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xml" ContentType="application/vnd.openxmlformats-officedocument.presentationml.tags+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78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16B-4F08-A578-7D5262C31E58}"/>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16B-4F08-A578-7D5262C31E58}"/>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bg1">
                <a:lumMod val="75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16B-4F08-A578-7D5262C31E58}"/>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dLblPos val="outEnd"/>
          <c:showLegendKey val="0"/>
          <c:showVal val="1"/>
          <c:showCatName val="0"/>
          <c:showSerName val="0"/>
          <c:showPercent val="0"/>
          <c:showBubbleSize val="0"/>
        </c:dLbls>
        <c:gapWidth val="444"/>
        <c:overlap val="-90"/>
        <c:axId val="589283872"/>
        <c:axId val="589287400"/>
      </c:barChart>
      <c:catAx>
        <c:axId val="58928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589287400"/>
        <c:crosses val="autoZero"/>
        <c:auto val="1"/>
        <c:lblAlgn val="ctr"/>
        <c:lblOffset val="100"/>
        <c:noMultiLvlLbl val="0"/>
      </c:catAx>
      <c:valAx>
        <c:axId val="589287400"/>
        <c:scaling>
          <c:orientation val="minMax"/>
        </c:scaling>
        <c:delete val="1"/>
        <c:axPos val="l"/>
        <c:numFmt formatCode="General" sourceLinked="1"/>
        <c:majorTickMark val="none"/>
        <c:minorTickMark val="none"/>
        <c:tickLblPos val="nextTo"/>
        <c:crossAx val="5892838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stockChart>
        <c:ser>
          <c:idx val="0"/>
          <c:order val="0"/>
          <c:spPr>
            <a:ln w="19050" cap="rnd">
              <a:noFill/>
              <a:round/>
            </a:ln>
            <a:effectLst/>
          </c:spPr>
          <c:marker>
            <c:symbol val="none"/>
          </c:marker>
          <c:val>
            <c:numRef>
              <c:f>Sheet1!$B$2:$B$6</c:f>
              <c:numCache>
                <c:formatCode>General</c:formatCode>
                <c:ptCount val="5"/>
                <c:pt idx="0">
                  <c:v>44</c:v>
                </c:pt>
                <c:pt idx="1">
                  <c:v>25</c:v>
                </c:pt>
                <c:pt idx="2">
                  <c:v>38</c:v>
                </c:pt>
                <c:pt idx="3">
                  <c:v>50</c:v>
                </c:pt>
                <c:pt idx="4">
                  <c:v>34</c:v>
                </c:pt>
              </c:numCache>
            </c:numRef>
          </c:val>
          <c:smooth val="0"/>
          <c:extLst xmlns:c16r2="http://schemas.microsoft.com/office/drawing/2015/06/chart">
            <c:ext xmlns:c16="http://schemas.microsoft.com/office/drawing/2014/chart" uri="{C3380CC4-5D6E-409C-BE32-E72D297353CC}">
              <c16:uniqueId val="{00000000-A678-4172-8390-1B262006A33B}"/>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开盘</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43105</c:v>
                      </c:pt>
                      <c:pt idx="1">
                        <c:v>43106</c:v>
                      </c:pt>
                      <c:pt idx="2">
                        <c:v>43107</c:v>
                      </c:pt>
                      <c:pt idx="3">
                        <c:v>43108</c:v>
                      </c:pt>
                      <c:pt idx="4">
                        <c:v>43109</c:v>
                      </c:pt>
                    </c:numCache>
                  </c:numRef>
                </c15:cat>
              </c15:filteredCategoryTitle>
            </c:ext>
          </c:extLst>
        </c:ser>
        <c:ser>
          <c:idx val="1"/>
          <c:order val="1"/>
          <c:spPr>
            <a:ln w="19050" cap="rnd">
              <a:noFill/>
              <a:round/>
            </a:ln>
            <a:effectLst/>
          </c:spPr>
          <c:marker>
            <c:symbol val="none"/>
          </c:marker>
          <c:val>
            <c:numRef>
              <c:f>Sheet1!$C$2:$C$6</c:f>
              <c:numCache>
                <c:formatCode>General</c:formatCode>
                <c:ptCount val="5"/>
                <c:pt idx="0">
                  <c:v>55</c:v>
                </c:pt>
                <c:pt idx="1">
                  <c:v>57</c:v>
                </c:pt>
                <c:pt idx="2">
                  <c:v>57</c:v>
                </c:pt>
                <c:pt idx="3">
                  <c:v>58</c:v>
                </c:pt>
                <c:pt idx="4">
                  <c:v>36</c:v>
                </c:pt>
              </c:numCache>
            </c:numRef>
          </c:val>
          <c:smooth val="0"/>
          <c:extLst xmlns:c16r2="http://schemas.microsoft.com/office/drawing/2015/06/chart">
            <c:ext xmlns:c16="http://schemas.microsoft.com/office/drawing/2014/chart" uri="{C3380CC4-5D6E-409C-BE32-E72D297353CC}">
              <c16:uniqueId val="{00000001-A678-4172-8390-1B262006A33B}"/>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盘高</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43105</c:v>
                      </c:pt>
                      <c:pt idx="1">
                        <c:v>43106</c:v>
                      </c:pt>
                      <c:pt idx="2">
                        <c:v>43107</c:v>
                      </c:pt>
                      <c:pt idx="3">
                        <c:v>43108</c:v>
                      </c:pt>
                      <c:pt idx="4">
                        <c:v>43109</c:v>
                      </c:pt>
                    </c:numCache>
                  </c:numRef>
                </c15:cat>
              </c15:filteredCategoryTitle>
            </c:ext>
          </c:extLst>
        </c:ser>
        <c:ser>
          <c:idx val="2"/>
          <c:order val="2"/>
          <c:spPr>
            <a:ln w="19050" cap="rnd">
              <a:noFill/>
              <a:round/>
            </a:ln>
            <a:effectLst/>
          </c:spPr>
          <c:marker>
            <c:symbol val="none"/>
          </c:marker>
          <c:val>
            <c:numRef>
              <c:f>Sheet1!$D$2:$D$6</c:f>
              <c:numCache>
                <c:formatCode>General</c:formatCode>
                <c:ptCount val="5"/>
                <c:pt idx="0">
                  <c:v>11</c:v>
                </c:pt>
                <c:pt idx="1">
                  <c:v>12</c:v>
                </c:pt>
                <c:pt idx="2">
                  <c:v>13</c:v>
                </c:pt>
                <c:pt idx="3">
                  <c:v>11</c:v>
                </c:pt>
                <c:pt idx="4">
                  <c:v>5</c:v>
                </c:pt>
              </c:numCache>
            </c:numRef>
          </c:val>
          <c:smooth val="0"/>
          <c:extLst xmlns:c16r2="http://schemas.microsoft.com/office/drawing/2015/06/chart">
            <c:ext xmlns:c16="http://schemas.microsoft.com/office/drawing/2014/chart" uri="{C3380CC4-5D6E-409C-BE32-E72D297353CC}">
              <c16:uniqueId val="{00000002-A678-4172-8390-1B262006A33B}"/>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盘低</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43105</c:v>
                      </c:pt>
                      <c:pt idx="1">
                        <c:v>43106</c:v>
                      </c:pt>
                      <c:pt idx="2">
                        <c:v>43107</c:v>
                      </c:pt>
                      <c:pt idx="3">
                        <c:v>43108</c:v>
                      </c:pt>
                      <c:pt idx="4">
                        <c:v>43109</c:v>
                      </c:pt>
                    </c:numCache>
                  </c:numRef>
                </c15:cat>
              </c15:filteredCategoryTitle>
            </c:ext>
          </c:extLst>
        </c:ser>
        <c:ser>
          <c:idx val="3"/>
          <c:order val="3"/>
          <c:spPr>
            <a:ln w="19050" cap="rnd">
              <a:noFill/>
              <a:round/>
            </a:ln>
            <a:effectLst/>
          </c:spPr>
          <c:marker>
            <c:symbol val="none"/>
          </c:marker>
          <c:val>
            <c:numRef>
              <c:f>Sheet1!$E$2:$E$6</c:f>
              <c:numCache>
                <c:formatCode>General</c:formatCode>
                <c:ptCount val="5"/>
                <c:pt idx="0">
                  <c:v>25</c:v>
                </c:pt>
                <c:pt idx="1">
                  <c:v>38</c:v>
                </c:pt>
                <c:pt idx="2">
                  <c:v>50</c:v>
                </c:pt>
                <c:pt idx="3">
                  <c:v>34</c:v>
                </c:pt>
                <c:pt idx="4">
                  <c:v>18</c:v>
                </c:pt>
              </c:numCache>
            </c:numRef>
          </c:val>
          <c:smooth val="0"/>
          <c:extLst xmlns:c16r2="http://schemas.microsoft.com/office/drawing/2015/06/chart">
            <c:ext xmlns:c16="http://schemas.microsoft.com/office/drawing/2014/chart" uri="{C3380CC4-5D6E-409C-BE32-E72D297353CC}">
              <c16:uniqueId val="{00000003-A678-4172-8390-1B262006A33B}"/>
            </c:ext>
            <c:ext xmlns:c15="http://schemas.microsoft.com/office/drawing/2012/chart" uri="{02D57815-91ED-43cb-92C2-25804820EDAC}">
              <c15:filteredSeriesTitle>
                <c15:tx>
                  <c:strRef>
                    <c:extLst xmlns:c16r2="http://schemas.microsoft.com/office/drawing/2015/06/chart">
                      <c:ext uri="{02D57815-91ED-43cb-92C2-25804820EDAC}">
                        <c15:formulaRef>
                          <c15:sqref>Sheet1!$E$1</c15:sqref>
                        </c15:formulaRef>
                      </c:ext>
                    </c:extLst>
                    <c:strCache>
                      <c:ptCount val="1"/>
                      <c:pt idx="0">
                        <c:v>收盘</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43105</c:v>
                      </c:pt>
                      <c:pt idx="1">
                        <c:v>43106</c:v>
                      </c:pt>
                      <c:pt idx="2">
                        <c:v>43107</c:v>
                      </c:pt>
                      <c:pt idx="3">
                        <c:v>43108</c:v>
                      </c:pt>
                      <c:pt idx="4">
                        <c:v>43109</c:v>
                      </c:pt>
                    </c:numCache>
                  </c:numRef>
                </c15:cat>
              </c15:filteredCategoryTitle>
            </c:ext>
          </c:extLst>
        </c:ser>
        <c:dLbls>
          <c:showLegendKey val="0"/>
          <c:showVal val="0"/>
          <c:showCatName val="0"/>
          <c:showSerName val="0"/>
          <c:showPercent val="0"/>
          <c:showBubbleSize val="0"/>
        </c:dLbls>
        <c:hiLowLines>
          <c:spPr>
            <a:ln w="9525" cap="flat" cmpd="sng" algn="ctr">
              <a:solidFill>
                <a:schemeClr val="bg1">
                  <a:lumMod val="75000"/>
                </a:schemeClr>
              </a:solidFill>
              <a:round/>
            </a:ln>
            <a:effectLst/>
          </c:spPr>
        </c:hiLowLines>
        <c:upDownBars>
          <c:gapWidth val="150"/>
          <c:upBars>
            <c:spPr>
              <a:solidFill>
                <a:schemeClr val="lt1"/>
              </a:solidFill>
              <a:ln w="9525" cap="flat" cmpd="sng" algn="ctr">
                <a:solidFill>
                  <a:srgbClr val="F9B515"/>
                </a:solidFill>
                <a:round/>
              </a:ln>
              <a:effectLst/>
            </c:spPr>
          </c:upBars>
          <c:downBars>
            <c:spPr>
              <a:solidFill>
                <a:srgbClr val="F9B515"/>
              </a:solidFill>
              <a:ln w="9525" cap="flat" cmpd="sng" algn="ctr">
                <a:solidFill>
                  <a:schemeClr val="bg1">
                    <a:lumMod val="85000"/>
                  </a:schemeClr>
                </a:solidFill>
                <a:round/>
              </a:ln>
              <a:effectLst/>
            </c:spPr>
          </c:downBars>
        </c:upDownBars>
        <c:axId val="589284656"/>
        <c:axId val="589277600"/>
      </c:stockChart>
      <c:catAx>
        <c:axId val="58928465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9277600"/>
        <c:crosses val="autoZero"/>
        <c:auto val="1"/>
        <c:lblAlgn val="ctr"/>
        <c:lblOffset val="100"/>
        <c:noMultiLvlLbl val="1"/>
      </c:catAx>
      <c:valAx>
        <c:axId val="5892776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9284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09F71E-2316-4335-937D-1B5CA6408F84}"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8DF630-84FC-4BDE-ACA9-C528B9A02B0D}" type="slidenum">
              <a:rPr lang="zh-CN" altLang="en-US" smtClean="0"/>
              <a:t>‹#›</a:t>
            </a:fld>
            <a:endParaRPr lang="zh-CN" altLang="en-US"/>
          </a:p>
        </p:txBody>
      </p:sp>
    </p:spTree>
    <p:extLst>
      <p:ext uri="{BB962C8B-B14F-4D97-AF65-F5344CB8AC3E}">
        <p14:creationId xmlns:p14="http://schemas.microsoft.com/office/powerpoint/2010/main" val="272906332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72573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2766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88591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C04B92-5184-4370-883C-D72A6DD206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601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C0059-71F0-4354-824B-2FFE6EC8EA2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36158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C04B92-5184-4370-883C-D72A6DD206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37161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5122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29F52-12DD-4252-98E2-B230B00F592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19481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2E57-BF70-4427-8AB1-5130BEEF01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0432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2E57-BF70-4427-8AB1-5130BEEF01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4882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4080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15518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90244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8E2E57-BF70-4427-8AB1-5130BEEF01C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63445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C0059-71F0-4354-824B-2FFE6EC8EA2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696093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C5F9A-03A2-4CBD-831C-BE6E2EBDD6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102128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C5F9A-03A2-4CBD-831C-BE6E2EBDD6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49593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07056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7268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29F52-12DD-4252-98E2-B230B00F592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64606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229F52-12DD-4252-98E2-B230B00F592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2921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C04B92-5184-4370-883C-D72A6DD2061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63051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AC0059-71F0-4354-824B-2FFE6EC8EA2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44384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C5F9A-03A2-4CBD-831C-BE6E2EBDD6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6195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2BA711-9FC6-496C-A7B4-475989F7D615}"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63128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403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537613" y="2095499"/>
            <a:ext cx="1525349" cy="983457"/>
          </a:xfrm>
          <a:custGeom>
            <a:avLst/>
            <a:gdLst>
              <a:gd name="connsiteX0" fmla="*/ 0 w 2033798"/>
              <a:gd name="connsiteY0" fmla="*/ 0 h 1311276"/>
              <a:gd name="connsiteX1" fmla="*/ 2033798 w 2033798"/>
              <a:gd name="connsiteY1" fmla="*/ 0 h 1311276"/>
              <a:gd name="connsiteX2" fmla="*/ 2033798 w 2033798"/>
              <a:gd name="connsiteY2" fmla="*/ 1311276 h 1311276"/>
              <a:gd name="connsiteX3" fmla="*/ 0 w 2033798"/>
              <a:gd name="connsiteY3" fmla="*/ 1311276 h 1311276"/>
            </a:gdLst>
            <a:ahLst/>
            <a:cxnLst>
              <a:cxn ang="0">
                <a:pos x="connsiteX0" y="connsiteY0"/>
              </a:cxn>
              <a:cxn ang="0">
                <a:pos x="connsiteX1" y="connsiteY1"/>
              </a:cxn>
              <a:cxn ang="0">
                <a:pos x="connsiteX2" y="connsiteY2"/>
              </a:cxn>
              <a:cxn ang="0">
                <a:pos x="connsiteX3" y="connsiteY3"/>
              </a:cxn>
            </a:cxnLst>
            <a:rect l="l" t="t" r="r" b="b"/>
            <a:pathLst>
              <a:path w="2033798" h="1311276">
                <a:moveTo>
                  <a:pt x="0" y="0"/>
                </a:moveTo>
                <a:lnTo>
                  <a:pt x="2033798" y="0"/>
                </a:lnTo>
                <a:lnTo>
                  <a:pt x="2033798" y="1311276"/>
                </a:lnTo>
                <a:lnTo>
                  <a:pt x="0" y="1311276"/>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3809326" y="2095499"/>
            <a:ext cx="1525349" cy="983457"/>
          </a:xfrm>
          <a:custGeom>
            <a:avLst/>
            <a:gdLst>
              <a:gd name="connsiteX0" fmla="*/ 0 w 2033798"/>
              <a:gd name="connsiteY0" fmla="*/ 0 h 1311276"/>
              <a:gd name="connsiteX1" fmla="*/ 2033798 w 2033798"/>
              <a:gd name="connsiteY1" fmla="*/ 0 h 1311276"/>
              <a:gd name="connsiteX2" fmla="*/ 2033798 w 2033798"/>
              <a:gd name="connsiteY2" fmla="*/ 1311276 h 1311276"/>
              <a:gd name="connsiteX3" fmla="*/ 0 w 2033798"/>
              <a:gd name="connsiteY3" fmla="*/ 1311276 h 1311276"/>
            </a:gdLst>
            <a:ahLst/>
            <a:cxnLst>
              <a:cxn ang="0">
                <a:pos x="connsiteX0" y="connsiteY0"/>
              </a:cxn>
              <a:cxn ang="0">
                <a:pos x="connsiteX1" y="connsiteY1"/>
              </a:cxn>
              <a:cxn ang="0">
                <a:pos x="connsiteX2" y="connsiteY2"/>
              </a:cxn>
              <a:cxn ang="0">
                <a:pos x="connsiteX3" y="connsiteY3"/>
              </a:cxn>
            </a:cxnLst>
            <a:rect l="l" t="t" r="r" b="b"/>
            <a:pathLst>
              <a:path w="2033798" h="1311276">
                <a:moveTo>
                  <a:pt x="0" y="0"/>
                </a:moveTo>
                <a:lnTo>
                  <a:pt x="2033798" y="0"/>
                </a:lnTo>
                <a:lnTo>
                  <a:pt x="2033798" y="1311276"/>
                </a:lnTo>
                <a:lnTo>
                  <a:pt x="0" y="1311276"/>
                </a:ln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6080659" y="2095499"/>
            <a:ext cx="1525349" cy="983457"/>
          </a:xfrm>
          <a:custGeom>
            <a:avLst/>
            <a:gdLst>
              <a:gd name="connsiteX0" fmla="*/ 0 w 2033798"/>
              <a:gd name="connsiteY0" fmla="*/ 0 h 1311276"/>
              <a:gd name="connsiteX1" fmla="*/ 2033798 w 2033798"/>
              <a:gd name="connsiteY1" fmla="*/ 0 h 1311276"/>
              <a:gd name="connsiteX2" fmla="*/ 2033798 w 2033798"/>
              <a:gd name="connsiteY2" fmla="*/ 1311276 h 1311276"/>
              <a:gd name="connsiteX3" fmla="*/ 0 w 2033798"/>
              <a:gd name="connsiteY3" fmla="*/ 1311276 h 1311276"/>
            </a:gdLst>
            <a:ahLst/>
            <a:cxnLst>
              <a:cxn ang="0">
                <a:pos x="connsiteX0" y="connsiteY0"/>
              </a:cxn>
              <a:cxn ang="0">
                <a:pos x="connsiteX1" y="connsiteY1"/>
              </a:cxn>
              <a:cxn ang="0">
                <a:pos x="connsiteX2" y="connsiteY2"/>
              </a:cxn>
              <a:cxn ang="0">
                <a:pos x="connsiteX3" y="connsiteY3"/>
              </a:cxn>
            </a:cxnLst>
            <a:rect l="l" t="t" r="r" b="b"/>
            <a:pathLst>
              <a:path w="2033798" h="1311276">
                <a:moveTo>
                  <a:pt x="0" y="0"/>
                </a:moveTo>
                <a:lnTo>
                  <a:pt x="2033798" y="0"/>
                </a:lnTo>
                <a:lnTo>
                  <a:pt x="2033798" y="1311276"/>
                </a:lnTo>
                <a:lnTo>
                  <a:pt x="0" y="1311276"/>
                </a:lnTo>
                <a:close/>
              </a:path>
            </a:pathLst>
          </a:custGeom>
        </p:spPr>
        <p:txBody>
          <a:bodyPr wrap="square">
            <a:noAutofit/>
          </a:bodyPr>
          <a:lstStyle/>
          <a:p>
            <a:endParaRPr lang="zh-CN" altLang="en-US" dirty="0"/>
          </a:p>
        </p:txBody>
      </p:sp>
      <p:sp>
        <p:nvSpPr>
          <p:cNvPr id="3" name="灯片编号占位符 2"/>
          <p:cNvSpPr>
            <a:spLocks noGrp="1"/>
          </p:cNvSpPr>
          <p:nvPr>
            <p:ph type="sldNum" sz="quarter" idx="10"/>
          </p:nvPr>
        </p:nvSpPr>
        <p:spPr/>
        <p:txBody>
          <a:bodyPr/>
          <a:lstStyle/>
          <a:p>
            <a:fld id="{1F57BEC6-7C2B-4B03-B4DD-37A8D3CA46A8}" type="slidenum">
              <a:rPr lang="zh-CN" altLang="en-US" smtClean="0"/>
              <a:pPr/>
              <a:t>‹#›</a:t>
            </a:fld>
            <a:endParaRPr lang="zh-CN" altLang="en-US"/>
          </a:p>
        </p:txBody>
      </p:sp>
    </p:spTree>
    <p:extLst>
      <p:ext uri="{BB962C8B-B14F-4D97-AF65-F5344CB8AC3E}">
        <p14:creationId xmlns:p14="http://schemas.microsoft.com/office/powerpoint/2010/main" val="3954059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182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100388" y="1343025"/>
            <a:ext cx="2943225" cy="2943225"/>
          </a:xfrm>
          <a:custGeom>
            <a:avLst/>
            <a:gdLst>
              <a:gd name="connsiteX0" fmla="*/ 1962150 w 3924300"/>
              <a:gd name="connsiteY0" fmla="*/ 0 h 3924300"/>
              <a:gd name="connsiteX1" fmla="*/ 3924300 w 3924300"/>
              <a:gd name="connsiteY1" fmla="*/ 1962150 h 3924300"/>
              <a:gd name="connsiteX2" fmla="*/ 1962150 w 3924300"/>
              <a:gd name="connsiteY2" fmla="*/ 3924300 h 3924300"/>
              <a:gd name="connsiteX3" fmla="*/ 0 w 3924300"/>
              <a:gd name="connsiteY3" fmla="*/ 1962150 h 3924300"/>
              <a:gd name="connsiteX4" fmla="*/ 1962150 w 3924300"/>
              <a:gd name="connsiteY4" fmla="*/ 0 h 392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300" h="3924300">
                <a:moveTo>
                  <a:pt x="1962150" y="0"/>
                </a:moveTo>
                <a:cubicBezTo>
                  <a:pt x="3045816" y="0"/>
                  <a:pt x="3924300" y="878484"/>
                  <a:pt x="3924300" y="1962150"/>
                </a:cubicBezTo>
                <a:cubicBezTo>
                  <a:pt x="3924300" y="3045816"/>
                  <a:pt x="3045816" y="3924300"/>
                  <a:pt x="1962150" y="3924300"/>
                </a:cubicBezTo>
                <a:cubicBezTo>
                  <a:pt x="878484" y="3924300"/>
                  <a:pt x="0" y="3045816"/>
                  <a:pt x="0" y="1962150"/>
                </a:cubicBezTo>
                <a:cubicBezTo>
                  <a:pt x="0" y="878484"/>
                  <a:pt x="878484" y="0"/>
                  <a:pt x="196215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87683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319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17791" y="1736650"/>
            <a:ext cx="1228895" cy="1228895"/>
          </a:xfrm>
          <a:custGeom>
            <a:avLst/>
            <a:gdLst>
              <a:gd name="connsiteX0" fmla="*/ 819263 w 1638526"/>
              <a:gd name="connsiteY0" fmla="*/ 0 h 1638526"/>
              <a:gd name="connsiteX1" fmla="*/ 1638526 w 1638526"/>
              <a:gd name="connsiteY1" fmla="*/ 819263 h 1638526"/>
              <a:gd name="connsiteX2" fmla="*/ 819263 w 1638526"/>
              <a:gd name="connsiteY2" fmla="*/ 1638526 h 1638526"/>
              <a:gd name="connsiteX3" fmla="*/ 0 w 1638526"/>
              <a:gd name="connsiteY3" fmla="*/ 819263 h 1638526"/>
              <a:gd name="connsiteX4" fmla="*/ 819263 w 1638526"/>
              <a:gd name="connsiteY4" fmla="*/ 0 h 16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526" h="1638526">
                <a:moveTo>
                  <a:pt x="819263" y="0"/>
                </a:moveTo>
                <a:cubicBezTo>
                  <a:pt x="1271729" y="0"/>
                  <a:pt x="1638526" y="366797"/>
                  <a:pt x="1638526" y="819263"/>
                </a:cubicBezTo>
                <a:cubicBezTo>
                  <a:pt x="1638526" y="1271729"/>
                  <a:pt x="1271729" y="1638526"/>
                  <a:pt x="819263" y="1638526"/>
                </a:cubicBezTo>
                <a:cubicBezTo>
                  <a:pt x="366797" y="1638526"/>
                  <a:pt x="0" y="1271729"/>
                  <a:pt x="0" y="819263"/>
                </a:cubicBezTo>
                <a:cubicBezTo>
                  <a:pt x="0" y="366797"/>
                  <a:pt x="366797" y="0"/>
                  <a:pt x="819263"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2392095" y="2129557"/>
            <a:ext cx="1228895" cy="1228895"/>
          </a:xfrm>
          <a:custGeom>
            <a:avLst/>
            <a:gdLst>
              <a:gd name="connsiteX0" fmla="*/ 819263 w 1638526"/>
              <a:gd name="connsiteY0" fmla="*/ 0 h 1638526"/>
              <a:gd name="connsiteX1" fmla="*/ 1638526 w 1638526"/>
              <a:gd name="connsiteY1" fmla="*/ 819263 h 1638526"/>
              <a:gd name="connsiteX2" fmla="*/ 819263 w 1638526"/>
              <a:gd name="connsiteY2" fmla="*/ 1638526 h 1638526"/>
              <a:gd name="connsiteX3" fmla="*/ 0 w 1638526"/>
              <a:gd name="connsiteY3" fmla="*/ 819263 h 1638526"/>
              <a:gd name="connsiteX4" fmla="*/ 819263 w 1638526"/>
              <a:gd name="connsiteY4" fmla="*/ 0 h 16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526" h="1638526">
                <a:moveTo>
                  <a:pt x="819263" y="0"/>
                </a:moveTo>
                <a:cubicBezTo>
                  <a:pt x="1271729" y="0"/>
                  <a:pt x="1638526" y="366797"/>
                  <a:pt x="1638526" y="819263"/>
                </a:cubicBezTo>
                <a:cubicBezTo>
                  <a:pt x="1638526" y="1271729"/>
                  <a:pt x="1271729" y="1638526"/>
                  <a:pt x="819263" y="1638526"/>
                </a:cubicBezTo>
                <a:cubicBezTo>
                  <a:pt x="366797" y="1638526"/>
                  <a:pt x="0" y="1271729"/>
                  <a:pt x="0" y="819263"/>
                </a:cubicBezTo>
                <a:cubicBezTo>
                  <a:pt x="0" y="366797"/>
                  <a:pt x="366797" y="0"/>
                  <a:pt x="819263" y="0"/>
                </a:cubicBez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3966399" y="2522463"/>
            <a:ext cx="1228895" cy="1228895"/>
          </a:xfrm>
          <a:custGeom>
            <a:avLst/>
            <a:gdLst>
              <a:gd name="connsiteX0" fmla="*/ 819263 w 1638526"/>
              <a:gd name="connsiteY0" fmla="*/ 0 h 1638526"/>
              <a:gd name="connsiteX1" fmla="*/ 1638526 w 1638526"/>
              <a:gd name="connsiteY1" fmla="*/ 819263 h 1638526"/>
              <a:gd name="connsiteX2" fmla="*/ 819263 w 1638526"/>
              <a:gd name="connsiteY2" fmla="*/ 1638526 h 1638526"/>
              <a:gd name="connsiteX3" fmla="*/ 0 w 1638526"/>
              <a:gd name="connsiteY3" fmla="*/ 819263 h 1638526"/>
              <a:gd name="connsiteX4" fmla="*/ 819263 w 1638526"/>
              <a:gd name="connsiteY4" fmla="*/ 0 h 16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526" h="1638526">
                <a:moveTo>
                  <a:pt x="819263" y="0"/>
                </a:moveTo>
                <a:cubicBezTo>
                  <a:pt x="1271729" y="0"/>
                  <a:pt x="1638526" y="366797"/>
                  <a:pt x="1638526" y="819263"/>
                </a:cubicBezTo>
                <a:cubicBezTo>
                  <a:pt x="1638526" y="1271729"/>
                  <a:pt x="1271729" y="1638526"/>
                  <a:pt x="819263" y="1638526"/>
                </a:cubicBezTo>
                <a:cubicBezTo>
                  <a:pt x="366797" y="1638526"/>
                  <a:pt x="0" y="1271729"/>
                  <a:pt x="0" y="819263"/>
                </a:cubicBezTo>
                <a:cubicBezTo>
                  <a:pt x="0" y="366797"/>
                  <a:pt x="366797" y="0"/>
                  <a:pt x="819263"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5540702" y="2129557"/>
            <a:ext cx="1228895" cy="1228895"/>
          </a:xfrm>
          <a:custGeom>
            <a:avLst/>
            <a:gdLst>
              <a:gd name="connsiteX0" fmla="*/ 819263 w 1638526"/>
              <a:gd name="connsiteY0" fmla="*/ 0 h 1638526"/>
              <a:gd name="connsiteX1" fmla="*/ 1638526 w 1638526"/>
              <a:gd name="connsiteY1" fmla="*/ 819263 h 1638526"/>
              <a:gd name="connsiteX2" fmla="*/ 819263 w 1638526"/>
              <a:gd name="connsiteY2" fmla="*/ 1638526 h 1638526"/>
              <a:gd name="connsiteX3" fmla="*/ 0 w 1638526"/>
              <a:gd name="connsiteY3" fmla="*/ 819263 h 1638526"/>
              <a:gd name="connsiteX4" fmla="*/ 819263 w 1638526"/>
              <a:gd name="connsiteY4" fmla="*/ 0 h 16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526" h="1638526">
                <a:moveTo>
                  <a:pt x="819263" y="0"/>
                </a:moveTo>
                <a:cubicBezTo>
                  <a:pt x="1271729" y="0"/>
                  <a:pt x="1638526" y="366797"/>
                  <a:pt x="1638526" y="819263"/>
                </a:cubicBezTo>
                <a:cubicBezTo>
                  <a:pt x="1638526" y="1271729"/>
                  <a:pt x="1271729" y="1638526"/>
                  <a:pt x="819263" y="1638526"/>
                </a:cubicBezTo>
                <a:cubicBezTo>
                  <a:pt x="366797" y="1638526"/>
                  <a:pt x="0" y="1271729"/>
                  <a:pt x="0" y="819263"/>
                </a:cubicBezTo>
                <a:cubicBezTo>
                  <a:pt x="0" y="366797"/>
                  <a:pt x="366797" y="0"/>
                  <a:pt x="819263"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7115005" y="1736650"/>
            <a:ext cx="1228895" cy="1228895"/>
          </a:xfrm>
          <a:custGeom>
            <a:avLst/>
            <a:gdLst>
              <a:gd name="connsiteX0" fmla="*/ 819263 w 1638526"/>
              <a:gd name="connsiteY0" fmla="*/ 0 h 1638526"/>
              <a:gd name="connsiteX1" fmla="*/ 1638526 w 1638526"/>
              <a:gd name="connsiteY1" fmla="*/ 819263 h 1638526"/>
              <a:gd name="connsiteX2" fmla="*/ 819263 w 1638526"/>
              <a:gd name="connsiteY2" fmla="*/ 1638526 h 1638526"/>
              <a:gd name="connsiteX3" fmla="*/ 0 w 1638526"/>
              <a:gd name="connsiteY3" fmla="*/ 819263 h 1638526"/>
              <a:gd name="connsiteX4" fmla="*/ 819263 w 1638526"/>
              <a:gd name="connsiteY4" fmla="*/ 0 h 1638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526" h="1638526">
                <a:moveTo>
                  <a:pt x="819263" y="0"/>
                </a:moveTo>
                <a:cubicBezTo>
                  <a:pt x="1271729" y="0"/>
                  <a:pt x="1638526" y="366797"/>
                  <a:pt x="1638526" y="819263"/>
                </a:cubicBezTo>
                <a:cubicBezTo>
                  <a:pt x="1638526" y="1271729"/>
                  <a:pt x="1271729" y="1638526"/>
                  <a:pt x="819263" y="1638526"/>
                </a:cubicBezTo>
                <a:cubicBezTo>
                  <a:pt x="366797" y="1638526"/>
                  <a:pt x="0" y="1271729"/>
                  <a:pt x="0" y="819263"/>
                </a:cubicBezTo>
                <a:cubicBezTo>
                  <a:pt x="0" y="366797"/>
                  <a:pt x="366797" y="0"/>
                  <a:pt x="81926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60694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4071947" y="2425006"/>
            <a:ext cx="986436" cy="986435"/>
          </a:xfrm>
          <a:custGeom>
            <a:avLst/>
            <a:gdLst>
              <a:gd name="connsiteX0" fmla="*/ 657624 w 1315248"/>
              <a:gd name="connsiteY0" fmla="*/ 0 h 1315246"/>
              <a:gd name="connsiteX1" fmla="*/ 1315248 w 1315248"/>
              <a:gd name="connsiteY1" fmla="*/ 657623 h 1315246"/>
              <a:gd name="connsiteX2" fmla="*/ 657624 w 1315248"/>
              <a:gd name="connsiteY2" fmla="*/ 1315246 h 1315246"/>
              <a:gd name="connsiteX3" fmla="*/ 0 w 1315248"/>
              <a:gd name="connsiteY3" fmla="*/ 657623 h 1315246"/>
              <a:gd name="connsiteX4" fmla="*/ 657624 w 1315248"/>
              <a:gd name="connsiteY4" fmla="*/ 0 h 1315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248" h="1315246">
                <a:moveTo>
                  <a:pt x="657624" y="0"/>
                </a:moveTo>
                <a:cubicBezTo>
                  <a:pt x="1020820" y="0"/>
                  <a:pt x="1315248" y="294428"/>
                  <a:pt x="1315248" y="657623"/>
                </a:cubicBezTo>
                <a:cubicBezTo>
                  <a:pt x="1315248" y="1020818"/>
                  <a:pt x="1020820" y="1315246"/>
                  <a:pt x="657624" y="1315246"/>
                </a:cubicBezTo>
                <a:cubicBezTo>
                  <a:pt x="294428" y="1315246"/>
                  <a:pt x="0" y="1020818"/>
                  <a:pt x="0" y="657623"/>
                </a:cubicBezTo>
                <a:cubicBezTo>
                  <a:pt x="0" y="294428"/>
                  <a:pt x="294428" y="0"/>
                  <a:pt x="65762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18050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380264" y="1952851"/>
            <a:ext cx="1281420" cy="1104674"/>
          </a:xfrm>
          <a:custGeom>
            <a:avLst/>
            <a:gdLst>
              <a:gd name="connsiteX0" fmla="*/ 368225 w 1708560"/>
              <a:gd name="connsiteY0" fmla="*/ 0 h 1472898"/>
              <a:gd name="connsiteX1" fmla="*/ 1340336 w 1708560"/>
              <a:gd name="connsiteY1" fmla="*/ 0 h 1472898"/>
              <a:gd name="connsiteX2" fmla="*/ 1708560 w 1708560"/>
              <a:gd name="connsiteY2" fmla="*/ 736449 h 1472898"/>
              <a:gd name="connsiteX3" fmla="*/ 1340336 w 1708560"/>
              <a:gd name="connsiteY3" fmla="*/ 1472898 h 1472898"/>
              <a:gd name="connsiteX4" fmla="*/ 368225 w 1708560"/>
              <a:gd name="connsiteY4" fmla="*/ 1472898 h 1472898"/>
              <a:gd name="connsiteX5" fmla="*/ 0 w 1708560"/>
              <a:gd name="connsiteY5" fmla="*/ 736449 h 147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60" h="1472898">
                <a:moveTo>
                  <a:pt x="368225" y="0"/>
                </a:moveTo>
                <a:lnTo>
                  <a:pt x="1340336" y="0"/>
                </a:lnTo>
                <a:lnTo>
                  <a:pt x="1708560" y="736449"/>
                </a:lnTo>
                <a:lnTo>
                  <a:pt x="1340336" y="1472898"/>
                </a:lnTo>
                <a:lnTo>
                  <a:pt x="368225" y="1472898"/>
                </a:lnTo>
                <a:lnTo>
                  <a:pt x="0" y="736449"/>
                </a:lnTo>
                <a:close/>
              </a:path>
            </a:pathLst>
          </a:custGeom>
          <a:ln w="38100">
            <a:solidFill>
              <a:schemeClr val="accent3"/>
            </a:solidFill>
          </a:ln>
        </p:spPr>
        <p:txBody>
          <a:bodyPr wrap="square">
            <a:noAutofit/>
          </a:bodyPr>
          <a:lstStyle/>
          <a:p>
            <a:endParaRPr lang="zh-CN" altLang="en-US"/>
          </a:p>
        </p:txBody>
      </p:sp>
      <p:sp>
        <p:nvSpPr>
          <p:cNvPr id="13" name="图片占位符 12"/>
          <p:cNvSpPr>
            <a:spLocks noGrp="1"/>
          </p:cNvSpPr>
          <p:nvPr>
            <p:ph type="pic" sz="quarter" idx="11"/>
          </p:nvPr>
        </p:nvSpPr>
        <p:spPr>
          <a:xfrm>
            <a:off x="3080948" y="1952851"/>
            <a:ext cx="1281420" cy="1104674"/>
          </a:xfrm>
          <a:custGeom>
            <a:avLst/>
            <a:gdLst>
              <a:gd name="connsiteX0" fmla="*/ 368225 w 1708560"/>
              <a:gd name="connsiteY0" fmla="*/ 0 h 1472898"/>
              <a:gd name="connsiteX1" fmla="*/ 1340336 w 1708560"/>
              <a:gd name="connsiteY1" fmla="*/ 0 h 1472898"/>
              <a:gd name="connsiteX2" fmla="*/ 1708560 w 1708560"/>
              <a:gd name="connsiteY2" fmla="*/ 736449 h 1472898"/>
              <a:gd name="connsiteX3" fmla="*/ 1340336 w 1708560"/>
              <a:gd name="connsiteY3" fmla="*/ 1472898 h 1472898"/>
              <a:gd name="connsiteX4" fmla="*/ 368225 w 1708560"/>
              <a:gd name="connsiteY4" fmla="*/ 1472898 h 1472898"/>
              <a:gd name="connsiteX5" fmla="*/ 0 w 1708560"/>
              <a:gd name="connsiteY5" fmla="*/ 736449 h 147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60" h="1472898">
                <a:moveTo>
                  <a:pt x="368225" y="0"/>
                </a:moveTo>
                <a:lnTo>
                  <a:pt x="1340336" y="0"/>
                </a:lnTo>
                <a:lnTo>
                  <a:pt x="1708560" y="736449"/>
                </a:lnTo>
                <a:lnTo>
                  <a:pt x="1340336" y="1472898"/>
                </a:lnTo>
                <a:lnTo>
                  <a:pt x="368225" y="1472898"/>
                </a:lnTo>
                <a:lnTo>
                  <a:pt x="0" y="736449"/>
                </a:lnTo>
                <a:close/>
              </a:path>
            </a:pathLst>
          </a:custGeom>
          <a:ln w="38100">
            <a:solidFill>
              <a:schemeClr val="accent3"/>
            </a:solidFill>
          </a:ln>
        </p:spPr>
        <p:txBody>
          <a:bodyPr wrap="square">
            <a:noAutofit/>
          </a:bodyPr>
          <a:lstStyle/>
          <a:p>
            <a:endParaRPr lang="zh-CN" altLang="en-US"/>
          </a:p>
        </p:txBody>
      </p:sp>
      <p:sp>
        <p:nvSpPr>
          <p:cNvPr id="14" name="图片占位符 13"/>
          <p:cNvSpPr>
            <a:spLocks noGrp="1"/>
          </p:cNvSpPr>
          <p:nvPr>
            <p:ph type="pic" sz="quarter" idx="12"/>
          </p:nvPr>
        </p:nvSpPr>
        <p:spPr>
          <a:xfrm>
            <a:off x="4781633" y="1952851"/>
            <a:ext cx="1281420" cy="1104674"/>
          </a:xfrm>
          <a:custGeom>
            <a:avLst/>
            <a:gdLst>
              <a:gd name="connsiteX0" fmla="*/ 368225 w 1708560"/>
              <a:gd name="connsiteY0" fmla="*/ 0 h 1472898"/>
              <a:gd name="connsiteX1" fmla="*/ 1340336 w 1708560"/>
              <a:gd name="connsiteY1" fmla="*/ 0 h 1472898"/>
              <a:gd name="connsiteX2" fmla="*/ 1708560 w 1708560"/>
              <a:gd name="connsiteY2" fmla="*/ 736449 h 1472898"/>
              <a:gd name="connsiteX3" fmla="*/ 1340336 w 1708560"/>
              <a:gd name="connsiteY3" fmla="*/ 1472898 h 1472898"/>
              <a:gd name="connsiteX4" fmla="*/ 368225 w 1708560"/>
              <a:gd name="connsiteY4" fmla="*/ 1472898 h 1472898"/>
              <a:gd name="connsiteX5" fmla="*/ 0 w 1708560"/>
              <a:gd name="connsiteY5" fmla="*/ 736449 h 147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60" h="1472898">
                <a:moveTo>
                  <a:pt x="368225" y="0"/>
                </a:moveTo>
                <a:lnTo>
                  <a:pt x="1340336" y="0"/>
                </a:lnTo>
                <a:lnTo>
                  <a:pt x="1708560" y="736449"/>
                </a:lnTo>
                <a:lnTo>
                  <a:pt x="1340336" y="1472898"/>
                </a:lnTo>
                <a:lnTo>
                  <a:pt x="368225" y="1472898"/>
                </a:lnTo>
                <a:lnTo>
                  <a:pt x="0" y="736449"/>
                </a:lnTo>
                <a:close/>
              </a:path>
            </a:pathLst>
          </a:custGeom>
          <a:ln w="38100">
            <a:solidFill>
              <a:schemeClr val="accent3"/>
            </a:solidFill>
          </a:ln>
        </p:spPr>
        <p:txBody>
          <a:bodyPr wrap="square">
            <a:noAutofit/>
          </a:bodyPr>
          <a:lstStyle/>
          <a:p>
            <a:endParaRPr lang="zh-CN" altLang="en-US"/>
          </a:p>
        </p:txBody>
      </p:sp>
      <p:sp>
        <p:nvSpPr>
          <p:cNvPr id="15" name="图片占位符 14"/>
          <p:cNvSpPr>
            <a:spLocks noGrp="1"/>
          </p:cNvSpPr>
          <p:nvPr>
            <p:ph type="pic" sz="quarter" idx="13"/>
          </p:nvPr>
        </p:nvSpPr>
        <p:spPr>
          <a:xfrm>
            <a:off x="6482317" y="1952851"/>
            <a:ext cx="1281420" cy="1104674"/>
          </a:xfrm>
          <a:custGeom>
            <a:avLst/>
            <a:gdLst>
              <a:gd name="connsiteX0" fmla="*/ 368225 w 1708560"/>
              <a:gd name="connsiteY0" fmla="*/ 0 h 1472898"/>
              <a:gd name="connsiteX1" fmla="*/ 1340336 w 1708560"/>
              <a:gd name="connsiteY1" fmla="*/ 0 h 1472898"/>
              <a:gd name="connsiteX2" fmla="*/ 1708560 w 1708560"/>
              <a:gd name="connsiteY2" fmla="*/ 736449 h 1472898"/>
              <a:gd name="connsiteX3" fmla="*/ 1340336 w 1708560"/>
              <a:gd name="connsiteY3" fmla="*/ 1472898 h 1472898"/>
              <a:gd name="connsiteX4" fmla="*/ 368225 w 1708560"/>
              <a:gd name="connsiteY4" fmla="*/ 1472898 h 1472898"/>
              <a:gd name="connsiteX5" fmla="*/ 0 w 1708560"/>
              <a:gd name="connsiteY5" fmla="*/ 736449 h 147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60" h="1472898">
                <a:moveTo>
                  <a:pt x="368225" y="0"/>
                </a:moveTo>
                <a:lnTo>
                  <a:pt x="1340336" y="0"/>
                </a:lnTo>
                <a:lnTo>
                  <a:pt x="1708560" y="736449"/>
                </a:lnTo>
                <a:lnTo>
                  <a:pt x="1340336" y="1472898"/>
                </a:lnTo>
                <a:lnTo>
                  <a:pt x="368225" y="1472898"/>
                </a:lnTo>
                <a:lnTo>
                  <a:pt x="0" y="736449"/>
                </a:lnTo>
                <a:close/>
              </a:path>
            </a:pathLst>
          </a:custGeom>
          <a:ln w="38100">
            <a:solidFill>
              <a:schemeClr val="accent3"/>
            </a:solidFill>
          </a:ln>
        </p:spPr>
        <p:txBody>
          <a:bodyPr wrap="square">
            <a:noAutofit/>
          </a:bodyPr>
          <a:lstStyle/>
          <a:p>
            <a:endParaRPr lang="zh-CN" altLang="en-US"/>
          </a:p>
        </p:txBody>
      </p:sp>
    </p:spTree>
    <p:extLst>
      <p:ext uri="{BB962C8B-B14F-4D97-AF65-F5344CB8AC3E}">
        <p14:creationId xmlns:p14="http://schemas.microsoft.com/office/powerpoint/2010/main" val="1953881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873274" y="1666562"/>
            <a:ext cx="1410551" cy="2352933"/>
          </a:xfrm>
          <a:custGeom>
            <a:avLst/>
            <a:gdLst>
              <a:gd name="connsiteX0" fmla="*/ 0 w 1880735"/>
              <a:gd name="connsiteY0" fmla="*/ 0 h 3137244"/>
              <a:gd name="connsiteX1" fmla="*/ 1880735 w 1880735"/>
              <a:gd name="connsiteY1" fmla="*/ 0 h 3137244"/>
              <a:gd name="connsiteX2" fmla="*/ 1880735 w 1880735"/>
              <a:gd name="connsiteY2" fmla="*/ 3137244 h 3137244"/>
              <a:gd name="connsiteX3" fmla="*/ 0 w 1880735"/>
              <a:gd name="connsiteY3" fmla="*/ 3137244 h 3137244"/>
            </a:gdLst>
            <a:ahLst/>
            <a:cxnLst>
              <a:cxn ang="0">
                <a:pos x="connsiteX0" y="connsiteY0"/>
              </a:cxn>
              <a:cxn ang="0">
                <a:pos x="connsiteX1" y="connsiteY1"/>
              </a:cxn>
              <a:cxn ang="0">
                <a:pos x="connsiteX2" y="connsiteY2"/>
              </a:cxn>
              <a:cxn ang="0">
                <a:pos x="connsiteX3" y="connsiteY3"/>
              </a:cxn>
            </a:cxnLst>
            <a:rect l="l" t="t" r="r" b="b"/>
            <a:pathLst>
              <a:path w="1880735" h="3137244">
                <a:moveTo>
                  <a:pt x="0" y="0"/>
                </a:moveTo>
                <a:lnTo>
                  <a:pt x="1880735" y="0"/>
                </a:lnTo>
                <a:lnTo>
                  <a:pt x="1880735" y="3137244"/>
                </a:lnTo>
                <a:lnTo>
                  <a:pt x="0" y="313724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20091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8_Blank">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365890" y="2043684"/>
            <a:ext cx="1467612" cy="146761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020724" y="2043684"/>
            <a:ext cx="1467612" cy="146761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4675558" y="2043684"/>
            <a:ext cx="1467612" cy="146761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pic>
        <p:nvPicPr>
          <p:cNvPr id="12" name="图片占位符 13"/>
          <p:cNvPicPr>
            <a:picLocks noChangeAspect="1"/>
          </p:cNvPicPr>
          <p:nvPr userDrawn="1"/>
        </p:nvPicPr>
        <p:blipFill>
          <a:blip r:embed="rId2" cstate="print">
            <a:extLst>
              <a:ext uri="{28A0092B-C50C-407E-A947-70E740481C1C}">
                <a14:useLocalDpi xmlns:a14="http://schemas.microsoft.com/office/drawing/2010/main" val="0"/>
              </a:ext>
            </a:extLst>
          </a:blip>
          <a:srcRect l="16667" r="16667"/>
          <a:stretch>
            <a:fillRect/>
          </a:stretch>
        </p:blipFill>
        <p:spPr>
          <a:xfrm>
            <a:off x="6349060" y="2043684"/>
            <a:ext cx="1467995" cy="1467613"/>
          </a:xfrm>
        </p:spPr>
      </p:pic>
      <p:sp>
        <p:nvSpPr>
          <p:cNvPr id="19" name="图片占位符 18"/>
          <p:cNvSpPr>
            <a:spLocks noGrp="1"/>
          </p:cNvSpPr>
          <p:nvPr>
            <p:ph type="pic" sz="quarter" idx="13"/>
          </p:nvPr>
        </p:nvSpPr>
        <p:spPr>
          <a:xfrm>
            <a:off x="6330393" y="2043684"/>
            <a:ext cx="1467612" cy="146761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43809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3238500" y="2228850"/>
            <a:ext cx="2667000" cy="196208"/>
          </a:xfrm>
          <a:prstGeom prst="rect">
            <a:avLst/>
          </a:prstGeom>
          <a:noFill/>
        </p:spPr>
        <p:txBody>
          <a:bodyPr wrap="square" rtlCol="0">
            <a:spAutoFit/>
          </a:bodyPr>
          <a:lstStyle/>
          <a:p>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225"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45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pic>
        <p:nvPicPr>
          <p:cNvPr id="3" name="图片 2"/>
          <p:cNvPicPr>
            <a:picLocks noChangeAspect="1"/>
          </p:cNvPicPr>
          <p:nvPr userDrawn="1"/>
        </p:nvPicPr>
        <p:blipFill rotWithShape="1">
          <a:blip r:embed="rId12" cstate="print">
            <a:extLst>
              <a:ext uri="{28A0092B-C50C-407E-A947-70E740481C1C}">
                <a14:useLocalDpi xmlns:a14="http://schemas.microsoft.com/office/drawing/2010/main" val="0"/>
              </a:ext>
            </a:extLst>
          </a:blip>
          <a:srcRect l="43919" r="6080"/>
          <a:stretch/>
        </p:blipFill>
        <p:spPr>
          <a:xfrm>
            <a:off x="0" y="0"/>
            <a:ext cx="4572000" cy="5143500"/>
          </a:xfrm>
          <a:prstGeom prst="rect">
            <a:avLst/>
          </a:prstGeom>
        </p:spPr>
      </p:pic>
      <p:pic>
        <p:nvPicPr>
          <p:cNvPr id="4" name="图片 3"/>
          <p:cNvPicPr>
            <a:picLocks noChangeAspect="1"/>
          </p:cNvPicPr>
          <p:nvPr userDrawn="1"/>
        </p:nvPicPr>
        <p:blipFill rotWithShape="1">
          <a:blip r:embed="rId12" cstate="print">
            <a:extLst>
              <a:ext uri="{28A0092B-C50C-407E-A947-70E740481C1C}">
                <a14:useLocalDpi xmlns:a14="http://schemas.microsoft.com/office/drawing/2010/main" val="0"/>
              </a:ext>
            </a:extLst>
          </a:blip>
          <a:srcRect l="43919" r="6080"/>
          <a:stretch/>
        </p:blipFill>
        <p:spPr>
          <a:xfrm flipH="1">
            <a:off x="4572000" y="0"/>
            <a:ext cx="4572000" cy="5143500"/>
          </a:xfrm>
          <a:prstGeom prst="rect">
            <a:avLst/>
          </a:prstGeom>
        </p:spPr>
      </p:pic>
      <p:grpSp>
        <p:nvGrpSpPr>
          <p:cNvPr id="5" name="组合 4"/>
          <p:cNvGrpSpPr/>
          <p:nvPr userDrawn="1"/>
        </p:nvGrpSpPr>
        <p:grpSpPr>
          <a:xfrm>
            <a:off x="4307024" y="4731544"/>
            <a:ext cx="529953" cy="239486"/>
            <a:chOff x="10871486" y="6081486"/>
            <a:chExt cx="899314" cy="406400"/>
          </a:xfrm>
        </p:grpSpPr>
        <p:sp>
          <p:nvSpPr>
            <p:cNvPr id="6" name="椭圆 17"/>
            <p:cNvSpPr/>
            <p:nvPr/>
          </p:nvSpPr>
          <p:spPr>
            <a:xfrm rot="16200000">
              <a:off x="10871200" y="6081772"/>
              <a:ext cx="406400" cy="405828"/>
            </a:xfrm>
            <a:custGeom>
              <a:avLst/>
              <a:gdLst>
                <a:gd name="T0" fmla="*/ 1655 w 3311"/>
                <a:gd name="T1" fmla="*/ 0 h 3311"/>
                <a:gd name="T2" fmla="*/ 0 w 3311"/>
                <a:gd name="T3" fmla="*/ 1655 h 3311"/>
                <a:gd name="T4" fmla="*/ 1655 w 3311"/>
                <a:gd name="T5" fmla="*/ 3311 h 3311"/>
                <a:gd name="T6" fmla="*/ 3311 w 3311"/>
                <a:gd name="T7" fmla="*/ 1655 h 3311"/>
                <a:gd name="T8" fmla="*/ 1655 w 3311"/>
                <a:gd name="T9" fmla="*/ 0 h 3311"/>
                <a:gd name="T10" fmla="*/ 2608 w 3311"/>
                <a:gd name="T11" fmla="*/ 2004 h 3311"/>
                <a:gd name="T12" fmla="*/ 1898 w 3311"/>
                <a:gd name="T13" fmla="*/ 1294 h 3311"/>
                <a:gd name="T14" fmla="*/ 1898 w 3311"/>
                <a:gd name="T15" fmla="*/ 2956 h 3311"/>
                <a:gd name="T16" fmla="*/ 1413 w 3311"/>
                <a:gd name="T17" fmla="*/ 2956 h 3311"/>
                <a:gd name="T18" fmla="*/ 1413 w 3311"/>
                <a:gd name="T19" fmla="*/ 1294 h 3311"/>
                <a:gd name="T20" fmla="*/ 703 w 3311"/>
                <a:gd name="T21" fmla="*/ 2004 h 3311"/>
                <a:gd name="T22" fmla="*/ 326 w 3311"/>
                <a:gd name="T23" fmla="*/ 1627 h 3311"/>
                <a:gd name="T24" fmla="*/ 1655 w 3311"/>
                <a:gd name="T25" fmla="*/ 298 h 3311"/>
                <a:gd name="T26" fmla="*/ 2985 w 3311"/>
                <a:gd name="T27" fmla="*/ 1627 h 3311"/>
                <a:gd name="T28" fmla="*/ 2608 w 3311"/>
                <a:gd name="T29" fmla="*/ 2004 h 3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11" h="3311">
                  <a:moveTo>
                    <a:pt x="1655" y="0"/>
                  </a:moveTo>
                  <a:cubicBezTo>
                    <a:pt x="741" y="0"/>
                    <a:pt x="0" y="741"/>
                    <a:pt x="0" y="1655"/>
                  </a:cubicBezTo>
                  <a:cubicBezTo>
                    <a:pt x="0" y="2570"/>
                    <a:pt x="741" y="3311"/>
                    <a:pt x="1655" y="3311"/>
                  </a:cubicBezTo>
                  <a:cubicBezTo>
                    <a:pt x="2570" y="3311"/>
                    <a:pt x="3311" y="2570"/>
                    <a:pt x="3311" y="1655"/>
                  </a:cubicBezTo>
                  <a:cubicBezTo>
                    <a:pt x="3311" y="741"/>
                    <a:pt x="2570" y="0"/>
                    <a:pt x="1655" y="0"/>
                  </a:cubicBezTo>
                  <a:close/>
                  <a:moveTo>
                    <a:pt x="2608" y="2004"/>
                  </a:moveTo>
                  <a:lnTo>
                    <a:pt x="1898" y="1294"/>
                  </a:lnTo>
                  <a:lnTo>
                    <a:pt x="1898" y="2956"/>
                  </a:lnTo>
                  <a:lnTo>
                    <a:pt x="1413" y="2956"/>
                  </a:lnTo>
                  <a:lnTo>
                    <a:pt x="1413" y="1294"/>
                  </a:lnTo>
                  <a:lnTo>
                    <a:pt x="703" y="2004"/>
                  </a:lnTo>
                  <a:lnTo>
                    <a:pt x="326" y="1627"/>
                  </a:lnTo>
                  <a:lnTo>
                    <a:pt x="1655" y="298"/>
                  </a:lnTo>
                  <a:lnTo>
                    <a:pt x="2985" y="1627"/>
                  </a:lnTo>
                  <a:lnTo>
                    <a:pt x="2608" y="200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7" name="椭圆 18"/>
            <p:cNvSpPr/>
            <p:nvPr/>
          </p:nvSpPr>
          <p:spPr>
            <a:xfrm rot="5400000">
              <a:off x="11364686" y="6081772"/>
              <a:ext cx="406400" cy="405828"/>
            </a:xfrm>
            <a:custGeom>
              <a:avLst/>
              <a:gdLst>
                <a:gd name="T0" fmla="*/ 1655 w 3311"/>
                <a:gd name="T1" fmla="*/ 0 h 3311"/>
                <a:gd name="T2" fmla="*/ 0 w 3311"/>
                <a:gd name="T3" fmla="*/ 1655 h 3311"/>
                <a:gd name="T4" fmla="*/ 1655 w 3311"/>
                <a:gd name="T5" fmla="*/ 3311 h 3311"/>
                <a:gd name="T6" fmla="*/ 3311 w 3311"/>
                <a:gd name="T7" fmla="*/ 1655 h 3311"/>
                <a:gd name="T8" fmla="*/ 1655 w 3311"/>
                <a:gd name="T9" fmla="*/ 0 h 3311"/>
                <a:gd name="T10" fmla="*/ 2608 w 3311"/>
                <a:gd name="T11" fmla="*/ 2004 h 3311"/>
                <a:gd name="T12" fmla="*/ 1898 w 3311"/>
                <a:gd name="T13" fmla="*/ 1294 h 3311"/>
                <a:gd name="T14" fmla="*/ 1898 w 3311"/>
                <a:gd name="T15" fmla="*/ 2956 h 3311"/>
                <a:gd name="T16" fmla="*/ 1413 w 3311"/>
                <a:gd name="T17" fmla="*/ 2956 h 3311"/>
                <a:gd name="T18" fmla="*/ 1413 w 3311"/>
                <a:gd name="T19" fmla="*/ 1294 h 3311"/>
                <a:gd name="T20" fmla="*/ 703 w 3311"/>
                <a:gd name="T21" fmla="*/ 2004 h 3311"/>
                <a:gd name="T22" fmla="*/ 326 w 3311"/>
                <a:gd name="T23" fmla="*/ 1627 h 3311"/>
                <a:gd name="T24" fmla="*/ 1655 w 3311"/>
                <a:gd name="T25" fmla="*/ 298 h 3311"/>
                <a:gd name="T26" fmla="*/ 2985 w 3311"/>
                <a:gd name="T27" fmla="*/ 1627 h 3311"/>
                <a:gd name="T28" fmla="*/ 2608 w 3311"/>
                <a:gd name="T29" fmla="*/ 2004 h 3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11" h="3311">
                  <a:moveTo>
                    <a:pt x="1655" y="0"/>
                  </a:moveTo>
                  <a:cubicBezTo>
                    <a:pt x="741" y="0"/>
                    <a:pt x="0" y="741"/>
                    <a:pt x="0" y="1655"/>
                  </a:cubicBezTo>
                  <a:cubicBezTo>
                    <a:pt x="0" y="2570"/>
                    <a:pt x="741" y="3311"/>
                    <a:pt x="1655" y="3311"/>
                  </a:cubicBezTo>
                  <a:cubicBezTo>
                    <a:pt x="2570" y="3311"/>
                    <a:pt x="3311" y="2570"/>
                    <a:pt x="3311" y="1655"/>
                  </a:cubicBezTo>
                  <a:cubicBezTo>
                    <a:pt x="3311" y="741"/>
                    <a:pt x="2570" y="0"/>
                    <a:pt x="1655" y="0"/>
                  </a:cubicBezTo>
                  <a:close/>
                  <a:moveTo>
                    <a:pt x="2608" y="2004"/>
                  </a:moveTo>
                  <a:lnTo>
                    <a:pt x="1898" y="1294"/>
                  </a:lnTo>
                  <a:lnTo>
                    <a:pt x="1898" y="2956"/>
                  </a:lnTo>
                  <a:lnTo>
                    <a:pt x="1413" y="2956"/>
                  </a:lnTo>
                  <a:lnTo>
                    <a:pt x="1413" y="1294"/>
                  </a:lnTo>
                  <a:lnTo>
                    <a:pt x="703" y="2004"/>
                  </a:lnTo>
                  <a:lnTo>
                    <a:pt x="326" y="1627"/>
                  </a:lnTo>
                  <a:lnTo>
                    <a:pt x="1655" y="298"/>
                  </a:lnTo>
                  <a:lnTo>
                    <a:pt x="2985" y="1627"/>
                  </a:lnTo>
                  <a:lnTo>
                    <a:pt x="2608" y="200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grpSp>
    </p:spTree>
    <p:extLst>
      <p:ext uri="{BB962C8B-B14F-4D97-AF65-F5344CB8AC3E}">
        <p14:creationId xmlns:p14="http://schemas.microsoft.com/office/powerpoint/2010/main" val="2589932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7.xml"/><Relationship Id="rId5" Type="http://schemas.microsoft.com/office/2007/relationships/hdphoto" Target="../media/hdphoto1.wdp"/><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8.pn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781" t="781" r="781" b="781"/>
          <a:stretch/>
        </p:blipFill>
        <p:spPr>
          <a:xfrm>
            <a:off x="0" y="-1"/>
            <a:ext cx="9144000" cy="5143501"/>
          </a:xfrm>
          <a:prstGeom prst="rect">
            <a:avLst/>
          </a:prstGeom>
        </p:spPr>
      </p:pic>
      <p:sp>
        <p:nvSpPr>
          <p:cNvPr id="3" name="圆角矩形 2"/>
          <p:cNvSpPr/>
          <p:nvPr/>
        </p:nvSpPr>
        <p:spPr>
          <a:xfrm>
            <a:off x="3697605" y="3247490"/>
            <a:ext cx="1748790" cy="345881"/>
          </a:xfrm>
          <a:prstGeom prst="roundRect">
            <a:avLst>
              <a:gd name="adj" fmla="val 50000"/>
            </a:avLst>
          </a:prstGeom>
          <a:solidFill>
            <a:srgbClr val="F09D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zh-CN" altLang="en-US" sz="1350">
              <a:solidFill>
                <a:prstClr val="white"/>
              </a:solidFill>
              <a:latin typeface="Arial"/>
              <a:ea typeface="微软雅黑"/>
            </a:endParaRPr>
          </a:p>
        </p:txBody>
      </p:sp>
      <p:sp>
        <p:nvSpPr>
          <p:cNvPr id="4" name="文本框 3"/>
          <p:cNvSpPr txBox="1"/>
          <p:nvPr/>
        </p:nvSpPr>
        <p:spPr>
          <a:xfrm>
            <a:off x="3866820" y="3274191"/>
            <a:ext cx="1432127" cy="300082"/>
          </a:xfrm>
          <a:prstGeom prst="rect">
            <a:avLst/>
          </a:prstGeom>
          <a:noFill/>
        </p:spPr>
        <p:txBody>
          <a:bodyPr wrap="square" rtlCol="0">
            <a:spAutoFit/>
            <a:scene3d>
              <a:camera prst="orthographicFront"/>
              <a:lightRig rig="threePt" dir="t"/>
            </a:scene3d>
            <a:sp3d contourW="12700"/>
          </a:bodyPr>
          <a:lstStyle/>
          <a:p>
            <a:pPr algn="ctr" defTabSz="685800">
              <a:defRPr/>
            </a:pPr>
            <a:r>
              <a:rPr lang="zh-CN" altLang="en-US" sz="1350" dirty="0">
                <a:solidFill>
                  <a:srgbClr val="15181C"/>
                </a:solidFill>
                <a:latin typeface="微软雅黑"/>
                <a:ea typeface="微软雅黑"/>
                <a:cs typeface="经典综艺体简" panose="02010609000101010101" pitchFamily="49" charset="-122"/>
              </a:rPr>
              <a:t>汇报人：</a:t>
            </a:r>
            <a:r>
              <a:rPr lang="en-US" altLang="zh-CN" sz="1350" dirty="0">
                <a:solidFill>
                  <a:srgbClr val="15181C"/>
                </a:solidFill>
                <a:latin typeface="微软雅黑"/>
                <a:ea typeface="微软雅黑"/>
                <a:cs typeface="经典综艺体简" panose="02010609000101010101" pitchFamily="49" charset="-122"/>
              </a:rPr>
              <a:t>XXX</a:t>
            </a:r>
            <a:endParaRPr lang="zh-CN" altLang="en-US" sz="1350" dirty="0">
              <a:solidFill>
                <a:srgbClr val="15181C"/>
              </a:solidFill>
              <a:latin typeface="微软雅黑"/>
              <a:ea typeface="微软雅黑"/>
              <a:cs typeface="经典综艺体简" panose="02010609000101010101" pitchFamily="49" charset="-122"/>
            </a:endParaRPr>
          </a:p>
        </p:txBody>
      </p:sp>
      <p:sp>
        <p:nvSpPr>
          <p:cNvPr id="5" name="文本框 4"/>
          <p:cNvSpPr txBox="1"/>
          <p:nvPr/>
        </p:nvSpPr>
        <p:spPr>
          <a:xfrm>
            <a:off x="2035628" y="1678672"/>
            <a:ext cx="5094515" cy="784830"/>
          </a:xfrm>
          <a:prstGeom prst="rect">
            <a:avLst/>
          </a:prstGeom>
          <a:noFill/>
        </p:spPr>
        <p:txBody>
          <a:bodyPr wrap="square" rtlCol="0">
            <a:spAutoFit/>
            <a:scene3d>
              <a:camera prst="orthographicFront"/>
              <a:lightRig rig="threePt" dir="t"/>
            </a:scene3d>
            <a:sp3d contourW="12700"/>
          </a:bodyPr>
          <a:lstStyle/>
          <a:p>
            <a:pPr algn="ctr" defTabSz="685800">
              <a:defRPr/>
            </a:pPr>
            <a:r>
              <a:rPr lang="zh-CN" altLang="en-US" sz="4500" b="1" dirty="0" smtClean="0">
                <a:solidFill>
                  <a:prstClr val="white"/>
                </a:solidFill>
                <a:latin typeface="微软雅黑"/>
                <a:ea typeface="微软雅黑"/>
                <a:cs typeface="经典综艺体简" panose="02010609000101010101" pitchFamily="49" charset="-122"/>
              </a:rPr>
              <a:t>创妹设计</a:t>
            </a:r>
            <a:r>
              <a:rPr lang="en-US" altLang="zh-CN" sz="4500" b="1" dirty="0">
                <a:solidFill>
                  <a:prstClr val="white"/>
                </a:solidFill>
                <a:latin typeface="微软雅黑"/>
                <a:ea typeface="微软雅黑"/>
                <a:cs typeface="经典综艺体简" panose="02010609000101010101" pitchFamily="49" charset="-122"/>
              </a:rPr>
              <a:t>PPT</a:t>
            </a:r>
            <a:r>
              <a:rPr lang="zh-CN" altLang="en-US" sz="4500" b="1" dirty="0">
                <a:solidFill>
                  <a:prstClr val="white"/>
                </a:solidFill>
                <a:latin typeface="微软雅黑"/>
                <a:ea typeface="微软雅黑"/>
                <a:cs typeface="经典综艺体简" panose="02010609000101010101" pitchFamily="49" charset="-122"/>
              </a:rPr>
              <a:t>模版</a:t>
            </a:r>
          </a:p>
        </p:txBody>
      </p:sp>
      <p:sp>
        <p:nvSpPr>
          <p:cNvPr id="6" name="文本框 5"/>
          <p:cNvSpPr txBox="1"/>
          <p:nvPr/>
        </p:nvSpPr>
        <p:spPr>
          <a:xfrm>
            <a:off x="2503714" y="2568034"/>
            <a:ext cx="4158344"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white"/>
                </a:solidFill>
                <a:latin typeface="Century Gothic" panose="020B0502020202020204" pitchFamily="34" charset="0"/>
                <a:ea typeface="微软雅黑"/>
              </a:rPr>
              <a:t>The user can demonstrate on a projector or computer or print the it into a film to be used in a wider field</a:t>
            </a:r>
          </a:p>
        </p:txBody>
      </p:sp>
      <p:pic>
        <p:nvPicPr>
          <p:cNvPr id="8" name="几米 - 拥有Masbfca (广告配乐完整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8715" y="-650421"/>
            <a:ext cx="457200" cy="457200"/>
          </a:xfrm>
          <a:prstGeom prst="rect">
            <a:avLst/>
          </a:prstGeom>
        </p:spPr>
      </p:pic>
    </p:spTree>
    <p:extLst>
      <p:ext uri="{BB962C8B-B14F-4D97-AF65-F5344CB8AC3E}">
        <p14:creationId xmlns:p14="http://schemas.microsoft.com/office/powerpoint/2010/main" val="20257578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8"/>
                </p:tgtEl>
              </p:cMediaNode>
            </p:audio>
          </p:childTnLst>
        </p:cTn>
      </p:par>
    </p:tnLst>
    <p:bldLst>
      <p:bldP spid="3" grpId="0" animBg="1"/>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888441" y="1738312"/>
            <a:ext cx="3460654" cy="1201709"/>
            <a:chOff x="1184587" y="2317750"/>
            <a:chExt cx="4614205" cy="1602278"/>
          </a:xfrm>
        </p:grpSpPr>
        <p:grpSp>
          <p:nvGrpSpPr>
            <p:cNvPr id="23" name="组合 22"/>
            <p:cNvGrpSpPr/>
            <p:nvPr/>
          </p:nvGrpSpPr>
          <p:grpSpPr>
            <a:xfrm>
              <a:off x="1184587" y="2317750"/>
              <a:ext cx="4614205" cy="1602278"/>
              <a:chOff x="3287072" y="1345115"/>
              <a:chExt cx="2531662" cy="1474751"/>
            </a:xfrm>
          </p:grpSpPr>
          <p:sp>
            <p:nvSpPr>
              <p:cNvPr id="27" name="ïṧḷïḓê-Rectangle 26"/>
              <p:cNvSpPr/>
              <p:nvPr/>
            </p:nvSpPr>
            <p:spPr>
              <a:xfrm>
                <a:off x="3287072" y="1413122"/>
                <a:ext cx="2531662" cy="1406744"/>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Century Gothic" panose="020B0502020202020204" pitchFamily="34" charset="0"/>
                  <a:ea typeface="微软雅黑"/>
                </a:endParaRPr>
              </a:p>
            </p:txBody>
          </p:sp>
          <p:sp>
            <p:nvSpPr>
              <p:cNvPr id="28" name="ïṧḷïḓê-Rectangle 27"/>
              <p:cNvSpPr/>
              <p:nvPr/>
            </p:nvSpPr>
            <p:spPr>
              <a:xfrm>
                <a:off x="3355880" y="1345115"/>
                <a:ext cx="600362" cy="6982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defTabSz="685800"/>
                <a:r>
                  <a:rPr lang="en-US" sz="1875" dirty="0">
                    <a:solidFill>
                      <a:prstClr val="white"/>
                    </a:solidFill>
                    <a:latin typeface="Century Gothic" panose="020B0502020202020204" pitchFamily="34" charset="0"/>
                    <a:ea typeface="微软雅黑"/>
                  </a:rPr>
                  <a:t>01</a:t>
                </a:r>
              </a:p>
            </p:txBody>
          </p:sp>
        </p:grpSp>
        <p:grpSp>
          <p:nvGrpSpPr>
            <p:cNvPr id="56" name="组合 55"/>
            <p:cNvGrpSpPr/>
            <p:nvPr/>
          </p:nvGrpSpPr>
          <p:grpSpPr>
            <a:xfrm>
              <a:off x="2814789" y="2614105"/>
              <a:ext cx="2494173" cy="1114233"/>
              <a:chOff x="7583812" y="3362125"/>
              <a:chExt cx="2494173" cy="1114233"/>
            </a:xfrm>
          </p:grpSpPr>
          <p:sp>
            <p:nvSpPr>
              <p:cNvPr id="57" name="矩形 56"/>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58" name="矩形 57"/>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项目背景分析</a:t>
                </a:r>
              </a:p>
            </p:txBody>
          </p:sp>
        </p:grpSp>
      </p:grpSp>
      <p:grpSp>
        <p:nvGrpSpPr>
          <p:cNvPr id="71" name="组合 70"/>
          <p:cNvGrpSpPr/>
          <p:nvPr/>
        </p:nvGrpSpPr>
        <p:grpSpPr>
          <a:xfrm>
            <a:off x="915060" y="3158780"/>
            <a:ext cx="3460654" cy="1201708"/>
            <a:chOff x="1220080" y="4211706"/>
            <a:chExt cx="4614205" cy="1602277"/>
          </a:xfrm>
        </p:grpSpPr>
        <p:grpSp>
          <p:nvGrpSpPr>
            <p:cNvPr id="5" name="组合 4"/>
            <p:cNvGrpSpPr/>
            <p:nvPr/>
          </p:nvGrpSpPr>
          <p:grpSpPr>
            <a:xfrm>
              <a:off x="1220080" y="4211706"/>
              <a:ext cx="4614205" cy="1602277"/>
              <a:chOff x="1027952" y="3756878"/>
              <a:chExt cx="3220470" cy="1875996"/>
            </a:xfrm>
          </p:grpSpPr>
          <p:sp>
            <p:nvSpPr>
              <p:cNvPr id="13" name="ïṧḷïḓê-Rectangle 12"/>
              <p:cNvSpPr/>
              <p:nvPr/>
            </p:nvSpPr>
            <p:spPr>
              <a:xfrm>
                <a:off x="1027952" y="3843386"/>
                <a:ext cx="3220470" cy="1789488"/>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Century Gothic" panose="020B0502020202020204" pitchFamily="34" charset="0"/>
                  <a:ea typeface="微软雅黑"/>
                </a:endParaRPr>
              </a:p>
            </p:txBody>
          </p:sp>
          <p:sp>
            <p:nvSpPr>
              <p:cNvPr id="14" name="ïṧḷïḓê-Rectangle 13"/>
              <p:cNvSpPr/>
              <p:nvPr/>
            </p:nvSpPr>
            <p:spPr>
              <a:xfrm>
                <a:off x="1115481" y="3756878"/>
                <a:ext cx="763707" cy="88821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defTabSz="685800"/>
                <a:r>
                  <a:rPr lang="en-US" sz="1875">
                    <a:solidFill>
                      <a:prstClr val="white"/>
                    </a:solidFill>
                    <a:latin typeface="Century Gothic" panose="020B0502020202020204" pitchFamily="34" charset="0"/>
                    <a:ea typeface="微软雅黑"/>
                  </a:rPr>
                  <a:t>02</a:t>
                </a:r>
              </a:p>
            </p:txBody>
          </p:sp>
        </p:grpSp>
        <p:grpSp>
          <p:nvGrpSpPr>
            <p:cNvPr id="59" name="组合 58"/>
            <p:cNvGrpSpPr/>
            <p:nvPr/>
          </p:nvGrpSpPr>
          <p:grpSpPr>
            <a:xfrm>
              <a:off x="2814789" y="4501524"/>
              <a:ext cx="2494173" cy="1114233"/>
              <a:chOff x="7583812" y="3362125"/>
              <a:chExt cx="2494173" cy="1114233"/>
            </a:xfrm>
          </p:grpSpPr>
          <p:sp>
            <p:nvSpPr>
              <p:cNvPr id="60" name="矩形 59"/>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61" name="矩形 60"/>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项目背景分析</a:t>
                </a:r>
              </a:p>
            </p:txBody>
          </p:sp>
        </p:grpSp>
      </p:grpSp>
      <p:grpSp>
        <p:nvGrpSpPr>
          <p:cNvPr id="69" name="组合 68"/>
          <p:cNvGrpSpPr/>
          <p:nvPr/>
        </p:nvGrpSpPr>
        <p:grpSpPr>
          <a:xfrm>
            <a:off x="4778751" y="1738312"/>
            <a:ext cx="3460654" cy="1201709"/>
            <a:chOff x="6371668" y="2317750"/>
            <a:chExt cx="4614205" cy="1602278"/>
          </a:xfrm>
        </p:grpSpPr>
        <p:grpSp>
          <p:nvGrpSpPr>
            <p:cNvPr id="4" name="组合 3"/>
            <p:cNvGrpSpPr/>
            <p:nvPr/>
          </p:nvGrpSpPr>
          <p:grpSpPr>
            <a:xfrm>
              <a:off x="6371668" y="2317750"/>
              <a:ext cx="4614205" cy="1602278"/>
              <a:chOff x="4479402" y="1469467"/>
              <a:chExt cx="3220470" cy="1875997"/>
            </a:xfrm>
          </p:grpSpPr>
          <p:sp>
            <p:nvSpPr>
              <p:cNvPr id="18" name="ïṧḷïḓê-Rectangle 17"/>
              <p:cNvSpPr/>
              <p:nvPr/>
            </p:nvSpPr>
            <p:spPr>
              <a:xfrm>
                <a:off x="4479402" y="1555977"/>
                <a:ext cx="3220470" cy="1789487"/>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Century Gothic" panose="020B0502020202020204" pitchFamily="34" charset="0"/>
                  <a:ea typeface="微软雅黑"/>
                </a:endParaRPr>
              </a:p>
            </p:txBody>
          </p:sp>
          <p:sp>
            <p:nvSpPr>
              <p:cNvPr id="19" name="ïṧḷïḓê-Rectangle 18"/>
              <p:cNvSpPr/>
              <p:nvPr/>
            </p:nvSpPr>
            <p:spPr>
              <a:xfrm>
                <a:off x="4566931" y="1469467"/>
                <a:ext cx="763707" cy="88820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defTabSz="685800"/>
                <a:r>
                  <a:rPr lang="en-US" sz="1875">
                    <a:solidFill>
                      <a:prstClr val="white"/>
                    </a:solidFill>
                    <a:latin typeface="Century Gothic" panose="020B0502020202020204" pitchFamily="34" charset="0"/>
                    <a:ea typeface="微软雅黑"/>
                  </a:rPr>
                  <a:t>03</a:t>
                </a:r>
              </a:p>
            </p:txBody>
          </p:sp>
        </p:grpSp>
        <p:grpSp>
          <p:nvGrpSpPr>
            <p:cNvPr id="62" name="组合 61"/>
            <p:cNvGrpSpPr/>
            <p:nvPr/>
          </p:nvGrpSpPr>
          <p:grpSpPr>
            <a:xfrm>
              <a:off x="8116278" y="2614105"/>
              <a:ext cx="2494173" cy="1114233"/>
              <a:chOff x="7583812" y="3362125"/>
              <a:chExt cx="2494173" cy="1114233"/>
            </a:xfrm>
          </p:grpSpPr>
          <p:sp>
            <p:nvSpPr>
              <p:cNvPr id="63" name="矩形 62"/>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64" name="矩形 63"/>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项目背景分析</a:t>
                </a:r>
              </a:p>
            </p:txBody>
          </p:sp>
        </p:grpSp>
      </p:grpSp>
      <p:grpSp>
        <p:nvGrpSpPr>
          <p:cNvPr id="70" name="组合 69"/>
          <p:cNvGrpSpPr/>
          <p:nvPr/>
        </p:nvGrpSpPr>
        <p:grpSpPr>
          <a:xfrm>
            <a:off x="4794908" y="3158780"/>
            <a:ext cx="3460654" cy="1201708"/>
            <a:chOff x="6393210" y="4211706"/>
            <a:chExt cx="4614205" cy="1602277"/>
          </a:xfrm>
        </p:grpSpPr>
        <p:grpSp>
          <p:nvGrpSpPr>
            <p:cNvPr id="6" name="组合 5"/>
            <p:cNvGrpSpPr/>
            <p:nvPr/>
          </p:nvGrpSpPr>
          <p:grpSpPr>
            <a:xfrm>
              <a:off x="6393210" y="4211706"/>
              <a:ext cx="4614205" cy="1602277"/>
              <a:chOff x="4497433" y="3756878"/>
              <a:chExt cx="3220470" cy="1875996"/>
            </a:xfrm>
          </p:grpSpPr>
          <p:sp>
            <p:nvSpPr>
              <p:cNvPr id="9" name="ïṧḷïḓê-Rectangle 8"/>
              <p:cNvSpPr/>
              <p:nvPr/>
            </p:nvSpPr>
            <p:spPr>
              <a:xfrm>
                <a:off x="4497433" y="3843386"/>
                <a:ext cx="3220470" cy="1789488"/>
              </a:xfrm>
              <a:prstGeom prst="rect">
                <a:avLst/>
              </a:prstGeom>
              <a:noFill/>
              <a:ln w="63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Century Gothic" panose="020B0502020202020204" pitchFamily="34" charset="0"/>
                  <a:ea typeface="微软雅黑"/>
                </a:endParaRPr>
              </a:p>
            </p:txBody>
          </p:sp>
          <p:sp>
            <p:nvSpPr>
              <p:cNvPr id="8" name="i$liḋe-Rectangle 7"/>
              <p:cNvSpPr/>
              <p:nvPr/>
            </p:nvSpPr>
            <p:spPr>
              <a:xfrm>
                <a:off x="4584962" y="3756878"/>
                <a:ext cx="763707" cy="88821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defTabSz="685800"/>
                <a:r>
                  <a:rPr lang="en-US" sz="1875" dirty="0">
                    <a:solidFill>
                      <a:prstClr val="white"/>
                    </a:solidFill>
                    <a:latin typeface="Century Gothic" panose="020B0502020202020204" pitchFamily="34" charset="0"/>
                    <a:ea typeface="微软雅黑"/>
                  </a:rPr>
                  <a:t>04</a:t>
                </a:r>
              </a:p>
            </p:txBody>
          </p:sp>
        </p:grpSp>
        <p:grpSp>
          <p:nvGrpSpPr>
            <p:cNvPr id="65" name="组合 64"/>
            <p:cNvGrpSpPr/>
            <p:nvPr/>
          </p:nvGrpSpPr>
          <p:grpSpPr>
            <a:xfrm>
              <a:off x="8116278" y="4501524"/>
              <a:ext cx="2494173" cy="1114233"/>
              <a:chOff x="7583812" y="3362125"/>
              <a:chExt cx="2494173" cy="1114233"/>
            </a:xfrm>
          </p:grpSpPr>
          <p:sp>
            <p:nvSpPr>
              <p:cNvPr id="66" name="矩形 65"/>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67" name="矩形 66"/>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项目背景分析</a:t>
                </a:r>
              </a:p>
            </p:txBody>
          </p:sp>
        </p:grpSp>
      </p:grpSp>
      <p:sp>
        <p:nvSpPr>
          <p:cNvPr id="30" name="文本框 29"/>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项目背景研究</a:t>
            </a:r>
          </a:p>
        </p:txBody>
      </p:sp>
      <p:sp>
        <p:nvSpPr>
          <p:cNvPr id="31" name="文本框 30"/>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33626069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800" decel="100000"/>
                                        <p:tgtEl>
                                          <p:spTgt spid="68"/>
                                        </p:tgtEl>
                                      </p:cBhvr>
                                    </p:animEffect>
                                    <p:anim calcmode="lin" valueType="num">
                                      <p:cBhvr>
                                        <p:cTn id="8" dur="800" decel="100000" fill="hold"/>
                                        <p:tgtEl>
                                          <p:spTgt spid="68"/>
                                        </p:tgtEl>
                                        <p:attrNameLst>
                                          <p:attrName>style.rotation</p:attrName>
                                        </p:attrNameLst>
                                      </p:cBhvr>
                                      <p:tavLst>
                                        <p:tav tm="0">
                                          <p:val>
                                            <p:fltVal val="-90"/>
                                          </p:val>
                                        </p:tav>
                                        <p:tav tm="100000">
                                          <p:val>
                                            <p:fltVal val="0"/>
                                          </p:val>
                                        </p:tav>
                                      </p:tavLst>
                                    </p:anim>
                                    <p:anim calcmode="lin" valueType="num">
                                      <p:cBhvr>
                                        <p:cTn id="9" dur="800" decel="100000" fill="hold"/>
                                        <p:tgtEl>
                                          <p:spTgt spid="68"/>
                                        </p:tgtEl>
                                        <p:attrNameLst>
                                          <p:attrName>ppt_x</p:attrName>
                                        </p:attrNameLst>
                                      </p:cBhvr>
                                      <p:tavLst>
                                        <p:tav tm="0">
                                          <p:val>
                                            <p:strVal val="#ppt_x+0.4"/>
                                          </p:val>
                                        </p:tav>
                                        <p:tav tm="100000">
                                          <p:val>
                                            <p:strVal val="#ppt_x-0.05"/>
                                          </p:val>
                                        </p:tav>
                                      </p:tavLst>
                                    </p:anim>
                                    <p:anim calcmode="lin" valueType="num">
                                      <p:cBhvr>
                                        <p:cTn id="10" dur="800" decel="100000" fill="hold"/>
                                        <p:tgtEl>
                                          <p:spTgt spid="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800" decel="100000"/>
                                        <p:tgtEl>
                                          <p:spTgt spid="71"/>
                                        </p:tgtEl>
                                      </p:cBhvr>
                                    </p:animEffect>
                                    <p:anim calcmode="lin" valueType="num">
                                      <p:cBhvr>
                                        <p:cTn id="17" dur="800" decel="100000" fill="hold"/>
                                        <p:tgtEl>
                                          <p:spTgt spid="71"/>
                                        </p:tgtEl>
                                        <p:attrNameLst>
                                          <p:attrName>style.rotation</p:attrName>
                                        </p:attrNameLst>
                                      </p:cBhvr>
                                      <p:tavLst>
                                        <p:tav tm="0">
                                          <p:val>
                                            <p:fltVal val="-90"/>
                                          </p:val>
                                        </p:tav>
                                        <p:tav tm="100000">
                                          <p:val>
                                            <p:fltVal val="0"/>
                                          </p:val>
                                        </p:tav>
                                      </p:tavLst>
                                    </p:anim>
                                    <p:anim calcmode="lin" valueType="num">
                                      <p:cBhvr>
                                        <p:cTn id="18" dur="800" decel="100000" fill="hold"/>
                                        <p:tgtEl>
                                          <p:spTgt spid="71"/>
                                        </p:tgtEl>
                                        <p:attrNameLst>
                                          <p:attrName>ppt_x</p:attrName>
                                        </p:attrNameLst>
                                      </p:cBhvr>
                                      <p:tavLst>
                                        <p:tav tm="0">
                                          <p:val>
                                            <p:strVal val="#ppt_x+0.4"/>
                                          </p:val>
                                        </p:tav>
                                        <p:tav tm="100000">
                                          <p:val>
                                            <p:strVal val="#ppt_x-0.05"/>
                                          </p:val>
                                        </p:tav>
                                      </p:tavLst>
                                    </p:anim>
                                    <p:anim calcmode="lin" valueType="num">
                                      <p:cBhvr>
                                        <p:cTn id="19" dur="800" decel="100000" fill="hold"/>
                                        <p:tgtEl>
                                          <p:spTgt spid="71"/>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800" decel="100000"/>
                                        <p:tgtEl>
                                          <p:spTgt spid="69"/>
                                        </p:tgtEl>
                                      </p:cBhvr>
                                    </p:animEffect>
                                    <p:anim calcmode="lin" valueType="num">
                                      <p:cBhvr>
                                        <p:cTn id="26" dur="800" decel="100000" fill="hold"/>
                                        <p:tgtEl>
                                          <p:spTgt spid="69"/>
                                        </p:tgtEl>
                                        <p:attrNameLst>
                                          <p:attrName>style.rotation</p:attrName>
                                        </p:attrNameLst>
                                      </p:cBhvr>
                                      <p:tavLst>
                                        <p:tav tm="0">
                                          <p:val>
                                            <p:fltVal val="-90"/>
                                          </p:val>
                                        </p:tav>
                                        <p:tav tm="100000">
                                          <p:val>
                                            <p:fltVal val="0"/>
                                          </p:val>
                                        </p:tav>
                                      </p:tavLst>
                                    </p:anim>
                                    <p:anim calcmode="lin" valueType="num">
                                      <p:cBhvr>
                                        <p:cTn id="27" dur="800" decel="100000" fill="hold"/>
                                        <p:tgtEl>
                                          <p:spTgt spid="69"/>
                                        </p:tgtEl>
                                        <p:attrNameLst>
                                          <p:attrName>ppt_x</p:attrName>
                                        </p:attrNameLst>
                                      </p:cBhvr>
                                      <p:tavLst>
                                        <p:tav tm="0">
                                          <p:val>
                                            <p:strVal val="#ppt_x+0.4"/>
                                          </p:val>
                                        </p:tav>
                                        <p:tav tm="100000">
                                          <p:val>
                                            <p:strVal val="#ppt_x-0.05"/>
                                          </p:val>
                                        </p:tav>
                                      </p:tavLst>
                                    </p:anim>
                                    <p:anim calcmode="lin" valueType="num">
                                      <p:cBhvr>
                                        <p:cTn id="28" dur="800" decel="100000" fill="hold"/>
                                        <p:tgtEl>
                                          <p:spTgt spid="6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800" decel="100000"/>
                                        <p:tgtEl>
                                          <p:spTgt spid="70"/>
                                        </p:tgtEl>
                                      </p:cBhvr>
                                    </p:animEffect>
                                    <p:anim calcmode="lin" valueType="num">
                                      <p:cBhvr>
                                        <p:cTn id="35" dur="800" decel="100000" fill="hold"/>
                                        <p:tgtEl>
                                          <p:spTgt spid="70"/>
                                        </p:tgtEl>
                                        <p:attrNameLst>
                                          <p:attrName>style.rotation</p:attrName>
                                        </p:attrNameLst>
                                      </p:cBhvr>
                                      <p:tavLst>
                                        <p:tav tm="0">
                                          <p:val>
                                            <p:fltVal val="-90"/>
                                          </p:val>
                                        </p:tav>
                                        <p:tav tm="100000">
                                          <p:val>
                                            <p:fltVal val="0"/>
                                          </p:val>
                                        </p:tav>
                                      </p:tavLst>
                                    </p:anim>
                                    <p:anim calcmode="lin" valueType="num">
                                      <p:cBhvr>
                                        <p:cTn id="36" dur="800" decel="100000" fill="hold"/>
                                        <p:tgtEl>
                                          <p:spTgt spid="70"/>
                                        </p:tgtEl>
                                        <p:attrNameLst>
                                          <p:attrName>ppt_x</p:attrName>
                                        </p:attrNameLst>
                                      </p:cBhvr>
                                      <p:tavLst>
                                        <p:tav tm="0">
                                          <p:val>
                                            <p:strVal val="#ppt_x+0.4"/>
                                          </p:val>
                                        </p:tav>
                                        <p:tav tm="100000">
                                          <p:val>
                                            <p:strVal val="#ppt_x-0.05"/>
                                          </p:val>
                                        </p:tav>
                                      </p:tavLst>
                                    </p:anim>
                                    <p:anim calcmode="lin" valueType="num">
                                      <p:cBhvr>
                                        <p:cTn id="37" dur="800" decel="100000" fill="hold"/>
                                        <p:tgtEl>
                                          <p:spTgt spid="70"/>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31a1dfd0-48a9-4801-a096-04c693fb075f"/>
          <p:cNvGrpSpPr>
            <a:grpSpLocks noChangeAspect="1"/>
          </p:cNvGrpSpPr>
          <p:nvPr/>
        </p:nvGrpSpPr>
        <p:grpSpPr>
          <a:xfrm>
            <a:off x="2939616" y="1872343"/>
            <a:ext cx="3277527" cy="2091759"/>
            <a:chOff x="3430549" y="1936342"/>
            <a:chExt cx="5318886" cy="3394583"/>
          </a:xfrm>
        </p:grpSpPr>
        <p:sp>
          <p:nvSpPr>
            <p:cNvPr id="63" name="i$liḋe-Oval 74"/>
            <p:cNvSpPr/>
            <p:nvPr/>
          </p:nvSpPr>
          <p:spPr bwMode="auto">
            <a:xfrm flipH="1">
              <a:off x="7411913" y="1936342"/>
              <a:ext cx="896881" cy="896881"/>
            </a:xfrm>
            <a:prstGeom prst="ellipse">
              <a:avLst/>
            </a:prstGeom>
            <a:solidFill>
              <a:schemeClr val="accent4"/>
            </a:solidFill>
            <a:ln w="19050">
              <a:noFill/>
              <a:round/>
              <a:headEnd/>
              <a:tailEnd/>
            </a:ln>
          </p:spPr>
          <p:txBody>
            <a:bodyPr anchor="ctr"/>
            <a:lstStyle/>
            <a:p>
              <a:pPr algn="ctr" defTabSz="685800"/>
              <a:endParaRPr sz="1350">
                <a:solidFill>
                  <a:prstClr val="black"/>
                </a:solidFill>
                <a:latin typeface="Arial"/>
                <a:ea typeface="微软雅黑"/>
              </a:endParaRPr>
            </a:p>
          </p:txBody>
        </p:sp>
        <p:sp>
          <p:nvSpPr>
            <p:cNvPr id="64" name="îṣļîḑé-Oval 75"/>
            <p:cNvSpPr/>
            <p:nvPr/>
          </p:nvSpPr>
          <p:spPr bwMode="auto">
            <a:xfrm flipH="1">
              <a:off x="7411913" y="4434044"/>
              <a:ext cx="896881" cy="896881"/>
            </a:xfrm>
            <a:prstGeom prst="ellipse">
              <a:avLst/>
            </a:prstGeom>
            <a:solidFill>
              <a:schemeClr val="accent6"/>
            </a:solidFill>
            <a:ln w="19050">
              <a:noFill/>
              <a:round/>
              <a:headEnd/>
              <a:tailEnd/>
            </a:ln>
          </p:spPr>
          <p:txBody>
            <a:bodyPr anchor="ctr"/>
            <a:lstStyle/>
            <a:p>
              <a:pPr algn="ctr" defTabSz="685800"/>
              <a:endParaRPr sz="1350">
                <a:solidFill>
                  <a:prstClr val="black"/>
                </a:solidFill>
                <a:latin typeface="Arial"/>
                <a:ea typeface="微软雅黑"/>
              </a:endParaRPr>
            </a:p>
          </p:txBody>
        </p:sp>
        <p:cxnSp>
          <p:nvCxnSpPr>
            <p:cNvPr id="65" name="îṣļîḑé-Straight Arrow Connector 78"/>
            <p:cNvCxnSpPr/>
            <p:nvPr/>
          </p:nvCxnSpPr>
          <p:spPr>
            <a:xfrm flipH="1">
              <a:off x="7008678" y="2712920"/>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66" name="îṣļîḑé-Oval 79"/>
            <p:cNvSpPr/>
            <p:nvPr/>
          </p:nvSpPr>
          <p:spPr bwMode="auto">
            <a:xfrm flipH="1">
              <a:off x="7852554" y="3185192"/>
              <a:ext cx="896881" cy="896881"/>
            </a:xfrm>
            <a:prstGeom prst="ellipse">
              <a:avLst/>
            </a:prstGeom>
            <a:solidFill>
              <a:schemeClr val="accent5"/>
            </a:solidFill>
            <a:ln w="19050">
              <a:noFill/>
              <a:round/>
              <a:headEnd/>
              <a:tailEnd/>
            </a:ln>
          </p:spPr>
          <p:txBody>
            <a:bodyPr anchor="ctr"/>
            <a:lstStyle/>
            <a:p>
              <a:pPr algn="ctr" defTabSz="685800"/>
              <a:endParaRPr sz="1350">
                <a:solidFill>
                  <a:prstClr val="black"/>
                </a:solidFill>
                <a:latin typeface="Arial"/>
                <a:ea typeface="微软雅黑"/>
              </a:endParaRPr>
            </a:p>
          </p:txBody>
        </p:sp>
        <p:cxnSp>
          <p:nvCxnSpPr>
            <p:cNvPr id="67" name="îṣļîḑé-Straight Arrow Connector 80"/>
            <p:cNvCxnSpPr/>
            <p:nvPr/>
          </p:nvCxnSpPr>
          <p:spPr>
            <a:xfrm flipH="1" flipV="1">
              <a:off x="7008678" y="4156213"/>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68" name="îṣļîḑé-Straight Arrow Connector 81"/>
            <p:cNvCxnSpPr/>
            <p:nvPr/>
          </p:nvCxnSpPr>
          <p:spPr>
            <a:xfrm flipH="1">
              <a:off x="7016719" y="3633637"/>
              <a:ext cx="764911" cy="990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0" name="îṣļîḑé-Oval 84"/>
            <p:cNvSpPr/>
            <p:nvPr/>
          </p:nvSpPr>
          <p:spPr bwMode="auto">
            <a:xfrm>
              <a:off x="3871188" y="1936342"/>
              <a:ext cx="896881" cy="896881"/>
            </a:xfrm>
            <a:prstGeom prst="ellipse">
              <a:avLst/>
            </a:prstGeom>
            <a:solidFill>
              <a:schemeClr val="accent3"/>
            </a:solidFill>
            <a:ln w="19050">
              <a:noFill/>
              <a:round/>
              <a:headEnd/>
              <a:tailEnd/>
            </a:ln>
          </p:spPr>
          <p:txBody>
            <a:bodyPr anchor="ctr"/>
            <a:lstStyle/>
            <a:p>
              <a:pPr algn="ctr" defTabSz="685800"/>
              <a:endParaRPr sz="1350">
                <a:solidFill>
                  <a:prstClr val="black"/>
                </a:solidFill>
                <a:latin typeface="Arial"/>
                <a:ea typeface="微软雅黑"/>
              </a:endParaRPr>
            </a:p>
          </p:txBody>
        </p:sp>
        <p:sp>
          <p:nvSpPr>
            <p:cNvPr id="71" name="îṣļîḑé-Oval 85"/>
            <p:cNvSpPr/>
            <p:nvPr/>
          </p:nvSpPr>
          <p:spPr bwMode="auto">
            <a:xfrm>
              <a:off x="3871188" y="4434044"/>
              <a:ext cx="896881" cy="896881"/>
            </a:xfrm>
            <a:prstGeom prst="ellipse">
              <a:avLst/>
            </a:prstGeom>
            <a:solidFill>
              <a:schemeClr val="accent1"/>
            </a:solidFill>
            <a:ln w="19050">
              <a:noFill/>
              <a:round/>
              <a:headEnd/>
              <a:tailEnd/>
            </a:ln>
          </p:spPr>
          <p:txBody>
            <a:bodyPr anchor="ctr"/>
            <a:lstStyle/>
            <a:p>
              <a:pPr algn="ctr" defTabSz="685800"/>
              <a:endParaRPr sz="1350">
                <a:solidFill>
                  <a:prstClr val="black"/>
                </a:solidFill>
                <a:latin typeface="Arial"/>
                <a:ea typeface="微软雅黑"/>
              </a:endParaRPr>
            </a:p>
          </p:txBody>
        </p:sp>
        <p:cxnSp>
          <p:nvCxnSpPr>
            <p:cNvPr id="72" name="îṣļîḑé-Straight Arrow Connector 88"/>
            <p:cNvCxnSpPr/>
            <p:nvPr/>
          </p:nvCxnSpPr>
          <p:spPr>
            <a:xfrm>
              <a:off x="4635490" y="2702371"/>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3" name="îṣļîḑé-Oval 89"/>
            <p:cNvSpPr/>
            <p:nvPr/>
          </p:nvSpPr>
          <p:spPr bwMode="auto">
            <a:xfrm>
              <a:off x="3430549" y="3185192"/>
              <a:ext cx="896881" cy="896881"/>
            </a:xfrm>
            <a:prstGeom prst="ellipse">
              <a:avLst/>
            </a:prstGeom>
            <a:solidFill>
              <a:schemeClr val="accent2"/>
            </a:solidFill>
            <a:ln w="19050">
              <a:noFill/>
              <a:round/>
              <a:headEnd/>
              <a:tailEnd/>
            </a:ln>
          </p:spPr>
          <p:txBody>
            <a:bodyPr anchor="ctr"/>
            <a:lstStyle/>
            <a:p>
              <a:pPr algn="ctr" defTabSz="685800"/>
              <a:endParaRPr sz="1350">
                <a:solidFill>
                  <a:prstClr val="black"/>
                </a:solidFill>
                <a:latin typeface="Arial"/>
                <a:ea typeface="微软雅黑"/>
              </a:endParaRPr>
            </a:p>
          </p:txBody>
        </p:sp>
        <p:cxnSp>
          <p:nvCxnSpPr>
            <p:cNvPr id="74" name="îṣļîḑé-Straight Arrow Connector 90"/>
            <p:cNvCxnSpPr/>
            <p:nvPr/>
          </p:nvCxnSpPr>
          <p:spPr>
            <a:xfrm flipV="1">
              <a:off x="4635490" y="4156213"/>
              <a:ext cx="496463" cy="40208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75" name="îṣļîḑé-Straight Arrow Connector 91"/>
            <p:cNvCxnSpPr/>
            <p:nvPr/>
          </p:nvCxnSpPr>
          <p:spPr>
            <a:xfrm>
              <a:off x="4358998" y="3633637"/>
              <a:ext cx="764911" cy="9903"/>
            </a:xfrm>
            <a:prstGeom prst="straightConnector1">
              <a:avLst/>
            </a:prstGeom>
            <a:ln w="9525">
              <a:solidFill>
                <a:schemeClr val="bg1">
                  <a:lumMod val="75000"/>
                </a:schemeClr>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76" name="îṣļîḑé-Freeform: Shape 93"/>
            <p:cNvSpPr>
              <a:spLocks/>
            </p:cNvSpPr>
            <p:nvPr/>
          </p:nvSpPr>
          <p:spPr bwMode="auto">
            <a:xfrm>
              <a:off x="4078035" y="4716715"/>
              <a:ext cx="483191" cy="331535"/>
            </a:xfrm>
            <a:custGeom>
              <a:avLst/>
              <a:gdLst/>
              <a:ahLst/>
              <a:cxnLst>
                <a:cxn ang="0">
                  <a:pos x="45" y="0"/>
                </a:cxn>
                <a:cxn ang="0">
                  <a:pos x="40" y="0"/>
                </a:cxn>
                <a:cxn ang="0">
                  <a:pos x="0" y="22"/>
                </a:cxn>
                <a:cxn ang="0">
                  <a:pos x="4" y="28"/>
                </a:cxn>
                <a:cxn ang="0">
                  <a:pos x="4" y="31"/>
                </a:cxn>
                <a:cxn ang="0">
                  <a:pos x="4" y="40"/>
                </a:cxn>
                <a:cxn ang="0">
                  <a:pos x="2" y="44"/>
                </a:cxn>
                <a:cxn ang="0">
                  <a:pos x="2" y="54"/>
                </a:cxn>
                <a:cxn ang="0">
                  <a:pos x="10" y="55"/>
                </a:cxn>
                <a:cxn ang="0">
                  <a:pos x="13" y="51"/>
                </a:cxn>
                <a:cxn ang="0">
                  <a:pos x="9" y="41"/>
                </a:cxn>
                <a:cxn ang="0">
                  <a:pos x="5" y="35"/>
                </a:cxn>
                <a:cxn ang="0">
                  <a:pos x="9" y="29"/>
                </a:cxn>
                <a:cxn ang="0">
                  <a:pos x="15" y="32"/>
                </a:cxn>
                <a:cxn ang="0">
                  <a:pos x="15" y="47"/>
                </a:cxn>
                <a:cxn ang="0">
                  <a:pos x="71" y="47"/>
                </a:cxn>
                <a:cxn ang="0">
                  <a:pos x="71" y="32"/>
                </a:cxn>
                <a:cxn ang="0">
                  <a:pos x="85" y="22"/>
                </a:cxn>
                <a:cxn ang="0">
                  <a:pos x="4" y="52"/>
                </a:cxn>
                <a:cxn ang="0">
                  <a:pos x="9" y="45"/>
                </a:cxn>
                <a:cxn ang="0">
                  <a:pos x="4" y="52"/>
                </a:cxn>
                <a:cxn ang="0">
                  <a:pos x="58" y="44"/>
                </a:cxn>
                <a:cxn ang="0">
                  <a:pos x="55" y="47"/>
                </a:cxn>
                <a:cxn ang="0">
                  <a:pos x="57" y="49"/>
                </a:cxn>
                <a:cxn ang="0">
                  <a:pos x="65" y="45"/>
                </a:cxn>
                <a:cxn ang="0">
                  <a:pos x="43" y="53"/>
                </a:cxn>
                <a:cxn ang="0">
                  <a:pos x="20" y="45"/>
                </a:cxn>
                <a:cxn ang="0">
                  <a:pos x="49" y="50"/>
                </a:cxn>
                <a:cxn ang="0">
                  <a:pos x="49" y="46"/>
                </a:cxn>
                <a:cxn ang="0">
                  <a:pos x="20" y="40"/>
                </a:cxn>
                <a:cxn ang="0">
                  <a:pos x="40" y="43"/>
                </a:cxn>
                <a:cxn ang="0">
                  <a:pos x="45" y="43"/>
                </a:cxn>
                <a:cxn ang="0">
                  <a:pos x="65" y="41"/>
                </a:cxn>
                <a:cxn ang="0">
                  <a:pos x="5" y="22"/>
                </a:cxn>
                <a:cxn ang="0">
                  <a:pos x="80" y="22"/>
                </a:cxn>
              </a:cxnLst>
              <a:rect l="0" t="0" r="r" b="b"/>
              <a:pathLst>
                <a:path w="85" h="58">
                  <a:moveTo>
                    <a:pt x="82" y="17"/>
                  </a:moveTo>
                  <a:cubicBezTo>
                    <a:pt x="45" y="0"/>
                    <a:pt x="45" y="0"/>
                    <a:pt x="45" y="0"/>
                  </a:cubicBezTo>
                  <a:cubicBezTo>
                    <a:pt x="44" y="0"/>
                    <a:pt x="43" y="0"/>
                    <a:pt x="43" y="0"/>
                  </a:cubicBezTo>
                  <a:cubicBezTo>
                    <a:pt x="42" y="0"/>
                    <a:pt x="41" y="0"/>
                    <a:pt x="40" y="0"/>
                  </a:cubicBezTo>
                  <a:cubicBezTo>
                    <a:pt x="3" y="17"/>
                    <a:pt x="3" y="17"/>
                    <a:pt x="3" y="17"/>
                  </a:cubicBezTo>
                  <a:cubicBezTo>
                    <a:pt x="1" y="18"/>
                    <a:pt x="0" y="20"/>
                    <a:pt x="0" y="22"/>
                  </a:cubicBezTo>
                  <a:cubicBezTo>
                    <a:pt x="0" y="24"/>
                    <a:pt x="1" y="25"/>
                    <a:pt x="2" y="26"/>
                  </a:cubicBezTo>
                  <a:cubicBezTo>
                    <a:pt x="3" y="27"/>
                    <a:pt x="3" y="27"/>
                    <a:pt x="4" y="28"/>
                  </a:cubicBezTo>
                  <a:cubicBezTo>
                    <a:pt x="5" y="28"/>
                    <a:pt x="5" y="29"/>
                    <a:pt x="5" y="29"/>
                  </a:cubicBezTo>
                  <a:cubicBezTo>
                    <a:pt x="5" y="30"/>
                    <a:pt x="5" y="30"/>
                    <a:pt x="4" y="31"/>
                  </a:cubicBezTo>
                  <a:cubicBezTo>
                    <a:pt x="3" y="32"/>
                    <a:pt x="1" y="33"/>
                    <a:pt x="1" y="35"/>
                  </a:cubicBezTo>
                  <a:cubicBezTo>
                    <a:pt x="1" y="38"/>
                    <a:pt x="3" y="39"/>
                    <a:pt x="4" y="40"/>
                  </a:cubicBezTo>
                  <a:cubicBezTo>
                    <a:pt x="5" y="40"/>
                    <a:pt x="5" y="41"/>
                    <a:pt x="5" y="41"/>
                  </a:cubicBezTo>
                  <a:cubicBezTo>
                    <a:pt x="3" y="41"/>
                    <a:pt x="2" y="42"/>
                    <a:pt x="2" y="44"/>
                  </a:cubicBezTo>
                  <a:cubicBezTo>
                    <a:pt x="1" y="51"/>
                    <a:pt x="1" y="51"/>
                    <a:pt x="1" y="51"/>
                  </a:cubicBezTo>
                  <a:cubicBezTo>
                    <a:pt x="1" y="52"/>
                    <a:pt x="1" y="54"/>
                    <a:pt x="2" y="54"/>
                  </a:cubicBezTo>
                  <a:cubicBezTo>
                    <a:pt x="2" y="55"/>
                    <a:pt x="3" y="55"/>
                    <a:pt x="4" y="55"/>
                  </a:cubicBezTo>
                  <a:cubicBezTo>
                    <a:pt x="10" y="55"/>
                    <a:pt x="10" y="55"/>
                    <a:pt x="10" y="55"/>
                  </a:cubicBezTo>
                  <a:cubicBezTo>
                    <a:pt x="11" y="55"/>
                    <a:pt x="12" y="55"/>
                    <a:pt x="12" y="54"/>
                  </a:cubicBezTo>
                  <a:cubicBezTo>
                    <a:pt x="13" y="54"/>
                    <a:pt x="13" y="52"/>
                    <a:pt x="13" y="51"/>
                  </a:cubicBezTo>
                  <a:cubicBezTo>
                    <a:pt x="12" y="44"/>
                    <a:pt x="12" y="44"/>
                    <a:pt x="12" y="44"/>
                  </a:cubicBezTo>
                  <a:cubicBezTo>
                    <a:pt x="12" y="42"/>
                    <a:pt x="10" y="41"/>
                    <a:pt x="9" y="41"/>
                  </a:cubicBezTo>
                  <a:cubicBezTo>
                    <a:pt x="9" y="39"/>
                    <a:pt x="7" y="38"/>
                    <a:pt x="6" y="37"/>
                  </a:cubicBezTo>
                  <a:cubicBezTo>
                    <a:pt x="5" y="36"/>
                    <a:pt x="5" y="36"/>
                    <a:pt x="5" y="35"/>
                  </a:cubicBezTo>
                  <a:cubicBezTo>
                    <a:pt x="5" y="35"/>
                    <a:pt x="5" y="34"/>
                    <a:pt x="6" y="34"/>
                  </a:cubicBezTo>
                  <a:cubicBezTo>
                    <a:pt x="7" y="33"/>
                    <a:pt x="9" y="32"/>
                    <a:pt x="9" y="29"/>
                  </a:cubicBezTo>
                  <a:cubicBezTo>
                    <a:pt x="9" y="29"/>
                    <a:pt x="9" y="29"/>
                    <a:pt x="9" y="29"/>
                  </a:cubicBezTo>
                  <a:cubicBezTo>
                    <a:pt x="15" y="32"/>
                    <a:pt x="15" y="32"/>
                    <a:pt x="15" y="32"/>
                  </a:cubicBezTo>
                  <a:cubicBezTo>
                    <a:pt x="15" y="32"/>
                    <a:pt x="15" y="32"/>
                    <a:pt x="15" y="33"/>
                  </a:cubicBezTo>
                  <a:cubicBezTo>
                    <a:pt x="15" y="47"/>
                    <a:pt x="15" y="47"/>
                    <a:pt x="15" y="47"/>
                  </a:cubicBezTo>
                  <a:cubicBezTo>
                    <a:pt x="15" y="57"/>
                    <a:pt x="35" y="58"/>
                    <a:pt x="43" y="58"/>
                  </a:cubicBezTo>
                  <a:cubicBezTo>
                    <a:pt x="51" y="58"/>
                    <a:pt x="71" y="57"/>
                    <a:pt x="71" y="47"/>
                  </a:cubicBezTo>
                  <a:cubicBezTo>
                    <a:pt x="71" y="32"/>
                    <a:pt x="71" y="32"/>
                    <a:pt x="71" y="32"/>
                  </a:cubicBezTo>
                  <a:cubicBezTo>
                    <a:pt x="71" y="32"/>
                    <a:pt x="71" y="32"/>
                    <a:pt x="71" y="32"/>
                  </a:cubicBezTo>
                  <a:cubicBezTo>
                    <a:pt x="82" y="27"/>
                    <a:pt x="82" y="27"/>
                    <a:pt x="82" y="27"/>
                  </a:cubicBezTo>
                  <a:cubicBezTo>
                    <a:pt x="84" y="26"/>
                    <a:pt x="85" y="24"/>
                    <a:pt x="85" y="22"/>
                  </a:cubicBezTo>
                  <a:cubicBezTo>
                    <a:pt x="85" y="20"/>
                    <a:pt x="84" y="18"/>
                    <a:pt x="82" y="17"/>
                  </a:cubicBezTo>
                  <a:close/>
                  <a:moveTo>
                    <a:pt x="4" y="52"/>
                  </a:moveTo>
                  <a:cubicBezTo>
                    <a:pt x="5" y="45"/>
                    <a:pt x="5" y="45"/>
                    <a:pt x="5" y="45"/>
                  </a:cubicBezTo>
                  <a:cubicBezTo>
                    <a:pt x="9" y="45"/>
                    <a:pt x="9" y="45"/>
                    <a:pt x="9" y="45"/>
                  </a:cubicBezTo>
                  <a:cubicBezTo>
                    <a:pt x="10" y="52"/>
                    <a:pt x="10" y="52"/>
                    <a:pt x="10" y="52"/>
                  </a:cubicBezTo>
                  <a:lnTo>
                    <a:pt x="4" y="52"/>
                  </a:lnTo>
                  <a:close/>
                  <a:moveTo>
                    <a:pt x="65" y="41"/>
                  </a:moveTo>
                  <a:cubicBezTo>
                    <a:pt x="64" y="42"/>
                    <a:pt x="62" y="43"/>
                    <a:pt x="58" y="44"/>
                  </a:cubicBezTo>
                  <a:cubicBezTo>
                    <a:pt x="58" y="45"/>
                    <a:pt x="57" y="45"/>
                    <a:pt x="56" y="45"/>
                  </a:cubicBezTo>
                  <a:cubicBezTo>
                    <a:pt x="55" y="45"/>
                    <a:pt x="54" y="46"/>
                    <a:pt x="55" y="47"/>
                  </a:cubicBezTo>
                  <a:cubicBezTo>
                    <a:pt x="55" y="48"/>
                    <a:pt x="56" y="49"/>
                    <a:pt x="56" y="49"/>
                  </a:cubicBezTo>
                  <a:cubicBezTo>
                    <a:pt x="56" y="49"/>
                    <a:pt x="57" y="49"/>
                    <a:pt x="57" y="49"/>
                  </a:cubicBezTo>
                  <a:cubicBezTo>
                    <a:pt x="58" y="48"/>
                    <a:pt x="58" y="48"/>
                    <a:pt x="59" y="48"/>
                  </a:cubicBezTo>
                  <a:cubicBezTo>
                    <a:pt x="62" y="47"/>
                    <a:pt x="64" y="46"/>
                    <a:pt x="65" y="45"/>
                  </a:cubicBezTo>
                  <a:cubicBezTo>
                    <a:pt x="65" y="47"/>
                    <a:pt x="65" y="47"/>
                    <a:pt x="65" y="47"/>
                  </a:cubicBezTo>
                  <a:cubicBezTo>
                    <a:pt x="65" y="50"/>
                    <a:pt x="55" y="53"/>
                    <a:pt x="43" y="53"/>
                  </a:cubicBezTo>
                  <a:cubicBezTo>
                    <a:pt x="30" y="53"/>
                    <a:pt x="20" y="50"/>
                    <a:pt x="20" y="47"/>
                  </a:cubicBezTo>
                  <a:cubicBezTo>
                    <a:pt x="20" y="45"/>
                    <a:pt x="20" y="45"/>
                    <a:pt x="20" y="45"/>
                  </a:cubicBezTo>
                  <a:cubicBezTo>
                    <a:pt x="25" y="48"/>
                    <a:pt x="34" y="50"/>
                    <a:pt x="43" y="50"/>
                  </a:cubicBezTo>
                  <a:cubicBezTo>
                    <a:pt x="45" y="50"/>
                    <a:pt x="47" y="50"/>
                    <a:pt x="49" y="50"/>
                  </a:cubicBezTo>
                  <a:cubicBezTo>
                    <a:pt x="50" y="50"/>
                    <a:pt x="51" y="49"/>
                    <a:pt x="51" y="48"/>
                  </a:cubicBezTo>
                  <a:cubicBezTo>
                    <a:pt x="51" y="47"/>
                    <a:pt x="50" y="46"/>
                    <a:pt x="49" y="46"/>
                  </a:cubicBezTo>
                  <a:cubicBezTo>
                    <a:pt x="47" y="46"/>
                    <a:pt x="45" y="46"/>
                    <a:pt x="43" y="46"/>
                  </a:cubicBezTo>
                  <a:cubicBezTo>
                    <a:pt x="30" y="46"/>
                    <a:pt x="22" y="43"/>
                    <a:pt x="20" y="40"/>
                  </a:cubicBezTo>
                  <a:cubicBezTo>
                    <a:pt x="20" y="34"/>
                    <a:pt x="20" y="34"/>
                    <a:pt x="20" y="34"/>
                  </a:cubicBezTo>
                  <a:cubicBezTo>
                    <a:pt x="40" y="43"/>
                    <a:pt x="40" y="43"/>
                    <a:pt x="40" y="43"/>
                  </a:cubicBezTo>
                  <a:cubicBezTo>
                    <a:pt x="41" y="44"/>
                    <a:pt x="42" y="44"/>
                    <a:pt x="42" y="44"/>
                  </a:cubicBezTo>
                  <a:cubicBezTo>
                    <a:pt x="43" y="44"/>
                    <a:pt x="44" y="44"/>
                    <a:pt x="45" y="43"/>
                  </a:cubicBezTo>
                  <a:cubicBezTo>
                    <a:pt x="65" y="34"/>
                    <a:pt x="65" y="34"/>
                    <a:pt x="65" y="34"/>
                  </a:cubicBezTo>
                  <a:lnTo>
                    <a:pt x="65" y="41"/>
                  </a:lnTo>
                  <a:close/>
                  <a:moveTo>
                    <a:pt x="42" y="38"/>
                  </a:moveTo>
                  <a:cubicBezTo>
                    <a:pt x="5" y="22"/>
                    <a:pt x="5" y="22"/>
                    <a:pt x="5" y="22"/>
                  </a:cubicBezTo>
                  <a:cubicBezTo>
                    <a:pt x="43" y="5"/>
                    <a:pt x="43" y="5"/>
                    <a:pt x="43" y="5"/>
                  </a:cubicBezTo>
                  <a:cubicBezTo>
                    <a:pt x="80" y="22"/>
                    <a:pt x="80" y="22"/>
                    <a:pt x="80" y="22"/>
                  </a:cubicBezTo>
                  <a:lnTo>
                    <a:pt x="42" y="38"/>
                  </a:ln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77" name="îṣļîḑé-Freeform: Shape 94"/>
            <p:cNvSpPr>
              <a:spLocks/>
            </p:cNvSpPr>
            <p:nvPr/>
          </p:nvSpPr>
          <p:spPr bwMode="auto">
            <a:xfrm>
              <a:off x="3633868" y="3483736"/>
              <a:ext cx="490241" cy="299789"/>
            </a:xfrm>
            <a:custGeom>
              <a:avLst/>
              <a:gdLst/>
              <a:ahLst/>
              <a:cxnLst>
                <a:cxn ang="0">
                  <a:pos x="84" y="14"/>
                </a:cxn>
                <a:cxn ang="0">
                  <a:pos x="75" y="8"/>
                </a:cxn>
                <a:cxn ang="0">
                  <a:pos x="73" y="9"/>
                </a:cxn>
                <a:cxn ang="0">
                  <a:pos x="73" y="4"/>
                </a:cxn>
                <a:cxn ang="0">
                  <a:pos x="73" y="3"/>
                </a:cxn>
                <a:cxn ang="0">
                  <a:pos x="71" y="0"/>
                </a:cxn>
                <a:cxn ang="0">
                  <a:pos x="2" y="0"/>
                </a:cxn>
                <a:cxn ang="0">
                  <a:pos x="0" y="3"/>
                </a:cxn>
                <a:cxn ang="0">
                  <a:pos x="0" y="4"/>
                </a:cxn>
                <a:cxn ang="0">
                  <a:pos x="17" y="45"/>
                </a:cxn>
                <a:cxn ang="0">
                  <a:pos x="17" y="51"/>
                </a:cxn>
                <a:cxn ang="0">
                  <a:pos x="19" y="53"/>
                </a:cxn>
                <a:cxn ang="0">
                  <a:pos x="54" y="53"/>
                </a:cxn>
                <a:cxn ang="0">
                  <a:pos x="56" y="51"/>
                </a:cxn>
                <a:cxn ang="0">
                  <a:pos x="56" y="45"/>
                </a:cxn>
                <a:cxn ang="0">
                  <a:pos x="65" y="38"/>
                </a:cxn>
                <a:cxn ang="0">
                  <a:pos x="84" y="25"/>
                </a:cxn>
                <a:cxn ang="0">
                  <a:pos x="84" y="14"/>
                </a:cxn>
                <a:cxn ang="0">
                  <a:pos x="52" y="41"/>
                </a:cxn>
                <a:cxn ang="0">
                  <a:pos x="52" y="41"/>
                </a:cxn>
                <a:cxn ang="0">
                  <a:pos x="49" y="41"/>
                </a:cxn>
                <a:cxn ang="0">
                  <a:pos x="47" y="43"/>
                </a:cxn>
                <a:cxn ang="0">
                  <a:pos x="49" y="45"/>
                </a:cxn>
                <a:cxn ang="0">
                  <a:pos x="51" y="45"/>
                </a:cxn>
                <a:cxn ang="0">
                  <a:pos x="51" y="48"/>
                </a:cxn>
                <a:cxn ang="0">
                  <a:pos x="22" y="48"/>
                </a:cxn>
                <a:cxn ang="0">
                  <a:pos x="22" y="45"/>
                </a:cxn>
                <a:cxn ang="0">
                  <a:pos x="40" y="45"/>
                </a:cxn>
                <a:cxn ang="0">
                  <a:pos x="41" y="43"/>
                </a:cxn>
                <a:cxn ang="0">
                  <a:pos x="40" y="41"/>
                </a:cxn>
                <a:cxn ang="0">
                  <a:pos x="21" y="41"/>
                </a:cxn>
                <a:cxn ang="0">
                  <a:pos x="20" y="41"/>
                </a:cxn>
                <a:cxn ang="0">
                  <a:pos x="5" y="13"/>
                </a:cxn>
                <a:cxn ang="0">
                  <a:pos x="48" y="13"/>
                </a:cxn>
                <a:cxn ang="0">
                  <a:pos x="50" y="12"/>
                </a:cxn>
                <a:cxn ang="0">
                  <a:pos x="48" y="10"/>
                </a:cxn>
                <a:cxn ang="0">
                  <a:pos x="5" y="10"/>
                </a:cxn>
                <a:cxn ang="0">
                  <a:pos x="5" y="6"/>
                </a:cxn>
                <a:cxn ang="0">
                  <a:pos x="68" y="6"/>
                </a:cxn>
                <a:cxn ang="0">
                  <a:pos x="68" y="10"/>
                </a:cxn>
                <a:cxn ang="0">
                  <a:pos x="58" y="10"/>
                </a:cxn>
                <a:cxn ang="0">
                  <a:pos x="56" y="12"/>
                </a:cxn>
                <a:cxn ang="0">
                  <a:pos x="58" y="13"/>
                </a:cxn>
                <a:cxn ang="0">
                  <a:pos x="68" y="13"/>
                </a:cxn>
                <a:cxn ang="0">
                  <a:pos x="52" y="41"/>
                </a:cxn>
                <a:cxn ang="0">
                  <a:pos x="79" y="23"/>
                </a:cxn>
                <a:cxn ang="0">
                  <a:pos x="70" y="31"/>
                </a:cxn>
                <a:cxn ang="0">
                  <a:pos x="73" y="14"/>
                </a:cxn>
                <a:cxn ang="0">
                  <a:pos x="75" y="14"/>
                </a:cxn>
                <a:cxn ang="0">
                  <a:pos x="79" y="16"/>
                </a:cxn>
                <a:cxn ang="0">
                  <a:pos x="79" y="23"/>
                </a:cxn>
              </a:cxnLst>
              <a:rect l="0" t="0" r="r" b="b"/>
              <a:pathLst>
                <a:path w="86" h="53">
                  <a:moveTo>
                    <a:pt x="84" y="14"/>
                  </a:moveTo>
                  <a:cubicBezTo>
                    <a:pt x="83" y="11"/>
                    <a:pt x="79" y="8"/>
                    <a:pt x="75" y="8"/>
                  </a:cubicBezTo>
                  <a:cubicBezTo>
                    <a:pt x="74" y="8"/>
                    <a:pt x="74" y="8"/>
                    <a:pt x="73" y="9"/>
                  </a:cubicBezTo>
                  <a:cubicBezTo>
                    <a:pt x="73" y="7"/>
                    <a:pt x="73" y="6"/>
                    <a:pt x="73" y="4"/>
                  </a:cubicBezTo>
                  <a:cubicBezTo>
                    <a:pt x="73" y="3"/>
                    <a:pt x="73" y="3"/>
                    <a:pt x="73" y="3"/>
                  </a:cubicBezTo>
                  <a:cubicBezTo>
                    <a:pt x="73" y="1"/>
                    <a:pt x="72" y="0"/>
                    <a:pt x="71" y="0"/>
                  </a:cubicBezTo>
                  <a:cubicBezTo>
                    <a:pt x="2" y="0"/>
                    <a:pt x="2" y="0"/>
                    <a:pt x="2" y="0"/>
                  </a:cubicBezTo>
                  <a:cubicBezTo>
                    <a:pt x="1" y="0"/>
                    <a:pt x="0" y="1"/>
                    <a:pt x="0" y="3"/>
                  </a:cubicBezTo>
                  <a:cubicBezTo>
                    <a:pt x="0" y="4"/>
                    <a:pt x="0" y="4"/>
                    <a:pt x="0" y="4"/>
                  </a:cubicBezTo>
                  <a:cubicBezTo>
                    <a:pt x="0" y="19"/>
                    <a:pt x="0" y="37"/>
                    <a:pt x="17" y="45"/>
                  </a:cubicBezTo>
                  <a:cubicBezTo>
                    <a:pt x="17" y="51"/>
                    <a:pt x="17" y="51"/>
                    <a:pt x="17" y="51"/>
                  </a:cubicBezTo>
                  <a:cubicBezTo>
                    <a:pt x="17" y="52"/>
                    <a:pt x="18" y="53"/>
                    <a:pt x="19" y="53"/>
                  </a:cubicBezTo>
                  <a:cubicBezTo>
                    <a:pt x="54" y="53"/>
                    <a:pt x="54" y="53"/>
                    <a:pt x="54" y="53"/>
                  </a:cubicBezTo>
                  <a:cubicBezTo>
                    <a:pt x="55" y="53"/>
                    <a:pt x="56" y="52"/>
                    <a:pt x="56" y="51"/>
                  </a:cubicBezTo>
                  <a:cubicBezTo>
                    <a:pt x="56" y="45"/>
                    <a:pt x="56" y="45"/>
                    <a:pt x="56" y="45"/>
                  </a:cubicBezTo>
                  <a:cubicBezTo>
                    <a:pt x="60" y="43"/>
                    <a:pt x="63" y="41"/>
                    <a:pt x="65" y="38"/>
                  </a:cubicBezTo>
                  <a:cubicBezTo>
                    <a:pt x="75" y="35"/>
                    <a:pt x="81" y="31"/>
                    <a:pt x="84" y="25"/>
                  </a:cubicBezTo>
                  <a:cubicBezTo>
                    <a:pt x="86" y="21"/>
                    <a:pt x="86" y="17"/>
                    <a:pt x="84" y="14"/>
                  </a:cubicBezTo>
                  <a:close/>
                  <a:moveTo>
                    <a:pt x="52" y="41"/>
                  </a:moveTo>
                  <a:cubicBezTo>
                    <a:pt x="52" y="41"/>
                    <a:pt x="52" y="41"/>
                    <a:pt x="52" y="41"/>
                  </a:cubicBezTo>
                  <a:cubicBezTo>
                    <a:pt x="49" y="41"/>
                    <a:pt x="49" y="41"/>
                    <a:pt x="49" y="41"/>
                  </a:cubicBezTo>
                  <a:cubicBezTo>
                    <a:pt x="48" y="41"/>
                    <a:pt x="47" y="42"/>
                    <a:pt x="47" y="43"/>
                  </a:cubicBezTo>
                  <a:cubicBezTo>
                    <a:pt x="47" y="44"/>
                    <a:pt x="48" y="45"/>
                    <a:pt x="49" y="45"/>
                  </a:cubicBezTo>
                  <a:cubicBezTo>
                    <a:pt x="51" y="45"/>
                    <a:pt x="51" y="45"/>
                    <a:pt x="51" y="45"/>
                  </a:cubicBezTo>
                  <a:cubicBezTo>
                    <a:pt x="51" y="48"/>
                    <a:pt x="51" y="48"/>
                    <a:pt x="51" y="48"/>
                  </a:cubicBezTo>
                  <a:cubicBezTo>
                    <a:pt x="22" y="48"/>
                    <a:pt x="22" y="48"/>
                    <a:pt x="22" y="48"/>
                  </a:cubicBezTo>
                  <a:cubicBezTo>
                    <a:pt x="22" y="45"/>
                    <a:pt x="22" y="45"/>
                    <a:pt x="22" y="45"/>
                  </a:cubicBezTo>
                  <a:cubicBezTo>
                    <a:pt x="40" y="45"/>
                    <a:pt x="40" y="45"/>
                    <a:pt x="40" y="45"/>
                  </a:cubicBezTo>
                  <a:cubicBezTo>
                    <a:pt x="41" y="45"/>
                    <a:pt x="41" y="44"/>
                    <a:pt x="41" y="43"/>
                  </a:cubicBezTo>
                  <a:cubicBezTo>
                    <a:pt x="41" y="42"/>
                    <a:pt x="41" y="41"/>
                    <a:pt x="40" y="41"/>
                  </a:cubicBezTo>
                  <a:cubicBezTo>
                    <a:pt x="21" y="41"/>
                    <a:pt x="21" y="41"/>
                    <a:pt x="21" y="41"/>
                  </a:cubicBezTo>
                  <a:cubicBezTo>
                    <a:pt x="21" y="41"/>
                    <a:pt x="21" y="41"/>
                    <a:pt x="20" y="41"/>
                  </a:cubicBezTo>
                  <a:cubicBezTo>
                    <a:pt x="8" y="35"/>
                    <a:pt x="6" y="25"/>
                    <a:pt x="5" y="13"/>
                  </a:cubicBezTo>
                  <a:cubicBezTo>
                    <a:pt x="48" y="13"/>
                    <a:pt x="48" y="13"/>
                    <a:pt x="48" y="13"/>
                  </a:cubicBezTo>
                  <a:cubicBezTo>
                    <a:pt x="49" y="13"/>
                    <a:pt x="50" y="13"/>
                    <a:pt x="50" y="12"/>
                  </a:cubicBezTo>
                  <a:cubicBezTo>
                    <a:pt x="50" y="11"/>
                    <a:pt x="49" y="10"/>
                    <a:pt x="48" y="10"/>
                  </a:cubicBezTo>
                  <a:cubicBezTo>
                    <a:pt x="5" y="10"/>
                    <a:pt x="5" y="10"/>
                    <a:pt x="5" y="10"/>
                  </a:cubicBezTo>
                  <a:cubicBezTo>
                    <a:pt x="5" y="8"/>
                    <a:pt x="5" y="7"/>
                    <a:pt x="5" y="6"/>
                  </a:cubicBezTo>
                  <a:cubicBezTo>
                    <a:pt x="68" y="6"/>
                    <a:pt x="68" y="6"/>
                    <a:pt x="68" y="6"/>
                  </a:cubicBezTo>
                  <a:cubicBezTo>
                    <a:pt x="68" y="7"/>
                    <a:pt x="68" y="8"/>
                    <a:pt x="68" y="10"/>
                  </a:cubicBezTo>
                  <a:cubicBezTo>
                    <a:pt x="58" y="10"/>
                    <a:pt x="58" y="10"/>
                    <a:pt x="58" y="10"/>
                  </a:cubicBezTo>
                  <a:cubicBezTo>
                    <a:pt x="57" y="10"/>
                    <a:pt x="56" y="11"/>
                    <a:pt x="56" y="12"/>
                  </a:cubicBezTo>
                  <a:cubicBezTo>
                    <a:pt x="56" y="13"/>
                    <a:pt x="57" y="13"/>
                    <a:pt x="58" y="13"/>
                  </a:cubicBezTo>
                  <a:cubicBezTo>
                    <a:pt x="68" y="13"/>
                    <a:pt x="68" y="13"/>
                    <a:pt x="68" y="13"/>
                  </a:cubicBezTo>
                  <a:cubicBezTo>
                    <a:pt x="67" y="25"/>
                    <a:pt x="65" y="35"/>
                    <a:pt x="52" y="41"/>
                  </a:cubicBezTo>
                  <a:close/>
                  <a:moveTo>
                    <a:pt x="79" y="23"/>
                  </a:moveTo>
                  <a:cubicBezTo>
                    <a:pt x="78" y="25"/>
                    <a:pt x="76" y="28"/>
                    <a:pt x="70" y="31"/>
                  </a:cubicBezTo>
                  <a:cubicBezTo>
                    <a:pt x="72" y="25"/>
                    <a:pt x="73" y="19"/>
                    <a:pt x="73" y="14"/>
                  </a:cubicBezTo>
                  <a:cubicBezTo>
                    <a:pt x="74" y="14"/>
                    <a:pt x="74" y="14"/>
                    <a:pt x="75" y="14"/>
                  </a:cubicBezTo>
                  <a:cubicBezTo>
                    <a:pt x="78" y="14"/>
                    <a:pt x="79" y="16"/>
                    <a:pt x="79" y="16"/>
                  </a:cubicBezTo>
                  <a:cubicBezTo>
                    <a:pt x="80" y="18"/>
                    <a:pt x="80" y="20"/>
                    <a:pt x="79" y="23"/>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78" name="îṣļîḑé-Freeform: Shape 95"/>
            <p:cNvSpPr>
              <a:spLocks/>
            </p:cNvSpPr>
            <p:nvPr/>
          </p:nvSpPr>
          <p:spPr bwMode="auto">
            <a:xfrm>
              <a:off x="4074506" y="2199620"/>
              <a:ext cx="490245" cy="370331"/>
            </a:xfrm>
            <a:custGeom>
              <a:avLst/>
              <a:gdLst/>
              <a:ahLst/>
              <a:cxnLst>
                <a:cxn ang="0">
                  <a:pos x="61" y="9"/>
                </a:cxn>
                <a:cxn ang="0">
                  <a:pos x="53" y="0"/>
                </a:cxn>
                <a:cxn ang="0">
                  <a:pos x="25" y="8"/>
                </a:cxn>
                <a:cxn ang="0">
                  <a:pos x="9" y="9"/>
                </a:cxn>
                <a:cxn ang="0">
                  <a:pos x="0" y="57"/>
                </a:cxn>
                <a:cxn ang="0">
                  <a:pos x="78" y="65"/>
                </a:cxn>
                <a:cxn ang="0">
                  <a:pos x="86" y="17"/>
                </a:cxn>
                <a:cxn ang="0">
                  <a:pos x="31" y="8"/>
                </a:cxn>
                <a:cxn ang="0">
                  <a:pos x="53" y="5"/>
                </a:cxn>
                <a:cxn ang="0">
                  <a:pos x="56" y="9"/>
                </a:cxn>
                <a:cxn ang="0">
                  <a:pos x="31" y="8"/>
                </a:cxn>
                <a:cxn ang="0">
                  <a:pos x="78" y="14"/>
                </a:cxn>
                <a:cxn ang="0">
                  <a:pos x="81" y="23"/>
                </a:cxn>
                <a:cxn ang="0">
                  <a:pos x="77" y="28"/>
                </a:cxn>
                <a:cxn ang="0">
                  <a:pos x="50" y="28"/>
                </a:cxn>
                <a:cxn ang="0">
                  <a:pos x="31" y="33"/>
                </a:cxn>
                <a:cxn ang="0">
                  <a:pos x="6" y="24"/>
                </a:cxn>
                <a:cxn ang="0">
                  <a:pos x="9" y="14"/>
                </a:cxn>
                <a:cxn ang="0">
                  <a:pos x="52" y="37"/>
                </a:cxn>
                <a:cxn ang="0">
                  <a:pos x="36" y="39"/>
                </a:cxn>
                <a:cxn ang="0">
                  <a:pos x="34" y="34"/>
                </a:cxn>
                <a:cxn ang="0">
                  <a:pos x="50" y="32"/>
                </a:cxn>
                <a:cxn ang="0">
                  <a:pos x="78" y="60"/>
                </a:cxn>
                <a:cxn ang="0">
                  <a:pos x="6" y="57"/>
                </a:cxn>
                <a:cxn ang="0">
                  <a:pos x="9" y="57"/>
                </a:cxn>
                <a:cxn ang="0">
                  <a:pos x="62" y="56"/>
                </a:cxn>
                <a:cxn ang="0">
                  <a:pos x="9" y="54"/>
                </a:cxn>
                <a:cxn ang="0">
                  <a:pos x="6" y="30"/>
                </a:cxn>
                <a:cxn ang="0">
                  <a:pos x="9" y="31"/>
                </a:cxn>
                <a:cxn ang="0">
                  <a:pos x="31" y="37"/>
                </a:cxn>
                <a:cxn ang="0">
                  <a:pos x="50" y="43"/>
                </a:cxn>
                <a:cxn ang="0">
                  <a:pos x="56" y="37"/>
                </a:cxn>
                <a:cxn ang="0">
                  <a:pos x="78" y="31"/>
                </a:cxn>
                <a:cxn ang="0">
                  <a:pos x="81" y="51"/>
                </a:cxn>
                <a:cxn ang="0">
                  <a:pos x="68" y="54"/>
                </a:cxn>
                <a:cxn ang="0">
                  <a:pos x="68" y="57"/>
                </a:cxn>
                <a:cxn ang="0">
                  <a:pos x="81" y="56"/>
                </a:cxn>
                <a:cxn ang="0">
                  <a:pos x="78" y="60"/>
                </a:cxn>
              </a:cxnLst>
              <a:rect l="0" t="0" r="r" b="b"/>
              <a:pathLst>
                <a:path w="86" h="65">
                  <a:moveTo>
                    <a:pt x="78" y="9"/>
                  </a:moveTo>
                  <a:cubicBezTo>
                    <a:pt x="61" y="9"/>
                    <a:pt x="61" y="9"/>
                    <a:pt x="61" y="9"/>
                  </a:cubicBezTo>
                  <a:cubicBezTo>
                    <a:pt x="61" y="8"/>
                    <a:pt x="61" y="8"/>
                    <a:pt x="61" y="8"/>
                  </a:cubicBezTo>
                  <a:cubicBezTo>
                    <a:pt x="61" y="4"/>
                    <a:pt x="57" y="0"/>
                    <a:pt x="53" y="0"/>
                  </a:cubicBezTo>
                  <a:cubicBezTo>
                    <a:pt x="34" y="0"/>
                    <a:pt x="34" y="0"/>
                    <a:pt x="34" y="0"/>
                  </a:cubicBezTo>
                  <a:cubicBezTo>
                    <a:pt x="29" y="0"/>
                    <a:pt x="25" y="4"/>
                    <a:pt x="25" y="8"/>
                  </a:cubicBezTo>
                  <a:cubicBezTo>
                    <a:pt x="25" y="9"/>
                    <a:pt x="25" y="9"/>
                    <a:pt x="25" y="9"/>
                  </a:cubicBezTo>
                  <a:cubicBezTo>
                    <a:pt x="9" y="9"/>
                    <a:pt x="9" y="9"/>
                    <a:pt x="9" y="9"/>
                  </a:cubicBezTo>
                  <a:cubicBezTo>
                    <a:pt x="4" y="9"/>
                    <a:pt x="0" y="13"/>
                    <a:pt x="0" y="17"/>
                  </a:cubicBezTo>
                  <a:cubicBezTo>
                    <a:pt x="0" y="57"/>
                    <a:pt x="0" y="57"/>
                    <a:pt x="0" y="57"/>
                  </a:cubicBezTo>
                  <a:cubicBezTo>
                    <a:pt x="0" y="62"/>
                    <a:pt x="4" y="65"/>
                    <a:pt x="9" y="65"/>
                  </a:cubicBezTo>
                  <a:cubicBezTo>
                    <a:pt x="78" y="65"/>
                    <a:pt x="78" y="65"/>
                    <a:pt x="78" y="65"/>
                  </a:cubicBezTo>
                  <a:cubicBezTo>
                    <a:pt x="82" y="65"/>
                    <a:pt x="86" y="62"/>
                    <a:pt x="86" y="57"/>
                  </a:cubicBezTo>
                  <a:cubicBezTo>
                    <a:pt x="86" y="17"/>
                    <a:pt x="86" y="17"/>
                    <a:pt x="86" y="17"/>
                  </a:cubicBezTo>
                  <a:cubicBezTo>
                    <a:pt x="86" y="13"/>
                    <a:pt x="82" y="9"/>
                    <a:pt x="78" y="9"/>
                  </a:cubicBezTo>
                  <a:close/>
                  <a:moveTo>
                    <a:pt x="31" y="8"/>
                  </a:moveTo>
                  <a:cubicBezTo>
                    <a:pt x="31" y="7"/>
                    <a:pt x="32" y="5"/>
                    <a:pt x="34" y="5"/>
                  </a:cubicBezTo>
                  <a:cubicBezTo>
                    <a:pt x="53" y="5"/>
                    <a:pt x="53" y="5"/>
                    <a:pt x="53" y="5"/>
                  </a:cubicBezTo>
                  <a:cubicBezTo>
                    <a:pt x="54" y="5"/>
                    <a:pt x="56" y="7"/>
                    <a:pt x="56" y="8"/>
                  </a:cubicBezTo>
                  <a:cubicBezTo>
                    <a:pt x="56" y="9"/>
                    <a:pt x="56" y="9"/>
                    <a:pt x="56" y="9"/>
                  </a:cubicBezTo>
                  <a:cubicBezTo>
                    <a:pt x="31" y="9"/>
                    <a:pt x="31" y="9"/>
                    <a:pt x="31" y="9"/>
                  </a:cubicBezTo>
                  <a:lnTo>
                    <a:pt x="31" y="8"/>
                  </a:lnTo>
                  <a:close/>
                  <a:moveTo>
                    <a:pt x="9" y="14"/>
                  </a:moveTo>
                  <a:cubicBezTo>
                    <a:pt x="78" y="14"/>
                    <a:pt x="78" y="14"/>
                    <a:pt x="78" y="14"/>
                  </a:cubicBezTo>
                  <a:cubicBezTo>
                    <a:pt x="79" y="14"/>
                    <a:pt x="81" y="16"/>
                    <a:pt x="81" y="17"/>
                  </a:cubicBezTo>
                  <a:cubicBezTo>
                    <a:pt x="81" y="23"/>
                    <a:pt x="81" y="23"/>
                    <a:pt x="81" y="23"/>
                  </a:cubicBezTo>
                  <a:cubicBezTo>
                    <a:pt x="81" y="23"/>
                    <a:pt x="81" y="23"/>
                    <a:pt x="81" y="23"/>
                  </a:cubicBezTo>
                  <a:cubicBezTo>
                    <a:pt x="81" y="25"/>
                    <a:pt x="80" y="27"/>
                    <a:pt x="77" y="28"/>
                  </a:cubicBezTo>
                  <a:cubicBezTo>
                    <a:pt x="56" y="33"/>
                    <a:pt x="56" y="33"/>
                    <a:pt x="56" y="33"/>
                  </a:cubicBezTo>
                  <a:cubicBezTo>
                    <a:pt x="56" y="31"/>
                    <a:pt x="53" y="28"/>
                    <a:pt x="50" y="28"/>
                  </a:cubicBezTo>
                  <a:cubicBezTo>
                    <a:pt x="36" y="28"/>
                    <a:pt x="36" y="28"/>
                    <a:pt x="36" y="28"/>
                  </a:cubicBezTo>
                  <a:cubicBezTo>
                    <a:pt x="33" y="28"/>
                    <a:pt x="31" y="31"/>
                    <a:pt x="31" y="33"/>
                  </a:cubicBezTo>
                  <a:cubicBezTo>
                    <a:pt x="10" y="28"/>
                    <a:pt x="10" y="28"/>
                    <a:pt x="10" y="28"/>
                  </a:cubicBezTo>
                  <a:cubicBezTo>
                    <a:pt x="7" y="27"/>
                    <a:pt x="6" y="25"/>
                    <a:pt x="6" y="24"/>
                  </a:cubicBezTo>
                  <a:cubicBezTo>
                    <a:pt x="6" y="17"/>
                    <a:pt x="6" y="17"/>
                    <a:pt x="6" y="17"/>
                  </a:cubicBezTo>
                  <a:cubicBezTo>
                    <a:pt x="6" y="16"/>
                    <a:pt x="7" y="14"/>
                    <a:pt x="9" y="14"/>
                  </a:cubicBezTo>
                  <a:close/>
                  <a:moveTo>
                    <a:pt x="52" y="34"/>
                  </a:moveTo>
                  <a:cubicBezTo>
                    <a:pt x="52" y="37"/>
                    <a:pt x="52" y="37"/>
                    <a:pt x="52" y="37"/>
                  </a:cubicBezTo>
                  <a:cubicBezTo>
                    <a:pt x="52" y="38"/>
                    <a:pt x="51" y="39"/>
                    <a:pt x="50" y="39"/>
                  </a:cubicBezTo>
                  <a:cubicBezTo>
                    <a:pt x="36" y="39"/>
                    <a:pt x="36" y="39"/>
                    <a:pt x="36" y="39"/>
                  </a:cubicBezTo>
                  <a:cubicBezTo>
                    <a:pt x="35" y="39"/>
                    <a:pt x="34" y="38"/>
                    <a:pt x="34" y="37"/>
                  </a:cubicBezTo>
                  <a:cubicBezTo>
                    <a:pt x="34" y="34"/>
                    <a:pt x="34" y="34"/>
                    <a:pt x="34" y="34"/>
                  </a:cubicBezTo>
                  <a:cubicBezTo>
                    <a:pt x="34" y="33"/>
                    <a:pt x="35" y="32"/>
                    <a:pt x="36" y="32"/>
                  </a:cubicBezTo>
                  <a:cubicBezTo>
                    <a:pt x="50" y="32"/>
                    <a:pt x="50" y="32"/>
                    <a:pt x="50" y="32"/>
                  </a:cubicBezTo>
                  <a:cubicBezTo>
                    <a:pt x="51" y="32"/>
                    <a:pt x="52" y="33"/>
                    <a:pt x="52" y="34"/>
                  </a:cubicBezTo>
                  <a:close/>
                  <a:moveTo>
                    <a:pt x="78" y="60"/>
                  </a:moveTo>
                  <a:cubicBezTo>
                    <a:pt x="9" y="60"/>
                    <a:pt x="9" y="60"/>
                    <a:pt x="9" y="60"/>
                  </a:cubicBezTo>
                  <a:cubicBezTo>
                    <a:pt x="7" y="60"/>
                    <a:pt x="6" y="59"/>
                    <a:pt x="6" y="57"/>
                  </a:cubicBezTo>
                  <a:cubicBezTo>
                    <a:pt x="6" y="56"/>
                    <a:pt x="6" y="56"/>
                    <a:pt x="6" y="56"/>
                  </a:cubicBezTo>
                  <a:cubicBezTo>
                    <a:pt x="7" y="57"/>
                    <a:pt x="8" y="57"/>
                    <a:pt x="9" y="57"/>
                  </a:cubicBezTo>
                  <a:cubicBezTo>
                    <a:pt x="60" y="57"/>
                    <a:pt x="60" y="57"/>
                    <a:pt x="60" y="57"/>
                  </a:cubicBezTo>
                  <a:cubicBezTo>
                    <a:pt x="61" y="57"/>
                    <a:pt x="62" y="57"/>
                    <a:pt x="62" y="56"/>
                  </a:cubicBezTo>
                  <a:cubicBezTo>
                    <a:pt x="62" y="55"/>
                    <a:pt x="61" y="54"/>
                    <a:pt x="60" y="54"/>
                  </a:cubicBezTo>
                  <a:cubicBezTo>
                    <a:pt x="9" y="54"/>
                    <a:pt x="9" y="54"/>
                    <a:pt x="9" y="54"/>
                  </a:cubicBezTo>
                  <a:cubicBezTo>
                    <a:pt x="8" y="54"/>
                    <a:pt x="6" y="53"/>
                    <a:pt x="6" y="51"/>
                  </a:cubicBezTo>
                  <a:cubicBezTo>
                    <a:pt x="6" y="30"/>
                    <a:pt x="6" y="30"/>
                    <a:pt x="6" y="30"/>
                  </a:cubicBezTo>
                  <a:cubicBezTo>
                    <a:pt x="7" y="31"/>
                    <a:pt x="8" y="31"/>
                    <a:pt x="9" y="31"/>
                  </a:cubicBezTo>
                  <a:cubicBezTo>
                    <a:pt x="9" y="31"/>
                    <a:pt x="9" y="31"/>
                    <a:pt x="9" y="31"/>
                  </a:cubicBezTo>
                  <a:cubicBezTo>
                    <a:pt x="31" y="37"/>
                    <a:pt x="31" y="37"/>
                    <a:pt x="31" y="37"/>
                  </a:cubicBezTo>
                  <a:cubicBezTo>
                    <a:pt x="31" y="37"/>
                    <a:pt x="31" y="37"/>
                    <a:pt x="31" y="37"/>
                  </a:cubicBezTo>
                  <a:cubicBezTo>
                    <a:pt x="31" y="40"/>
                    <a:pt x="33" y="43"/>
                    <a:pt x="36" y="43"/>
                  </a:cubicBezTo>
                  <a:cubicBezTo>
                    <a:pt x="50" y="43"/>
                    <a:pt x="50" y="43"/>
                    <a:pt x="50" y="43"/>
                  </a:cubicBezTo>
                  <a:cubicBezTo>
                    <a:pt x="53" y="43"/>
                    <a:pt x="56" y="40"/>
                    <a:pt x="56" y="37"/>
                  </a:cubicBezTo>
                  <a:cubicBezTo>
                    <a:pt x="56" y="37"/>
                    <a:pt x="56" y="37"/>
                    <a:pt x="56" y="37"/>
                  </a:cubicBezTo>
                  <a:cubicBezTo>
                    <a:pt x="77" y="31"/>
                    <a:pt x="77" y="31"/>
                    <a:pt x="77" y="31"/>
                  </a:cubicBezTo>
                  <a:cubicBezTo>
                    <a:pt x="78" y="31"/>
                    <a:pt x="78" y="31"/>
                    <a:pt x="78" y="31"/>
                  </a:cubicBezTo>
                  <a:cubicBezTo>
                    <a:pt x="79" y="31"/>
                    <a:pt x="80" y="31"/>
                    <a:pt x="81" y="30"/>
                  </a:cubicBezTo>
                  <a:cubicBezTo>
                    <a:pt x="81" y="51"/>
                    <a:pt x="81" y="51"/>
                    <a:pt x="81" y="51"/>
                  </a:cubicBezTo>
                  <a:cubicBezTo>
                    <a:pt x="80" y="53"/>
                    <a:pt x="79" y="54"/>
                    <a:pt x="77" y="54"/>
                  </a:cubicBezTo>
                  <a:cubicBezTo>
                    <a:pt x="68" y="54"/>
                    <a:pt x="68" y="54"/>
                    <a:pt x="68" y="54"/>
                  </a:cubicBezTo>
                  <a:cubicBezTo>
                    <a:pt x="67" y="54"/>
                    <a:pt x="67" y="55"/>
                    <a:pt x="67" y="56"/>
                  </a:cubicBezTo>
                  <a:cubicBezTo>
                    <a:pt x="67" y="57"/>
                    <a:pt x="67" y="57"/>
                    <a:pt x="68" y="57"/>
                  </a:cubicBezTo>
                  <a:cubicBezTo>
                    <a:pt x="77" y="57"/>
                    <a:pt x="77" y="57"/>
                    <a:pt x="77" y="57"/>
                  </a:cubicBezTo>
                  <a:cubicBezTo>
                    <a:pt x="78" y="57"/>
                    <a:pt x="80" y="57"/>
                    <a:pt x="81" y="56"/>
                  </a:cubicBezTo>
                  <a:cubicBezTo>
                    <a:pt x="81" y="57"/>
                    <a:pt x="81" y="57"/>
                    <a:pt x="81" y="57"/>
                  </a:cubicBezTo>
                  <a:cubicBezTo>
                    <a:pt x="81" y="59"/>
                    <a:pt x="79" y="60"/>
                    <a:pt x="78" y="60"/>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79" name="îṣļîḑé-Freeform: Shape 97"/>
            <p:cNvSpPr>
              <a:spLocks/>
            </p:cNvSpPr>
            <p:nvPr/>
          </p:nvSpPr>
          <p:spPr bwMode="auto">
            <a:xfrm>
              <a:off x="7615230" y="2178458"/>
              <a:ext cx="490245" cy="412649"/>
            </a:xfrm>
            <a:custGeom>
              <a:avLst/>
              <a:gdLst/>
              <a:ahLst/>
              <a:cxnLst>
                <a:cxn ang="0">
                  <a:pos x="62" y="0"/>
                </a:cxn>
                <a:cxn ang="0">
                  <a:pos x="43" y="9"/>
                </a:cxn>
                <a:cxn ang="0">
                  <a:pos x="24" y="0"/>
                </a:cxn>
                <a:cxn ang="0">
                  <a:pos x="0" y="24"/>
                </a:cxn>
                <a:cxn ang="0">
                  <a:pos x="7" y="42"/>
                </a:cxn>
                <a:cxn ang="0">
                  <a:pos x="40" y="71"/>
                </a:cxn>
                <a:cxn ang="0">
                  <a:pos x="43" y="72"/>
                </a:cxn>
                <a:cxn ang="0">
                  <a:pos x="46" y="71"/>
                </a:cxn>
                <a:cxn ang="0">
                  <a:pos x="79" y="42"/>
                </a:cxn>
                <a:cxn ang="0">
                  <a:pos x="86" y="24"/>
                </a:cxn>
                <a:cxn ang="0">
                  <a:pos x="62" y="0"/>
                </a:cxn>
                <a:cxn ang="0">
                  <a:pos x="74" y="39"/>
                </a:cxn>
                <a:cxn ang="0">
                  <a:pos x="43" y="67"/>
                </a:cxn>
                <a:cxn ang="0">
                  <a:pos x="11" y="39"/>
                </a:cxn>
                <a:cxn ang="0">
                  <a:pos x="5" y="24"/>
                </a:cxn>
                <a:cxn ang="0">
                  <a:pos x="24" y="5"/>
                </a:cxn>
                <a:cxn ang="0">
                  <a:pos x="41" y="16"/>
                </a:cxn>
                <a:cxn ang="0">
                  <a:pos x="41" y="16"/>
                </a:cxn>
                <a:cxn ang="0">
                  <a:pos x="41" y="16"/>
                </a:cxn>
                <a:cxn ang="0">
                  <a:pos x="43" y="17"/>
                </a:cxn>
                <a:cxn ang="0">
                  <a:pos x="44" y="16"/>
                </a:cxn>
                <a:cxn ang="0">
                  <a:pos x="44" y="16"/>
                </a:cxn>
                <a:cxn ang="0">
                  <a:pos x="62" y="5"/>
                </a:cxn>
                <a:cxn ang="0">
                  <a:pos x="80" y="24"/>
                </a:cxn>
                <a:cxn ang="0">
                  <a:pos x="74" y="39"/>
                </a:cxn>
              </a:cxnLst>
              <a:rect l="0" t="0" r="r" b="b"/>
              <a:pathLst>
                <a:path w="86" h="72">
                  <a:moveTo>
                    <a:pt x="62" y="0"/>
                  </a:moveTo>
                  <a:cubicBezTo>
                    <a:pt x="54" y="0"/>
                    <a:pt x="47" y="3"/>
                    <a:pt x="43" y="9"/>
                  </a:cubicBezTo>
                  <a:cubicBezTo>
                    <a:pt x="38" y="3"/>
                    <a:pt x="32" y="0"/>
                    <a:pt x="24" y="0"/>
                  </a:cubicBezTo>
                  <a:cubicBezTo>
                    <a:pt x="11" y="0"/>
                    <a:pt x="0" y="10"/>
                    <a:pt x="0" y="24"/>
                  </a:cubicBezTo>
                  <a:cubicBezTo>
                    <a:pt x="0" y="32"/>
                    <a:pt x="4" y="37"/>
                    <a:pt x="7" y="42"/>
                  </a:cubicBezTo>
                  <a:cubicBezTo>
                    <a:pt x="16" y="55"/>
                    <a:pt x="39" y="71"/>
                    <a:pt x="40" y="71"/>
                  </a:cubicBezTo>
                  <a:cubicBezTo>
                    <a:pt x="41" y="72"/>
                    <a:pt x="42" y="72"/>
                    <a:pt x="43" y="72"/>
                  </a:cubicBezTo>
                  <a:cubicBezTo>
                    <a:pt x="44" y="72"/>
                    <a:pt x="45" y="72"/>
                    <a:pt x="46" y="71"/>
                  </a:cubicBezTo>
                  <a:cubicBezTo>
                    <a:pt x="47" y="71"/>
                    <a:pt x="70" y="55"/>
                    <a:pt x="79" y="42"/>
                  </a:cubicBezTo>
                  <a:cubicBezTo>
                    <a:pt x="82" y="37"/>
                    <a:pt x="86" y="32"/>
                    <a:pt x="86" y="24"/>
                  </a:cubicBezTo>
                  <a:cubicBezTo>
                    <a:pt x="86" y="10"/>
                    <a:pt x="75" y="0"/>
                    <a:pt x="62" y="0"/>
                  </a:cubicBezTo>
                  <a:close/>
                  <a:moveTo>
                    <a:pt x="74" y="39"/>
                  </a:moveTo>
                  <a:cubicBezTo>
                    <a:pt x="66" y="51"/>
                    <a:pt x="43" y="67"/>
                    <a:pt x="43" y="67"/>
                  </a:cubicBezTo>
                  <a:cubicBezTo>
                    <a:pt x="43" y="67"/>
                    <a:pt x="20" y="51"/>
                    <a:pt x="11" y="39"/>
                  </a:cubicBezTo>
                  <a:cubicBezTo>
                    <a:pt x="8" y="34"/>
                    <a:pt x="5" y="30"/>
                    <a:pt x="5" y="24"/>
                  </a:cubicBezTo>
                  <a:cubicBezTo>
                    <a:pt x="5" y="13"/>
                    <a:pt x="14" y="5"/>
                    <a:pt x="24" y="5"/>
                  </a:cubicBezTo>
                  <a:cubicBezTo>
                    <a:pt x="32" y="5"/>
                    <a:pt x="38" y="10"/>
                    <a:pt x="41" y="16"/>
                  </a:cubicBezTo>
                  <a:cubicBezTo>
                    <a:pt x="41" y="16"/>
                    <a:pt x="41" y="16"/>
                    <a:pt x="41" y="16"/>
                  </a:cubicBezTo>
                  <a:cubicBezTo>
                    <a:pt x="41" y="16"/>
                    <a:pt x="41" y="16"/>
                    <a:pt x="41" y="16"/>
                  </a:cubicBezTo>
                  <a:cubicBezTo>
                    <a:pt x="41" y="17"/>
                    <a:pt x="42" y="17"/>
                    <a:pt x="43" y="17"/>
                  </a:cubicBezTo>
                  <a:cubicBezTo>
                    <a:pt x="44" y="17"/>
                    <a:pt x="44" y="17"/>
                    <a:pt x="44" y="16"/>
                  </a:cubicBezTo>
                  <a:cubicBezTo>
                    <a:pt x="44" y="16"/>
                    <a:pt x="44" y="16"/>
                    <a:pt x="44" y="16"/>
                  </a:cubicBezTo>
                  <a:cubicBezTo>
                    <a:pt x="47" y="10"/>
                    <a:pt x="54" y="5"/>
                    <a:pt x="62" y="5"/>
                  </a:cubicBezTo>
                  <a:cubicBezTo>
                    <a:pt x="72" y="5"/>
                    <a:pt x="80" y="13"/>
                    <a:pt x="80" y="24"/>
                  </a:cubicBezTo>
                  <a:cubicBezTo>
                    <a:pt x="80" y="30"/>
                    <a:pt x="77" y="34"/>
                    <a:pt x="74" y="39"/>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80" name="îṣļîḑé-Freeform: Shape 98"/>
            <p:cNvSpPr>
              <a:spLocks/>
            </p:cNvSpPr>
            <p:nvPr/>
          </p:nvSpPr>
          <p:spPr bwMode="auto">
            <a:xfrm>
              <a:off x="7890330" y="2231360"/>
              <a:ext cx="141079" cy="63485"/>
            </a:xfrm>
            <a:custGeom>
              <a:avLst/>
              <a:gdLst/>
              <a:ahLst/>
              <a:cxnLst>
                <a:cxn ang="0">
                  <a:pos x="1" y="11"/>
                </a:cxn>
                <a:cxn ang="0">
                  <a:pos x="2" y="11"/>
                </a:cxn>
                <a:cxn ang="0">
                  <a:pos x="4" y="10"/>
                </a:cxn>
                <a:cxn ang="0">
                  <a:pos x="4" y="10"/>
                </a:cxn>
                <a:cxn ang="0">
                  <a:pos x="14" y="3"/>
                </a:cxn>
                <a:cxn ang="0">
                  <a:pos x="22" y="7"/>
                </a:cxn>
                <a:cxn ang="0">
                  <a:pos x="24" y="7"/>
                </a:cxn>
                <a:cxn ang="0">
                  <a:pos x="24" y="4"/>
                </a:cxn>
                <a:cxn ang="0">
                  <a:pos x="14" y="0"/>
                </a:cxn>
                <a:cxn ang="0">
                  <a:pos x="0" y="9"/>
                </a:cxn>
                <a:cxn ang="0">
                  <a:pos x="0" y="9"/>
                </a:cxn>
                <a:cxn ang="0">
                  <a:pos x="1" y="11"/>
                </a:cxn>
              </a:cxnLst>
              <a:rect l="0" t="0" r="r" b="b"/>
              <a:pathLst>
                <a:path w="25" h="11">
                  <a:moveTo>
                    <a:pt x="1" y="11"/>
                  </a:moveTo>
                  <a:cubicBezTo>
                    <a:pt x="1" y="11"/>
                    <a:pt x="2" y="11"/>
                    <a:pt x="2" y="11"/>
                  </a:cubicBezTo>
                  <a:cubicBezTo>
                    <a:pt x="3" y="11"/>
                    <a:pt x="3" y="11"/>
                    <a:pt x="4" y="10"/>
                  </a:cubicBezTo>
                  <a:cubicBezTo>
                    <a:pt x="4" y="10"/>
                    <a:pt x="4" y="10"/>
                    <a:pt x="4" y="10"/>
                  </a:cubicBezTo>
                  <a:cubicBezTo>
                    <a:pt x="6" y="6"/>
                    <a:pt x="10" y="3"/>
                    <a:pt x="14" y="3"/>
                  </a:cubicBezTo>
                  <a:cubicBezTo>
                    <a:pt x="17" y="3"/>
                    <a:pt x="20" y="5"/>
                    <a:pt x="22" y="7"/>
                  </a:cubicBezTo>
                  <a:cubicBezTo>
                    <a:pt x="23" y="8"/>
                    <a:pt x="24" y="8"/>
                    <a:pt x="24" y="7"/>
                  </a:cubicBezTo>
                  <a:cubicBezTo>
                    <a:pt x="25" y="6"/>
                    <a:pt x="25" y="5"/>
                    <a:pt x="24" y="4"/>
                  </a:cubicBezTo>
                  <a:cubicBezTo>
                    <a:pt x="22" y="1"/>
                    <a:pt x="18" y="0"/>
                    <a:pt x="14" y="0"/>
                  </a:cubicBezTo>
                  <a:cubicBezTo>
                    <a:pt x="8" y="0"/>
                    <a:pt x="3" y="3"/>
                    <a:pt x="0" y="9"/>
                  </a:cubicBezTo>
                  <a:cubicBezTo>
                    <a:pt x="0" y="9"/>
                    <a:pt x="0" y="9"/>
                    <a:pt x="0" y="9"/>
                  </a:cubicBezTo>
                  <a:cubicBezTo>
                    <a:pt x="0" y="10"/>
                    <a:pt x="0" y="11"/>
                    <a:pt x="1" y="11"/>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81" name="îṣļîḑé-Freeform: Shape 99"/>
            <p:cNvSpPr>
              <a:spLocks/>
            </p:cNvSpPr>
            <p:nvPr/>
          </p:nvSpPr>
          <p:spPr bwMode="auto">
            <a:xfrm>
              <a:off x="7668133" y="2231360"/>
              <a:ext cx="387963" cy="303315"/>
            </a:xfrm>
            <a:custGeom>
              <a:avLst/>
              <a:gdLst/>
              <a:ahLst/>
              <a:cxnLst>
                <a:cxn ang="0">
                  <a:pos x="66" y="13"/>
                </a:cxn>
                <a:cxn ang="0">
                  <a:pos x="64" y="15"/>
                </a:cxn>
                <a:cxn ang="0">
                  <a:pos x="59" y="25"/>
                </a:cxn>
                <a:cxn ang="0">
                  <a:pos x="34" y="49"/>
                </a:cxn>
                <a:cxn ang="0">
                  <a:pos x="8" y="25"/>
                </a:cxn>
                <a:cxn ang="0">
                  <a:pos x="4" y="15"/>
                </a:cxn>
                <a:cxn ang="0">
                  <a:pos x="15" y="3"/>
                </a:cxn>
                <a:cxn ang="0">
                  <a:pos x="25" y="10"/>
                </a:cxn>
                <a:cxn ang="0">
                  <a:pos x="25" y="10"/>
                </a:cxn>
                <a:cxn ang="0">
                  <a:pos x="28" y="11"/>
                </a:cxn>
                <a:cxn ang="0">
                  <a:pos x="28" y="9"/>
                </a:cxn>
                <a:cxn ang="0">
                  <a:pos x="28" y="9"/>
                </a:cxn>
                <a:cxn ang="0">
                  <a:pos x="15" y="0"/>
                </a:cxn>
                <a:cxn ang="0">
                  <a:pos x="0" y="15"/>
                </a:cxn>
                <a:cxn ang="0">
                  <a:pos x="6" y="27"/>
                </a:cxn>
                <a:cxn ang="0">
                  <a:pos x="33" y="52"/>
                </a:cxn>
                <a:cxn ang="0">
                  <a:pos x="34" y="53"/>
                </a:cxn>
                <a:cxn ang="0">
                  <a:pos x="35" y="52"/>
                </a:cxn>
                <a:cxn ang="0">
                  <a:pos x="62" y="27"/>
                </a:cxn>
                <a:cxn ang="0">
                  <a:pos x="68" y="15"/>
                </a:cxn>
                <a:cxn ang="0">
                  <a:pos x="66" y="13"/>
                </a:cxn>
              </a:cxnLst>
              <a:rect l="0" t="0" r="r" b="b"/>
              <a:pathLst>
                <a:path w="68" h="53">
                  <a:moveTo>
                    <a:pt x="66" y="13"/>
                  </a:moveTo>
                  <a:cubicBezTo>
                    <a:pt x="65" y="13"/>
                    <a:pt x="64" y="14"/>
                    <a:pt x="64" y="15"/>
                  </a:cubicBezTo>
                  <a:cubicBezTo>
                    <a:pt x="64" y="18"/>
                    <a:pt x="62" y="21"/>
                    <a:pt x="59" y="25"/>
                  </a:cubicBezTo>
                  <a:cubicBezTo>
                    <a:pt x="54" y="33"/>
                    <a:pt x="40" y="44"/>
                    <a:pt x="34" y="49"/>
                  </a:cubicBezTo>
                  <a:cubicBezTo>
                    <a:pt x="27" y="44"/>
                    <a:pt x="14" y="33"/>
                    <a:pt x="8" y="25"/>
                  </a:cubicBezTo>
                  <a:cubicBezTo>
                    <a:pt x="6" y="21"/>
                    <a:pt x="4" y="18"/>
                    <a:pt x="4" y="15"/>
                  </a:cubicBezTo>
                  <a:cubicBezTo>
                    <a:pt x="4" y="8"/>
                    <a:pt x="9" y="3"/>
                    <a:pt x="15" y="3"/>
                  </a:cubicBezTo>
                  <a:cubicBezTo>
                    <a:pt x="19" y="3"/>
                    <a:pt x="23" y="6"/>
                    <a:pt x="25" y="10"/>
                  </a:cubicBezTo>
                  <a:cubicBezTo>
                    <a:pt x="25" y="10"/>
                    <a:pt x="25" y="10"/>
                    <a:pt x="25" y="10"/>
                  </a:cubicBezTo>
                  <a:cubicBezTo>
                    <a:pt x="26" y="11"/>
                    <a:pt x="27" y="12"/>
                    <a:pt x="28" y="11"/>
                  </a:cubicBezTo>
                  <a:cubicBezTo>
                    <a:pt x="28" y="11"/>
                    <a:pt x="29" y="10"/>
                    <a:pt x="28" y="9"/>
                  </a:cubicBezTo>
                  <a:cubicBezTo>
                    <a:pt x="28" y="9"/>
                    <a:pt x="28" y="9"/>
                    <a:pt x="28" y="9"/>
                  </a:cubicBezTo>
                  <a:cubicBezTo>
                    <a:pt x="26" y="3"/>
                    <a:pt x="21" y="0"/>
                    <a:pt x="15" y="0"/>
                  </a:cubicBezTo>
                  <a:cubicBezTo>
                    <a:pt x="7" y="0"/>
                    <a:pt x="0" y="6"/>
                    <a:pt x="0" y="15"/>
                  </a:cubicBezTo>
                  <a:cubicBezTo>
                    <a:pt x="0" y="19"/>
                    <a:pt x="2" y="23"/>
                    <a:pt x="6" y="27"/>
                  </a:cubicBezTo>
                  <a:cubicBezTo>
                    <a:pt x="12" y="36"/>
                    <a:pt x="25" y="47"/>
                    <a:pt x="33" y="52"/>
                  </a:cubicBezTo>
                  <a:cubicBezTo>
                    <a:pt x="33" y="53"/>
                    <a:pt x="33" y="53"/>
                    <a:pt x="34" y="53"/>
                  </a:cubicBezTo>
                  <a:cubicBezTo>
                    <a:pt x="34" y="53"/>
                    <a:pt x="35" y="53"/>
                    <a:pt x="35" y="52"/>
                  </a:cubicBezTo>
                  <a:cubicBezTo>
                    <a:pt x="43" y="47"/>
                    <a:pt x="56" y="36"/>
                    <a:pt x="62" y="27"/>
                  </a:cubicBezTo>
                  <a:cubicBezTo>
                    <a:pt x="65" y="23"/>
                    <a:pt x="68" y="19"/>
                    <a:pt x="68" y="15"/>
                  </a:cubicBezTo>
                  <a:cubicBezTo>
                    <a:pt x="68" y="14"/>
                    <a:pt x="67" y="13"/>
                    <a:pt x="66" y="13"/>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grpSp>
          <p:nvGrpSpPr>
            <p:cNvPr id="82" name="Group 2"/>
            <p:cNvGrpSpPr/>
            <p:nvPr/>
          </p:nvGrpSpPr>
          <p:grpSpPr>
            <a:xfrm>
              <a:off x="8116154" y="3409669"/>
              <a:ext cx="331534" cy="447923"/>
              <a:chOff x="8057638" y="3409669"/>
              <a:chExt cx="331534" cy="447923"/>
            </a:xfrm>
          </p:grpSpPr>
          <p:sp>
            <p:nvSpPr>
              <p:cNvPr id="107" name="îṣļîḑé-Freeform: Shape 101"/>
              <p:cNvSpPr>
                <a:spLocks/>
              </p:cNvSpPr>
              <p:nvPr/>
            </p:nvSpPr>
            <p:spPr bwMode="auto">
              <a:xfrm>
                <a:off x="8057638" y="3545457"/>
                <a:ext cx="28215" cy="176347"/>
              </a:xfrm>
              <a:custGeom>
                <a:avLst/>
                <a:gdLst/>
                <a:ahLst/>
                <a:cxnLst>
                  <a:cxn ang="0">
                    <a:pos x="2" y="0"/>
                  </a:cxn>
                  <a:cxn ang="0">
                    <a:pos x="0" y="2"/>
                  </a:cxn>
                  <a:cxn ang="0">
                    <a:pos x="0" y="28"/>
                  </a:cxn>
                  <a:cxn ang="0">
                    <a:pos x="2" y="31"/>
                  </a:cxn>
                  <a:cxn ang="0">
                    <a:pos x="5" y="28"/>
                  </a:cxn>
                  <a:cxn ang="0">
                    <a:pos x="5" y="2"/>
                  </a:cxn>
                  <a:cxn ang="0">
                    <a:pos x="2" y="0"/>
                  </a:cxn>
                </a:cxnLst>
                <a:rect l="0" t="0" r="r" b="b"/>
                <a:pathLst>
                  <a:path w="5" h="31">
                    <a:moveTo>
                      <a:pt x="2" y="0"/>
                    </a:moveTo>
                    <a:cubicBezTo>
                      <a:pt x="1" y="0"/>
                      <a:pt x="0" y="1"/>
                      <a:pt x="0" y="2"/>
                    </a:cubicBezTo>
                    <a:cubicBezTo>
                      <a:pt x="0" y="28"/>
                      <a:pt x="0" y="28"/>
                      <a:pt x="0" y="28"/>
                    </a:cubicBezTo>
                    <a:cubicBezTo>
                      <a:pt x="0" y="29"/>
                      <a:pt x="1" y="31"/>
                      <a:pt x="2" y="31"/>
                    </a:cubicBezTo>
                    <a:cubicBezTo>
                      <a:pt x="4" y="31"/>
                      <a:pt x="5" y="29"/>
                      <a:pt x="5" y="28"/>
                    </a:cubicBezTo>
                    <a:cubicBezTo>
                      <a:pt x="5" y="2"/>
                      <a:pt x="5" y="2"/>
                      <a:pt x="5" y="2"/>
                    </a:cubicBezTo>
                    <a:cubicBezTo>
                      <a:pt x="5" y="1"/>
                      <a:pt x="4" y="0"/>
                      <a:pt x="2" y="0"/>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108" name="îṣļîḑé-Freeform: Shape 102"/>
              <p:cNvSpPr>
                <a:spLocks/>
              </p:cNvSpPr>
              <p:nvPr/>
            </p:nvSpPr>
            <p:spPr bwMode="auto">
              <a:xfrm>
                <a:off x="8117596" y="3409669"/>
                <a:ext cx="271576" cy="447923"/>
              </a:xfrm>
              <a:custGeom>
                <a:avLst/>
                <a:gdLst/>
                <a:ahLst/>
                <a:cxnLst>
                  <a:cxn ang="0">
                    <a:pos x="47" y="1"/>
                  </a:cxn>
                  <a:cxn ang="0">
                    <a:pos x="44" y="1"/>
                  </a:cxn>
                  <a:cxn ang="0">
                    <a:pos x="2" y="22"/>
                  </a:cxn>
                  <a:cxn ang="0">
                    <a:pos x="0" y="24"/>
                  </a:cxn>
                  <a:cxn ang="0">
                    <a:pos x="0" y="54"/>
                  </a:cxn>
                  <a:cxn ang="0">
                    <a:pos x="2" y="56"/>
                  </a:cxn>
                  <a:cxn ang="0">
                    <a:pos x="44" y="78"/>
                  </a:cxn>
                  <a:cxn ang="0">
                    <a:pos x="45" y="78"/>
                  </a:cxn>
                  <a:cxn ang="0">
                    <a:pos x="47" y="77"/>
                  </a:cxn>
                  <a:cxn ang="0">
                    <a:pos x="48" y="75"/>
                  </a:cxn>
                  <a:cxn ang="0">
                    <a:pos x="48" y="3"/>
                  </a:cxn>
                  <a:cxn ang="0">
                    <a:pos x="47" y="1"/>
                  </a:cxn>
                  <a:cxn ang="0">
                    <a:pos x="43" y="71"/>
                  </a:cxn>
                  <a:cxn ang="0">
                    <a:pos x="38" y="69"/>
                  </a:cxn>
                  <a:cxn ang="0">
                    <a:pos x="38" y="33"/>
                  </a:cxn>
                  <a:cxn ang="0">
                    <a:pos x="36" y="31"/>
                  </a:cxn>
                  <a:cxn ang="0">
                    <a:pos x="34" y="33"/>
                  </a:cxn>
                  <a:cxn ang="0">
                    <a:pos x="34" y="67"/>
                  </a:cxn>
                  <a:cxn ang="0">
                    <a:pos x="6" y="52"/>
                  </a:cxn>
                  <a:cxn ang="0">
                    <a:pos x="6" y="26"/>
                  </a:cxn>
                  <a:cxn ang="0">
                    <a:pos x="34" y="11"/>
                  </a:cxn>
                  <a:cxn ang="0">
                    <a:pos x="34" y="23"/>
                  </a:cxn>
                  <a:cxn ang="0">
                    <a:pos x="36" y="24"/>
                  </a:cxn>
                  <a:cxn ang="0">
                    <a:pos x="38" y="23"/>
                  </a:cxn>
                  <a:cxn ang="0">
                    <a:pos x="38" y="10"/>
                  </a:cxn>
                  <a:cxn ang="0">
                    <a:pos x="43" y="7"/>
                  </a:cxn>
                  <a:cxn ang="0">
                    <a:pos x="43" y="71"/>
                  </a:cxn>
                </a:cxnLst>
                <a:rect l="0" t="0" r="r" b="b"/>
                <a:pathLst>
                  <a:path w="48" h="78">
                    <a:moveTo>
                      <a:pt x="47" y="1"/>
                    </a:moveTo>
                    <a:cubicBezTo>
                      <a:pt x="46" y="0"/>
                      <a:pt x="45" y="0"/>
                      <a:pt x="44" y="1"/>
                    </a:cubicBezTo>
                    <a:cubicBezTo>
                      <a:pt x="2" y="22"/>
                      <a:pt x="2" y="22"/>
                      <a:pt x="2" y="22"/>
                    </a:cubicBezTo>
                    <a:cubicBezTo>
                      <a:pt x="1" y="22"/>
                      <a:pt x="0" y="23"/>
                      <a:pt x="0" y="24"/>
                    </a:cubicBezTo>
                    <a:cubicBezTo>
                      <a:pt x="0" y="54"/>
                      <a:pt x="0" y="54"/>
                      <a:pt x="0" y="54"/>
                    </a:cubicBezTo>
                    <a:cubicBezTo>
                      <a:pt x="0" y="55"/>
                      <a:pt x="1" y="56"/>
                      <a:pt x="2" y="56"/>
                    </a:cubicBezTo>
                    <a:cubicBezTo>
                      <a:pt x="44" y="78"/>
                      <a:pt x="44" y="78"/>
                      <a:pt x="44" y="78"/>
                    </a:cubicBezTo>
                    <a:cubicBezTo>
                      <a:pt x="44" y="78"/>
                      <a:pt x="45" y="78"/>
                      <a:pt x="45" y="78"/>
                    </a:cubicBezTo>
                    <a:cubicBezTo>
                      <a:pt x="46" y="78"/>
                      <a:pt x="46" y="78"/>
                      <a:pt x="47" y="77"/>
                    </a:cubicBezTo>
                    <a:cubicBezTo>
                      <a:pt x="47" y="77"/>
                      <a:pt x="48" y="76"/>
                      <a:pt x="48" y="75"/>
                    </a:cubicBezTo>
                    <a:cubicBezTo>
                      <a:pt x="48" y="3"/>
                      <a:pt x="48" y="3"/>
                      <a:pt x="48" y="3"/>
                    </a:cubicBezTo>
                    <a:cubicBezTo>
                      <a:pt x="48" y="2"/>
                      <a:pt x="47" y="1"/>
                      <a:pt x="47" y="1"/>
                    </a:cubicBezTo>
                    <a:close/>
                    <a:moveTo>
                      <a:pt x="43" y="71"/>
                    </a:moveTo>
                    <a:cubicBezTo>
                      <a:pt x="38" y="69"/>
                      <a:pt x="38" y="69"/>
                      <a:pt x="38" y="69"/>
                    </a:cubicBezTo>
                    <a:cubicBezTo>
                      <a:pt x="38" y="33"/>
                      <a:pt x="38" y="33"/>
                      <a:pt x="38" y="33"/>
                    </a:cubicBezTo>
                    <a:cubicBezTo>
                      <a:pt x="38" y="32"/>
                      <a:pt x="37" y="31"/>
                      <a:pt x="36" y="31"/>
                    </a:cubicBezTo>
                    <a:cubicBezTo>
                      <a:pt x="35" y="31"/>
                      <a:pt x="34" y="32"/>
                      <a:pt x="34" y="33"/>
                    </a:cubicBezTo>
                    <a:cubicBezTo>
                      <a:pt x="34" y="67"/>
                      <a:pt x="34" y="67"/>
                      <a:pt x="34" y="67"/>
                    </a:cubicBezTo>
                    <a:cubicBezTo>
                      <a:pt x="6" y="52"/>
                      <a:pt x="6" y="52"/>
                      <a:pt x="6" y="52"/>
                    </a:cubicBezTo>
                    <a:cubicBezTo>
                      <a:pt x="6" y="26"/>
                      <a:pt x="6" y="26"/>
                      <a:pt x="6" y="26"/>
                    </a:cubicBezTo>
                    <a:cubicBezTo>
                      <a:pt x="34" y="11"/>
                      <a:pt x="34" y="11"/>
                      <a:pt x="34" y="11"/>
                    </a:cubicBezTo>
                    <a:cubicBezTo>
                      <a:pt x="34" y="23"/>
                      <a:pt x="34" y="23"/>
                      <a:pt x="34" y="23"/>
                    </a:cubicBezTo>
                    <a:cubicBezTo>
                      <a:pt x="34" y="24"/>
                      <a:pt x="35" y="24"/>
                      <a:pt x="36" y="24"/>
                    </a:cubicBezTo>
                    <a:cubicBezTo>
                      <a:pt x="37" y="24"/>
                      <a:pt x="38" y="24"/>
                      <a:pt x="38" y="23"/>
                    </a:cubicBezTo>
                    <a:cubicBezTo>
                      <a:pt x="38" y="10"/>
                      <a:pt x="38" y="10"/>
                      <a:pt x="38" y="10"/>
                    </a:cubicBezTo>
                    <a:cubicBezTo>
                      <a:pt x="43" y="7"/>
                      <a:pt x="43" y="7"/>
                      <a:pt x="43" y="7"/>
                    </a:cubicBezTo>
                    <a:lnTo>
                      <a:pt x="43" y="71"/>
                    </a:ln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grpSp>
        <p:sp>
          <p:nvSpPr>
            <p:cNvPr id="83" name="îṣļîḑé-Freeform: Shape 105"/>
            <p:cNvSpPr>
              <a:spLocks/>
            </p:cNvSpPr>
            <p:nvPr/>
          </p:nvSpPr>
          <p:spPr bwMode="auto">
            <a:xfrm>
              <a:off x="7615233" y="4718481"/>
              <a:ext cx="490241" cy="328003"/>
            </a:xfrm>
            <a:custGeom>
              <a:avLst/>
              <a:gdLst/>
              <a:ahLst/>
              <a:cxnLst>
                <a:cxn ang="0">
                  <a:pos x="78" y="0"/>
                </a:cxn>
                <a:cxn ang="0">
                  <a:pos x="9" y="0"/>
                </a:cxn>
                <a:cxn ang="0">
                  <a:pos x="0" y="8"/>
                </a:cxn>
                <a:cxn ang="0">
                  <a:pos x="0" y="50"/>
                </a:cxn>
                <a:cxn ang="0">
                  <a:pos x="9" y="58"/>
                </a:cxn>
                <a:cxn ang="0">
                  <a:pos x="78" y="58"/>
                </a:cxn>
                <a:cxn ang="0">
                  <a:pos x="86" y="50"/>
                </a:cxn>
                <a:cxn ang="0">
                  <a:pos x="86" y="8"/>
                </a:cxn>
                <a:cxn ang="0">
                  <a:pos x="78" y="0"/>
                </a:cxn>
                <a:cxn ang="0">
                  <a:pos x="78" y="5"/>
                </a:cxn>
                <a:cxn ang="0">
                  <a:pos x="79" y="5"/>
                </a:cxn>
                <a:cxn ang="0">
                  <a:pos x="44" y="33"/>
                </a:cxn>
                <a:cxn ang="0">
                  <a:pos x="9" y="5"/>
                </a:cxn>
                <a:cxn ang="0">
                  <a:pos x="78" y="5"/>
                </a:cxn>
                <a:cxn ang="0">
                  <a:pos x="10" y="53"/>
                </a:cxn>
                <a:cxn ang="0">
                  <a:pos x="33" y="37"/>
                </a:cxn>
                <a:cxn ang="0">
                  <a:pos x="34" y="34"/>
                </a:cxn>
                <a:cxn ang="0">
                  <a:pos x="31" y="34"/>
                </a:cxn>
                <a:cxn ang="0">
                  <a:pos x="6" y="51"/>
                </a:cxn>
                <a:cxn ang="0">
                  <a:pos x="6" y="50"/>
                </a:cxn>
                <a:cxn ang="0">
                  <a:pos x="6" y="8"/>
                </a:cxn>
                <a:cxn ang="0">
                  <a:pos x="6" y="7"/>
                </a:cxn>
                <a:cxn ang="0">
                  <a:pos x="42" y="35"/>
                </a:cxn>
                <a:cxn ang="0">
                  <a:pos x="44" y="36"/>
                </a:cxn>
                <a:cxn ang="0">
                  <a:pos x="46" y="35"/>
                </a:cxn>
                <a:cxn ang="0">
                  <a:pos x="81" y="9"/>
                </a:cxn>
                <a:cxn ang="0">
                  <a:pos x="81" y="50"/>
                </a:cxn>
                <a:cxn ang="0">
                  <a:pos x="81" y="50"/>
                </a:cxn>
                <a:cxn ang="0">
                  <a:pos x="57" y="34"/>
                </a:cxn>
                <a:cxn ang="0">
                  <a:pos x="55" y="34"/>
                </a:cxn>
                <a:cxn ang="0">
                  <a:pos x="55" y="37"/>
                </a:cxn>
                <a:cxn ang="0">
                  <a:pos x="78" y="53"/>
                </a:cxn>
                <a:cxn ang="0">
                  <a:pos x="78" y="53"/>
                </a:cxn>
                <a:cxn ang="0">
                  <a:pos x="10" y="53"/>
                </a:cxn>
              </a:cxnLst>
              <a:rect l="0" t="0" r="r" b="b"/>
              <a:pathLst>
                <a:path w="86" h="58">
                  <a:moveTo>
                    <a:pt x="78" y="0"/>
                  </a:moveTo>
                  <a:cubicBezTo>
                    <a:pt x="9" y="0"/>
                    <a:pt x="9" y="0"/>
                    <a:pt x="9" y="0"/>
                  </a:cubicBezTo>
                  <a:cubicBezTo>
                    <a:pt x="4" y="0"/>
                    <a:pt x="0" y="4"/>
                    <a:pt x="0" y="8"/>
                  </a:cubicBezTo>
                  <a:cubicBezTo>
                    <a:pt x="0" y="50"/>
                    <a:pt x="0" y="50"/>
                    <a:pt x="0" y="50"/>
                  </a:cubicBezTo>
                  <a:cubicBezTo>
                    <a:pt x="0" y="55"/>
                    <a:pt x="4" y="58"/>
                    <a:pt x="9" y="58"/>
                  </a:cubicBezTo>
                  <a:cubicBezTo>
                    <a:pt x="78" y="58"/>
                    <a:pt x="78" y="58"/>
                    <a:pt x="78" y="58"/>
                  </a:cubicBezTo>
                  <a:cubicBezTo>
                    <a:pt x="82" y="58"/>
                    <a:pt x="86" y="55"/>
                    <a:pt x="86" y="50"/>
                  </a:cubicBezTo>
                  <a:cubicBezTo>
                    <a:pt x="86" y="8"/>
                    <a:pt x="86" y="8"/>
                    <a:pt x="86" y="8"/>
                  </a:cubicBezTo>
                  <a:cubicBezTo>
                    <a:pt x="86" y="4"/>
                    <a:pt x="82" y="0"/>
                    <a:pt x="78" y="0"/>
                  </a:cubicBezTo>
                  <a:close/>
                  <a:moveTo>
                    <a:pt x="78" y="5"/>
                  </a:moveTo>
                  <a:cubicBezTo>
                    <a:pt x="78" y="5"/>
                    <a:pt x="78" y="5"/>
                    <a:pt x="79" y="5"/>
                  </a:cubicBezTo>
                  <a:cubicBezTo>
                    <a:pt x="44" y="33"/>
                    <a:pt x="44" y="33"/>
                    <a:pt x="44" y="33"/>
                  </a:cubicBezTo>
                  <a:cubicBezTo>
                    <a:pt x="9" y="5"/>
                    <a:pt x="9" y="5"/>
                    <a:pt x="9" y="5"/>
                  </a:cubicBezTo>
                  <a:lnTo>
                    <a:pt x="78" y="5"/>
                  </a:lnTo>
                  <a:close/>
                  <a:moveTo>
                    <a:pt x="10" y="53"/>
                  </a:moveTo>
                  <a:cubicBezTo>
                    <a:pt x="33" y="37"/>
                    <a:pt x="33" y="37"/>
                    <a:pt x="33" y="37"/>
                  </a:cubicBezTo>
                  <a:cubicBezTo>
                    <a:pt x="34" y="36"/>
                    <a:pt x="34" y="35"/>
                    <a:pt x="34" y="34"/>
                  </a:cubicBezTo>
                  <a:cubicBezTo>
                    <a:pt x="33" y="33"/>
                    <a:pt x="32" y="33"/>
                    <a:pt x="31" y="34"/>
                  </a:cubicBezTo>
                  <a:cubicBezTo>
                    <a:pt x="6" y="51"/>
                    <a:pt x="6" y="51"/>
                    <a:pt x="6" y="51"/>
                  </a:cubicBezTo>
                  <a:cubicBezTo>
                    <a:pt x="6" y="51"/>
                    <a:pt x="6" y="50"/>
                    <a:pt x="6" y="50"/>
                  </a:cubicBezTo>
                  <a:cubicBezTo>
                    <a:pt x="6" y="8"/>
                    <a:pt x="6" y="8"/>
                    <a:pt x="6" y="8"/>
                  </a:cubicBezTo>
                  <a:cubicBezTo>
                    <a:pt x="6" y="8"/>
                    <a:pt x="6" y="8"/>
                    <a:pt x="6" y="7"/>
                  </a:cubicBezTo>
                  <a:cubicBezTo>
                    <a:pt x="42" y="35"/>
                    <a:pt x="42" y="35"/>
                    <a:pt x="42" y="35"/>
                  </a:cubicBezTo>
                  <a:cubicBezTo>
                    <a:pt x="43" y="36"/>
                    <a:pt x="43" y="36"/>
                    <a:pt x="44" y="36"/>
                  </a:cubicBezTo>
                  <a:cubicBezTo>
                    <a:pt x="45" y="36"/>
                    <a:pt x="46" y="36"/>
                    <a:pt x="46" y="35"/>
                  </a:cubicBezTo>
                  <a:cubicBezTo>
                    <a:pt x="81" y="9"/>
                    <a:pt x="81" y="9"/>
                    <a:pt x="81" y="9"/>
                  </a:cubicBezTo>
                  <a:cubicBezTo>
                    <a:pt x="81" y="50"/>
                    <a:pt x="81" y="50"/>
                    <a:pt x="81" y="50"/>
                  </a:cubicBezTo>
                  <a:cubicBezTo>
                    <a:pt x="81" y="50"/>
                    <a:pt x="81" y="50"/>
                    <a:pt x="81" y="50"/>
                  </a:cubicBezTo>
                  <a:cubicBezTo>
                    <a:pt x="57" y="34"/>
                    <a:pt x="57" y="34"/>
                    <a:pt x="57" y="34"/>
                  </a:cubicBezTo>
                  <a:cubicBezTo>
                    <a:pt x="56" y="33"/>
                    <a:pt x="55" y="33"/>
                    <a:pt x="55" y="34"/>
                  </a:cubicBezTo>
                  <a:cubicBezTo>
                    <a:pt x="54" y="35"/>
                    <a:pt x="54" y="36"/>
                    <a:pt x="55" y="37"/>
                  </a:cubicBezTo>
                  <a:cubicBezTo>
                    <a:pt x="78" y="53"/>
                    <a:pt x="78" y="53"/>
                    <a:pt x="78" y="53"/>
                  </a:cubicBezTo>
                  <a:cubicBezTo>
                    <a:pt x="78" y="53"/>
                    <a:pt x="78" y="53"/>
                    <a:pt x="78" y="53"/>
                  </a:cubicBezTo>
                  <a:lnTo>
                    <a:pt x="10" y="53"/>
                  </a:ln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109" name="组合 108"/>
          <p:cNvGrpSpPr/>
          <p:nvPr/>
        </p:nvGrpSpPr>
        <p:grpSpPr>
          <a:xfrm>
            <a:off x="6031205" y="1629062"/>
            <a:ext cx="2082504" cy="669834"/>
            <a:chOff x="7583812" y="3371650"/>
            <a:chExt cx="2776672" cy="893112"/>
          </a:xfrm>
        </p:grpSpPr>
        <p:sp>
          <p:nvSpPr>
            <p:cNvPr id="110" name="矩形 109"/>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11" name="矩形 110"/>
            <p:cNvSpPr/>
            <p:nvPr/>
          </p:nvSpPr>
          <p:spPr>
            <a:xfrm>
              <a:off x="7583812" y="3371650"/>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产品形式</a:t>
              </a:r>
            </a:p>
          </p:txBody>
        </p:sp>
      </p:grpSp>
      <p:grpSp>
        <p:nvGrpSpPr>
          <p:cNvPr id="112" name="组合 111"/>
          <p:cNvGrpSpPr/>
          <p:nvPr/>
        </p:nvGrpSpPr>
        <p:grpSpPr>
          <a:xfrm>
            <a:off x="6031205" y="3468350"/>
            <a:ext cx="2082504" cy="669834"/>
            <a:chOff x="7583812" y="3371650"/>
            <a:chExt cx="2776672" cy="893112"/>
          </a:xfrm>
        </p:grpSpPr>
        <p:sp>
          <p:nvSpPr>
            <p:cNvPr id="113" name="矩形 112"/>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14" name="矩形 113"/>
            <p:cNvSpPr/>
            <p:nvPr/>
          </p:nvSpPr>
          <p:spPr>
            <a:xfrm>
              <a:off x="7583812" y="3371650"/>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产品形式</a:t>
              </a:r>
            </a:p>
          </p:txBody>
        </p:sp>
      </p:grpSp>
      <p:grpSp>
        <p:nvGrpSpPr>
          <p:cNvPr id="115" name="组合 114"/>
          <p:cNvGrpSpPr/>
          <p:nvPr/>
        </p:nvGrpSpPr>
        <p:grpSpPr>
          <a:xfrm>
            <a:off x="6379575" y="2548706"/>
            <a:ext cx="2082504" cy="669834"/>
            <a:chOff x="7583812" y="3371650"/>
            <a:chExt cx="2776672" cy="893112"/>
          </a:xfrm>
        </p:grpSpPr>
        <p:sp>
          <p:nvSpPr>
            <p:cNvPr id="116" name="矩形 115"/>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17" name="矩形 116"/>
            <p:cNvSpPr/>
            <p:nvPr/>
          </p:nvSpPr>
          <p:spPr>
            <a:xfrm>
              <a:off x="7583812" y="3371650"/>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产品形式</a:t>
              </a:r>
            </a:p>
          </p:txBody>
        </p:sp>
      </p:grpSp>
      <p:grpSp>
        <p:nvGrpSpPr>
          <p:cNvPr id="118" name="组合 117"/>
          <p:cNvGrpSpPr/>
          <p:nvPr/>
        </p:nvGrpSpPr>
        <p:grpSpPr>
          <a:xfrm>
            <a:off x="1037577" y="1629062"/>
            <a:ext cx="2082504" cy="669834"/>
            <a:chOff x="7583812" y="3371650"/>
            <a:chExt cx="2776672" cy="893112"/>
          </a:xfrm>
        </p:grpSpPr>
        <p:sp>
          <p:nvSpPr>
            <p:cNvPr id="119" name="矩形 118"/>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20" name="矩形 119"/>
            <p:cNvSpPr/>
            <p:nvPr/>
          </p:nvSpPr>
          <p:spPr>
            <a:xfrm>
              <a:off x="8309932" y="3371650"/>
              <a:ext cx="2050552"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solidFill>
                  <a:latin typeface="微软雅黑"/>
                  <a:ea typeface="微软雅黑"/>
                </a:rPr>
                <a:t>产品形式</a:t>
              </a:r>
            </a:p>
          </p:txBody>
        </p:sp>
      </p:grpSp>
      <p:grpSp>
        <p:nvGrpSpPr>
          <p:cNvPr id="121" name="组合 120"/>
          <p:cNvGrpSpPr/>
          <p:nvPr/>
        </p:nvGrpSpPr>
        <p:grpSpPr>
          <a:xfrm>
            <a:off x="1037577" y="3468350"/>
            <a:ext cx="2082504" cy="669834"/>
            <a:chOff x="7583812" y="3371650"/>
            <a:chExt cx="2776672" cy="893112"/>
          </a:xfrm>
        </p:grpSpPr>
        <p:sp>
          <p:nvSpPr>
            <p:cNvPr id="122" name="矩形 121"/>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23" name="矩形 122"/>
            <p:cNvSpPr/>
            <p:nvPr/>
          </p:nvSpPr>
          <p:spPr>
            <a:xfrm>
              <a:off x="8309932" y="3371650"/>
              <a:ext cx="2050552"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solidFill>
                  <a:latin typeface="微软雅黑"/>
                  <a:ea typeface="微软雅黑"/>
                </a:rPr>
                <a:t>产品形式</a:t>
              </a:r>
            </a:p>
          </p:txBody>
        </p:sp>
      </p:grpSp>
      <p:grpSp>
        <p:nvGrpSpPr>
          <p:cNvPr id="124" name="组合 123"/>
          <p:cNvGrpSpPr/>
          <p:nvPr/>
        </p:nvGrpSpPr>
        <p:grpSpPr>
          <a:xfrm>
            <a:off x="771049" y="2548706"/>
            <a:ext cx="2082504" cy="669834"/>
            <a:chOff x="7583812" y="3371650"/>
            <a:chExt cx="2776672" cy="893112"/>
          </a:xfrm>
        </p:grpSpPr>
        <p:sp>
          <p:nvSpPr>
            <p:cNvPr id="125" name="矩形 124"/>
            <p:cNvSpPr/>
            <p:nvPr/>
          </p:nvSpPr>
          <p:spPr>
            <a:xfrm>
              <a:off x="7583812" y="3718458"/>
              <a:ext cx="2776672" cy="546304"/>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a:t>
              </a:r>
            </a:p>
          </p:txBody>
        </p:sp>
        <p:sp>
          <p:nvSpPr>
            <p:cNvPr id="126" name="矩形 125"/>
            <p:cNvSpPr/>
            <p:nvPr/>
          </p:nvSpPr>
          <p:spPr>
            <a:xfrm>
              <a:off x="8309932" y="3371650"/>
              <a:ext cx="2050552"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solidFill>
                  <a:latin typeface="微软雅黑"/>
                  <a:ea typeface="微软雅黑"/>
                </a:rPr>
                <a:t>产品形式</a:t>
              </a:r>
            </a:p>
          </p:txBody>
        </p:sp>
      </p:grpSp>
      <p:pic>
        <p:nvPicPr>
          <p:cNvPr id="128" name="图片占位符 127"/>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l="2212" r="2212"/>
          <a:stretch>
            <a:fillRect/>
          </a:stretch>
        </p:blipFill>
        <p:spPr/>
      </p:pic>
      <p:sp>
        <p:nvSpPr>
          <p:cNvPr id="44" name="文本框 43"/>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项目背景研究</a:t>
            </a:r>
          </a:p>
        </p:txBody>
      </p:sp>
      <p:sp>
        <p:nvSpPr>
          <p:cNvPr id="45" name="文本框 44"/>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13195556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p:cTn id="7" dur="500" fill="hold"/>
                                        <p:tgtEl>
                                          <p:spTgt spid="128"/>
                                        </p:tgtEl>
                                        <p:attrNameLst>
                                          <p:attrName>ppt_w</p:attrName>
                                        </p:attrNameLst>
                                      </p:cBhvr>
                                      <p:tavLst>
                                        <p:tav tm="0">
                                          <p:val>
                                            <p:fltVal val="0"/>
                                          </p:val>
                                        </p:tav>
                                        <p:tav tm="100000">
                                          <p:val>
                                            <p:strVal val="#ppt_w"/>
                                          </p:val>
                                        </p:tav>
                                      </p:tavLst>
                                    </p:anim>
                                    <p:anim calcmode="lin" valueType="num">
                                      <p:cBhvr>
                                        <p:cTn id="8" dur="500" fill="hold"/>
                                        <p:tgtEl>
                                          <p:spTgt spid="128"/>
                                        </p:tgtEl>
                                        <p:attrNameLst>
                                          <p:attrName>ppt_h</p:attrName>
                                        </p:attrNameLst>
                                      </p:cBhvr>
                                      <p:tavLst>
                                        <p:tav tm="0">
                                          <p:val>
                                            <p:fltVal val="0"/>
                                          </p:val>
                                        </p:tav>
                                        <p:tav tm="100000">
                                          <p:val>
                                            <p:strVal val="#ppt_h"/>
                                          </p:val>
                                        </p:tav>
                                      </p:tavLst>
                                    </p:anim>
                                    <p:animEffect transition="in" filter="fade">
                                      <p:cBhvr>
                                        <p:cTn id="9" dur="500"/>
                                        <p:tgtEl>
                                          <p:spTgt spid="12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118"/>
                                        </p:tgtEl>
                                        <p:attrNameLst>
                                          <p:attrName>style.visibility</p:attrName>
                                        </p:attrNameLst>
                                      </p:cBhvr>
                                      <p:to>
                                        <p:strVal val="visible"/>
                                      </p:to>
                                    </p:set>
                                    <p:anim calcmode="lin" valueType="num">
                                      <p:cBhvr additive="base">
                                        <p:cTn id="17" dur="500"/>
                                        <p:tgtEl>
                                          <p:spTgt spid="118"/>
                                        </p:tgtEl>
                                        <p:attrNameLst>
                                          <p:attrName>ppt_x</p:attrName>
                                        </p:attrNameLst>
                                      </p:cBhvr>
                                      <p:tavLst>
                                        <p:tav tm="0">
                                          <p:val>
                                            <p:strVal val="#ppt_x+#ppt_w*1.125000"/>
                                          </p:val>
                                        </p:tav>
                                        <p:tav tm="100000">
                                          <p:val>
                                            <p:strVal val="#ppt_x"/>
                                          </p:val>
                                        </p:tav>
                                      </p:tavLst>
                                    </p:anim>
                                    <p:animEffect transition="in" filter="wipe(left)">
                                      <p:cBhvr>
                                        <p:cTn id="18" dur="500"/>
                                        <p:tgtEl>
                                          <p:spTgt spid="118"/>
                                        </p:tgtEl>
                                      </p:cBhvr>
                                    </p:animEffect>
                                  </p:childTnLst>
                                </p:cTn>
                              </p:par>
                              <p:par>
                                <p:cTn id="19" presetID="12" presetClass="entr" presetSubtype="2" fill="hold" nodeType="with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additive="base">
                                        <p:cTn id="21" dur="500"/>
                                        <p:tgtEl>
                                          <p:spTgt spid="124"/>
                                        </p:tgtEl>
                                        <p:attrNameLst>
                                          <p:attrName>ppt_x</p:attrName>
                                        </p:attrNameLst>
                                      </p:cBhvr>
                                      <p:tavLst>
                                        <p:tav tm="0">
                                          <p:val>
                                            <p:strVal val="#ppt_x+#ppt_w*1.125000"/>
                                          </p:val>
                                        </p:tav>
                                        <p:tav tm="100000">
                                          <p:val>
                                            <p:strVal val="#ppt_x"/>
                                          </p:val>
                                        </p:tav>
                                      </p:tavLst>
                                    </p:anim>
                                    <p:animEffect transition="in" filter="wipe(left)">
                                      <p:cBhvr>
                                        <p:cTn id="22" dur="500"/>
                                        <p:tgtEl>
                                          <p:spTgt spid="124"/>
                                        </p:tgtEl>
                                      </p:cBhvr>
                                    </p:animEffect>
                                  </p:childTnLst>
                                </p:cTn>
                              </p:par>
                              <p:par>
                                <p:cTn id="23" presetID="12" presetClass="entr" presetSubtype="2" fill="hold" nodeType="withEffect">
                                  <p:stCondLst>
                                    <p:cond delay="0"/>
                                  </p:stCondLst>
                                  <p:childTnLst>
                                    <p:set>
                                      <p:cBhvr>
                                        <p:cTn id="24" dur="1" fill="hold">
                                          <p:stCondLst>
                                            <p:cond delay="0"/>
                                          </p:stCondLst>
                                        </p:cTn>
                                        <p:tgtEl>
                                          <p:spTgt spid="121"/>
                                        </p:tgtEl>
                                        <p:attrNameLst>
                                          <p:attrName>style.visibility</p:attrName>
                                        </p:attrNameLst>
                                      </p:cBhvr>
                                      <p:to>
                                        <p:strVal val="visible"/>
                                      </p:to>
                                    </p:set>
                                    <p:anim calcmode="lin" valueType="num">
                                      <p:cBhvr additive="base">
                                        <p:cTn id="25" dur="500"/>
                                        <p:tgtEl>
                                          <p:spTgt spid="121"/>
                                        </p:tgtEl>
                                        <p:attrNameLst>
                                          <p:attrName>ppt_x</p:attrName>
                                        </p:attrNameLst>
                                      </p:cBhvr>
                                      <p:tavLst>
                                        <p:tav tm="0">
                                          <p:val>
                                            <p:strVal val="#ppt_x+#ppt_w*1.125000"/>
                                          </p:val>
                                        </p:tav>
                                        <p:tav tm="100000">
                                          <p:val>
                                            <p:strVal val="#ppt_x"/>
                                          </p:val>
                                        </p:tav>
                                      </p:tavLst>
                                    </p:anim>
                                    <p:animEffect transition="in" filter="wipe(left)">
                                      <p:cBhvr>
                                        <p:cTn id="26" dur="500"/>
                                        <p:tgtEl>
                                          <p:spTgt spid="121"/>
                                        </p:tgtEl>
                                      </p:cBhvr>
                                    </p:animEffect>
                                  </p:childTnLst>
                                </p:cTn>
                              </p:par>
                              <p:par>
                                <p:cTn id="27" presetID="12" presetClass="entr" presetSubtype="8"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p:tgtEl>
                                          <p:spTgt spid="109"/>
                                        </p:tgtEl>
                                        <p:attrNameLst>
                                          <p:attrName>ppt_x</p:attrName>
                                        </p:attrNameLst>
                                      </p:cBhvr>
                                      <p:tavLst>
                                        <p:tav tm="0">
                                          <p:val>
                                            <p:strVal val="#ppt_x-#ppt_w*1.125000"/>
                                          </p:val>
                                        </p:tav>
                                        <p:tav tm="100000">
                                          <p:val>
                                            <p:strVal val="#ppt_x"/>
                                          </p:val>
                                        </p:tav>
                                      </p:tavLst>
                                    </p:anim>
                                    <p:animEffect transition="in" filter="wipe(right)">
                                      <p:cBhvr>
                                        <p:cTn id="30" dur="500"/>
                                        <p:tgtEl>
                                          <p:spTgt spid="109"/>
                                        </p:tgtEl>
                                      </p:cBhvr>
                                    </p:animEffect>
                                  </p:childTnLst>
                                </p:cTn>
                              </p:par>
                              <p:par>
                                <p:cTn id="31" presetID="12" presetClass="entr" presetSubtype="8" fill="hold" nodeType="withEffect">
                                  <p:stCondLst>
                                    <p:cond delay="0"/>
                                  </p:stCondLst>
                                  <p:childTnLst>
                                    <p:set>
                                      <p:cBhvr>
                                        <p:cTn id="32" dur="1" fill="hold">
                                          <p:stCondLst>
                                            <p:cond delay="0"/>
                                          </p:stCondLst>
                                        </p:cTn>
                                        <p:tgtEl>
                                          <p:spTgt spid="115"/>
                                        </p:tgtEl>
                                        <p:attrNameLst>
                                          <p:attrName>style.visibility</p:attrName>
                                        </p:attrNameLst>
                                      </p:cBhvr>
                                      <p:to>
                                        <p:strVal val="visible"/>
                                      </p:to>
                                    </p:set>
                                    <p:anim calcmode="lin" valueType="num">
                                      <p:cBhvr additive="base">
                                        <p:cTn id="33" dur="500"/>
                                        <p:tgtEl>
                                          <p:spTgt spid="115"/>
                                        </p:tgtEl>
                                        <p:attrNameLst>
                                          <p:attrName>ppt_x</p:attrName>
                                        </p:attrNameLst>
                                      </p:cBhvr>
                                      <p:tavLst>
                                        <p:tav tm="0">
                                          <p:val>
                                            <p:strVal val="#ppt_x-#ppt_w*1.125000"/>
                                          </p:val>
                                        </p:tav>
                                        <p:tav tm="100000">
                                          <p:val>
                                            <p:strVal val="#ppt_x"/>
                                          </p:val>
                                        </p:tav>
                                      </p:tavLst>
                                    </p:anim>
                                    <p:animEffect transition="in" filter="wipe(right)">
                                      <p:cBhvr>
                                        <p:cTn id="34" dur="500"/>
                                        <p:tgtEl>
                                          <p:spTgt spid="115"/>
                                        </p:tgtEl>
                                      </p:cBhvr>
                                    </p:animEffect>
                                  </p:childTnLst>
                                </p:cTn>
                              </p:par>
                              <p:par>
                                <p:cTn id="35" presetID="12" presetClass="entr" presetSubtype="8" fill="hold"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p:tgtEl>
                                          <p:spTgt spid="112"/>
                                        </p:tgtEl>
                                        <p:attrNameLst>
                                          <p:attrName>ppt_x</p:attrName>
                                        </p:attrNameLst>
                                      </p:cBhvr>
                                      <p:tavLst>
                                        <p:tav tm="0">
                                          <p:val>
                                            <p:strVal val="#ppt_x-#ppt_w*1.125000"/>
                                          </p:val>
                                        </p:tav>
                                        <p:tav tm="100000">
                                          <p:val>
                                            <p:strVal val="#ppt_x"/>
                                          </p:val>
                                        </p:tav>
                                      </p:tavLst>
                                    </p:anim>
                                    <p:animEffect transition="in" filter="wipe(right)">
                                      <p:cBhvr>
                                        <p:cTn id="38"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36"/>
          <p:cNvSpPr/>
          <p:nvPr/>
        </p:nvSpPr>
        <p:spPr>
          <a:xfrm>
            <a:off x="6587113" y="2002645"/>
            <a:ext cx="488603" cy="355349"/>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28568" tIns="28568" rIns="28568" bIns="28568" anchor="ctr"/>
          <a:lstStyle/>
          <a:p>
            <a:pPr defTabSz="34279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49">
              <a:solidFill>
                <a:srgbClr val="FFFFFF"/>
              </a:solidFill>
              <a:effectLst>
                <a:outerShdw blurRad="38100" dist="12700" dir="5400000" rotWithShape="0">
                  <a:srgbClr val="000000">
                    <a:alpha val="50000"/>
                  </a:srgbClr>
                </a:outerShdw>
              </a:effectLst>
              <a:latin typeface="Gill Sans"/>
              <a:sym typeface="Gill Sans"/>
            </a:endParaRPr>
          </a:p>
        </p:txBody>
      </p:sp>
      <p:sp>
        <p:nvSpPr>
          <p:cNvPr id="3" name="Shape 2841"/>
          <p:cNvSpPr/>
          <p:nvPr/>
        </p:nvSpPr>
        <p:spPr>
          <a:xfrm>
            <a:off x="2068285" y="2002645"/>
            <a:ext cx="488603" cy="399767"/>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28568" tIns="28568" rIns="28568" bIns="28568" anchor="ctr"/>
          <a:lstStyle/>
          <a:p>
            <a:pPr defTabSz="34279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49">
              <a:solidFill>
                <a:srgbClr val="FFFFFF"/>
              </a:solidFill>
              <a:effectLst>
                <a:outerShdw blurRad="38100" dist="12700" dir="5400000" rotWithShape="0">
                  <a:srgbClr val="000000">
                    <a:alpha val="50000"/>
                  </a:srgbClr>
                </a:outerShdw>
              </a:effectLst>
              <a:latin typeface="Gill Sans"/>
              <a:sym typeface="Gill Sans"/>
            </a:endParaRPr>
          </a:p>
        </p:txBody>
      </p:sp>
      <p:sp>
        <p:nvSpPr>
          <p:cNvPr id="4" name="Shape 2847"/>
          <p:cNvSpPr/>
          <p:nvPr/>
        </p:nvSpPr>
        <p:spPr>
          <a:xfrm>
            <a:off x="4327699" y="1966613"/>
            <a:ext cx="488603" cy="488598"/>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28568" tIns="28568" rIns="28568" bIns="28568" anchor="ctr"/>
          <a:lstStyle/>
          <a:p>
            <a:pPr defTabSz="342797">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249">
              <a:solidFill>
                <a:srgbClr val="FFFFFF"/>
              </a:solidFill>
              <a:effectLst>
                <a:outerShdw blurRad="38100" dist="12700" dir="5400000" rotWithShape="0">
                  <a:srgbClr val="000000">
                    <a:alpha val="50000"/>
                  </a:srgbClr>
                </a:outerShdw>
              </a:effectLst>
              <a:latin typeface="Gill Sans"/>
              <a:sym typeface="Gill Sans"/>
            </a:endParaRPr>
          </a:p>
        </p:txBody>
      </p:sp>
      <p:sp>
        <p:nvSpPr>
          <p:cNvPr id="11" name="矩形 10"/>
          <p:cNvSpPr/>
          <p:nvPr/>
        </p:nvSpPr>
        <p:spPr>
          <a:xfrm>
            <a:off x="1492204" y="2940564"/>
            <a:ext cx="1640765" cy="7017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12" name="矩形 11"/>
          <p:cNvSpPr/>
          <p:nvPr/>
        </p:nvSpPr>
        <p:spPr>
          <a:xfrm>
            <a:off x="1530942" y="2699147"/>
            <a:ext cx="1563290" cy="3139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Arial"/>
                <a:ea typeface="微软雅黑"/>
              </a:rPr>
              <a:t>项目宗旨</a:t>
            </a:r>
          </a:p>
        </p:txBody>
      </p:sp>
      <p:sp>
        <p:nvSpPr>
          <p:cNvPr id="14" name="矩形 13"/>
          <p:cNvSpPr/>
          <p:nvPr/>
        </p:nvSpPr>
        <p:spPr>
          <a:xfrm>
            <a:off x="3751618" y="2940564"/>
            <a:ext cx="1640765" cy="7017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15" name="矩形 14"/>
          <p:cNvSpPr/>
          <p:nvPr/>
        </p:nvSpPr>
        <p:spPr>
          <a:xfrm>
            <a:off x="3790356" y="2699147"/>
            <a:ext cx="1563290" cy="3139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Arial"/>
                <a:ea typeface="微软雅黑"/>
              </a:rPr>
              <a:t>项目宗旨</a:t>
            </a:r>
          </a:p>
        </p:txBody>
      </p:sp>
      <p:sp>
        <p:nvSpPr>
          <p:cNvPr id="17" name="矩形 16"/>
          <p:cNvSpPr/>
          <p:nvPr/>
        </p:nvSpPr>
        <p:spPr>
          <a:xfrm>
            <a:off x="6011032" y="2940564"/>
            <a:ext cx="1640765" cy="7017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18" name="矩形 17"/>
          <p:cNvSpPr/>
          <p:nvPr/>
        </p:nvSpPr>
        <p:spPr>
          <a:xfrm>
            <a:off x="6049770" y="2699147"/>
            <a:ext cx="1563290" cy="3139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Arial"/>
                <a:ea typeface="微软雅黑"/>
              </a:rPr>
              <a:t>项目宗旨</a:t>
            </a:r>
          </a:p>
        </p:txBody>
      </p:sp>
      <p:sp>
        <p:nvSpPr>
          <p:cNvPr id="19" name="椭圆 18"/>
          <p:cNvSpPr/>
          <p:nvPr/>
        </p:nvSpPr>
        <p:spPr>
          <a:xfrm>
            <a:off x="1130198" y="1662183"/>
            <a:ext cx="2364777" cy="2364777"/>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0" name="椭圆 19"/>
          <p:cNvSpPr/>
          <p:nvPr/>
        </p:nvSpPr>
        <p:spPr>
          <a:xfrm>
            <a:off x="3389612" y="1662183"/>
            <a:ext cx="2364777" cy="2364777"/>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1" name="椭圆 20"/>
          <p:cNvSpPr/>
          <p:nvPr/>
        </p:nvSpPr>
        <p:spPr>
          <a:xfrm>
            <a:off x="5649026" y="1662183"/>
            <a:ext cx="2364777" cy="2364777"/>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6" name="文本框 15"/>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项目背景研究</a:t>
            </a:r>
          </a:p>
        </p:txBody>
      </p:sp>
      <p:sp>
        <p:nvSpPr>
          <p:cNvPr id="22" name="文本框 21"/>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20287890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500"/>
                            </p:stCondLst>
                            <p:childTnLst>
                              <p:par>
                                <p:cTn id="51" presetID="21" presetClass="entr" presetSubtype="3"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heel(3)">
                                      <p:cBhvr>
                                        <p:cTn id="53" dur="2000"/>
                                        <p:tgtEl>
                                          <p:spTgt spid="19"/>
                                        </p:tgtEl>
                                      </p:cBhvr>
                                    </p:animEffect>
                                  </p:childTnLst>
                                </p:cTn>
                              </p:par>
                              <p:par>
                                <p:cTn id="54" presetID="21" presetClass="entr" presetSubtype="3"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heel(3)">
                                      <p:cBhvr>
                                        <p:cTn id="56" dur="2000"/>
                                        <p:tgtEl>
                                          <p:spTgt spid="20"/>
                                        </p:tgtEl>
                                      </p:cBhvr>
                                    </p:animEffect>
                                  </p:childTnLst>
                                </p:cTn>
                              </p:par>
                              <p:par>
                                <p:cTn id="57" presetID="21" presetClass="entr" presetSubtype="3"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heel(3)">
                                      <p:cBhvr>
                                        <p:cTn id="5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1" grpId="0"/>
      <p:bldP spid="12" grpId="0"/>
      <p:bldP spid="14" grpId="0"/>
      <p:bldP spid="15" grpId="0"/>
      <p:bldP spid="17" grpId="0"/>
      <p:bldP spid="18" grpId="0"/>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70335" y="1595629"/>
            <a:ext cx="1861491" cy="929480"/>
            <a:chOff x="1601962" y="1581150"/>
            <a:chExt cx="2481988" cy="1239307"/>
          </a:xfrm>
        </p:grpSpPr>
        <p:sp>
          <p:nvSpPr>
            <p:cNvPr id="39" name="矩形 6"/>
            <p:cNvSpPr/>
            <p:nvPr/>
          </p:nvSpPr>
          <p:spPr>
            <a:xfrm>
              <a:off x="2616107" y="1581150"/>
              <a:ext cx="453696" cy="514350"/>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0" name="矩形 39"/>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41" name="矩形 40"/>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42" name="组合 41"/>
          <p:cNvGrpSpPr/>
          <p:nvPr/>
        </p:nvGrpSpPr>
        <p:grpSpPr>
          <a:xfrm>
            <a:off x="2687060" y="1596081"/>
            <a:ext cx="1861491" cy="928575"/>
            <a:chOff x="1601962" y="1582357"/>
            <a:chExt cx="2481988" cy="1238100"/>
          </a:xfrm>
        </p:grpSpPr>
        <p:sp>
          <p:nvSpPr>
            <p:cNvPr id="43" name="矩形 10"/>
            <p:cNvSpPr/>
            <p:nvPr/>
          </p:nvSpPr>
          <p:spPr>
            <a:xfrm>
              <a:off x="2585780" y="1582357"/>
              <a:ext cx="514350" cy="51193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4" name="矩形 43"/>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45" name="矩形 44"/>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46" name="组合 45"/>
          <p:cNvGrpSpPr/>
          <p:nvPr/>
        </p:nvGrpSpPr>
        <p:grpSpPr>
          <a:xfrm>
            <a:off x="4603784" y="1595629"/>
            <a:ext cx="1861491" cy="929480"/>
            <a:chOff x="1601962" y="1581150"/>
            <a:chExt cx="2481988" cy="1239307"/>
          </a:xfrm>
        </p:grpSpPr>
        <p:sp>
          <p:nvSpPr>
            <p:cNvPr id="47" name="矩形 14"/>
            <p:cNvSpPr/>
            <p:nvPr/>
          </p:nvSpPr>
          <p:spPr>
            <a:xfrm>
              <a:off x="2598195" y="1581150"/>
              <a:ext cx="489519" cy="514350"/>
            </a:xfrm>
            <a:custGeom>
              <a:avLst/>
              <a:gdLst>
                <a:gd name="connsiteX0" fmla="*/ 285615 w 319962"/>
                <a:gd name="connsiteY0" fmla="*/ 237539 h 336192"/>
                <a:gd name="connsiteX1" fmla="*/ 283007 w 319962"/>
                <a:gd name="connsiteY1" fmla="*/ 238832 h 336192"/>
                <a:gd name="connsiteX2" fmla="*/ 260838 w 319962"/>
                <a:gd name="connsiteY2" fmla="*/ 242713 h 336192"/>
                <a:gd name="connsiteX3" fmla="*/ 269967 w 319962"/>
                <a:gd name="connsiteY3" fmla="*/ 267290 h 336192"/>
                <a:gd name="connsiteX4" fmla="*/ 272575 w 319962"/>
                <a:gd name="connsiteY4" fmla="*/ 269877 h 336192"/>
                <a:gd name="connsiteX5" fmla="*/ 290831 w 319962"/>
                <a:gd name="connsiteY5" fmla="*/ 267290 h 336192"/>
                <a:gd name="connsiteX6" fmla="*/ 285615 w 319962"/>
                <a:gd name="connsiteY6" fmla="*/ 237539 h 336192"/>
                <a:gd name="connsiteX7" fmla="*/ 129100 w 319962"/>
                <a:gd name="connsiteY7" fmla="*/ 185173 h 336192"/>
                <a:gd name="connsiteX8" fmla="*/ 142165 w 319962"/>
                <a:gd name="connsiteY8" fmla="*/ 198335 h 336192"/>
                <a:gd name="connsiteX9" fmla="*/ 143472 w 319962"/>
                <a:gd name="connsiteY9" fmla="*/ 208864 h 336192"/>
                <a:gd name="connsiteX10" fmla="*/ 112115 w 319962"/>
                <a:gd name="connsiteY10" fmla="*/ 244399 h 336192"/>
                <a:gd name="connsiteX11" fmla="*/ 110808 w 319962"/>
                <a:gd name="connsiteY11" fmla="*/ 244399 h 336192"/>
                <a:gd name="connsiteX12" fmla="*/ 59854 w 319962"/>
                <a:gd name="connsiteY12" fmla="*/ 333897 h 336192"/>
                <a:gd name="connsiteX13" fmla="*/ 44175 w 319962"/>
                <a:gd name="connsiteY13" fmla="*/ 331264 h 336192"/>
                <a:gd name="connsiteX14" fmla="*/ 3673 w 319962"/>
                <a:gd name="connsiteY14" fmla="*/ 291780 h 336192"/>
                <a:gd name="connsiteX15" fmla="*/ 2366 w 319962"/>
                <a:gd name="connsiteY15" fmla="*/ 278619 h 336192"/>
                <a:gd name="connsiteX16" fmla="*/ 66386 w 319962"/>
                <a:gd name="connsiteY16" fmla="*/ 220709 h 336192"/>
                <a:gd name="connsiteX17" fmla="*/ 88597 w 319962"/>
                <a:gd name="connsiteY17" fmla="*/ 218077 h 336192"/>
                <a:gd name="connsiteX18" fmla="*/ 117341 w 319962"/>
                <a:gd name="connsiteY18" fmla="*/ 189122 h 336192"/>
                <a:gd name="connsiteX19" fmla="*/ 121261 w 319962"/>
                <a:gd name="connsiteY19" fmla="*/ 187806 h 336192"/>
                <a:gd name="connsiteX20" fmla="*/ 129100 w 319962"/>
                <a:gd name="connsiteY20" fmla="*/ 185173 h 336192"/>
                <a:gd name="connsiteX21" fmla="*/ 292873 w 319962"/>
                <a:gd name="connsiteY21" fmla="*/ 20088 h 336192"/>
                <a:gd name="connsiteX22" fmla="*/ 316541 w 319962"/>
                <a:gd name="connsiteY22" fmla="*/ 35072 h 336192"/>
                <a:gd name="connsiteX23" fmla="*/ 296818 w 319962"/>
                <a:gd name="connsiteY23" fmla="*/ 90398 h 336192"/>
                <a:gd name="connsiteX24" fmla="*/ 242907 w 319962"/>
                <a:gd name="connsiteY24" fmla="*/ 136503 h 336192"/>
                <a:gd name="connsiteX25" fmla="*/ 238962 w 319962"/>
                <a:gd name="connsiteY25" fmla="*/ 137820 h 336192"/>
                <a:gd name="connsiteX26" fmla="*/ 219239 w 319962"/>
                <a:gd name="connsiteY26" fmla="*/ 125965 h 336192"/>
                <a:gd name="connsiteX27" fmla="*/ 199515 w 319962"/>
                <a:gd name="connsiteY27" fmla="*/ 106205 h 336192"/>
                <a:gd name="connsiteX28" fmla="*/ 198200 w 319962"/>
                <a:gd name="connsiteY28" fmla="*/ 100936 h 336192"/>
                <a:gd name="connsiteX29" fmla="*/ 198200 w 319962"/>
                <a:gd name="connsiteY29" fmla="*/ 93032 h 336192"/>
                <a:gd name="connsiteX30" fmla="*/ 265260 w 319962"/>
                <a:gd name="connsiteY30" fmla="*/ 29803 h 336192"/>
                <a:gd name="connsiteX31" fmla="*/ 292873 w 319962"/>
                <a:gd name="connsiteY31" fmla="*/ 20088 h 336192"/>
                <a:gd name="connsiteX32" fmla="*/ 73137 w 319962"/>
                <a:gd name="connsiteY32" fmla="*/ 2747 h 336192"/>
                <a:gd name="connsiteX33" fmla="*/ 151992 w 319962"/>
                <a:gd name="connsiteY33" fmla="*/ 86697 h 336192"/>
                <a:gd name="connsiteX34" fmla="*/ 286045 w 319962"/>
                <a:gd name="connsiteY34" fmla="*/ 207374 h 336192"/>
                <a:gd name="connsiteX35" fmla="*/ 301816 w 319962"/>
                <a:gd name="connsiteY35" fmla="*/ 278206 h 336192"/>
                <a:gd name="connsiteX36" fmla="*/ 245303 w 319962"/>
                <a:gd name="connsiteY36" fmla="*/ 276895 h 336192"/>
                <a:gd name="connsiteX37" fmla="*/ 109936 w 319962"/>
                <a:gd name="connsiteY37" fmla="*/ 133918 h 336192"/>
                <a:gd name="connsiteX38" fmla="*/ 33710 w 319962"/>
                <a:gd name="connsiteY38" fmla="*/ 127360 h 336192"/>
                <a:gd name="connsiteX39" fmla="*/ 27139 w 319962"/>
                <a:gd name="connsiteY39" fmla="*/ 56528 h 336192"/>
                <a:gd name="connsiteX40" fmla="*/ 28453 w 319962"/>
                <a:gd name="connsiteY40" fmla="*/ 56528 h 336192"/>
                <a:gd name="connsiteX41" fmla="*/ 37653 w 319962"/>
                <a:gd name="connsiteY41" fmla="*/ 52593 h 336192"/>
                <a:gd name="connsiteX42" fmla="*/ 59995 w 319962"/>
                <a:gd name="connsiteY42" fmla="*/ 68333 h 336192"/>
                <a:gd name="connsiteX43" fmla="*/ 74452 w 319962"/>
                <a:gd name="connsiteY43" fmla="*/ 81450 h 336192"/>
                <a:gd name="connsiteX44" fmla="*/ 79709 w 319962"/>
                <a:gd name="connsiteY44" fmla="*/ 78827 h 336192"/>
                <a:gd name="connsiteX45" fmla="*/ 84966 w 319962"/>
                <a:gd name="connsiteY45" fmla="*/ 74892 h 336192"/>
                <a:gd name="connsiteX46" fmla="*/ 92851 w 319962"/>
                <a:gd name="connsiteY46" fmla="*/ 67021 h 336192"/>
                <a:gd name="connsiteX47" fmla="*/ 102051 w 319962"/>
                <a:gd name="connsiteY47" fmla="*/ 59151 h 336192"/>
                <a:gd name="connsiteX48" fmla="*/ 63938 w 319962"/>
                <a:gd name="connsiteY48" fmla="*/ 25047 h 336192"/>
                <a:gd name="connsiteX49" fmla="*/ 66566 w 319962"/>
                <a:gd name="connsiteY49" fmla="*/ 11929 h 336192"/>
                <a:gd name="connsiteX50" fmla="*/ 73137 w 319962"/>
                <a:gd name="connsiteY50" fmla="*/ 2747 h 33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19962" h="336192">
                  <a:moveTo>
                    <a:pt x="285615" y="237539"/>
                  </a:moveTo>
                  <a:cubicBezTo>
                    <a:pt x="284311" y="237539"/>
                    <a:pt x="284311" y="238832"/>
                    <a:pt x="283007" y="238832"/>
                  </a:cubicBezTo>
                  <a:cubicBezTo>
                    <a:pt x="275183" y="237539"/>
                    <a:pt x="266055" y="236245"/>
                    <a:pt x="260838" y="242713"/>
                  </a:cubicBezTo>
                  <a:cubicBezTo>
                    <a:pt x="255622" y="250474"/>
                    <a:pt x="262142" y="264703"/>
                    <a:pt x="269967" y="267290"/>
                  </a:cubicBezTo>
                  <a:cubicBezTo>
                    <a:pt x="271271" y="267290"/>
                    <a:pt x="272575" y="268583"/>
                    <a:pt x="272575" y="269877"/>
                  </a:cubicBezTo>
                  <a:cubicBezTo>
                    <a:pt x="279095" y="271170"/>
                    <a:pt x="285615" y="271170"/>
                    <a:pt x="290831" y="267290"/>
                  </a:cubicBezTo>
                  <a:cubicBezTo>
                    <a:pt x="292135" y="256941"/>
                    <a:pt x="289527" y="247887"/>
                    <a:pt x="285615" y="237539"/>
                  </a:cubicBezTo>
                  <a:close/>
                  <a:moveTo>
                    <a:pt x="129100" y="185173"/>
                  </a:moveTo>
                  <a:cubicBezTo>
                    <a:pt x="133019" y="189122"/>
                    <a:pt x="138246" y="194386"/>
                    <a:pt x="142165" y="198335"/>
                  </a:cubicBezTo>
                  <a:cubicBezTo>
                    <a:pt x="144778" y="200967"/>
                    <a:pt x="146085" y="204915"/>
                    <a:pt x="143472" y="208864"/>
                  </a:cubicBezTo>
                  <a:cubicBezTo>
                    <a:pt x="134326" y="220709"/>
                    <a:pt x="123874" y="233870"/>
                    <a:pt x="112115" y="244399"/>
                  </a:cubicBezTo>
                  <a:cubicBezTo>
                    <a:pt x="112115" y="244399"/>
                    <a:pt x="110808" y="244399"/>
                    <a:pt x="110808" y="244399"/>
                  </a:cubicBezTo>
                  <a:cubicBezTo>
                    <a:pt x="121261" y="282567"/>
                    <a:pt x="83371" y="310206"/>
                    <a:pt x="59854" y="333897"/>
                  </a:cubicBezTo>
                  <a:cubicBezTo>
                    <a:pt x="54628" y="337845"/>
                    <a:pt x="46788" y="336529"/>
                    <a:pt x="44175" y="331264"/>
                  </a:cubicBezTo>
                  <a:cubicBezTo>
                    <a:pt x="33723" y="315471"/>
                    <a:pt x="20658" y="302309"/>
                    <a:pt x="3673" y="291780"/>
                  </a:cubicBezTo>
                  <a:cubicBezTo>
                    <a:pt x="-247" y="289148"/>
                    <a:pt x="-1553" y="282567"/>
                    <a:pt x="2366" y="278619"/>
                  </a:cubicBezTo>
                  <a:cubicBezTo>
                    <a:pt x="23271" y="260193"/>
                    <a:pt x="42869" y="237819"/>
                    <a:pt x="66386" y="220709"/>
                  </a:cubicBezTo>
                  <a:cubicBezTo>
                    <a:pt x="66386" y="211496"/>
                    <a:pt x="79452" y="214128"/>
                    <a:pt x="88597" y="218077"/>
                  </a:cubicBezTo>
                  <a:cubicBezTo>
                    <a:pt x="96437" y="207548"/>
                    <a:pt x="108195" y="197018"/>
                    <a:pt x="117341" y="189122"/>
                  </a:cubicBezTo>
                  <a:cubicBezTo>
                    <a:pt x="118648" y="187806"/>
                    <a:pt x="119954" y="187806"/>
                    <a:pt x="121261" y="187806"/>
                  </a:cubicBezTo>
                  <a:cubicBezTo>
                    <a:pt x="122567" y="185173"/>
                    <a:pt x="125180" y="183857"/>
                    <a:pt x="129100" y="185173"/>
                  </a:cubicBezTo>
                  <a:close/>
                  <a:moveTo>
                    <a:pt x="292873" y="20088"/>
                  </a:moveTo>
                  <a:cubicBezTo>
                    <a:pt x="302406" y="20252"/>
                    <a:pt x="311282" y="24533"/>
                    <a:pt x="316541" y="35072"/>
                  </a:cubicBezTo>
                  <a:cubicBezTo>
                    <a:pt x="327060" y="56148"/>
                    <a:pt x="311281" y="75908"/>
                    <a:pt x="296818" y="90398"/>
                  </a:cubicBezTo>
                  <a:cubicBezTo>
                    <a:pt x="281039" y="106205"/>
                    <a:pt x="267890" y="133868"/>
                    <a:pt x="242907" y="136503"/>
                  </a:cubicBezTo>
                  <a:cubicBezTo>
                    <a:pt x="241592" y="136503"/>
                    <a:pt x="240277" y="137820"/>
                    <a:pt x="238962" y="137820"/>
                  </a:cubicBezTo>
                  <a:cubicBezTo>
                    <a:pt x="229758" y="137820"/>
                    <a:pt x="224498" y="132551"/>
                    <a:pt x="219239" y="125965"/>
                  </a:cubicBezTo>
                  <a:cubicBezTo>
                    <a:pt x="212664" y="119378"/>
                    <a:pt x="204775" y="114109"/>
                    <a:pt x="199515" y="106205"/>
                  </a:cubicBezTo>
                  <a:cubicBezTo>
                    <a:pt x="196885" y="104888"/>
                    <a:pt x="196885" y="102253"/>
                    <a:pt x="198200" y="100936"/>
                  </a:cubicBezTo>
                  <a:cubicBezTo>
                    <a:pt x="196885" y="98302"/>
                    <a:pt x="196885" y="95667"/>
                    <a:pt x="198200" y="93032"/>
                  </a:cubicBezTo>
                  <a:cubicBezTo>
                    <a:pt x="215294" y="70638"/>
                    <a:pt x="241592" y="46927"/>
                    <a:pt x="265260" y="29803"/>
                  </a:cubicBezTo>
                  <a:cubicBezTo>
                    <a:pt x="273150" y="23875"/>
                    <a:pt x="283340" y="19923"/>
                    <a:pt x="292873" y="20088"/>
                  </a:cubicBezTo>
                  <a:close/>
                  <a:moveTo>
                    <a:pt x="73137" y="2747"/>
                  </a:moveTo>
                  <a:cubicBezTo>
                    <a:pt x="127021" y="-12993"/>
                    <a:pt x="162506" y="42099"/>
                    <a:pt x="151992" y="86697"/>
                  </a:cubicBezTo>
                  <a:cubicBezTo>
                    <a:pt x="197991" y="123425"/>
                    <a:pt x="242675" y="166711"/>
                    <a:pt x="286045" y="207374"/>
                  </a:cubicBezTo>
                  <a:cubicBezTo>
                    <a:pt x="305759" y="225738"/>
                    <a:pt x="325472" y="255907"/>
                    <a:pt x="301816" y="278206"/>
                  </a:cubicBezTo>
                  <a:cubicBezTo>
                    <a:pt x="289988" y="296570"/>
                    <a:pt x="262389" y="290012"/>
                    <a:pt x="245303" y="276895"/>
                  </a:cubicBezTo>
                  <a:cubicBezTo>
                    <a:pt x="195362" y="238855"/>
                    <a:pt x="149363" y="183763"/>
                    <a:pt x="109936" y="133918"/>
                  </a:cubicBezTo>
                  <a:cubicBezTo>
                    <a:pt x="84966" y="143100"/>
                    <a:pt x="53424" y="140477"/>
                    <a:pt x="33710" y="127360"/>
                  </a:cubicBezTo>
                  <a:cubicBezTo>
                    <a:pt x="12682" y="114243"/>
                    <a:pt x="4797" y="72268"/>
                    <a:pt x="27139" y="56528"/>
                  </a:cubicBezTo>
                  <a:cubicBezTo>
                    <a:pt x="27139" y="56528"/>
                    <a:pt x="27139" y="56528"/>
                    <a:pt x="28453" y="56528"/>
                  </a:cubicBezTo>
                  <a:cubicBezTo>
                    <a:pt x="29767" y="52593"/>
                    <a:pt x="33710" y="51281"/>
                    <a:pt x="37653" y="52593"/>
                  </a:cubicBezTo>
                  <a:cubicBezTo>
                    <a:pt x="45538" y="57839"/>
                    <a:pt x="52109" y="63086"/>
                    <a:pt x="59995" y="68333"/>
                  </a:cubicBezTo>
                  <a:cubicBezTo>
                    <a:pt x="62623" y="70956"/>
                    <a:pt x="71823" y="80138"/>
                    <a:pt x="74452" y="81450"/>
                  </a:cubicBezTo>
                  <a:cubicBezTo>
                    <a:pt x="75766" y="85385"/>
                    <a:pt x="77080" y="84073"/>
                    <a:pt x="79709" y="78827"/>
                  </a:cubicBezTo>
                  <a:cubicBezTo>
                    <a:pt x="79709" y="78827"/>
                    <a:pt x="79709" y="78827"/>
                    <a:pt x="84966" y="74892"/>
                  </a:cubicBezTo>
                  <a:cubicBezTo>
                    <a:pt x="87594" y="72268"/>
                    <a:pt x="90222" y="69645"/>
                    <a:pt x="92851" y="67021"/>
                  </a:cubicBezTo>
                  <a:cubicBezTo>
                    <a:pt x="96794" y="64398"/>
                    <a:pt x="99422" y="61774"/>
                    <a:pt x="102051" y="59151"/>
                  </a:cubicBezTo>
                  <a:cubicBezTo>
                    <a:pt x="88908" y="48657"/>
                    <a:pt x="73137" y="38164"/>
                    <a:pt x="63938" y="25047"/>
                  </a:cubicBezTo>
                  <a:cubicBezTo>
                    <a:pt x="61309" y="19800"/>
                    <a:pt x="62623" y="15865"/>
                    <a:pt x="66566" y="11929"/>
                  </a:cubicBezTo>
                  <a:cubicBezTo>
                    <a:pt x="66566" y="7994"/>
                    <a:pt x="69195" y="4059"/>
                    <a:pt x="73137" y="274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8" name="矩形 47"/>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49" name="矩形 48"/>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50" name="组合 49"/>
          <p:cNvGrpSpPr/>
          <p:nvPr/>
        </p:nvGrpSpPr>
        <p:grpSpPr>
          <a:xfrm>
            <a:off x="6520509" y="1596443"/>
            <a:ext cx="1861491" cy="927851"/>
            <a:chOff x="1601962" y="1583322"/>
            <a:chExt cx="2481988" cy="1237135"/>
          </a:xfrm>
        </p:grpSpPr>
        <p:sp>
          <p:nvSpPr>
            <p:cNvPr id="51" name="矩形 18"/>
            <p:cNvSpPr/>
            <p:nvPr/>
          </p:nvSpPr>
          <p:spPr>
            <a:xfrm>
              <a:off x="2585780" y="1583322"/>
              <a:ext cx="514350" cy="510005"/>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2" name="矩形 51"/>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53" name="矩形 52"/>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54" name="组合 53"/>
          <p:cNvGrpSpPr/>
          <p:nvPr/>
        </p:nvGrpSpPr>
        <p:grpSpPr>
          <a:xfrm>
            <a:off x="770335" y="2976754"/>
            <a:ext cx="1861491" cy="929480"/>
            <a:chOff x="1601962" y="1581150"/>
            <a:chExt cx="2481988" cy="1239307"/>
          </a:xfrm>
        </p:grpSpPr>
        <p:sp>
          <p:nvSpPr>
            <p:cNvPr id="55" name="矩形 22"/>
            <p:cNvSpPr/>
            <p:nvPr/>
          </p:nvSpPr>
          <p:spPr>
            <a:xfrm>
              <a:off x="2618533" y="1581150"/>
              <a:ext cx="448843" cy="514350"/>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56" name="矩形 55"/>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57" name="矩形 56"/>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58" name="组合 57"/>
          <p:cNvGrpSpPr/>
          <p:nvPr/>
        </p:nvGrpSpPr>
        <p:grpSpPr>
          <a:xfrm>
            <a:off x="2687060" y="2976754"/>
            <a:ext cx="1861491" cy="929480"/>
            <a:chOff x="1601962" y="1581150"/>
            <a:chExt cx="2481988" cy="1239307"/>
          </a:xfrm>
        </p:grpSpPr>
        <p:sp>
          <p:nvSpPr>
            <p:cNvPr id="59" name="矩形 26"/>
            <p:cNvSpPr/>
            <p:nvPr/>
          </p:nvSpPr>
          <p:spPr>
            <a:xfrm>
              <a:off x="2610477" y="1581150"/>
              <a:ext cx="464955" cy="514350"/>
            </a:xfrm>
            <a:custGeom>
              <a:avLst/>
              <a:gdLst>
                <a:gd name="connsiteX0" fmla="*/ 162822 w 301941"/>
                <a:gd name="connsiteY0" fmla="*/ 191143 h 334018"/>
                <a:gd name="connsiteX1" fmla="*/ 162822 w 301941"/>
                <a:gd name="connsiteY1" fmla="*/ 219718 h 334018"/>
                <a:gd name="connsiteX2" fmla="*/ 162822 w 301941"/>
                <a:gd name="connsiteY2" fmla="*/ 191143 h 334018"/>
                <a:gd name="connsiteX3" fmla="*/ 157843 w 301941"/>
                <a:gd name="connsiteY3" fmla="*/ 42967 h 334018"/>
                <a:gd name="connsiteX4" fmla="*/ 211502 w 301941"/>
                <a:gd name="connsiteY4" fmla="*/ 65822 h 334018"/>
                <a:gd name="connsiteX5" fmla="*/ 220691 w 301941"/>
                <a:gd name="connsiteY5" fmla="*/ 111859 h 334018"/>
                <a:gd name="connsiteX6" fmla="*/ 176058 w 301941"/>
                <a:gd name="connsiteY6" fmla="*/ 140797 h 334018"/>
                <a:gd name="connsiteX7" fmla="*/ 176058 w 301941"/>
                <a:gd name="connsiteY7" fmla="*/ 153951 h 334018"/>
                <a:gd name="connsiteX8" fmla="*/ 147177 w 301941"/>
                <a:gd name="connsiteY8" fmla="*/ 153951 h 334018"/>
                <a:gd name="connsiteX9" fmla="*/ 147177 w 301941"/>
                <a:gd name="connsiteY9" fmla="*/ 130274 h 334018"/>
                <a:gd name="connsiteX10" fmla="*/ 157679 w 301941"/>
                <a:gd name="connsiteY10" fmla="*/ 115805 h 334018"/>
                <a:gd name="connsiteX11" fmla="*/ 162930 w 301941"/>
                <a:gd name="connsiteY11" fmla="*/ 114490 h 334018"/>
                <a:gd name="connsiteX12" fmla="*/ 187872 w 301941"/>
                <a:gd name="connsiteY12" fmla="*/ 105282 h 334018"/>
                <a:gd name="connsiteX13" fmla="*/ 194436 w 301941"/>
                <a:gd name="connsiteY13" fmla="*/ 100021 h 334018"/>
                <a:gd name="connsiteX14" fmla="*/ 194436 w 301941"/>
                <a:gd name="connsiteY14" fmla="*/ 97390 h 334018"/>
                <a:gd name="connsiteX15" fmla="*/ 194436 w 301941"/>
                <a:gd name="connsiteY15" fmla="*/ 92129 h 334018"/>
                <a:gd name="connsiteX16" fmla="*/ 185247 w 301941"/>
                <a:gd name="connsiteY16" fmla="*/ 82921 h 334018"/>
                <a:gd name="connsiteX17" fmla="*/ 116984 w 301941"/>
                <a:gd name="connsiteY17" fmla="*/ 86867 h 334018"/>
                <a:gd name="connsiteX18" fmla="*/ 95980 w 301941"/>
                <a:gd name="connsiteY18" fmla="*/ 81606 h 334018"/>
                <a:gd name="connsiteX19" fmla="*/ 101231 w 301941"/>
                <a:gd name="connsiteY19" fmla="*/ 60560 h 334018"/>
                <a:gd name="connsiteX20" fmla="*/ 157843 w 301941"/>
                <a:gd name="connsiteY20" fmla="*/ 42967 h 334018"/>
                <a:gd name="connsiteX21" fmla="*/ 179107 w 301941"/>
                <a:gd name="connsiteY21" fmla="*/ 17564 h 334018"/>
                <a:gd name="connsiteX22" fmla="*/ 40858 w 301941"/>
                <a:gd name="connsiteY22" fmla="*/ 132156 h 334018"/>
                <a:gd name="connsiteX23" fmla="*/ 40858 w 301941"/>
                <a:gd name="connsiteY23" fmla="*/ 133473 h 334018"/>
                <a:gd name="connsiteX24" fmla="*/ 15842 w 301941"/>
                <a:gd name="connsiteY24" fmla="*/ 200647 h 334018"/>
                <a:gd name="connsiteX25" fmla="*/ 15842 w 301941"/>
                <a:gd name="connsiteY25" fmla="*/ 201964 h 334018"/>
                <a:gd name="connsiteX26" fmla="*/ 15842 w 301941"/>
                <a:gd name="connsiteY26" fmla="*/ 203281 h 334018"/>
                <a:gd name="connsiteX27" fmla="*/ 17158 w 301941"/>
                <a:gd name="connsiteY27" fmla="*/ 204598 h 334018"/>
                <a:gd name="connsiteX28" fmla="*/ 34275 w 301941"/>
                <a:gd name="connsiteY28" fmla="*/ 211184 h 334018"/>
                <a:gd name="connsiteX29" fmla="*/ 43491 w 301941"/>
                <a:gd name="connsiteY29" fmla="*/ 223038 h 334018"/>
                <a:gd name="connsiteX30" fmla="*/ 43491 w 301941"/>
                <a:gd name="connsiteY30" fmla="*/ 237527 h 334018"/>
                <a:gd name="connsiteX31" fmla="*/ 44808 w 301941"/>
                <a:gd name="connsiteY31" fmla="*/ 242795 h 334018"/>
                <a:gd name="connsiteX32" fmla="*/ 43491 w 301941"/>
                <a:gd name="connsiteY32" fmla="*/ 248064 h 334018"/>
                <a:gd name="connsiteX33" fmla="*/ 42175 w 301941"/>
                <a:gd name="connsiteY33" fmla="*/ 250698 h 334018"/>
                <a:gd name="connsiteX34" fmla="*/ 42175 w 301941"/>
                <a:gd name="connsiteY34" fmla="*/ 252015 h 334018"/>
                <a:gd name="connsiteX35" fmla="*/ 42175 w 301941"/>
                <a:gd name="connsiteY35" fmla="*/ 253333 h 334018"/>
                <a:gd name="connsiteX36" fmla="*/ 44808 w 301941"/>
                <a:gd name="connsiteY36" fmla="*/ 254650 h 334018"/>
                <a:gd name="connsiteX37" fmla="*/ 55341 w 301941"/>
                <a:gd name="connsiteY37" fmla="*/ 279675 h 334018"/>
                <a:gd name="connsiteX38" fmla="*/ 56658 w 301941"/>
                <a:gd name="connsiteY38" fmla="*/ 283627 h 334018"/>
                <a:gd name="connsiteX39" fmla="*/ 56658 w 301941"/>
                <a:gd name="connsiteY39" fmla="*/ 284944 h 334018"/>
                <a:gd name="connsiteX40" fmla="*/ 57975 w 301941"/>
                <a:gd name="connsiteY40" fmla="*/ 286261 h 334018"/>
                <a:gd name="connsiteX41" fmla="*/ 65874 w 301941"/>
                <a:gd name="connsiteY41" fmla="*/ 287578 h 334018"/>
                <a:gd name="connsiteX42" fmla="*/ 67191 w 301941"/>
                <a:gd name="connsiteY42" fmla="*/ 287578 h 334018"/>
                <a:gd name="connsiteX43" fmla="*/ 138291 w 301941"/>
                <a:gd name="connsiteY43" fmla="*/ 316555 h 334018"/>
                <a:gd name="connsiteX44" fmla="*/ 244939 w 301941"/>
                <a:gd name="connsiteY44" fmla="*/ 304701 h 334018"/>
                <a:gd name="connsiteX45" fmla="*/ 284439 w 301941"/>
                <a:gd name="connsiteY45" fmla="*/ 155864 h 334018"/>
                <a:gd name="connsiteX46" fmla="*/ 284439 w 301941"/>
                <a:gd name="connsiteY46" fmla="*/ 153230 h 334018"/>
                <a:gd name="connsiteX47" fmla="*/ 180423 w 301941"/>
                <a:gd name="connsiteY47" fmla="*/ 17564 h 334018"/>
                <a:gd name="connsiteX48" fmla="*/ 179107 w 301941"/>
                <a:gd name="connsiteY48" fmla="*/ 17564 h 334018"/>
                <a:gd name="connsiteX49" fmla="*/ 179715 w 301941"/>
                <a:gd name="connsiteY49" fmla="*/ 107 h 334018"/>
                <a:gd name="connsiteX50" fmla="*/ 181029 w 301941"/>
                <a:gd name="connsiteY50" fmla="*/ 107 h 334018"/>
                <a:gd name="connsiteX51" fmla="*/ 300605 w 301941"/>
                <a:gd name="connsiteY51" fmla="*/ 157165 h 334018"/>
                <a:gd name="connsiteX52" fmla="*/ 300605 w 301941"/>
                <a:gd name="connsiteY52" fmla="*/ 159804 h 334018"/>
                <a:gd name="connsiteX53" fmla="*/ 263812 w 301941"/>
                <a:gd name="connsiteY53" fmla="*/ 306302 h 334018"/>
                <a:gd name="connsiteX54" fmla="*/ 258556 w 301941"/>
                <a:gd name="connsiteY54" fmla="*/ 319500 h 334018"/>
                <a:gd name="connsiteX55" fmla="*/ 255928 w 301941"/>
                <a:gd name="connsiteY55" fmla="*/ 320820 h 334018"/>
                <a:gd name="connsiteX56" fmla="*/ 138980 w 301941"/>
                <a:gd name="connsiteY56" fmla="*/ 334018 h 334018"/>
                <a:gd name="connsiteX57" fmla="*/ 133724 w 301941"/>
                <a:gd name="connsiteY57" fmla="*/ 332698 h 334018"/>
                <a:gd name="connsiteX58" fmla="*/ 124526 w 301941"/>
                <a:gd name="connsiteY58" fmla="*/ 327419 h 334018"/>
                <a:gd name="connsiteX59" fmla="*/ 70650 w 301941"/>
                <a:gd name="connsiteY59" fmla="*/ 304983 h 334018"/>
                <a:gd name="connsiteX60" fmla="*/ 69336 w 301941"/>
                <a:gd name="connsiteY60" fmla="*/ 304983 h 334018"/>
                <a:gd name="connsiteX61" fmla="*/ 66708 w 301941"/>
                <a:gd name="connsiteY61" fmla="*/ 304983 h 334018"/>
                <a:gd name="connsiteX62" fmla="*/ 39114 w 301941"/>
                <a:gd name="connsiteY62" fmla="*/ 283866 h 334018"/>
                <a:gd name="connsiteX63" fmla="*/ 39114 w 301941"/>
                <a:gd name="connsiteY63" fmla="*/ 281226 h 334018"/>
                <a:gd name="connsiteX64" fmla="*/ 39114 w 301941"/>
                <a:gd name="connsiteY64" fmla="*/ 278586 h 334018"/>
                <a:gd name="connsiteX65" fmla="*/ 37800 w 301941"/>
                <a:gd name="connsiteY65" fmla="*/ 269348 h 334018"/>
                <a:gd name="connsiteX66" fmla="*/ 36485 w 301941"/>
                <a:gd name="connsiteY66" fmla="*/ 269348 h 334018"/>
                <a:gd name="connsiteX67" fmla="*/ 28601 w 301941"/>
                <a:gd name="connsiteY67" fmla="*/ 242952 h 334018"/>
                <a:gd name="connsiteX68" fmla="*/ 25973 w 301941"/>
                <a:gd name="connsiteY68" fmla="*/ 225794 h 334018"/>
                <a:gd name="connsiteX69" fmla="*/ 11519 w 301941"/>
                <a:gd name="connsiteY69" fmla="*/ 220515 h 334018"/>
                <a:gd name="connsiteX70" fmla="*/ 7577 w 301941"/>
                <a:gd name="connsiteY70" fmla="*/ 217875 h 334018"/>
                <a:gd name="connsiteX71" fmla="*/ 1007 w 301941"/>
                <a:gd name="connsiteY71" fmla="*/ 194119 h 334018"/>
                <a:gd name="connsiteX72" fmla="*/ 4949 w 301941"/>
                <a:gd name="connsiteY72" fmla="*/ 188840 h 334018"/>
                <a:gd name="connsiteX73" fmla="*/ 6263 w 301941"/>
                <a:gd name="connsiteY73" fmla="*/ 187520 h 334018"/>
                <a:gd name="connsiteX74" fmla="*/ 25973 w 301941"/>
                <a:gd name="connsiteY74" fmla="*/ 136048 h 334018"/>
                <a:gd name="connsiteX75" fmla="*/ 25973 w 301941"/>
                <a:gd name="connsiteY75" fmla="*/ 133408 h 334018"/>
                <a:gd name="connsiteX76" fmla="*/ 25973 w 301941"/>
                <a:gd name="connsiteY76" fmla="*/ 132088 h 334018"/>
                <a:gd name="connsiteX77" fmla="*/ 179715 w 301941"/>
                <a:gd name="connsiteY77" fmla="*/ 107 h 33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01941" h="334018">
                  <a:moveTo>
                    <a:pt x="162822" y="191143"/>
                  </a:moveTo>
                  <a:cubicBezTo>
                    <a:pt x="182529" y="191143"/>
                    <a:pt x="182529" y="219718"/>
                    <a:pt x="162822" y="219718"/>
                  </a:cubicBezTo>
                  <a:cubicBezTo>
                    <a:pt x="144429" y="219718"/>
                    <a:pt x="144429" y="191143"/>
                    <a:pt x="162822" y="191143"/>
                  </a:cubicBezTo>
                  <a:close/>
                  <a:moveTo>
                    <a:pt x="157843" y="42967"/>
                  </a:moveTo>
                  <a:cubicBezTo>
                    <a:pt x="178027" y="43461"/>
                    <a:pt x="197718" y="50695"/>
                    <a:pt x="211502" y="65822"/>
                  </a:cubicBezTo>
                  <a:cubicBezTo>
                    <a:pt x="223316" y="78975"/>
                    <a:pt x="228567" y="96075"/>
                    <a:pt x="220691" y="111859"/>
                  </a:cubicBezTo>
                  <a:cubicBezTo>
                    <a:pt x="212814" y="128959"/>
                    <a:pt x="194436" y="136851"/>
                    <a:pt x="176058" y="140797"/>
                  </a:cubicBezTo>
                  <a:cubicBezTo>
                    <a:pt x="176058" y="140797"/>
                    <a:pt x="176058" y="140797"/>
                    <a:pt x="176058" y="153951"/>
                  </a:cubicBezTo>
                  <a:cubicBezTo>
                    <a:pt x="176058" y="173681"/>
                    <a:pt x="147177" y="173681"/>
                    <a:pt x="147177" y="153951"/>
                  </a:cubicBezTo>
                  <a:cubicBezTo>
                    <a:pt x="147177" y="153951"/>
                    <a:pt x="147177" y="153951"/>
                    <a:pt x="147177" y="130274"/>
                  </a:cubicBezTo>
                  <a:cubicBezTo>
                    <a:pt x="147177" y="122382"/>
                    <a:pt x="151116" y="117121"/>
                    <a:pt x="157679" y="115805"/>
                  </a:cubicBezTo>
                  <a:cubicBezTo>
                    <a:pt x="158992" y="114490"/>
                    <a:pt x="160305" y="114490"/>
                    <a:pt x="162930" y="114490"/>
                  </a:cubicBezTo>
                  <a:cubicBezTo>
                    <a:pt x="170807" y="111859"/>
                    <a:pt x="179996" y="110544"/>
                    <a:pt x="187872" y="105282"/>
                  </a:cubicBezTo>
                  <a:cubicBezTo>
                    <a:pt x="190498" y="103967"/>
                    <a:pt x="191811" y="101336"/>
                    <a:pt x="194436" y="100021"/>
                  </a:cubicBezTo>
                  <a:cubicBezTo>
                    <a:pt x="193123" y="101336"/>
                    <a:pt x="194436" y="97390"/>
                    <a:pt x="194436" y="97390"/>
                  </a:cubicBezTo>
                  <a:cubicBezTo>
                    <a:pt x="194436" y="96075"/>
                    <a:pt x="194436" y="93444"/>
                    <a:pt x="194436" y="92129"/>
                  </a:cubicBezTo>
                  <a:cubicBezTo>
                    <a:pt x="191811" y="88183"/>
                    <a:pt x="190498" y="85552"/>
                    <a:pt x="185247" y="82921"/>
                  </a:cubicBezTo>
                  <a:cubicBezTo>
                    <a:pt x="165556" y="65822"/>
                    <a:pt x="136675" y="71083"/>
                    <a:pt x="116984" y="86867"/>
                  </a:cubicBezTo>
                  <a:cubicBezTo>
                    <a:pt x="110421" y="92129"/>
                    <a:pt x="99919" y="88183"/>
                    <a:pt x="95980" y="81606"/>
                  </a:cubicBezTo>
                  <a:cubicBezTo>
                    <a:pt x="92042" y="73714"/>
                    <a:pt x="94668" y="65822"/>
                    <a:pt x="101231" y="60560"/>
                  </a:cubicBezTo>
                  <a:cubicBezTo>
                    <a:pt x="116984" y="48722"/>
                    <a:pt x="137660" y="42474"/>
                    <a:pt x="157843" y="42967"/>
                  </a:cubicBezTo>
                  <a:close/>
                  <a:moveTo>
                    <a:pt x="179107" y="17564"/>
                  </a:moveTo>
                  <a:cubicBezTo>
                    <a:pt x="109324" y="14930"/>
                    <a:pt x="34275" y="53127"/>
                    <a:pt x="40858" y="132156"/>
                  </a:cubicBezTo>
                  <a:cubicBezTo>
                    <a:pt x="40858" y="133473"/>
                    <a:pt x="40858" y="133473"/>
                    <a:pt x="40858" y="133473"/>
                  </a:cubicBezTo>
                  <a:cubicBezTo>
                    <a:pt x="46125" y="161133"/>
                    <a:pt x="36908" y="183524"/>
                    <a:pt x="15842" y="200647"/>
                  </a:cubicBezTo>
                  <a:cubicBezTo>
                    <a:pt x="15842" y="200647"/>
                    <a:pt x="15842" y="201964"/>
                    <a:pt x="15842" y="201964"/>
                  </a:cubicBezTo>
                  <a:cubicBezTo>
                    <a:pt x="15842" y="203281"/>
                    <a:pt x="15842" y="203281"/>
                    <a:pt x="15842" y="203281"/>
                  </a:cubicBezTo>
                  <a:cubicBezTo>
                    <a:pt x="15842" y="203281"/>
                    <a:pt x="15842" y="204598"/>
                    <a:pt x="17158" y="204598"/>
                  </a:cubicBezTo>
                  <a:cubicBezTo>
                    <a:pt x="22425" y="208550"/>
                    <a:pt x="29008" y="209867"/>
                    <a:pt x="34275" y="211184"/>
                  </a:cubicBezTo>
                  <a:cubicBezTo>
                    <a:pt x="40858" y="209867"/>
                    <a:pt x="47441" y="216453"/>
                    <a:pt x="43491" y="223038"/>
                  </a:cubicBezTo>
                  <a:cubicBezTo>
                    <a:pt x="40858" y="228307"/>
                    <a:pt x="40858" y="232258"/>
                    <a:pt x="43491" y="237527"/>
                  </a:cubicBezTo>
                  <a:cubicBezTo>
                    <a:pt x="44808" y="238844"/>
                    <a:pt x="44808" y="240161"/>
                    <a:pt x="44808" y="242795"/>
                  </a:cubicBezTo>
                  <a:cubicBezTo>
                    <a:pt x="44808" y="244113"/>
                    <a:pt x="44808" y="246747"/>
                    <a:pt x="43491" y="248064"/>
                  </a:cubicBezTo>
                  <a:cubicBezTo>
                    <a:pt x="43491" y="248064"/>
                    <a:pt x="42175" y="250698"/>
                    <a:pt x="42175" y="250698"/>
                  </a:cubicBezTo>
                  <a:cubicBezTo>
                    <a:pt x="42175" y="250698"/>
                    <a:pt x="42175" y="252015"/>
                    <a:pt x="42175" y="252015"/>
                  </a:cubicBezTo>
                  <a:cubicBezTo>
                    <a:pt x="42175" y="253333"/>
                    <a:pt x="42175" y="253333"/>
                    <a:pt x="42175" y="253333"/>
                  </a:cubicBezTo>
                  <a:cubicBezTo>
                    <a:pt x="43491" y="253333"/>
                    <a:pt x="43491" y="253333"/>
                    <a:pt x="44808" y="254650"/>
                  </a:cubicBezTo>
                  <a:cubicBezTo>
                    <a:pt x="54025" y="261235"/>
                    <a:pt x="56658" y="270455"/>
                    <a:pt x="55341" y="279675"/>
                  </a:cubicBezTo>
                  <a:cubicBezTo>
                    <a:pt x="55341" y="280992"/>
                    <a:pt x="55341" y="282310"/>
                    <a:pt x="56658" y="283627"/>
                  </a:cubicBezTo>
                  <a:cubicBezTo>
                    <a:pt x="56658" y="284944"/>
                    <a:pt x="56658" y="284944"/>
                    <a:pt x="56658" y="284944"/>
                  </a:cubicBezTo>
                  <a:cubicBezTo>
                    <a:pt x="56658" y="284944"/>
                    <a:pt x="57975" y="286261"/>
                    <a:pt x="57975" y="286261"/>
                  </a:cubicBezTo>
                  <a:cubicBezTo>
                    <a:pt x="60608" y="287578"/>
                    <a:pt x="63241" y="287578"/>
                    <a:pt x="65874" y="287578"/>
                  </a:cubicBezTo>
                  <a:cubicBezTo>
                    <a:pt x="65874" y="287578"/>
                    <a:pt x="65874" y="287578"/>
                    <a:pt x="67191" y="287578"/>
                  </a:cubicBezTo>
                  <a:cubicBezTo>
                    <a:pt x="96158" y="283627"/>
                    <a:pt x="125124" y="288895"/>
                    <a:pt x="138291" y="316555"/>
                  </a:cubicBezTo>
                  <a:cubicBezTo>
                    <a:pt x="173840" y="313921"/>
                    <a:pt x="209390" y="308652"/>
                    <a:pt x="244939" y="304701"/>
                  </a:cubicBezTo>
                  <a:cubicBezTo>
                    <a:pt x="225189" y="252015"/>
                    <a:pt x="272589" y="204598"/>
                    <a:pt x="284439" y="155864"/>
                  </a:cubicBezTo>
                  <a:cubicBezTo>
                    <a:pt x="284439" y="154547"/>
                    <a:pt x="284439" y="154547"/>
                    <a:pt x="284439" y="153230"/>
                  </a:cubicBezTo>
                  <a:cubicBezTo>
                    <a:pt x="293655" y="88690"/>
                    <a:pt x="246256" y="24150"/>
                    <a:pt x="180423" y="17564"/>
                  </a:cubicBezTo>
                  <a:cubicBezTo>
                    <a:pt x="180423" y="17564"/>
                    <a:pt x="179107" y="17564"/>
                    <a:pt x="179107" y="17564"/>
                  </a:cubicBezTo>
                  <a:close/>
                  <a:moveTo>
                    <a:pt x="179715" y="107"/>
                  </a:moveTo>
                  <a:cubicBezTo>
                    <a:pt x="181029" y="107"/>
                    <a:pt x="181029" y="107"/>
                    <a:pt x="181029" y="107"/>
                  </a:cubicBezTo>
                  <a:cubicBezTo>
                    <a:pt x="258556" y="6706"/>
                    <a:pt x="311117" y="80616"/>
                    <a:pt x="300605" y="157165"/>
                  </a:cubicBezTo>
                  <a:cubicBezTo>
                    <a:pt x="300605" y="157165"/>
                    <a:pt x="300605" y="158484"/>
                    <a:pt x="300605" y="159804"/>
                  </a:cubicBezTo>
                  <a:cubicBezTo>
                    <a:pt x="290093" y="205997"/>
                    <a:pt x="238846" y="258789"/>
                    <a:pt x="263812" y="306302"/>
                  </a:cubicBezTo>
                  <a:cubicBezTo>
                    <a:pt x="267754" y="312901"/>
                    <a:pt x="263812" y="318181"/>
                    <a:pt x="258556" y="319500"/>
                  </a:cubicBezTo>
                  <a:cubicBezTo>
                    <a:pt x="257242" y="319500"/>
                    <a:pt x="257242" y="319500"/>
                    <a:pt x="255928" y="320820"/>
                  </a:cubicBezTo>
                  <a:cubicBezTo>
                    <a:pt x="216507" y="326099"/>
                    <a:pt x="178401" y="331379"/>
                    <a:pt x="138980" y="334018"/>
                  </a:cubicBezTo>
                  <a:cubicBezTo>
                    <a:pt x="137666" y="334018"/>
                    <a:pt x="135038" y="334018"/>
                    <a:pt x="133724" y="332698"/>
                  </a:cubicBezTo>
                  <a:cubicBezTo>
                    <a:pt x="131096" y="332698"/>
                    <a:pt x="125840" y="331379"/>
                    <a:pt x="124526" y="327419"/>
                  </a:cubicBezTo>
                  <a:cubicBezTo>
                    <a:pt x="116642" y="303663"/>
                    <a:pt x="91675" y="301023"/>
                    <a:pt x="70650" y="304983"/>
                  </a:cubicBezTo>
                  <a:cubicBezTo>
                    <a:pt x="70650" y="304983"/>
                    <a:pt x="69336" y="304983"/>
                    <a:pt x="69336" y="304983"/>
                  </a:cubicBezTo>
                  <a:cubicBezTo>
                    <a:pt x="68022" y="304983"/>
                    <a:pt x="68022" y="304983"/>
                    <a:pt x="66708" y="304983"/>
                  </a:cubicBezTo>
                  <a:cubicBezTo>
                    <a:pt x="53568" y="304983"/>
                    <a:pt x="41742" y="297064"/>
                    <a:pt x="39114" y="283866"/>
                  </a:cubicBezTo>
                  <a:cubicBezTo>
                    <a:pt x="39114" y="282546"/>
                    <a:pt x="39114" y="281226"/>
                    <a:pt x="39114" y="281226"/>
                  </a:cubicBezTo>
                  <a:cubicBezTo>
                    <a:pt x="39114" y="279906"/>
                    <a:pt x="39114" y="278586"/>
                    <a:pt x="39114" y="278586"/>
                  </a:cubicBezTo>
                  <a:cubicBezTo>
                    <a:pt x="40428" y="274627"/>
                    <a:pt x="39114" y="271987"/>
                    <a:pt x="37800" y="269348"/>
                  </a:cubicBezTo>
                  <a:cubicBezTo>
                    <a:pt x="37800" y="269348"/>
                    <a:pt x="36485" y="269348"/>
                    <a:pt x="36485" y="269348"/>
                  </a:cubicBezTo>
                  <a:cubicBezTo>
                    <a:pt x="25973" y="262749"/>
                    <a:pt x="23345" y="252190"/>
                    <a:pt x="28601" y="242952"/>
                  </a:cubicBezTo>
                  <a:cubicBezTo>
                    <a:pt x="25973" y="237673"/>
                    <a:pt x="24659" y="231074"/>
                    <a:pt x="25973" y="225794"/>
                  </a:cubicBezTo>
                  <a:cubicBezTo>
                    <a:pt x="20717" y="224475"/>
                    <a:pt x="16775" y="223155"/>
                    <a:pt x="11519" y="220515"/>
                  </a:cubicBezTo>
                  <a:cubicBezTo>
                    <a:pt x="10205" y="220515"/>
                    <a:pt x="8891" y="219195"/>
                    <a:pt x="7577" y="217875"/>
                  </a:cubicBezTo>
                  <a:cubicBezTo>
                    <a:pt x="1007" y="212596"/>
                    <a:pt x="-1621" y="203358"/>
                    <a:pt x="1007" y="194119"/>
                  </a:cubicBezTo>
                  <a:cubicBezTo>
                    <a:pt x="2321" y="191479"/>
                    <a:pt x="3635" y="190160"/>
                    <a:pt x="4949" y="188840"/>
                  </a:cubicBezTo>
                  <a:cubicBezTo>
                    <a:pt x="4949" y="188840"/>
                    <a:pt x="6263" y="187520"/>
                    <a:pt x="6263" y="187520"/>
                  </a:cubicBezTo>
                  <a:cubicBezTo>
                    <a:pt x="23345" y="174322"/>
                    <a:pt x="29915" y="157165"/>
                    <a:pt x="25973" y="136048"/>
                  </a:cubicBezTo>
                  <a:cubicBezTo>
                    <a:pt x="25973" y="136048"/>
                    <a:pt x="25973" y="134728"/>
                    <a:pt x="25973" y="133408"/>
                  </a:cubicBezTo>
                  <a:cubicBezTo>
                    <a:pt x="25973" y="133408"/>
                    <a:pt x="25973" y="133408"/>
                    <a:pt x="25973" y="132088"/>
                  </a:cubicBezTo>
                  <a:cubicBezTo>
                    <a:pt x="18089" y="43661"/>
                    <a:pt x="100873" y="-2532"/>
                    <a:pt x="179715" y="10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0" name="矩形 59"/>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61" name="矩形 60"/>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62" name="组合 61"/>
          <p:cNvGrpSpPr/>
          <p:nvPr/>
        </p:nvGrpSpPr>
        <p:grpSpPr>
          <a:xfrm>
            <a:off x="4603784" y="2976754"/>
            <a:ext cx="1861491" cy="929480"/>
            <a:chOff x="1601962" y="1581150"/>
            <a:chExt cx="2481988" cy="1239307"/>
          </a:xfrm>
        </p:grpSpPr>
        <p:sp>
          <p:nvSpPr>
            <p:cNvPr id="63" name="矩形 30"/>
            <p:cNvSpPr/>
            <p:nvPr/>
          </p:nvSpPr>
          <p:spPr>
            <a:xfrm>
              <a:off x="2595485" y="1581150"/>
              <a:ext cx="494940" cy="514350"/>
            </a:xfrm>
            <a:custGeom>
              <a:avLst/>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4" name="矩形 63"/>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65" name="矩形 64"/>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grpSp>
        <p:nvGrpSpPr>
          <p:cNvPr id="66" name="组合 65"/>
          <p:cNvGrpSpPr/>
          <p:nvPr/>
        </p:nvGrpSpPr>
        <p:grpSpPr>
          <a:xfrm>
            <a:off x="6520509" y="2982293"/>
            <a:ext cx="1861491" cy="918399"/>
            <a:chOff x="1601962" y="1595925"/>
            <a:chExt cx="2481988" cy="1224532"/>
          </a:xfrm>
        </p:grpSpPr>
        <p:sp>
          <p:nvSpPr>
            <p:cNvPr id="67" name="矩形 34"/>
            <p:cNvSpPr/>
            <p:nvPr/>
          </p:nvSpPr>
          <p:spPr>
            <a:xfrm>
              <a:off x="2585780" y="1595925"/>
              <a:ext cx="514350" cy="484799"/>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68" name="矩形 67"/>
            <p:cNvSpPr/>
            <p:nvPr/>
          </p:nvSpPr>
          <p:spPr>
            <a:xfrm>
              <a:off x="1601962" y="2512681"/>
              <a:ext cx="2481988" cy="3077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750" dirty="0">
                  <a:solidFill>
                    <a:prstClr val="black">
                      <a:lumMod val="75000"/>
                      <a:lumOff val="25000"/>
                    </a:prstClr>
                  </a:solidFill>
                  <a:latin typeface="微软雅黑"/>
                  <a:ea typeface="微软雅黑"/>
                </a:rPr>
                <a:t>用户可以在投影仪上进行演示</a:t>
              </a:r>
            </a:p>
          </p:txBody>
        </p:sp>
        <p:sp>
          <p:nvSpPr>
            <p:cNvPr id="69" name="矩形 68"/>
            <p:cNvSpPr/>
            <p:nvPr/>
          </p:nvSpPr>
          <p:spPr>
            <a:xfrm>
              <a:off x="1817679" y="2222922"/>
              <a:ext cx="2050552" cy="418576"/>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1200" b="1" dirty="0">
                  <a:solidFill>
                    <a:prstClr val="black"/>
                  </a:solidFill>
                  <a:latin typeface="微软雅黑"/>
                  <a:ea typeface="微软雅黑"/>
                </a:rPr>
                <a:t>主要产品</a:t>
              </a:r>
            </a:p>
          </p:txBody>
        </p:sp>
      </p:grpSp>
      <p:sp>
        <p:nvSpPr>
          <p:cNvPr id="34" name="文本框 33"/>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项目背景研究</a:t>
            </a:r>
          </a:p>
        </p:txBody>
      </p:sp>
      <p:sp>
        <p:nvSpPr>
          <p:cNvPr id="35" name="文本框 34"/>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40570605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16" fill="hold" nodeType="withEffect">
                                  <p:stCondLst>
                                    <p:cond delay="10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nodeType="withEffect">
                                  <p:stCondLst>
                                    <p:cond delay="20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3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53" presetClass="entr" presetSubtype="16" fill="hold" nodeType="withEffect">
                                  <p:stCondLst>
                                    <p:cond delay="40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nodeType="withEffect">
                                  <p:stCondLst>
                                    <p:cond delay="50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nodeType="withEffect">
                                  <p:stCondLst>
                                    <p:cond delay="60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par>
                                <p:cTn id="40" presetID="53" presetClass="entr" presetSubtype="16" fill="hold" nodeType="withEffect">
                                  <p:stCondLst>
                                    <p:cond delay="70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Effect transition="in" filter="fade">
                                      <p:cBhvr>
                                        <p:cTn id="4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nvPr>
        </p:nvGraphicFramePr>
        <p:xfrm>
          <a:off x="642938" y="1415548"/>
          <a:ext cx="4123502" cy="2938616"/>
        </p:xfrm>
        <a:graphic>
          <a:graphicData uri="http://schemas.openxmlformats.org/drawingml/2006/chart">
            <c:chart xmlns:c="http://schemas.openxmlformats.org/drawingml/2006/chart" xmlns:r="http://schemas.openxmlformats.org/officeDocument/2006/relationships" r:id="rId3"/>
          </a:graphicData>
        </a:graphic>
      </p:graphicFrame>
      <p:sp>
        <p:nvSpPr>
          <p:cNvPr id="29" name="Shape 2645"/>
          <p:cNvSpPr/>
          <p:nvPr/>
        </p:nvSpPr>
        <p:spPr>
          <a:xfrm>
            <a:off x="5264617" y="1784741"/>
            <a:ext cx="284481" cy="20689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sym typeface="Gill Sans"/>
            </a:endParaRPr>
          </a:p>
        </p:txBody>
      </p:sp>
      <p:sp>
        <p:nvSpPr>
          <p:cNvPr id="30" name="Shape 2688"/>
          <p:cNvSpPr/>
          <p:nvPr/>
        </p:nvSpPr>
        <p:spPr>
          <a:xfrm>
            <a:off x="5264617" y="2600375"/>
            <a:ext cx="284481" cy="284481"/>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sym typeface="Gill Sans"/>
            </a:endParaRPr>
          </a:p>
        </p:txBody>
      </p:sp>
      <p:sp>
        <p:nvSpPr>
          <p:cNvPr id="34" name="Shape 2784"/>
          <p:cNvSpPr/>
          <p:nvPr/>
        </p:nvSpPr>
        <p:spPr>
          <a:xfrm>
            <a:off x="5264617" y="3494290"/>
            <a:ext cx="284481" cy="28448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sym typeface="Gill Sans"/>
            </a:endParaRPr>
          </a:p>
        </p:txBody>
      </p:sp>
      <p:grpSp>
        <p:nvGrpSpPr>
          <p:cNvPr id="36" name="组合 35"/>
          <p:cNvGrpSpPr/>
          <p:nvPr/>
        </p:nvGrpSpPr>
        <p:grpSpPr>
          <a:xfrm>
            <a:off x="5746272" y="1565465"/>
            <a:ext cx="2295970" cy="668530"/>
            <a:chOff x="874713" y="1139825"/>
            <a:chExt cx="3061293" cy="891373"/>
          </a:xfrm>
        </p:grpSpPr>
        <p:sp>
          <p:nvSpPr>
            <p:cNvPr id="37" name="矩形 36"/>
            <p:cNvSpPr/>
            <p:nvPr/>
          </p:nvSpPr>
          <p:spPr>
            <a:xfrm>
              <a:off x="874713" y="1464889"/>
              <a:ext cx="3061293"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a:t>
              </a:r>
            </a:p>
          </p:txBody>
        </p:sp>
        <p:sp>
          <p:nvSpPr>
            <p:cNvPr id="38" name="矩形 37"/>
            <p:cNvSpPr/>
            <p:nvPr/>
          </p:nvSpPr>
          <p:spPr>
            <a:xfrm>
              <a:off x="874713" y="1139825"/>
              <a:ext cx="2084386"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solidFill>
                    <a:prstClr val="black"/>
                  </a:solidFill>
                  <a:latin typeface="Arial"/>
                  <a:ea typeface="微软雅黑"/>
                </a:rPr>
                <a:t>项目可行性分析</a:t>
              </a:r>
            </a:p>
          </p:txBody>
        </p:sp>
      </p:grpSp>
      <p:grpSp>
        <p:nvGrpSpPr>
          <p:cNvPr id="39" name="组合 38"/>
          <p:cNvGrpSpPr/>
          <p:nvPr/>
        </p:nvGrpSpPr>
        <p:grpSpPr>
          <a:xfrm>
            <a:off x="5746272" y="2419892"/>
            <a:ext cx="2295970" cy="668530"/>
            <a:chOff x="874713" y="1139825"/>
            <a:chExt cx="3061293" cy="891373"/>
          </a:xfrm>
        </p:grpSpPr>
        <p:sp>
          <p:nvSpPr>
            <p:cNvPr id="40" name="矩形 39"/>
            <p:cNvSpPr/>
            <p:nvPr/>
          </p:nvSpPr>
          <p:spPr>
            <a:xfrm>
              <a:off x="874713" y="1464889"/>
              <a:ext cx="3061293"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a:t>
              </a:r>
            </a:p>
          </p:txBody>
        </p:sp>
        <p:sp>
          <p:nvSpPr>
            <p:cNvPr id="41" name="矩形 40"/>
            <p:cNvSpPr/>
            <p:nvPr/>
          </p:nvSpPr>
          <p:spPr>
            <a:xfrm>
              <a:off x="874713" y="1139825"/>
              <a:ext cx="2084386"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solidFill>
                    <a:prstClr val="black"/>
                  </a:solidFill>
                  <a:latin typeface="Arial"/>
                  <a:ea typeface="微软雅黑"/>
                </a:rPr>
                <a:t>项目可行性分析</a:t>
              </a:r>
            </a:p>
          </p:txBody>
        </p:sp>
      </p:grpSp>
      <p:grpSp>
        <p:nvGrpSpPr>
          <p:cNvPr id="42" name="组合 41"/>
          <p:cNvGrpSpPr/>
          <p:nvPr/>
        </p:nvGrpSpPr>
        <p:grpSpPr>
          <a:xfrm>
            <a:off x="5746272" y="3313807"/>
            <a:ext cx="2295970" cy="668530"/>
            <a:chOff x="874713" y="1139825"/>
            <a:chExt cx="3061293" cy="891373"/>
          </a:xfrm>
        </p:grpSpPr>
        <p:sp>
          <p:nvSpPr>
            <p:cNvPr id="43" name="矩形 42"/>
            <p:cNvSpPr/>
            <p:nvPr/>
          </p:nvSpPr>
          <p:spPr>
            <a:xfrm>
              <a:off x="874713" y="1464889"/>
              <a:ext cx="3061293"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a:t>
              </a:r>
            </a:p>
          </p:txBody>
        </p:sp>
        <p:sp>
          <p:nvSpPr>
            <p:cNvPr id="44" name="矩形 43"/>
            <p:cNvSpPr/>
            <p:nvPr/>
          </p:nvSpPr>
          <p:spPr>
            <a:xfrm>
              <a:off x="874713" y="1139825"/>
              <a:ext cx="2084386"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solidFill>
                    <a:prstClr val="black"/>
                  </a:solidFill>
                  <a:latin typeface="Arial"/>
                  <a:ea typeface="微软雅黑"/>
                </a:rPr>
                <a:t>项目可行性分析</a:t>
              </a:r>
            </a:p>
          </p:txBody>
        </p:sp>
      </p:grpSp>
      <p:sp>
        <p:nvSpPr>
          <p:cNvPr id="15" name="文本框 14"/>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项目背景研究</a:t>
            </a:r>
          </a:p>
        </p:txBody>
      </p:sp>
      <p:sp>
        <p:nvSpPr>
          <p:cNvPr id="16" name="文本框 15"/>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22078593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1000"/>
                            </p:stCondLst>
                            <p:childTnLst>
                              <p:par>
                                <p:cTn id="25" presetID="1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p:tgtEl>
                                          <p:spTgt spid="36"/>
                                        </p:tgtEl>
                                        <p:attrNameLst>
                                          <p:attrName>ppt_x</p:attrName>
                                        </p:attrNameLst>
                                      </p:cBhvr>
                                      <p:tavLst>
                                        <p:tav tm="0">
                                          <p:val>
                                            <p:strVal val="#ppt_x-#ppt_w*1.125000"/>
                                          </p:val>
                                        </p:tav>
                                        <p:tav tm="100000">
                                          <p:val>
                                            <p:strVal val="#ppt_x"/>
                                          </p:val>
                                        </p:tav>
                                      </p:tavLst>
                                    </p:anim>
                                    <p:animEffect transition="in" filter="wipe(right)">
                                      <p:cBhvr>
                                        <p:cTn id="28" dur="500"/>
                                        <p:tgtEl>
                                          <p:spTgt spid="36"/>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p:tgtEl>
                                          <p:spTgt spid="39"/>
                                        </p:tgtEl>
                                        <p:attrNameLst>
                                          <p:attrName>ppt_x</p:attrName>
                                        </p:attrNameLst>
                                      </p:cBhvr>
                                      <p:tavLst>
                                        <p:tav tm="0">
                                          <p:val>
                                            <p:strVal val="#ppt_x-#ppt_w*1.125000"/>
                                          </p:val>
                                        </p:tav>
                                        <p:tav tm="100000">
                                          <p:val>
                                            <p:strVal val="#ppt_x"/>
                                          </p:val>
                                        </p:tav>
                                      </p:tavLst>
                                    </p:anim>
                                    <p:animEffect transition="in" filter="wipe(right)">
                                      <p:cBhvr>
                                        <p:cTn id="33" dur="500"/>
                                        <p:tgtEl>
                                          <p:spTgt spid="39"/>
                                        </p:tgtEl>
                                      </p:cBhvr>
                                    </p:animEffect>
                                  </p:childTnLst>
                                </p:cTn>
                              </p:par>
                            </p:childTnLst>
                          </p:cTn>
                        </p:par>
                        <p:par>
                          <p:cTn id="34" fill="hold">
                            <p:stCondLst>
                              <p:cond delay="2000"/>
                            </p:stCondLst>
                            <p:childTnLst>
                              <p:par>
                                <p:cTn id="35" presetID="1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p:tgtEl>
                                          <p:spTgt spid="42"/>
                                        </p:tgtEl>
                                        <p:attrNameLst>
                                          <p:attrName>ppt_x</p:attrName>
                                        </p:attrNameLst>
                                      </p:cBhvr>
                                      <p:tavLst>
                                        <p:tav tm="0">
                                          <p:val>
                                            <p:strVal val="#ppt_x-#ppt_w*1.125000"/>
                                          </p:val>
                                        </p:tav>
                                        <p:tav tm="100000">
                                          <p:val>
                                            <p:strVal val="#ppt_x"/>
                                          </p:val>
                                        </p:tav>
                                      </p:tavLst>
                                    </p:anim>
                                    <p:animEffect transition="in" filter="wipe(right)">
                                      <p:cBhvr>
                                        <p:cTn id="3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29" grpId="0" animBg="1"/>
      <p:bldP spid="30"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5381" t="21893" r="5520" b="21735"/>
          <a:stretch/>
        </p:blipFill>
        <p:spPr>
          <a:xfrm>
            <a:off x="0" y="0"/>
            <a:ext cx="9144000" cy="5143500"/>
          </a:xfrm>
          <a:prstGeom prst="rect">
            <a:avLst/>
          </a:prstGeom>
        </p:spPr>
      </p:pic>
      <p:sp>
        <p:nvSpPr>
          <p:cNvPr id="6" name="文本框 5"/>
          <p:cNvSpPr txBox="1"/>
          <p:nvPr/>
        </p:nvSpPr>
        <p:spPr>
          <a:xfrm>
            <a:off x="2481943" y="911517"/>
            <a:ext cx="4180115" cy="784830"/>
          </a:xfrm>
          <a:prstGeom prst="rect">
            <a:avLst/>
          </a:prstGeom>
          <a:noFill/>
        </p:spPr>
        <p:txBody>
          <a:bodyPr wrap="square" rtlCol="0">
            <a:spAutoFit/>
            <a:scene3d>
              <a:camera prst="orthographicFront"/>
              <a:lightRig rig="threePt" dir="t"/>
            </a:scene3d>
            <a:sp3d contourW="12700"/>
          </a:bodyPr>
          <a:lstStyle/>
          <a:p>
            <a:pPr algn="ctr" defTabSz="685800">
              <a:defRPr/>
            </a:pPr>
            <a:r>
              <a:rPr lang="en-US" altLang="zh-CN" sz="4500" i="1" dirty="0">
                <a:solidFill>
                  <a:prstClr val="white"/>
                </a:solidFill>
                <a:latin typeface="Century Gothic" panose="020B0502020202020204" pitchFamily="34" charset="0"/>
                <a:ea typeface="方正兰亭中黑_GBK" panose="02000000000000000000" pitchFamily="2" charset="-122"/>
              </a:rPr>
              <a:t>PART 03</a:t>
            </a:r>
            <a:endParaRPr lang="zh-CN" altLang="en-US" sz="4500" i="1" dirty="0">
              <a:solidFill>
                <a:prstClr val="white"/>
              </a:solidFill>
              <a:latin typeface="Century Gothic" panose="020B0502020202020204" pitchFamily="34" charset="0"/>
              <a:ea typeface="方正兰亭中黑_GBK" panose="02000000000000000000" pitchFamily="2" charset="-122"/>
            </a:endParaRPr>
          </a:p>
        </p:txBody>
      </p:sp>
      <p:sp>
        <p:nvSpPr>
          <p:cNvPr id="7" name="文本框 6"/>
          <p:cNvSpPr txBox="1"/>
          <p:nvPr/>
        </p:nvSpPr>
        <p:spPr>
          <a:xfrm>
            <a:off x="1992086" y="3839317"/>
            <a:ext cx="5159829"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black">
                    <a:lumMod val="75000"/>
                    <a:lumOff val="25000"/>
                  </a:prstClr>
                </a:solidFill>
                <a:latin typeface="Century Gothic" panose="020B0502020202020204" pitchFamily="34" charset="0"/>
                <a:ea typeface="微软雅黑"/>
              </a:rPr>
              <a:t>The user can demonstrate on a projector or computer or print the it into a film to be used in a wider field</a:t>
            </a:r>
          </a:p>
        </p:txBody>
      </p:sp>
      <p:sp>
        <p:nvSpPr>
          <p:cNvPr id="8" name="文本框 7"/>
          <p:cNvSpPr txBox="1"/>
          <p:nvPr/>
        </p:nvSpPr>
        <p:spPr>
          <a:xfrm>
            <a:off x="3325505" y="3199196"/>
            <a:ext cx="2492991" cy="553998"/>
          </a:xfrm>
          <a:prstGeom prst="rect">
            <a:avLst/>
          </a:prstGeom>
          <a:noFill/>
        </p:spPr>
        <p:txBody>
          <a:bodyPr wrap="none" rtlCol="0">
            <a:spAutoFit/>
            <a:scene3d>
              <a:camera prst="orthographicFront"/>
              <a:lightRig rig="threePt" dir="t"/>
            </a:scene3d>
            <a:sp3d contourW="12700"/>
          </a:bodyPr>
          <a:lstStyle/>
          <a:p>
            <a:pPr algn="ctr" defTabSz="685800">
              <a:defRPr/>
            </a:pPr>
            <a:r>
              <a:rPr lang="zh-CN" altLang="en-US" sz="3000" dirty="0">
                <a:solidFill>
                  <a:prstClr val="black">
                    <a:lumMod val="75000"/>
                    <a:lumOff val="25000"/>
                  </a:prstClr>
                </a:solidFill>
                <a:latin typeface="Century Gothic" panose="020B0502020202020204" pitchFamily="34" charset="0"/>
                <a:ea typeface="方正兰亭中黑_GBK" panose="02000000000000000000" pitchFamily="2" charset="-122"/>
              </a:rPr>
              <a:t>市场评估分析</a:t>
            </a:r>
          </a:p>
        </p:txBody>
      </p:sp>
    </p:spTree>
    <p:extLst>
      <p:ext uri="{BB962C8B-B14F-4D97-AF65-F5344CB8AC3E}">
        <p14:creationId xmlns:p14="http://schemas.microsoft.com/office/powerpoint/2010/main" val="35419033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957760" y="1350169"/>
            <a:ext cx="2149550" cy="2928938"/>
          </a:xfrm>
          <a:prstGeom prst="roundRect">
            <a:avLst>
              <a:gd name="adj" fmla="val 10020"/>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0" name="矩形: 圆角 9"/>
          <p:cNvSpPr/>
          <p:nvPr/>
        </p:nvSpPr>
        <p:spPr>
          <a:xfrm>
            <a:off x="3497225" y="1350169"/>
            <a:ext cx="2149550" cy="2928938"/>
          </a:xfrm>
          <a:prstGeom prst="roundRect">
            <a:avLst>
              <a:gd name="adj" fmla="val 10020"/>
            </a:avLst>
          </a:prstGeom>
          <a:solidFill>
            <a:schemeClr val="accent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1" name="矩形: 圆角 10"/>
          <p:cNvSpPr/>
          <p:nvPr/>
        </p:nvSpPr>
        <p:spPr>
          <a:xfrm>
            <a:off x="6036691" y="1350169"/>
            <a:ext cx="2149550" cy="2928938"/>
          </a:xfrm>
          <a:prstGeom prst="roundRect">
            <a:avLst>
              <a:gd name="adj" fmla="val 10020"/>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 name="矩形: 圆角 3"/>
          <p:cNvSpPr/>
          <p:nvPr/>
        </p:nvSpPr>
        <p:spPr>
          <a:xfrm>
            <a:off x="1155689" y="3586162"/>
            <a:ext cx="1744674" cy="4429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2" name="矩形: 圆角 11"/>
          <p:cNvSpPr/>
          <p:nvPr/>
        </p:nvSpPr>
        <p:spPr>
          <a:xfrm>
            <a:off x="3699663" y="3586162"/>
            <a:ext cx="1744674" cy="44291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3" name="矩形: 圆角 12"/>
          <p:cNvSpPr/>
          <p:nvPr/>
        </p:nvSpPr>
        <p:spPr>
          <a:xfrm>
            <a:off x="6239128" y="3586162"/>
            <a:ext cx="1744674" cy="4429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6" name="椭圆 13"/>
          <p:cNvSpPr/>
          <p:nvPr/>
        </p:nvSpPr>
        <p:spPr>
          <a:xfrm>
            <a:off x="1770051" y="1635156"/>
            <a:ext cx="515949" cy="511012"/>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27" name="椭圆 14"/>
          <p:cNvSpPr/>
          <p:nvPr/>
        </p:nvSpPr>
        <p:spPr>
          <a:xfrm>
            <a:off x="4347966" y="1632687"/>
            <a:ext cx="448066" cy="515949"/>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28" name="椭圆 15"/>
          <p:cNvSpPr/>
          <p:nvPr/>
        </p:nvSpPr>
        <p:spPr>
          <a:xfrm>
            <a:off x="6853490" y="1655669"/>
            <a:ext cx="515949" cy="469985"/>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nvGrpSpPr>
          <p:cNvPr id="17" name="组合 16"/>
          <p:cNvGrpSpPr/>
          <p:nvPr/>
        </p:nvGrpSpPr>
        <p:grpSpPr>
          <a:xfrm>
            <a:off x="1143386" y="2451994"/>
            <a:ext cx="1769280" cy="1529061"/>
            <a:chOff x="6739652" y="2030750"/>
            <a:chExt cx="2359040" cy="2038747"/>
          </a:xfrm>
        </p:grpSpPr>
        <p:sp>
          <p:nvSpPr>
            <p:cNvPr id="18" name="矩形 17"/>
            <p:cNvSpPr/>
            <p:nvPr/>
          </p:nvSpPr>
          <p:spPr>
            <a:xfrm>
              <a:off x="6739652" y="2030750"/>
              <a:ext cx="2359040" cy="14157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19" name="矩形 18"/>
            <p:cNvSpPr/>
            <p:nvPr/>
          </p:nvSpPr>
          <p:spPr>
            <a:xfrm>
              <a:off x="6798184" y="36139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white"/>
                  </a:solidFill>
                  <a:latin typeface="Arial"/>
                  <a:ea typeface="微软雅黑"/>
                </a:rPr>
                <a:t>利润来源分析</a:t>
              </a:r>
            </a:p>
          </p:txBody>
        </p:sp>
      </p:grpSp>
      <p:grpSp>
        <p:nvGrpSpPr>
          <p:cNvPr id="20" name="组合 19"/>
          <p:cNvGrpSpPr/>
          <p:nvPr/>
        </p:nvGrpSpPr>
        <p:grpSpPr>
          <a:xfrm>
            <a:off x="3690138" y="2451994"/>
            <a:ext cx="1769280" cy="1529061"/>
            <a:chOff x="6739652" y="2030750"/>
            <a:chExt cx="2359040" cy="2038747"/>
          </a:xfrm>
        </p:grpSpPr>
        <p:sp>
          <p:nvSpPr>
            <p:cNvPr id="21" name="矩形 20"/>
            <p:cNvSpPr/>
            <p:nvPr/>
          </p:nvSpPr>
          <p:spPr>
            <a:xfrm>
              <a:off x="6739652" y="2030750"/>
              <a:ext cx="2359040" cy="14157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solidFill>
                    <a:prstClr val="white"/>
                  </a:solidFill>
                  <a:latin typeface="Arial"/>
                  <a:ea typeface="微软雅黑"/>
                </a:rPr>
                <a:t>用户可以在投影仪或者计算机上进行演示也可以将演示文稿打印出来制作成胶片以便应用到更广泛的领域中</a:t>
              </a:r>
            </a:p>
          </p:txBody>
        </p:sp>
        <p:sp>
          <p:nvSpPr>
            <p:cNvPr id="22" name="矩形 21"/>
            <p:cNvSpPr/>
            <p:nvPr/>
          </p:nvSpPr>
          <p:spPr>
            <a:xfrm>
              <a:off x="6798184" y="36139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srgbClr val="FF9900"/>
                  </a:solidFill>
                  <a:latin typeface="Arial"/>
                  <a:ea typeface="微软雅黑"/>
                </a:rPr>
                <a:t>利润来源分析</a:t>
              </a:r>
            </a:p>
          </p:txBody>
        </p:sp>
      </p:grpSp>
      <p:grpSp>
        <p:nvGrpSpPr>
          <p:cNvPr id="23" name="组合 22"/>
          <p:cNvGrpSpPr/>
          <p:nvPr/>
        </p:nvGrpSpPr>
        <p:grpSpPr>
          <a:xfrm>
            <a:off x="6233572" y="2451994"/>
            <a:ext cx="1769280" cy="1529061"/>
            <a:chOff x="6739652" y="2030750"/>
            <a:chExt cx="2359040" cy="2038747"/>
          </a:xfrm>
        </p:grpSpPr>
        <p:sp>
          <p:nvSpPr>
            <p:cNvPr id="24" name="矩形 23"/>
            <p:cNvSpPr/>
            <p:nvPr/>
          </p:nvSpPr>
          <p:spPr>
            <a:xfrm>
              <a:off x="6739652" y="2030750"/>
              <a:ext cx="2359040" cy="141577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25" name="矩形 24"/>
            <p:cNvSpPr/>
            <p:nvPr/>
          </p:nvSpPr>
          <p:spPr>
            <a:xfrm>
              <a:off x="6798184" y="36139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white"/>
                  </a:solidFill>
                  <a:latin typeface="Arial"/>
                  <a:ea typeface="微软雅黑"/>
                </a:rPr>
                <a:t>利润来源分析</a:t>
              </a:r>
            </a:p>
          </p:txBody>
        </p:sp>
      </p:grpSp>
      <p:sp>
        <p:nvSpPr>
          <p:cNvPr id="29" name="文本框 28"/>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市场评估分析</a:t>
            </a:r>
          </a:p>
        </p:txBody>
      </p:sp>
      <p:sp>
        <p:nvSpPr>
          <p:cNvPr id="30" name="文本框 29"/>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24595441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 presetClass="entr" presetSubtype="4" fill="hold" nodeType="afterEffect" p14:presetBounceEnd="60000">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14:bounceEnd="60000">
                                          <p:cBhvr additive="base">
                                            <p:cTn id="53" dur="10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54" dur="10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14:presetBounceEnd="60000">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14:bounceEnd="60000">
                                          <p:cBhvr additive="base">
                                            <p:cTn id="57" dur="100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58" dur="10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14:presetBounceEnd="60000">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14:bounceEnd="60000">
                                          <p:cBhvr additive="base">
                                            <p:cTn id="61" dur="100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6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4" grpId="0" animBg="1"/>
          <p:bldP spid="12" grpId="0" animBg="1"/>
          <p:bldP spid="13" grpId="0" animBg="1"/>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 presetClass="entr" presetSubtype="4"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1000" fill="hold"/>
                                            <p:tgtEl>
                                              <p:spTgt spid="17"/>
                                            </p:tgtEl>
                                            <p:attrNameLst>
                                              <p:attrName>ppt_x</p:attrName>
                                            </p:attrNameLst>
                                          </p:cBhvr>
                                          <p:tavLst>
                                            <p:tav tm="0">
                                              <p:val>
                                                <p:strVal val="#ppt_x"/>
                                              </p:val>
                                            </p:tav>
                                            <p:tav tm="100000">
                                              <p:val>
                                                <p:strVal val="#ppt_x"/>
                                              </p:val>
                                            </p:tav>
                                          </p:tavLst>
                                        </p:anim>
                                        <p:anim calcmode="lin" valueType="num">
                                          <p:cBhvr additive="base">
                                            <p:cTn id="54" dur="10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1000" fill="hold"/>
                                            <p:tgtEl>
                                              <p:spTgt spid="20"/>
                                            </p:tgtEl>
                                            <p:attrNameLst>
                                              <p:attrName>ppt_x</p:attrName>
                                            </p:attrNameLst>
                                          </p:cBhvr>
                                          <p:tavLst>
                                            <p:tav tm="0">
                                              <p:val>
                                                <p:strVal val="#ppt_x"/>
                                              </p:val>
                                            </p:tav>
                                            <p:tav tm="100000">
                                              <p:val>
                                                <p:strVal val="#ppt_x"/>
                                              </p:val>
                                            </p:tav>
                                          </p:tavLst>
                                        </p:anim>
                                        <p:anim calcmode="lin" valueType="num">
                                          <p:cBhvr additive="base">
                                            <p:cTn id="58" dur="10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1000" fill="hold"/>
                                            <p:tgtEl>
                                              <p:spTgt spid="23"/>
                                            </p:tgtEl>
                                            <p:attrNameLst>
                                              <p:attrName>ppt_x</p:attrName>
                                            </p:attrNameLst>
                                          </p:cBhvr>
                                          <p:tavLst>
                                            <p:tav tm="0">
                                              <p:val>
                                                <p:strVal val="#ppt_x"/>
                                              </p:val>
                                            </p:tav>
                                            <p:tav tm="100000">
                                              <p:val>
                                                <p:strVal val="#ppt_x"/>
                                              </p:val>
                                            </p:tav>
                                          </p:tavLst>
                                        </p:anim>
                                        <p:anim calcmode="lin" valueType="num">
                                          <p:cBhvr additive="base">
                                            <p:cTn id="62"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4" grpId="0" animBg="1"/>
          <p:bldP spid="12" grpId="0" animBg="1"/>
          <p:bldP spid="13" grpId="0" animBg="1"/>
          <p:bldP spid="26" grpId="0" animBg="1"/>
          <p:bldP spid="27" grpId="0" animBg="1"/>
          <p:bldP spid="2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3682759" y="1208885"/>
            <a:ext cx="1830257" cy="3262732"/>
            <a:chOff x="4872244" y="892708"/>
            <a:chExt cx="2440343" cy="4350309"/>
          </a:xfrm>
        </p:grpSpPr>
        <p:sp>
          <p:nvSpPr>
            <p:cNvPr id="20" name="íṩľíḍè-Freeform: Shape 32"/>
            <p:cNvSpPr/>
            <p:nvPr/>
          </p:nvSpPr>
          <p:spPr>
            <a:xfrm>
              <a:off x="5411924" y="2642152"/>
              <a:ext cx="1426774" cy="2600865"/>
            </a:xfrm>
            <a:custGeom>
              <a:avLst/>
              <a:gdLst/>
              <a:ahLst/>
              <a:cxnLst>
                <a:cxn ang="0">
                  <a:pos x="wd2" y="hd2"/>
                </a:cxn>
                <a:cxn ang="5400000">
                  <a:pos x="wd2" y="hd2"/>
                </a:cxn>
                <a:cxn ang="10800000">
                  <a:pos x="wd2" y="hd2"/>
                </a:cxn>
                <a:cxn ang="16200000">
                  <a:pos x="wd2" y="hd2"/>
                </a:cxn>
              </a:cxnLst>
              <a:rect l="0" t="0" r="r" b="b"/>
              <a:pathLst>
                <a:path w="21600" h="21600" extrusionOk="0">
                  <a:moveTo>
                    <a:pt x="19858" y="0"/>
                  </a:moveTo>
                  <a:cubicBezTo>
                    <a:pt x="19858" y="0"/>
                    <a:pt x="16102" y="147"/>
                    <a:pt x="16102" y="147"/>
                  </a:cubicBezTo>
                  <a:lnTo>
                    <a:pt x="16102" y="6716"/>
                  </a:lnTo>
                  <a:lnTo>
                    <a:pt x="19858" y="6716"/>
                  </a:lnTo>
                  <a:lnTo>
                    <a:pt x="19858" y="0"/>
                  </a:lnTo>
                  <a:close/>
                  <a:moveTo>
                    <a:pt x="5469" y="608"/>
                  </a:moveTo>
                  <a:cubicBezTo>
                    <a:pt x="5469" y="608"/>
                    <a:pt x="1713" y="755"/>
                    <a:pt x="1713" y="755"/>
                  </a:cubicBezTo>
                  <a:lnTo>
                    <a:pt x="1713" y="6760"/>
                  </a:lnTo>
                  <a:lnTo>
                    <a:pt x="5469" y="6760"/>
                  </a:lnTo>
                  <a:lnTo>
                    <a:pt x="5469" y="608"/>
                  </a:lnTo>
                  <a:close/>
                  <a:moveTo>
                    <a:pt x="0" y="7396"/>
                  </a:moveTo>
                  <a:cubicBezTo>
                    <a:pt x="0" y="7396"/>
                    <a:pt x="0" y="10542"/>
                    <a:pt x="0" y="11886"/>
                  </a:cubicBezTo>
                  <a:cubicBezTo>
                    <a:pt x="0" y="14793"/>
                    <a:pt x="3958" y="15970"/>
                    <a:pt x="6976" y="15970"/>
                  </a:cubicBezTo>
                  <a:cubicBezTo>
                    <a:pt x="8001" y="15970"/>
                    <a:pt x="9809" y="15970"/>
                    <a:pt x="10603" y="15970"/>
                  </a:cubicBezTo>
                  <a:cubicBezTo>
                    <a:pt x="10848" y="15970"/>
                    <a:pt x="10997" y="15970"/>
                    <a:pt x="10997" y="15970"/>
                  </a:cubicBezTo>
                  <a:cubicBezTo>
                    <a:pt x="11791" y="15970"/>
                    <a:pt x="13599" y="15970"/>
                    <a:pt x="14624" y="15970"/>
                  </a:cubicBezTo>
                  <a:cubicBezTo>
                    <a:pt x="17642" y="15970"/>
                    <a:pt x="21600" y="14793"/>
                    <a:pt x="21600" y="11886"/>
                  </a:cubicBezTo>
                  <a:cubicBezTo>
                    <a:pt x="21600" y="10542"/>
                    <a:pt x="21600" y="7396"/>
                    <a:pt x="21600" y="7396"/>
                  </a:cubicBezTo>
                  <a:cubicBezTo>
                    <a:pt x="21600" y="7396"/>
                    <a:pt x="10997" y="7396"/>
                    <a:pt x="10997" y="7396"/>
                  </a:cubicBezTo>
                  <a:lnTo>
                    <a:pt x="10603" y="7396"/>
                  </a:lnTo>
                  <a:lnTo>
                    <a:pt x="0" y="7396"/>
                  </a:lnTo>
                  <a:close/>
                  <a:moveTo>
                    <a:pt x="5436" y="16560"/>
                  </a:moveTo>
                  <a:cubicBezTo>
                    <a:pt x="5436" y="16560"/>
                    <a:pt x="5436" y="18409"/>
                    <a:pt x="5436" y="19199"/>
                  </a:cubicBezTo>
                  <a:cubicBezTo>
                    <a:pt x="5436" y="20908"/>
                    <a:pt x="7760" y="21600"/>
                    <a:pt x="9535" y="21600"/>
                  </a:cubicBezTo>
                  <a:cubicBezTo>
                    <a:pt x="10138" y="21600"/>
                    <a:pt x="10196" y="21600"/>
                    <a:pt x="10663" y="21600"/>
                  </a:cubicBezTo>
                  <a:cubicBezTo>
                    <a:pt x="10807" y="21600"/>
                    <a:pt x="10894" y="21600"/>
                    <a:pt x="10894" y="21600"/>
                  </a:cubicBezTo>
                  <a:cubicBezTo>
                    <a:pt x="11361" y="21600"/>
                    <a:pt x="11416" y="21600"/>
                    <a:pt x="12018" y="21600"/>
                  </a:cubicBezTo>
                  <a:cubicBezTo>
                    <a:pt x="13793" y="21600"/>
                    <a:pt x="16121" y="20908"/>
                    <a:pt x="16121" y="19199"/>
                  </a:cubicBezTo>
                  <a:cubicBezTo>
                    <a:pt x="16121" y="18409"/>
                    <a:pt x="16121" y="16560"/>
                    <a:pt x="16121" y="16560"/>
                  </a:cubicBezTo>
                  <a:cubicBezTo>
                    <a:pt x="16121" y="16560"/>
                    <a:pt x="10894" y="16560"/>
                    <a:pt x="10894" y="16560"/>
                  </a:cubicBezTo>
                  <a:lnTo>
                    <a:pt x="10663" y="16560"/>
                  </a:lnTo>
                  <a:lnTo>
                    <a:pt x="5436" y="16560"/>
                  </a:lnTo>
                  <a:close/>
                </a:path>
              </a:pathLst>
            </a:custGeom>
            <a:solidFill>
              <a:schemeClr val="tx2">
                <a:lumMod val="20000"/>
                <a:lumOff val="8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21" name="íṩľíḍè-Freeform: Shape 44"/>
            <p:cNvSpPr/>
            <p:nvPr/>
          </p:nvSpPr>
          <p:spPr>
            <a:xfrm>
              <a:off x="4990836" y="892708"/>
              <a:ext cx="2203160" cy="455802"/>
            </a:xfrm>
            <a:custGeom>
              <a:avLst/>
              <a:gdLst/>
              <a:ahLst/>
              <a:cxnLst>
                <a:cxn ang="0">
                  <a:pos x="wd2" y="hd2"/>
                </a:cxn>
                <a:cxn ang="5400000">
                  <a:pos x="wd2" y="hd2"/>
                </a:cxn>
                <a:cxn ang="10800000">
                  <a:pos x="wd2" y="hd2"/>
                </a:cxn>
                <a:cxn ang="16200000">
                  <a:pos x="wd2" y="hd2"/>
                </a:cxn>
              </a:cxnLst>
              <a:rect l="0" t="0" r="r" b="b"/>
              <a:pathLst>
                <a:path w="21484" h="21028" extrusionOk="0">
                  <a:moveTo>
                    <a:pt x="21480" y="6888"/>
                  </a:moveTo>
                  <a:cubicBezTo>
                    <a:pt x="21542" y="10972"/>
                    <a:pt x="20849" y="14564"/>
                    <a:pt x="19940" y="14871"/>
                  </a:cubicBezTo>
                  <a:lnTo>
                    <a:pt x="1768" y="21007"/>
                  </a:lnTo>
                  <a:cubicBezTo>
                    <a:pt x="859" y="21314"/>
                    <a:pt x="65" y="18224"/>
                    <a:pt x="4" y="14140"/>
                  </a:cubicBezTo>
                  <a:cubicBezTo>
                    <a:pt x="-58" y="10056"/>
                    <a:pt x="635" y="6464"/>
                    <a:pt x="1544" y="6157"/>
                  </a:cubicBezTo>
                  <a:lnTo>
                    <a:pt x="19716" y="21"/>
                  </a:lnTo>
                  <a:cubicBezTo>
                    <a:pt x="20625" y="-286"/>
                    <a:pt x="21419" y="2804"/>
                    <a:pt x="21480" y="6888"/>
                  </a:cubicBezTo>
                  <a:close/>
                </a:path>
              </a:pathLst>
            </a:custGeom>
            <a:solidFill>
              <a:schemeClr val="accent4">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22" name="íṩľíḍè-Rectangle 45"/>
            <p:cNvSpPr/>
            <p:nvPr/>
          </p:nvSpPr>
          <p:spPr>
            <a:xfrm rot="21360000">
              <a:off x="5109878" y="1002763"/>
              <a:ext cx="1964475" cy="223237"/>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defTabSz="685800"/>
              <a:r>
                <a:rPr lang="zh-CN" altLang="en-US" sz="825" b="1">
                  <a:solidFill>
                    <a:prstClr val="white"/>
                  </a:solidFill>
                  <a:latin typeface="Arial"/>
                  <a:ea typeface="微软雅黑"/>
                </a:rPr>
                <a:t>标题文本预设</a:t>
              </a:r>
            </a:p>
          </p:txBody>
        </p:sp>
        <p:sp>
          <p:nvSpPr>
            <p:cNvPr id="23" name="íṩľíḍè-Freeform: Shape 42"/>
            <p:cNvSpPr/>
            <p:nvPr/>
          </p:nvSpPr>
          <p:spPr>
            <a:xfrm>
              <a:off x="4872244" y="1317321"/>
              <a:ext cx="2440341" cy="472729"/>
            </a:xfrm>
            <a:custGeom>
              <a:avLst/>
              <a:gdLst/>
              <a:ahLst/>
              <a:cxnLst>
                <a:cxn ang="0">
                  <a:pos x="wd2" y="hd2"/>
                </a:cxn>
                <a:cxn ang="5400000">
                  <a:pos x="wd2" y="hd2"/>
                </a:cxn>
                <a:cxn ang="10800000">
                  <a:pos x="wd2" y="hd2"/>
                </a:cxn>
                <a:cxn ang="16200000">
                  <a:pos x="wd2" y="hd2"/>
                </a:cxn>
              </a:cxnLst>
              <a:rect l="0" t="0" r="r" b="b"/>
              <a:pathLst>
                <a:path w="21496" h="21048" extrusionOk="0">
                  <a:moveTo>
                    <a:pt x="21492" y="6648"/>
                  </a:moveTo>
                  <a:cubicBezTo>
                    <a:pt x="21548" y="10589"/>
                    <a:pt x="20922" y="14056"/>
                    <a:pt x="20101" y="14352"/>
                  </a:cubicBezTo>
                  <a:lnTo>
                    <a:pt x="1597" y="21028"/>
                  </a:lnTo>
                  <a:cubicBezTo>
                    <a:pt x="776" y="21324"/>
                    <a:pt x="59" y="18342"/>
                    <a:pt x="4" y="14400"/>
                  </a:cubicBezTo>
                  <a:cubicBezTo>
                    <a:pt x="-52" y="10459"/>
                    <a:pt x="574" y="6992"/>
                    <a:pt x="1395" y="6696"/>
                  </a:cubicBezTo>
                  <a:lnTo>
                    <a:pt x="19899" y="20"/>
                  </a:lnTo>
                  <a:cubicBezTo>
                    <a:pt x="20720" y="-276"/>
                    <a:pt x="21437" y="2706"/>
                    <a:pt x="21492" y="6648"/>
                  </a:cubicBezTo>
                  <a:close/>
                </a:path>
              </a:pathLst>
            </a:custGeom>
            <a:solidFill>
              <a:schemeClr val="accent3">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24" name="íṩľíḍè-Rectangle 43"/>
            <p:cNvSpPr/>
            <p:nvPr/>
          </p:nvSpPr>
          <p:spPr>
            <a:xfrm rot="21360000">
              <a:off x="5110178" y="1435867"/>
              <a:ext cx="1964475" cy="223237"/>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defTabSz="685800"/>
              <a:r>
                <a:rPr lang="zh-CN" altLang="en-US" sz="825" b="1">
                  <a:solidFill>
                    <a:prstClr val="white"/>
                  </a:solidFill>
                  <a:latin typeface="Arial"/>
                  <a:ea typeface="微软雅黑"/>
                </a:rPr>
                <a:t>标题文本预设</a:t>
              </a:r>
            </a:p>
          </p:txBody>
        </p:sp>
        <p:sp>
          <p:nvSpPr>
            <p:cNvPr id="25" name="íṩľíḍè-Freeform: Shape 40"/>
            <p:cNvSpPr/>
            <p:nvPr/>
          </p:nvSpPr>
          <p:spPr>
            <a:xfrm>
              <a:off x="4872246" y="1758917"/>
              <a:ext cx="2440341" cy="472729"/>
            </a:xfrm>
            <a:custGeom>
              <a:avLst/>
              <a:gdLst/>
              <a:ahLst/>
              <a:cxnLst>
                <a:cxn ang="0">
                  <a:pos x="wd2" y="hd2"/>
                </a:cxn>
                <a:cxn ang="5400000">
                  <a:pos x="wd2" y="hd2"/>
                </a:cxn>
                <a:cxn ang="10800000">
                  <a:pos x="wd2" y="hd2"/>
                </a:cxn>
                <a:cxn ang="16200000">
                  <a:pos x="wd2" y="hd2"/>
                </a:cxn>
              </a:cxnLst>
              <a:rect l="0" t="0" r="r" b="b"/>
              <a:pathLst>
                <a:path w="21496" h="21048" extrusionOk="0">
                  <a:moveTo>
                    <a:pt x="21492" y="6648"/>
                  </a:moveTo>
                  <a:cubicBezTo>
                    <a:pt x="21548" y="10589"/>
                    <a:pt x="20922" y="14056"/>
                    <a:pt x="20101" y="14352"/>
                  </a:cubicBezTo>
                  <a:lnTo>
                    <a:pt x="1597" y="21028"/>
                  </a:lnTo>
                  <a:cubicBezTo>
                    <a:pt x="776" y="21324"/>
                    <a:pt x="59" y="18342"/>
                    <a:pt x="4" y="14400"/>
                  </a:cubicBezTo>
                  <a:cubicBezTo>
                    <a:pt x="-52" y="10459"/>
                    <a:pt x="574" y="6992"/>
                    <a:pt x="1395" y="6696"/>
                  </a:cubicBezTo>
                  <a:lnTo>
                    <a:pt x="19899" y="20"/>
                  </a:lnTo>
                  <a:cubicBezTo>
                    <a:pt x="20720" y="-276"/>
                    <a:pt x="21437" y="2706"/>
                    <a:pt x="21492" y="6648"/>
                  </a:cubicBezTo>
                  <a:close/>
                </a:path>
              </a:pathLst>
            </a:custGeom>
            <a:solidFill>
              <a:schemeClr val="accent2">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26" name="íṩľíḍè-Rectangle 41"/>
            <p:cNvSpPr/>
            <p:nvPr/>
          </p:nvSpPr>
          <p:spPr>
            <a:xfrm rot="21360000">
              <a:off x="5110179" y="1881680"/>
              <a:ext cx="1964475" cy="223237"/>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defTabSz="685800"/>
              <a:r>
                <a:rPr lang="zh-CN" altLang="en-US" sz="825" b="1">
                  <a:solidFill>
                    <a:prstClr val="white"/>
                  </a:solidFill>
                  <a:latin typeface="Arial"/>
                  <a:ea typeface="微软雅黑"/>
                </a:rPr>
                <a:t>标题文本预设</a:t>
              </a:r>
            </a:p>
          </p:txBody>
        </p:sp>
        <p:sp>
          <p:nvSpPr>
            <p:cNvPr id="27" name="íṩľíḍè-Freeform: Shape 38"/>
            <p:cNvSpPr/>
            <p:nvPr/>
          </p:nvSpPr>
          <p:spPr>
            <a:xfrm>
              <a:off x="4990837" y="2200512"/>
              <a:ext cx="2203156" cy="458181"/>
            </a:xfrm>
            <a:custGeom>
              <a:avLst/>
              <a:gdLst/>
              <a:ahLst/>
              <a:cxnLst>
                <a:cxn ang="0">
                  <a:pos x="wd2" y="hd2"/>
                </a:cxn>
                <a:cxn ang="5400000">
                  <a:pos x="wd2" y="hd2"/>
                </a:cxn>
                <a:cxn ang="10800000">
                  <a:pos x="wd2" y="hd2"/>
                </a:cxn>
                <a:cxn ang="16200000">
                  <a:pos x="wd2" y="hd2"/>
                </a:cxn>
              </a:cxnLst>
              <a:rect l="0" t="0" r="r" b="b"/>
              <a:pathLst>
                <a:path w="21484" h="21086" extrusionOk="0">
                  <a:moveTo>
                    <a:pt x="19940" y="14835"/>
                  </a:moveTo>
                  <a:cubicBezTo>
                    <a:pt x="20849" y="14529"/>
                    <a:pt x="21542" y="10945"/>
                    <a:pt x="21480" y="6871"/>
                  </a:cubicBezTo>
                  <a:cubicBezTo>
                    <a:pt x="21419" y="2798"/>
                    <a:pt x="20625" y="-285"/>
                    <a:pt x="19716" y="21"/>
                  </a:cubicBezTo>
                  <a:lnTo>
                    <a:pt x="1544" y="6142"/>
                  </a:lnTo>
                  <a:cubicBezTo>
                    <a:pt x="635" y="6448"/>
                    <a:pt x="-58" y="10032"/>
                    <a:pt x="4" y="14106"/>
                  </a:cubicBezTo>
                  <a:cubicBezTo>
                    <a:pt x="65" y="18179"/>
                    <a:pt x="702" y="21315"/>
                    <a:pt x="1419" y="21073"/>
                  </a:cubicBezTo>
                  <a:cubicBezTo>
                    <a:pt x="2136" y="20832"/>
                    <a:pt x="3418" y="20400"/>
                    <a:pt x="4269" y="20114"/>
                  </a:cubicBezTo>
                  <a:cubicBezTo>
                    <a:pt x="5119" y="19827"/>
                    <a:pt x="6558" y="19343"/>
                    <a:pt x="7467" y="19036"/>
                  </a:cubicBezTo>
                  <a:lnTo>
                    <a:pt x="12885" y="17211"/>
                  </a:lnTo>
                  <a:cubicBezTo>
                    <a:pt x="13794" y="16905"/>
                    <a:pt x="15233" y="16420"/>
                    <a:pt x="16083" y="16134"/>
                  </a:cubicBezTo>
                  <a:cubicBezTo>
                    <a:pt x="16934" y="15848"/>
                    <a:pt x="18373" y="15363"/>
                    <a:pt x="19281" y="15057"/>
                  </a:cubicBezTo>
                  <a:cubicBezTo>
                    <a:pt x="19281" y="15057"/>
                    <a:pt x="19940" y="14835"/>
                    <a:pt x="19940" y="14835"/>
                  </a:cubicBezTo>
                  <a:close/>
                </a:path>
              </a:pathLst>
            </a:custGeom>
            <a:solidFill>
              <a:schemeClr val="accent1">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28" name="íṩľíḍè-Rectangle 39"/>
            <p:cNvSpPr/>
            <p:nvPr/>
          </p:nvSpPr>
          <p:spPr>
            <a:xfrm rot="21360000">
              <a:off x="5109880" y="2315228"/>
              <a:ext cx="1964474" cy="223237"/>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a:bodyPr>
            <a:lstStyle/>
            <a:p>
              <a:pPr algn="ctr" defTabSz="685800"/>
              <a:r>
                <a:rPr lang="zh-CN" altLang="en-US" sz="825" b="1">
                  <a:solidFill>
                    <a:prstClr val="white"/>
                  </a:solidFill>
                  <a:latin typeface="Arial"/>
                  <a:ea typeface="微软雅黑"/>
                </a:rPr>
                <a:t>标题文本预设</a:t>
              </a:r>
            </a:p>
          </p:txBody>
        </p:sp>
      </p:grpSp>
      <p:grpSp>
        <p:nvGrpSpPr>
          <p:cNvPr id="31" name="组合 30"/>
          <p:cNvGrpSpPr/>
          <p:nvPr/>
        </p:nvGrpSpPr>
        <p:grpSpPr>
          <a:xfrm>
            <a:off x="2705785" y="1374175"/>
            <a:ext cx="334854" cy="334853"/>
            <a:chOff x="3302913" y="1832233"/>
            <a:chExt cx="446472" cy="446471"/>
          </a:xfrm>
        </p:grpSpPr>
        <p:sp>
          <p:nvSpPr>
            <p:cNvPr id="6" name="íṩľíḍè-Oval 28"/>
            <p:cNvSpPr/>
            <p:nvPr/>
          </p:nvSpPr>
          <p:spPr>
            <a:xfrm>
              <a:off x="3302913" y="1832233"/>
              <a:ext cx="446472" cy="446471"/>
            </a:xfrm>
            <a:prstGeom prst="ellipse">
              <a:avLst/>
            </a:prstGeom>
            <a:solidFill>
              <a:schemeClr val="accent1">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7" name="íṩľíḍè-Freeform: Shape 29"/>
            <p:cNvSpPr/>
            <p:nvPr/>
          </p:nvSpPr>
          <p:spPr>
            <a:xfrm>
              <a:off x="3384969" y="1930177"/>
              <a:ext cx="279754" cy="221078"/>
            </a:xfrm>
            <a:custGeom>
              <a:avLst/>
              <a:gdLst/>
              <a:ahLst/>
              <a:cxnLst>
                <a:cxn ang="0">
                  <a:pos x="wd2" y="hd2"/>
                </a:cxn>
                <a:cxn ang="5400000">
                  <a:pos x="wd2" y="hd2"/>
                </a:cxn>
                <a:cxn ang="10800000">
                  <a:pos x="wd2" y="hd2"/>
                </a:cxn>
                <a:cxn ang="16200000">
                  <a:pos x="wd2" y="hd2"/>
                </a:cxn>
              </a:cxnLst>
              <a:rect l="0" t="0" r="r" b="b"/>
              <a:pathLst>
                <a:path w="21600" h="21600" extrusionOk="0">
                  <a:moveTo>
                    <a:pt x="20918" y="16416"/>
                  </a:moveTo>
                  <a:cubicBezTo>
                    <a:pt x="20918" y="14034"/>
                    <a:pt x="19389" y="12096"/>
                    <a:pt x="17510" y="12096"/>
                  </a:cubicBezTo>
                  <a:cubicBezTo>
                    <a:pt x="17007" y="12096"/>
                    <a:pt x="16531" y="12238"/>
                    <a:pt x="16102" y="12487"/>
                  </a:cubicBezTo>
                  <a:lnTo>
                    <a:pt x="17962" y="16005"/>
                  </a:lnTo>
                  <a:cubicBezTo>
                    <a:pt x="18093" y="16253"/>
                    <a:pt x="18040" y="16588"/>
                    <a:pt x="17845" y="16754"/>
                  </a:cubicBezTo>
                  <a:cubicBezTo>
                    <a:pt x="17649" y="16920"/>
                    <a:pt x="17385" y="16854"/>
                    <a:pt x="17254" y="16606"/>
                  </a:cubicBezTo>
                  <a:lnTo>
                    <a:pt x="15375" y="13053"/>
                  </a:lnTo>
                  <a:cubicBezTo>
                    <a:pt x="14600" y="13846"/>
                    <a:pt x="14102" y="15058"/>
                    <a:pt x="14102" y="16416"/>
                  </a:cubicBezTo>
                  <a:cubicBezTo>
                    <a:pt x="14102" y="18798"/>
                    <a:pt x="15631" y="20736"/>
                    <a:pt x="17510" y="20736"/>
                  </a:cubicBezTo>
                  <a:cubicBezTo>
                    <a:pt x="19389" y="20736"/>
                    <a:pt x="20918" y="18798"/>
                    <a:pt x="20918" y="16416"/>
                  </a:cubicBezTo>
                  <a:close/>
                  <a:moveTo>
                    <a:pt x="14189" y="8782"/>
                  </a:moveTo>
                  <a:lnTo>
                    <a:pt x="12536" y="8782"/>
                  </a:lnTo>
                  <a:cubicBezTo>
                    <a:pt x="12348" y="8782"/>
                    <a:pt x="12128" y="8607"/>
                    <a:pt x="12045" y="8393"/>
                  </a:cubicBezTo>
                  <a:lnTo>
                    <a:pt x="11356" y="6603"/>
                  </a:lnTo>
                  <a:lnTo>
                    <a:pt x="9243" y="9705"/>
                  </a:lnTo>
                  <a:cubicBezTo>
                    <a:pt x="9243" y="9705"/>
                    <a:pt x="9606" y="9897"/>
                    <a:pt x="10051" y="10132"/>
                  </a:cubicBezTo>
                  <a:lnTo>
                    <a:pt x="14189" y="10132"/>
                  </a:lnTo>
                  <a:cubicBezTo>
                    <a:pt x="14189" y="10132"/>
                    <a:pt x="14189" y="8782"/>
                    <a:pt x="14189" y="8782"/>
                  </a:cubicBezTo>
                  <a:close/>
                  <a:moveTo>
                    <a:pt x="13604" y="11212"/>
                  </a:moveTo>
                  <a:lnTo>
                    <a:pt x="11905" y="11212"/>
                  </a:lnTo>
                  <a:cubicBezTo>
                    <a:pt x="12066" y="11422"/>
                    <a:pt x="12163" y="11705"/>
                    <a:pt x="12163" y="12007"/>
                  </a:cubicBezTo>
                  <a:lnTo>
                    <a:pt x="12164" y="12007"/>
                  </a:lnTo>
                  <a:cubicBezTo>
                    <a:pt x="12164" y="12007"/>
                    <a:pt x="12162" y="12897"/>
                    <a:pt x="12160" y="14004"/>
                  </a:cubicBezTo>
                  <a:cubicBezTo>
                    <a:pt x="12160" y="14004"/>
                    <a:pt x="13604" y="11212"/>
                    <a:pt x="13604" y="11212"/>
                  </a:cubicBezTo>
                  <a:close/>
                  <a:moveTo>
                    <a:pt x="10364" y="12569"/>
                  </a:moveTo>
                  <a:cubicBezTo>
                    <a:pt x="10364" y="12569"/>
                    <a:pt x="8419" y="11701"/>
                    <a:pt x="7492" y="11281"/>
                  </a:cubicBezTo>
                  <a:lnTo>
                    <a:pt x="6784" y="12517"/>
                  </a:lnTo>
                  <a:cubicBezTo>
                    <a:pt x="7518" y="13333"/>
                    <a:pt x="8019" y="14475"/>
                    <a:pt x="8147" y="15766"/>
                  </a:cubicBezTo>
                  <a:lnTo>
                    <a:pt x="10364" y="15766"/>
                  </a:lnTo>
                  <a:cubicBezTo>
                    <a:pt x="10364" y="15766"/>
                    <a:pt x="10364" y="12569"/>
                    <a:pt x="10364" y="12569"/>
                  </a:cubicBezTo>
                  <a:close/>
                  <a:moveTo>
                    <a:pt x="7481" y="16846"/>
                  </a:moveTo>
                  <a:lnTo>
                    <a:pt x="4090" y="16846"/>
                  </a:lnTo>
                  <a:cubicBezTo>
                    <a:pt x="3855" y="16846"/>
                    <a:pt x="3664" y="16604"/>
                    <a:pt x="3664" y="16306"/>
                  </a:cubicBezTo>
                  <a:cubicBezTo>
                    <a:pt x="3664" y="16171"/>
                    <a:pt x="3704" y="16049"/>
                    <a:pt x="3769" y="15955"/>
                  </a:cubicBezTo>
                  <a:lnTo>
                    <a:pt x="3767" y="15953"/>
                  </a:lnTo>
                  <a:lnTo>
                    <a:pt x="5685" y="12601"/>
                  </a:lnTo>
                  <a:cubicBezTo>
                    <a:pt x="5209" y="12280"/>
                    <a:pt x="4666" y="12096"/>
                    <a:pt x="4090" y="12096"/>
                  </a:cubicBezTo>
                  <a:cubicBezTo>
                    <a:pt x="2211" y="12096"/>
                    <a:pt x="682" y="14034"/>
                    <a:pt x="682" y="16416"/>
                  </a:cubicBezTo>
                  <a:cubicBezTo>
                    <a:pt x="682" y="18798"/>
                    <a:pt x="2211" y="20736"/>
                    <a:pt x="4090" y="20736"/>
                  </a:cubicBezTo>
                  <a:cubicBezTo>
                    <a:pt x="5855" y="20736"/>
                    <a:pt x="7310" y="19027"/>
                    <a:pt x="7481" y="16846"/>
                  </a:cubicBezTo>
                  <a:close/>
                  <a:moveTo>
                    <a:pt x="4926" y="15766"/>
                  </a:moveTo>
                  <a:lnTo>
                    <a:pt x="7455" y="15766"/>
                  </a:lnTo>
                  <a:cubicBezTo>
                    <a:pt x="7335" y="14765"/>
                    <a:pt x="6945" y="13877"/>
                    <a:pt x="6379" y="13225"/>
                  </a:cubicBezTo>
                  <a:cubicBezTo>
                    <a:pt x="6379" y="13225"/>
                    <a:pt x="4926" y="15766"/>
                    <a:pt x="4926" y="15766"/>
                  </a:cubicBezTo>
                  <a:close/>
                  <a:moveTo>
                    <a:pt x="21600" y="16416"/>
                  </a:moveTo>
                  <a:cubicBezTo>
                    <a:pt x="21600" y="19279"/>
                    <a:pt x="19769" y="21600"/>
                    <a:pt x="17510" y="21600"/>
                  </a:cubicBezTo>
                  <a:cubicBezTo>
                    <a:pt x="15251" y="21600"/>
                    <a:pt x="13420" y="19279"/>
                    <a:pt x="13420" y="16416"/>
                  </a:cubicBezTo>
                  <a:cubicBezTo>
                    <a:pt x="13420" y="14756"/>
                    <a:pt x="14036" y="13280"/>
                    <a:pt x="14994" y="12331"/>
                  </a:cubicBezTo>
                  <a:lnTo>
                    <a:pt x="14513" y="11423"/>
                  </a:lnTo>
                  <a:lnTo>
                    <a:pt x="12154" y="15982"/>
                  </a:lnTo>
                  <a:cubicBezTo>
                    <a:pt x="12150" y="17186"/>
                    <a:pt x="12145" y="18206"/>
                    <a:pt x="12138" y="18243"/>
                  </a:cubicBezTo>
                  <a:cubicBezTo>
                    <a:pt x="12020" y="18855"/>
                    <a:pt x="11533" y="19229"/>
                    <a:pt x="11050" y="19080"/>
                  </a:cubicBezTo>
                  <a:cubicBezTo>
                    <a:pt x="10639" y="18953"/>
                    <a:pt x="10364" y="18486"/>
                    <a:pt x="10365" y="17972"/>
                  </a:cubicBezTo>
                  <a:lnTo>
                    <a:pt x="10364" y="17972"/>
                  </a:lnTo>
                  <a:lnTo>
                    <a:pt x="10364" y="16846"/>
                  </a:lnTo>
                  <a:lnTo>
                    <a:pt x="8165" y="16846"/>
                  </a:lnTo>
                  <a:cubicBezTo>
                    <a:pt x="7992" y="19507"/>
                    <a:pt x="6234" y="21600"/>
                    <a:pt x="4090" y="21600"/>
                  </a:cubicBezTo>
                  <a:cubicBezTo>
                    <a:pt x="1831" y="21600"/>
                    <a:pt x="0" y="19279"/>
                    <a:pt x="0" y="16416"/>
                  </a:cubicBezTo>
                  <a:cubicBezTo>
                    <a:pt x="0" y="13553"/>
                    <a:pt x="1831" y="11232"/>
                    <a:pt x="4090" y="11232"/>
                  </a:cubicBezTo>
                  <a:cubicBezTo>
                    <a:pt x="4816" y="11232"/>
                    <a:pt x="5498" y="11473"/>
                    <a:pt x="6089" y="11894"/>
                  </a:cubicBezTo>
                  <a:lnTo>
                    <a:pt x="6711" y="10807"/>
                  </a:lnTo>
                  <a:cubicBezTo>
                    <a:pt x="6338" y="10396"/>
                    <a:pt x="6155" y="9743"/>
                    <a:pt x="6280" y="9094"/>
                  </a:cubicBezTo>
                  <a:cubicBezTo>
                    <a:pt x="6339" y="8788"/>
                    <a:pt x="6460" y="8522"/>
                    <a:pt x="6620" y="8310"/>
                  </a:cubicBezTo>
                  <a:lnTo>
                    <a:pt x="6619" y="8309"/>
                  </a:lnTo>
                  <a:lnTo>
                    <a:pt x="9702" y="3971"/>
                  </a:lnTo>
                  <a:lnTo>
                    <a:pt x="9702" y="3971"/>
                  </a:lnTo>
                  <a:cubicBezTo>
                    <a:pt x="10018" y="3426"/>
                    <a:pt x="10573" y="3146"/>
                    <a:pt x="11124" y="3316"/>
                  </a:cubicBezTo>
                  <a:cubicBezTo>
                    <a:pt x="11559" y="3451"/>
                    <a:pt x="11893" y="3838"/>
                    <a:pt x="12055" y="4325"/>
                  </a:cubicBezTo>
                  <a:lnTo>
                    <a:pt x="12056" y="4324"/>
                  </a:lnTo>
                  <a:lnTo>
                    <a:pt x="12989" y="7054"/>
                  </a:lnTo>
                  <a:lnTo>
                    <a:pt x="14970" y="7054"/>
                  </a:lnTo>
                  <a:cubicBezTo>
                    <a:pt x="15347" y="7054"/>
                    <a:pt x="15652" y="7440"/>
                    <a:pt x="15652" y="7918"/>
                  </a:cubicBezTo>
                  <a:cubicBezTo>
                    <a:pt x="15652" y="8364"/>
                    <a:pt x="15384" y="8727"/>
                    <a:pt x="15041" y="8772"/>
                  </a:cubicBezTo>
                  <a:lnTo>
                    <a:pt x="15041" y="10481"/>
                  </a:lnTo>
                  <a:lnTo>
                    <a:pt x="15716" y="11757"/>
                  </a:lnTo>
                  <a:cubicBezTo>
                    <a:pt x="16258" y="11421"/>
                    <a:pt x="16866" y="11232"/>
                    <a:pt x="17510" y="11232"/>
                  </a:cubicBezTo>
                  <a:cubicBezTo>
                    <a:pt x="19769" y="11232"/>
                    <a:pt x="21600" y="13553"/>
                    <a:pt x="21600" y="16416"/>
                  </a:cubicBezTo>
                  <a:close/>
                  <a:moveTo>
                    <a:pt x="11562" y="1728"/>
                  </a:moveTo>
                  <a:cubicBezTo>
                    <a:pt x="11562" y="774"/>
                    <a:pt x="12172" y="0"/>
                    <a:pt x="12925" y="0"/>
                  </a:cubicBezTo>
                  <a:cubicBezTo>
                    <a:pt x="13678" y="0"/>
                    <a:pt x="14289" y="774"/>
                    <a:pt x="14289" y="1728"/>
                  </a:cubicBezTo>
                  <a:cubicBezTo>
                    <a:pt x="14289" y="2682"/>
                    <a:pt x="13678" y="3456"/>
                    <a:pt x="12925" y="3456"/>
                  </a:cubicBezTo>
                  <a:cubicBezTo>
                    <a:pt x="12172" y="3456"/>
                    <a:pt x="11562" y="2682"/>
                    <a:pt x="11562" y="1728"/>
                  </a:cubicBezTo>
                  <a:close/>
                </a:path>
              </a:pathLst>
            </a:custGeom>
            <a:solidFill>
              <a:srgbClr val="FFFFFF"/>
            </a:solidFill>
            <a:ln w="12700" cap="flat">
              <a:noFill/>
              <a:miter lim="400000"/>
            </a:ln>
            <a:effectLst/>
          </p:spPr>
          <p:txBody>
            <a:bodyPr anchor="ctr"/>
            <a:lstStyle/>
            <a:p>
              <a:pPr algn="ctr" defTabSz="685800"/>
              <a:endParaRPr sz="1350">
                <a:solidFill>
                  <a:prstClr val="black"/>
                </a:solidFill>
                <a:latin typeface="Arial"/>
                <a:ea typeface="微软雅黑"/>
              </a:endParaRPr>
            </a:p>
          </p:txBody>
        </p:sp>
      </p:grpSp>
      <p:grpSp>
        <p:nvGrpSpPr>
          <p:cNvPr id="30" name="组合 29"/>
          <p:cNvGrpSpPr/>
          <p:nvPr/>
        </p:nvGrpSpPr>
        <p:grpSpPr>
          <a:xfrm>
            <a:off x="6136554" y="1376524"/>
            <a:ext cx="334853" cy="334853"/>
            <a:chOff x="8474171" y="1835365"/>
            <a:chExt cx="446471" cy="446471"/>
          </a:xfrm>
        </p:grpSpPr>
        <p:sp>
          <p:nvSpPr>
            <p:cNvPr id="10" name="íṩľíḍè-Oval 22"/>
            <p:cNvSpPr/>
            <p:nvPr/>
          </p:nvSpPr>
          <p:spPr>
            <a:xfrm>
              <a:off x="8474171" y="1835365"/>
              <a:ext cx="446471" cy="446471"/>
            </a:xfrm>
            <a:prstGeom prst="ellipse">
              <a:avLst/>
            </a:prstGeom>
            <a:solidFill>
              <a:schemeClr val="accent2">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11" name="íṩľíḍè-Freeform: Shape 23"/>
            <p:cNvSpPr/>
            <p:nvPr/>
          </p:nvSpPr>
          <p:spPr>
            <a:xfrm>
              <a:off x="8612462" y="1954054"/>
              <a:ext cx="169890" cy="209093"/>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w="12700" cap="flat">
              <a:noFill/>
              <a:miter lim="400000"/>
            </a:ln>
            <a:effectLst/>
          </p:spPr>
          <p:txBody>
            <a:bodyPr anchor="ctr"/>
            <a:lstStyle/>
            <a:p>
              <a:pPr algn="ctr" defTabSz="685800"/>
              <a:endParaRPr sz="1350">
                <a:solidFill>
                  <a:prstClr val="black"/>
                </a:solidFill>
                <a:latin typeface="Arial"/>
                <a:ea typeface="微软雅黑"/>
              </a:endParaRPr>
            </a:p>
          </p:txBody>
        </p:sp>
      </p:grpSp>
      <p:grpSp>
        <p:nvGrpSpPr>
          <p:cNvPr id="29" name="组合 28"/>
          <p:cNvGrpSpPr/>
          <p:nvPr/>
        </p:nvGrpSpPr>
        <p:grpSpPr>
          <a:xfrm>
            <a:off x="6136554" y="3009155"/>
            <a:ext cx="334853" cy="334853"/>
            <a:chOff x="8474171" y="4012206"/>
            <a:chExt cx="446471" cy="446471"/>
          </a:xfrm>
        </p:grpSpPr>
        <p:sp>
          <p:nvSpPr>
            <p:cNvPr id="14" name="íṩľíḍè-Oval 16"/>
            <p:cNvSpPr/>
            <p:nvPr/>
          </p:nvSpPr>
          <p:spPr>
            <a:xfrm>
              <a:off x="8474171" y="4012206"/>
              <a:ext cx="446471" cy="446471"/>
            </a:xfrm>
            <a:prstGeom prst="ellipse">
              <a:avLst/>
            </a:prstGeom>
            <a:solidFill>
              <a:schemeClr val="accent4">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15" name="íṩľíḍè-Freeform: Shape 17"/>
            <p:cNvSpPr/>
            <p:nvPr/>
          </p:nvSpPr>
          <p:spPr>
            <a:xfrm>
              <a:off x="8592860" y="4130895"/>
              <a:ext cx="209093" cy="209093"/>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rgbClr val="FFFFFF"/>
            </a:solidFill>
            <a:ln w="12700" cap="flat">
              <a:noFill/>
              <a:miter lim="400000"/>
            </a:ln>
            <a:effectLst/>
          </p:spPr>
          <p:txBody>
            <a:bodyPr anchor="ctr"/>
            <a:lstStyle/>
            <a:p>
              <a:pPr algn="ctr" defTabSz="685800"/>
              <a:endParaRPr sz="1350">
                <a:solidFill>
                  <a:prstClr val="black"/>
                </a:solidFill>
                <a:latin typeface="Arial"/>
                <a:ea typeface="微软雅黑"/>
              </a:endParaRPr>
            </a:p>
          </p:txBody>
        </p:sp>
      </p:grpSp>
      <p:grpSp>
        <p:nvGrpSpPr>
          <p:cNvPr id="32" name="组合 31"/>
          <p:cNvGrpSpPr/>
          <p:nvPr/>
        </p:nvGrpSpPr>
        <p:grpSpPr>
          <a:xfrm>
            <a:off x="2705785" y="3009155"/>
            <a:ext cx="334854" cy="334853"/>
            <a:chOff x="3302913" y="4012206"/>
            <a:chExt cx="446472" cy="446471"/>
          </a:xfrm>
        </p:grpSpPr>
        <p:sp>
          <p:nvSpPr>
            <p:cNvPr id="18" name="íṩľíḍè-Oval 10"/>
            <p:cNvSpPr/>
            <p:nvPr/>
          </p:nvSpPr>
          <p:spPr>
            <a:xfrm>
              <a:off x="3302913" y="4012206"/>
              <a:ext cx="446472" cy="446471"/>
            </a:xfrm>
            <a:prstGeom prst="ellipse">
              <a:avLst/>
            </a:prstGeom>
            <a:solidFill>
              <a:schemeClr val="accent3">
                <a:lumMod val="100000"/>
              </a:schemeClr>
            </a:solidFill>
            <a:ln w="12700" cap="flat">
              <a:noFill/>
              <a:miter lim="400000"/>
            </a:ln>
            <a:effectLst/>
          </p:spPr>
          <p:txBody>
            <a:bodyPr anchor="ctr"/>
            <a:lstStyle/>
            <a:p>
              <a:pPr algn="ctr" defTabSz="685800"/>
              <a:endParaRPr sz="1350">
                <a:solidFill>
                  <a:prstClr val="black"/>
                </a:solidFill>
                <a:latin typeface="Arial"/>
                <a:ea typeface="微软雅黑"/>
              </a:endParaRPr>
            </a:p>
          </p:txBody>
        </p:sp>
        <p:sp>
          <p:nvSpPr>
            <p:cNvPr id="19" name="íṩľíḍè-Freeform: Shape 11"/>
            <p:cNvSpPr/>
            <p:nvPr/>
          </p:nvSpPr>
          <p:spPr>
            <a:xfrm flipH="1">
              <a:off x="3412647" y="4158719"/>
              <a:ext cx="227003" cy="153445"/>
            </a:xfrm>
            <a:custGeom>
              <a:avLst/>
              <a:gdLst/>
              <a:ahLst/>
              <a:cxnLst>
                <a:cxn ang="0">
                  <a:pos x="wd2" y="hd2"/>
                </a:cxn>
                <a:cxn ang="5400000">
                  <a:pos x="wd2" y="hd2"/>
                </a:cxn>
                <a:cxn ang="10800000">
                  <a:pos x="wd2" y="hd2"/>
                </a:cxn>
                <a:cxn ang="16200000">
                  <a:pos x="wd2" y="hd2"/>
                </a:cxn>
              </a:cxnLst>
              <a:rect l="0" t="0" r="r" b="b"/>
              <a:pathLst>
                <a:path w="21600" h="21600" extrusionOk="0">
                  <a:moveTo>
                    <a:pt x="17708" y="7355"/>
                  </a:moveTo>
                  <a:cubicBezTo>
                    <a:pt x="17708" y="7303"/>
                    <a:pt x="17713" y="7252"/>
                    <a:pt x="17713" y="7200"/>
                  </a:cubicBezTo>
                  <a:cubicBezTo>
                    <a:pt x="17713" y="3224"/>
                    <a:pt x="15518" y="0"/>
                    <a:pt x="12810" y="0"/>
                  </a:cubicBezTo>
                  <a:cubicBezTo>
                    <a:pt x="11018" y="0"/>
                    <a:pt x="9455" y="1417"/>
                    <a:pt x="8600" y="3525"/>
                  </a:cubicBezTo>
                  <a:cubicBezTo>
                    <a:pt x="8051" y="2762"/>
                    <a:pt x="7312" y="2290"/>
                    <a:pt x="6497" y="2290"/>
                  </a:cubicBezTo>
                  <a:cubicBezTo>
                    <a:pt x="4806" y="2290"/>
                    <a:pt x="3436" y="4302"/>
                    <a:pt x="3436" y="6784"/>
                  </a:cubicBezTo>
                  <a:cubicBezTo>
                    <a:pt x="3436" y="7032"/>
                    <a:pt x="3453" y="7274"/>
                    <a:pt x="3479" y="7511"/>
                  </a:cubicBezTo>
                  <a:cubicBezTo>
                    <a:pt x="1466" y="8407"/>
                    <a:pt x="0" y="11151"/>
                    <a:pt x="0" y="14400"/>
                  </a:cubicBezTo>
                  <a:cubicBezTo>
                    <a:pt x="0" y="18376"/>
                    <a:pt x="2195" y="21600"/>
                    <a:pt x="4903" y="21600"/>
                  </a:cubicBezTo>
                  <a:lnTo>
                    <a:pt x="17131" y="21572"/>
                  </a:lnTo>
                  <a:lnTo>
                    <a:pt x="17131" y="21568"/>
                  </a:lnTo>
                  <a:cubicBezTo>
                    <a:pt x="19635" y="21244"/>
                    <a:pt x="21600" y="18161"/>
                    <a:pt x="21600" y="14400"/>
                  </a:cubicBezTo>
                  <a:cubicBezTo>
                    <a:pt x="21600" y="10933"/>
                    <a:pt x="19930" y="8039"/>
                    <a:pt x="17708" y="7355"/>
                  </a:cubicBezTo>
                  <a:close/>
                </a:path>
              </a:pathLst>
            </a:custGeom>
            <a:solidFill>
              <a:srgbClr val="FFFFFF"/>
            </a:solidFill>
            <a:ln w="12700" cap="flat">
              <a:noFill/>
              <a:miter lim="400000"/>
            </a:ln>
            <a:effectLst/>
          </p:spPr>
          <p:txBody>
            <a:bodyPr anchor="ctr"/>
            <a:lstStyle/>
            <a:p>
              <a:pPr algn="ctr" defTabSz="685800"/>
              <a:endParaRPr sz="1350">
                <a:solidFill>
                  <a:prstClr val="black"/>
                </a:solidFill>
                <a:latin typeface="Arial"/>
                <a:ea typeface="微软雅黑"/>
              </a:endParaRPr>
            </a:p>
          </p:txBody>
        </p:sp>
      </p:grpSp>
      <p:grpSp>
        <p:nvGrpSpPr>
          <p:cNvPr id="33" name="组合 32"/>
          <p:cNvGrpSpPr/>
          <p:nvPr/>
        </p:nvGrpSpPr>
        <p:grpSpPr>
          <a:xfrm>
            <a:off x="906860" y="1277865"/>
            <a:ext cx="1721386" cy="885409"/>
            <a:chOff x="7483989" y="3339882"/>
            <a:chExt cx="2295181" cy="1180545"/>
          </a:xfrm>
        </p:grpSpPr>
        <p:sp>
          <p:nvSpPr>
            <p:cNvPr id="34" name="矩形 33"/>
            <p:cNvSpPr/>
            <p:nvPr/>
          </p:nvSpPr>
          <p:spPr>
            <a:xfrm>
              <a:off x="7483989" y="3732519"/>
              <a:ext cx="2295181" cy="7879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5" name="矩形 34"/>
            <p:cNvSpPr/>
            <p:nvPr/>
          </p:nvSpPr>
          <p:spPr>
            <a:xfrm>
              <a:off x="7483989" y="3339882"/>
              <a:ext cx="2050552" cy="492443"/>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500" b="1" dirty="0">
                  <a:solidFill>
                    <a:prstClr val="black"/>
                  </a:solidFill>
                  <a:latin typeface="微软雅黑"/>
                  <a:ea typeface="微软雅黑"/>
                </a:rPr>
                <a:t>市场开拓计划</a:t>
              </a:r>
            </a:p>
          </p:txBody>
        </p:sp>
      </p:grpSp>
      <p:grpSp>
        <p:nvGrpSpPr>
          <p:cNvPr id="36" name="组合 35"/>
          <p:cNvGrpSpPr/>
          <p:nvPr/>
        </p:nvGrpSpPr>
        <p:grpSpPr>
          <a:xfrm>
            <a:off x="906860" y="3065129"/>
            <a:ext cx="1721386" cy="885409"/>
            <a:chOff x="7483989" y="3339882"/>
            <a:chExt cx="2295181" cy="1180545"/>
          </a:xfrm>
        </p:grpSpPr>
        <p:sp>
          <p:nvSpPr>
            <p:cNvPr id="37" name="矩形 36"/>
            <p:cNvSpPr/>
            <p:nvPr/>
          </p:nvSpPr>
          <p:spPr>
            <a:xfrm>
              <a:off x="7483989" y="3732519"/>
              <a:ext cx="2295181" cy="787908"/>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8" name="矩形 37"/>
            <p:cNvSpPr/>
            <p:nvPr/>
          </p:nvSpPr>
          <p:spPr>
            <a:xfrm>
              <a:off x="7483989" y="3339882"/>
              <a:ext cx="2050552" cy="492443"/>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500" b="1" dirty="0">
                  <a:solidFill>
                    <a:prstClr val="black"/>
                  </a:solidFill>
                  <a:latin typeface="微软雅黑"/>
                  <a:ea typeface="微软雅黑"/>
                </a:rPr>
                <a:t>市场开拓计划</a:t>
              </a:r>
            </a:p>
          </p:txBody>
        </p:sp>
      </p:grpSp>
      <p:grpSp>
        <p:nvGrpSpPr>
          <p:cNvPr id="39" name="组合 38"/>
          <p:cNvGrpSpPr/>
          <p:nvPr/>
        </p:nvGrpSpPr>
        <p:grpSpPr>
          <a:xfrm>
            <a:off x="6523459" y="1277865"/>
            <a:ext cx="1721386" cy="885409"/>
            <a:chOff x="7483989" y="3339882"/>
            <a:chExt cx="2295181" cy="1180545"/>
          </a:xfrm>
        </p:grpSpPr>
        <p:sp>
          <p:nvSpPr>
            <p:cNvPr id="40" name="矩形 39"/>
            <p:cNvSpPr/>
            <p:nvPr/>
          </p:nvSpPr>
          <p:spPr>
            <a:xfrm>
              <a:off x="7483989" y="3732519"/>
              <a:ext cx="2295181" cy="7879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41" name="矩形 40"/>
            <p:cNvSpPr/>
            <p:nvPr/>
          </p:nvSpPr>
          <p:spPr>
            <a:xfrm>
              <a:off x="7728618" y="3339882"/>
              <a:ext cx="2050552" cy="492443"/>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500" b="1" dirty="0">
                  <a:solidFill>
                    <a:prstClr val="black"/>
                  </a:solidFill>
                  <a:latin typeface="微软雅黑"/>
                  <a:ea typeface="微软雅黑"/>
                </a:rPr>
                <a:t>市场开拓计划</a:t>
              </a:r>
            </a:p>
          </p:txBody>
        </p:sp>
      </p:grpSp>
      <p:grpSp>
        <p:nvGrpSpPr>
          <p:cNvPr id="42" name="组合 41"/>
          <p:cNvGrpSpPr/>
          <p:nvPr/>
        </p:nvGrpSpPr>
        <p:grpSpPr>
          <a:xfrm>
            <a:off x="6523459" y="3065129"/>
            <a:ext cx="1721386" cy="885409"/>
            <a:chOff x="7483989" y="3339882"/>
            <a:chExt cx="2295181" cy="1180545"/>
          </a:xfrm>
        </p:grpSpPr>
        <p:sp>
          <p:nvSpPr>
            <p:cNvPr id="43" name="矩形 42"/>
            <p:cNvSpPr/>
            <p:nvPr/>
          </p:nvSpPr>
          <p:spPr>
            <a:xfrm>
              <a:off x="7483989" y="3732519"/>
              <a:ext cx="2295181" cy="7879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44" name="矩形 43"/>
            <p:cNvSpPr/>
            <p:nvPr/>
          </p:nvSpPr>
          <p:spPr>
            <a:xfrm>
              <a:off x="7728618" y="3339882"/>
              <a:ext cx="2050552" cy="492443"/>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500" b="1" dirty="0">
                  <a:solidFill>
                    <a:prstClr val="black"/>
                  </a:solidFill>
                  <a:latin typeface="微软雅黑"/>
                  <a:ea typeface="微软雅黑"/>
                </a:rPr>
                <a:t>市场开拓计划</a:t>
              </a:r>
            </a:p>
          </p:txBody>
        </p:sp>
      </p:grpSp>
      <p:sp>
        <p:nvSpPr>
          <p:cNvPr id="45" name="文本框 44"/>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市场评估分析</a:t>
            </a:r>
          </a:p>
        </p:txBody>
      </p:sp>
      <p:sp>
        <p:nvSpPr>
          <p:cNvPr id="46" name="文本框 45"/>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1353488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par>
                                <p:cTn id="16" presetID="53" presetClass="entr" presetSubtype="16"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par>
                          <p:cTn id="31" fill="hold">
                            <p:stCondLst>
                              <p:cond delay="1500"/>
                            </p:stCondLst>
                            <p:childTnLst>
                              <p:par>
                                <p:cTn id="32" presetID="14" presetClass="entr" presetSubtype="1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randombar(horizontal)">
                                      <p:cBhvr>
                                        <p:cTn id="38" dur="500"/>
                                        <p:tgtEl>
                                          <p:spTgt spid="36"/>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randombar(horizontal)">
                                      <p:cBhvr>
                                        <p:cTn id="42" dur="500"/>
                                        <p:tgtEl>
                                          <p:spTgt spid="39"/>
                                        </p:tgtEl>
                                      </p:cBhvr>
                                    </p:animEffect>
                                  </p:childTnLst>
                                </p:cTn>
                              </p:par>
                            </p:childTnLst>
                          </p:cTn>
                        </p:par>
                        <p:par>
                          <p:cTn id="43" fill="hold">
                            <p:stCondLst>
                              <p:cond delay="3000"/>
                            </p:stCondLst>
                            <p:childTnLst>
                              <p:par>
                                <p:cTn id="44" presetID="14" presetClass="entr" presetSubtype="10"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randombar(horizontal)">
                                      <p:cBhvr>
                                        <p:cTn id="4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edfe0b9-8598-4878-b66f-af7273557126"/>
          <p:cNvGrpSpPr>
            <a:grpSpLocks noChangeAspect="1"/>
          </p:cNvGrpSpPr>
          <p:nvPr/>
        </p:nvGrpSpPr>
        <p:grpSpPr>
          <a:xfrm>
            <a:off x="872542" y="1483676"/>
            <a:ext cx="7398914" cy="2745177"/>
            <a:chOff x="587264" y="1635125"/>
            <a:chExt cx="7945546" cy="2947987"/>
          </a:xfrm>
        </p:grpSpPr>
        <p:sp>
          <p:nvSpPr>
            <p:cNvPr id="3" name="ïšḻïďê-TextBox 2"/>
            <p:cNvSpPr txBox="1"/>
            <p:nvPr/>
          </p:nvSpPr>
          <p:spPr>
            <a:xfrm>
              <a:off x="4859337" y="2133958"/>
              <a:ext cx="341398" cy="404454"/>
            </a:xfrm>
            <a:prstGeom prst="rect">
              <a:avLst/>
            </a:prstGeom>
            <a:noFill/>
            <a:ln>
              <a:noFill/>
            </a:ln>
          </p:spPr>
          <p:txBody>
            <a:bodyPr lIns="0" tIns="0" rIns="0" bIns="0" anchor="t" anchorCtr="0">
              <a:normAutofit/>
            </a:bodyPr>
            <a:lstStyle/>
            <a:p>
              <a:pPr algn="ctr" defTabSz="685800">
                <a:buSzPct val="25000"/>
              </a:pPr>
              <a:r>
                <a:rPr lang="en-US" dirty="0">
                  <a:solidFill>
                    <a:srgbClr val="FF9900"/>
                  </a:solidFill>
                  <a:latin typeface="Arial"/>
                  <a:ea typeface="微软雅黑"/>
                </a:rPr>
                <a:t>1</a:t>
              </a:r>
            </a:p>
          </p:txBody>
        </p:sp>
        <p:sp>
          <p:nvSpPr>
            <p:cNvPr id="4" name="ïšḻïďê-TextBox 3"/>
            <p:cNvSpPr txBox="1"/>
            <p:nvPr/>
          </p:nvSpPr>
          <p:spPr>
            <a:xfrm>
              <a:off x="4859337" y="2815525"/>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FF9900"/>
                  </a:solidFill>
                  <a:latin typeface="Arial"/>
                  <a:ea typeface="微软雅黑"/>
                </a:rPr>
                <a:t>2</a:t>
              </a:r>
            </a:p>
          </p:txBody>
        </p:sp>
        <p:sp>
          <p:nvSpPr>
            <p:cNvPr id="5" name="ïšḻïďê-TextBox 4"/>
            <p:cNvSpPr txBox="1"/>
            <p:nvPr/>
          </p:nvSpPr>
          <p:spPr>
            <a:xfrm>
              <a:off x="4859337" y="3497092"/>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FF9900"/>
                  </a:solidFill>
                  <a:latin typeface="Arial"/>
                  <a:ea typeface="微软雅黑"/>
                </a:rPr>
                <a:t>3</a:t>
              </a:r>
            </a:p>
          </p:txBody>
        </p:sp>
        <p:sp>
          <p:nvSpPr>
            <p:cNvPr id="6" name="ïšḻïďê-TextBox 5"/>
            <p:cNvSpPr txBox="1"/>
            <p:nvPr/>
          </p:nvSpPr>
          <p:spPr>
            <a:xfrm>
              <a:off x="4859337" y="4178658"/>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FF9900"/>
                  </a:solidFill>
                  <a:latin typeface="Arial"/>
                  <a:ea typeface="微软雅黑"/>
                </a:rPr>
                <a:t>4</a:t>
              </a:r>
            </a:p>
          </p:txBody>
        </p:sp>
        <p:sp>
          <p:nvSpPr>
            <p:cNvPr id="7" name="ïšḻïďê-Rectangle 6"/>
            <p:cNvSpPr/>
            <p:nvPr/>
          </p:nvSpPr>
          <p:spPr>
            <a:xfrm>
              <a:off x="4842508" y="1635125"/>
              <a:ext cx="3690302" cy="357189"/>
            </a:xfrm>
            <a:prstGeom prst="rect">
              <a:avLst/>
            </a:prstGeom>
            <a:solidFill>
              <a:schemeClr val="accent1"/>
            </a:solidFill>
            <a:ln>
              <a:noFill/>
            </a:ln>
          </p:spPr>
          <p:txBody>
            <a:bodyPr anchor="ctr"/>
            <a:lstStyle/>
            <a:p>
              <a:pPr algn="ctr" defTabSz="685800"/>
              <a:endParaRPr sz="1350">
                <a:solidFill>
                  <a:prstClr val="black"/>
                </a:solidFill>
                <a:latin typeface="Arial"/>
                <a:ea typeface="微软雅黑"/>
              </a:endParaRPr>
            </a:p>
          </p:txBody>
        </p:sp>
        <p:sp>
          <p:nvSpPr>
            <p:cNvPr id="8" name="ïšḻïďê-任意多边形: 形状 7"/>
            <p:cNvSpPr/>
            <p:nvPr/>
          </p:nvSpPr>
          <p:spPr>
            <a:xfrm>
              <a:off x="4938933" y="1714541"/>
              <a:ext cx="155576" cy="173760"/>
            </a:xfrm>
            <a:custGeom>
              <a:avLst/>
              <a:gdLst/>
              <a:ahLst/>
              <a:cxnLst/>
              <a:rect l="0" t="0" r="0" b="0"/>
              <a:pathLst>
                <a:path w="120000" h="120000" extrusionOk="0">
                  <a:moveTo>
                    <a:pt x="102197" y="120000"/>
                  </a:moveTo>
                  <a:lnTo>
                    <a:pt x="102197" y="120000"/>
                  </a:lnTo>
                  <a:lnTo>
                    <a:pt x="102197" y="120000"/>
                  </a:lnTo>
                  <a:lnTo>
                    <a:pt x="102197" y="120000"/>
                  </a:lnTo>
                  <a:lnTo>
                    <a:pt x="101238" y="120000"/>
                  </a:lnTo>
                  <a:lnTo>
                    <a:pt x="100279" y="119892"/>
                  </a:lnTo>
                  <a:lnTo>
                    <a:pt x="99320" y="119785"/>
                  </a:lnTo>
                  <a:lnTo>
                    <a:pt x="98421" y="119623"/>
                  </a:lnTo>
                  <a:lnTo>
                    <a:pt x="97522" y="119462"/>
                  </a:lnTo>
                  <a:lnTo>
                    <a:pt x="96563" y="119193"/>
                  </a:lnTo>
                  <a:lnTo>
                    <a:pt x="95664" y="118925"/>
                  </a:lnTo>
                  <a:lnTo>
                    <a:pt x="94765" y="118549"/>
                  </a:lnTo>
                  <a:lnTo>
                    <a:pt x="93926" y="118226"/>
                  </a:lnTo>
                  <a:lnTo>
                    <a:pt x="93146" y="117796"/>
                  </a:lnTo>
                  <a:lnTo>
                    <a:pt x="92307" y="117313"/>
                  </a:lnTo>
                  <a:lnTo>
                    <a:pt x="91528" y="116829"/>
                  </a:lnTo>
                  <a:lnTo>
                    <a:pt x="90749" y="116345"/>
                  </a:lnTo>
                  <a:lnTo>
                    <a:pt x="90029" y="115700"/>
                  </a:lnTo>
                  <a:lnTo>
                    <a:pt x="89370" y="115109"/>
                  </a:lnTo>
                  <a:lnTo>
                    <a:pt x="88711" y="114464"/>
                  </a:lnTo>
                  <a:lnTo>
                    <a:pt x="60000" y="84478"/>
                  </a:lnTo>
                  <a:lnTo>
                    <a:pt x="31288" y="114464"/>
                  </a:lnTo>
                  <a:lnTo>
                    <a:pt x="31288" y="114464"/>
                  </a:lnTo>
                  <a:lnTo>
                    <a:pt x="30629" y="115109"/>
                  </a:lnTo>
                  <a:lnTo>
                    <a:pt x="29970" y="115700"/>
                  </a:lnTo>
                  <a:lnTo>
                    <a:pt x="29250" y="116345"/>
                  </a:lnTo>
                  <a:lnTo>
                    <a:pt x="28471" y="116829"/>
                  </a:lnTo>
                  <a:lnTo>
                    <a:pt x="27692" y="117313"/>
                  </a:lnTo>
                  <a:lnTo>
                    <a:pt x="26913" y="117796"/>
                  </a:lnTo>
                  <a:lnTo>
                    <a:pt x="26073" y="118226"/>
                  </a:lnTo>
                  <a:lnTo>
                    <a:pt x="25234" y="118549"/>
                  </a:lnTo>
                  <a:lnTo>
                    <a:pt x="24395" y="118925"/>
                  </a:lnTo>
                  <a:lnTo>
                    <a:pt x="23436" y="119193"/>
                  </a:lnTo>
                  <a:lnTo>
                    <a:pt x="22537" y="119462"/>
                  </a:lnTo>
                  <a:lnTo>
                    <a:pt x="21638" y="119623"/>
                  </a:lnTo>
                  <a:lnTo>
                    <a:pt x="20679" y="119785"/>
                  </a:lnTo>
                  <a:lnTo>
                    <a:pt x="19720" y="119892"/>
                  </a:lnTo>
                  <a:lnTo>
                    <a:pt x="18761" y="120000"/>
                  </a:lnTo>
                  <a:lnTo>
                    <a:pt x="17742" y="120000"/>
                  </a:lnTo>
                  <a:lnTo>
                    <a:pt x="17742" y="120000"/>
                  </a:lnTo>
                  <a:lnTo>
                    <a:pt x="16183" y="119946"/>
                  </a:lnTo>
                  <a:lnTo>
                    <a:pt x="14685" y="119785"/>
                  </a:lnTo>
                  <a:lnTo>
                    <a:pt x="13066" y="119462"/>
                  </a:lnTo>
                  <a:lnTo>
                    <a:pt x="11628" y="119032"/>
                  </a:lnTo>
                  <a:lnTo>
                    <a:pt x="10189" y="118495"/>
                  </a:lnTo>
                  <a:lnTo>
                    <a:pt x="8811" y="117850"/>
                  </a:lnTo>
                  <a:lnTo>
                    <a:pt x="7432" y="117098"/>
                  </a:lnTo>
                  <a:lnTo>
                    <a:pt x="6173" y="116184"/>
                  </a:lnTo>
                  <a:lnTo>
                    <a:pt x="6173" y="116184"/>
                  </a:lnTo>
                  <a:lnTo>
                    <a:pt x="5574" y="115647"/>
                  </a:lnTo>
                  <a:lnTo>
                    <a:pt x="4915" y="115055"/>
                  </a:lnTo>
                  <a:lnTo>
                    <a:pt x="4375" y="114518"/>
                  </a:lnTo>
                  <a:lnTo>
                    <a:pt x="3776" y="113927"/>
                  </a:lnTo>
                  <a:lnTo>
                    <a:pt x="3296" y="113282"/>
                  </a:lnTo>
                  <a:lnTo>
                    <a:pt x="2817" y="112637"/>
                  </a:lnTo>
                  <a:lnTo>
                    <a:pt x="2337" y="111992"/>
                  </a:lnTo>
                  <a:lnTo>
                    <a:pt x="1918" y="111347"/>
                  </a:lnTo>
                  <a:lnTo>
                    <a:pt x="1558" y="110595"/>
                  </a:lnTo>
                  <a:lnTo>
                    <a:pt x="1198" y="109843"/>
                  </a:lnTo>
                  <a:lnTo>
                    <a:pt x="899" y="109144"/>
                  </a:lnTo>
                  <a:lnTo>
                    <a:pt x="659" y="108392"/>
                  </a:lnTo>
                  <a:lnTo>
                    <a:pt x="479" y="107639"/>
                  </a:lnTo>
                  <a:lnTo>
                    <a:pt x="299" y="106887"/>
                  </a:lnTo>
                  <a:lnTo>
                    <a:pt x="179" y="106081"/>
                  </a:lnTo>
                  <a:lnTo>
                    <a:pt x="59" y="105275"/>
                  </a:lnTo>
                  <a:lnTo>
                    <a:pt x="59" y="105275"/>
                  </a:lnTo>
                  <a:lnTo>
                    <a:pt x="0" y="104523"/>
                  </a:lnTo>
                  <a:lnTo>
                    <a:pt x="0" y="103716"/>
                  </a:lnTo>
                  <a:lnTo>
                    <a:pt x="59" y="102964"/>
                  </a:lnTo>
                  <a:lnTo>
                    <a:pt x="119" y="102158"/>
                  </a:lnTo>
                  <a:lnTo>
                    <a:pt x="239" y="101352"/>
                  </a:lnTo>
                  <a:lnTo>
                    <a:pt x="419" y="100600"/>
                  </a:lnTo>
                  <a:lnTo>
                    <a:pt x="659" y="99847"/>
                  </a:lnTo>
                  <a:lnTo>
                    <a:pt x="899" y="99149"/>
                  </a:lnTo>
                  <a:lnTo>
                    <a:pt x="1138" y="98396"/>
                  </a:lnTo>
                  <a:lnTo>
                    <a:pt x="1498" y="97698"/>
                  </a:lnTo>
                  <a:lnTo>
                    <a:pt x="1858" y="96945"/>
                  </a:lnTo>
                  <a:lnTo>
                    <a:pt x="2277" y="96247"/>
                  </a:lnTo>
                  <a:lnTo>
                    <a:pt x="2757" y="95602"/>
                  </a:lnTo>
                  <a:lnTo>
                    <a:pt x="3236" y="94957"/>
                  </a:lnTo>
                  <a:lnTo>
                    <a:pt x="3776" y="94312"/>
                  </a:lnTo>
                  <a:lnTo>
                    <a:pt x="4315" y="93721"/>
                  </a:lnTo>
                  <a:lnTo>
                    <a:pt x="36563" y="60026"/>
                  </a:lnTo>
                  <a:lnTo>
                    <a:pt x="4315" y="26332"/>
                  </a:lnTo>
                  <a:lnTo>
                    <a:pt x="4315" y="26332"/>
                  </a:lnTo>
                  <a:lnTo>
                    <a:pt x="3776" y="25687"/>
                  </a:lnTo>
                  <a:lnTo>
                    <a:pt x="3236" y="25042"/>
                  </a:lnTo>
                  <a:lnTo>
                    <a:pt x="2757" y="24397"/>
                  </a:lnTo>
                  <a:lnTo>
                    <a:pt x="2277" y="23752"/>
                  </a:lnTo>
                  <a:lnTo>
                    <a:pt x="1858" y="23054"/>
                  </a:lnTo>
                  <a:lnTo>
                    <a:pt x="1498" y="22355"/>
                  </a:lnTo>
                  <a:lnTo>
                    <a:pt x="1138" y="21656"/>
                  </a:lnTo>
                  <a:lnTo>
                    <a:pt x="899" y="20904"/>
                  </a:lnTo>
                  <a:lnTo>
                    <a:pt x="659" y="20152"/>
                  </a:lnTo>
                  <a:lnTo>
                    <a:pt x="419" y="19399"/>
                  </a:lnTo>
                  <a:lnTo>
                    <a:pt x="239" y="18647"/>
                  </a:lnTo>
                  <a:lnTo>
                    <a:pt x="119" y="17895"/>
                  </a:lnTo>
                  <a:lnTo>
                    <a:pt x="59" y="17142"/>
                  </a:lnTo>
                  <a:lnTo>
                    <a:pt x="0" y="16283"/>
                  </a:lnTo>
                  <a:lnTo>
                    <a:pt x="0" y="15530"/>
                  </a:lnTo>
                  <a:lnTo>
                    <a:pt x="59" y="14724"/>
                  </a:lnTo>
                  <a:lnTo>
                    <a:pt x="59" y="14724"/>
                  </a:lnTo>
                  <a:lnTo>
                    <a:pt x="179" y="13918"/>
                  </a:lnTo>
                  <a:lnTo>
                    <a:pt x="299" y="13166"/>
                  </a:lnTo>
                  <a:lnTo>
                    <a:pt x="479" y="12413"/>
                  </a:lnTo>
                  <a:lnTo>
                    <a:pt x="659" y="11607"/>
                  </a:lnTo>
                  <a:lnTo>
                    <a:pt x="899" y="10855"/>
                  </a:lnTo>
                  <a:lnTo>
                    <a:pt x="1198" y="10156"/>
                  </a:lnTo>
                  <a:lnTo>
                    <a:pt x="1558" y="9458"/>
                  </a:lnTo>
                  <a:lnTo>
                    <a:pt x="1918" y="8759"/>
                  </a:lnTo>
                  <a:lnTo>
                    <a:pt x="2337" y="8060"/>
                  </a:lnTo>
                  <a:lnTo>
                    <a:pt x="2817" y="7416"/>
                  </a:lnTo>
                  <a:lnTo>
                    <a:pt x="3296" y="6717"/>
                  </a:lnTo>
                  <a:lnTo>
                    <a:pt x="3776" y="6126"/>
                  </a:lnTo>
                  <a:lnTo>
                    <a:pt x="4375" y="5481"/>
                  </a:lnTo>
                  <a:lnTo>
                    <a:pt x="4915" y="4944"/>
                  </a:lnTo>
                  <a:lnTo>
                    <a:pt x="5574" y="4352"/>
                  </a:lnTo>
                  <a:lnTo>
                    <a:pt x="6233" y="3869"/>
                  </a:lnTo>
                  <a:lnTo>
                    <a:pt x="6233" y="3869"/>
                  </a:lnTo>
                  <a:lnTo>
                    <a:pt x="7432" y="3009"/>
                  </a:lnTo>
                  <a:lnTo>
                    <a:pt x="8811" y="2149"/>
                  </a:lnTo>
                  <a:lnTo>
                    <a:pt x="10189" y="1504"/>
                  </a:lnTo>
                  <a:lnTo>
                    <a:pt x="11628" y="967"/>
                  </a:lnTo>
                  <a:lnTo>
                    <a:pt x="13066" y="537"/>
                  </a:lnTo>
                  <a:lnTo>
                    <a:pt x="14685" y="268"/>
                  </a:lnTo>
                  <a:lnTo>
                    <a:pt x="16183" y="53"/>
                  </a:lnTo>
                  <a:lnTo>
                    <a:pt x="17742" y="0"/>
                  </a:lnTo>
                  <a:lnTo>
                    <a:pt x="17742" y="0"/>
                  </a:lnTo>
                  <a:lnTo>
                    <a:pt x="18761" y="0"/>
                  </a:lnTo>
                  <a:lnTo>
                    <a:pt x="19720" y="107"/>
                  </a:lnTo>
                  <a:lnTo>
                    <a:pt x="20679" y="214"/>
                  </a:lnTo>
                  <a:lnTo>
                    <a:pt x="21638" y="376"/>
                  </a:lnTo>
                  <a:lnTo>
                    <a:pt x="22537" y="591"/>
                  </a:lnTo>
                  <a:lnTo>
                    <a:pt x="23436" y="806"/>
                  </a:lnTo>
                  <a:lnTo>
                    <a:pt x="24395" y="1128"/>
                  </a:lnTo>
                  <a:lnTo>
                    <a:pt x="25234" y="1450"/>
                  </a:lnTo>
                  <a:lnTo>
                    <a:pt x="26073" y="1827"/>
                  </a:lnTo>
                  <a:lnTo>
                    <a:pt x="26913" y="2203"/>
                  </a:lnTo>
                  <a:lnTo>
                    <a:pt x="27692" y="2740"/>
                  </a:lnTo>
                  <a:lnTo>
                    <a:pt x="28471" y="3224"/>
                  </a:lnTo>
                  <a:lnTo>
                    <a:pt x="29250" y="3761"/>
                  </a:lnTo>
                  <a:lnTo>
                    <a:pt x="29970" y="4299"/>
                  </a:lnTo>
                  <a:lnTo>
                    <a:pt x="30629" y="4890"/>
                  </a:lnTo>
                  <a:lnTo>
                    <a:pt x="31288" y="5535"/>
                  </a:lnTo>
                  <a:lnTo>
                    <a:pt x="60000" y="35575"/>
                  </a:lnTo>
                  <a:lnTo>
                    <a:pt x="88711" y="5535"/>
                  </a:lnTo>
                  <a:lnTo>
                    <a:pt x="88711" y="5535"/>
                  </a:lnTo>
                  <a:lnTo>
                    <a:pt x="89370" y="4890"/>
                  </a:lnTo>
                  <a:lnTo>
                    <a:pt x="90029" y="4299"/>
                  </a:lnTo>
                  <a:lnTo>
                    <a:pt x="90749" y="3761"/>
                  </a:lnTo>
                  <a:lnTo>
                    <a:pt x="91528" y="3224"/>
                  </a:lnTo>
                  <a:lnTo>
                    <a:pt x="92307" y="2740"/>
                  </a:lnTo>
                  <a:lnTo>
                    <a:pt x="93146" y="2203"/>
                  </a:lnTo>
                  <a:lnTo>
                    <a:pt x="93926" y="1827"/>
                  </a:lnTo>
                  <a:lnTo>
                    <a:pt x="94765" y="1450"/>
                  </a:lnTo>
                  <a:lnTo>
                    <a:pt x="95664" y="1128"/>
                  </a:lnTo>
                  <a:lnTo>
                    <a:pt x="96563" y="806"/>
                  </a:lnTo>
                  <a:lnTo>
                    <a:pt x="97522" y="591"/>
                  </a:lnTo>
                  <a:lnTo>
                    <a:pt x="98421" y="376"/>
                  </a:lnTo>
                  <a:lnTo>
                    <a:pt x="99320" y="214"/>
                  </a:lnTo>
                  <a:lnTo>
                    <a:pt x="100279" y="107"/>
                  </a:lnTo>
                  <a:lnTo>
                    <a:pt x="101238" y="0"/>
                  </a:lnTo>
                  <a:lnTo>
                    <a:pt x="102197" y="0"/>
                  </a:lnTo>
                  <a:lnTo>
                    <a:pt x="102197" y="0"/>
                  </a:lnTo>
                  <a:lnTo>
                    <a:pt x="103816" y="53"/>
                  </a:lnTo>
                  <a:lnTo>
                    <a:pt x="105374" y="268"/>
                  </a:lnTo>
                  <a:lnTo>
                    <a:pt x="106873" y="537"/>
                  </a:lnTo>
                  <a:lnTo>
                    <a:pt x="108431" y="967"/>
                  </a:lnTo>
                  <a:lnTo>
                    <a:pt x="109870" y="1504"/>
                  </a:lnTo>
                  <a:lnTo>
                    <a:pt x="111188" y="2149"/>
                  </a:lnTo>
                  <a:lnTo>
                    <a:pt x="112507" y="3009"/>
                  </a:lnTo>
                  <a:lnTo>
                    <a:pt x="113826" y="3869"/>
                  </a:lnTo>
                  <a:lnTo>
                    <a:pt x="113826" y="3869"/>
                  </a:lnTo>
                  <a:lnTo>
                    <a:pt x="114485" y="4352"/>
                  </a:lnTo>
                  <a:lnTo>
                    <a:pt x="115084" y="4944"/>
                  </a:lnTo>
                  <a:lnTo>
                    <a:pt x="115684" y="5481"/>
                  </a:lnTo>
                  <a:lnTo>
                    <a:pt x="116223" y="6126"/>
                  </a:lnTo>
                  <a:lnTo>
                    <a:pt x="116763" y="6717"/>
                  </a:lnTo>
                  <a:lnTo>
                    <a:pt x="117182" y="7416"/>
                  </a:lnTo>
                  <a:lnTo>
                    <a:pt x="117662" y="8060"/>
                  </a:lnTo>
                  <a:lnTo>
                    <a:pt x="118081" y="8759"/>
                  </a:lnTo>
                  <a:lnTo>
                    <a:pt x="118501" y="9458"/>
                  </a:lnTo>
                  <a:lnTo>
                    <a:pt x="118801" y="10156"/>
                  </a:lnTo>
                  <a:lnTo>
                    <a:pt x="119100" y="10855"/>
                  </a:lnTo>
                  <a:lnTo>
                    <a:pt x="119340" y="11607"/>
                  </a:lnTo>
                  <a:lnTo>
                    <a:pt x="119580" y="12413"/>
                  </a:lnTo>
                  <a:lnTo>
                    <a:pt x="119760" y="13166"/>
                  </a:lnTo>
                  <a:lnTo>
                    <a:pt x="119880" y="13918"/>
                  </a:lnTo>
                  <a:lnTo>
                    <a:pt x="119940" y="14724"/>
                  </a:lnTo>
                  <a:lnTo>
                    <a:pt x="119940" y="14724"/>
                  </a:lnTo>
                  <a:lnTo>
                    <a:pt x="120000" y="15530"/>
                  </a:lnTo>
                  <a:lnTo>
                    <a:pt x="120000" y="16283"/>
                  </a:lnTo>
                  <a:lnTo>
                    <a:pt x="119940" y="17142"/>
                  </a:lnTo>
                  <a:lnTo>
                    <a:pt x="119880" y="17895"/>
                  </a:lnTo>
                  <a:lnTo>
                    <a:pt x="119760" y="18647"/>
                  </a:lnTo>
                  <a:lnTo>
                    <a:pt x="119580" y="19399"/>
                  </a:lnTo>
                  <a:lnTo>
                    <a:pt x="119400" y="20152"/>
                  </a:lnTo>
                  <a:lnTo>
                    <a:pt x="119160" y="20904"/>
                  </a:lnTo>
                  <a:lnTo>
                    <a:pt x="118861" y="21656"/>
                  </a:lnTo>
                  <a:lnTo>
                    <a:pt x="118501" y="22355"/>
                  </a:lnTo>
                  <a:lnTo>
                    <a:pt x="118081" y="23054"/>
                  </a:lnTo>
                  <a:lnTo>
                    <a:pt x="117722" y="23752"/>
                  </a:lnTo>
                  <a:lnTo>
                    <a:pt x="117242" y="24397"/>
                  </a:lnTo>
                  <a:lnTo>
                    <a:pt x="116763" y="25042"/>
                  </a:lnTo>
                  <a:lnTo>
                    <a:pt x="116283" y="25687"/>
                  </a:lnTo>
                  <a:lnTo>
                    <a:pt x="115684" y="26332"/>
                  </a:lnTo>
                  <a:lnTo>
                    <a:pt x="83436" y="60026"/>
                  </a:lnTo>
                  <a:lnTo>
                    <a:pt x="115684" y="93721"/>
                  </a:lnTo>
                  <a:lnTo>
                    <a:pt x="115684" y="93721"/>
                  </a:lnTo>
                  <a:lnTo>
                    <a:pt x="116283" y="94312"/>
                  </a:lnTo>
                  <a:lnTo>
                    <a:pt x="116763" y="94957"/>
                  </a:lnTo>
                  <a:lnTo>
                    <a:pt x="117242" y="95602"/>
                  </a:lnTo>
                  <a:lnTo>
                    <a:pt x="117722" y="96247"/>
                  </a:lnTo>
                  <a:lnTo>
                    <a:pt x="118081" y="96945"/>
                  </a:lnTo>
                  <a:lnTo>
                    <a:pt x="118501" y="97698"/>
                  </a:lnTo>
                  <a:lnTo>
                    <a:pt x="118861" y="98396"/>
                  </a:lnTo>
                  <a:lnTo>
                    <a:pt x="119160" y="99149"/>
                  </a:lnTo>
                  <a:lnTo>
                    <a:pt x="119400" y="99847"/>
                  </a:lnTo>
                  <a:lnTo>
                    <a:pt x="119580" y="100600"/>
                  </a:lnTo>
                  <a:lnTo>
                    <a:pt x="119760" y="101352"/>
                  </a:lnTo>
                  <a:lnTo>
                    <a:pt x="119880" y="102158"/>
                  </a:lnTo>
                  <a:lnTo>
                    <a:pt x="119940" y="102964"/>
                  </a:lnTo>
                  <a:lnTo>
                    <a:pt x="120000" y="103716"/>
                  </a:lnTo>
                  <a:lnTo>
                    <a:pt x="120000" y="104523"/>
                  </a:lnTo>
                  <a:lnTo>
                    <a:pt x="119940" y="105275"/>
                  </a:lnTo>
                  <a:lnTo>
                    <a:pt x="119940" y="105275"/>
                  </a:lnTo>
                  <a:lnTo>
                    <a:pt x="119880" y="106081"/>
                  </a:lnTo>
                  <a:lnTo>
                    <a:pt x="119760" y="106887"/>
                  </a:lnTo>
                  <a:lnTo>
                    <a:pt x="119580" y="107639"/>
                  </a:lnTo>
                  <a:lnTo>
                    <a:pt x="119340" y="108392"/>
                  </a:lnTo>
                  <a:lnTo>
                    <a:pt x="119100" y="109144"/>
                  </a:lnTo>
                  <a:lnTo>
                    <a:pt x="118801" y="109843"/>
                  </a:lnTo>
                  <a:lnTo>
                    <a:pt x="118501" y="110595"/>
                  </a:lnTo>
                  <a:lnTo>
                    <a:pt x="118081" y="111347"/>
                  </a:lnTo>
                  <a:lnTo>
                    <a:pt x="117662" y="111992"/>
                  </a:lnTo>
                  <a:lnTo>
                    <a:pt x="117182" y="112637"/>
                  </a:lnTo>
                  <a:lnTo>
                    <a:pt x="116763" y="113282"/>
                  </a:lnTo>
                  <a:lnTo>
                    <a:pt x="116223" y="113927"/>
                  </a:lnTo>
                  <a:lnTo>
                    <a:pt x="115684" y="114518"/>
                  </a:lnTo>
                  <a:lnTo>
                    <a:pt x="115084" y="115055"/>
                  </a:lnTo>
                  <a:lnTo>
                    <a:pt x="114485" y="115647"/>
                  </a:lnTo>
                  <a:lnTo>
                    <a:pt x="113826" y="116184"/>
                  </a:lnTo>
                  <a:lnTo>
                    <a:pt x="113826" y="116184"/>
                  </a:lnTo>
                  <a:lnTo>
                    <a:pt x="112507" y="117098"/>
                  </a:lnTo>
                  <a:lnTo>
                    <a:pt x="111188" y="117850"/>
                  </a:lnTo>
                  <a:lnTo>
                    <a:pt x="109870" y="118495"/>
                  </a:lnTo>
                  <a:lnTo>
                    <a:pt x="108431" y="119032"/>
                  </a:lnTo>
                  <a:lnTo>
                    <a:pt x="106873" y="119462"/>
                  </a:lnTo>
                  <a:lnTo>
                    <a:pt x="105374" y="119785"/>
                  </a:lnTo>
                  <a:lnTo>
                    <a:pt x="103816" y="119946"/>
                  </a:lnTo>
                  <a:lnTo>
                    <a:pt x="102197" y="120000"/>
                  </a:lnTo>
                  <a:lnTo>
                    <a:pt x="102197" y="120000"/>
                  </a:lnTo>
                  <a:close/>
                  <a:moveTo>
                    <a:pt x="60000" y="77330"/>
                  </a:moveTo>
                  <a:lnTo>
                    <a:pt x="92667" y="111455"/>
                  </a:lnTo>
                  <a:lnTo>
                    <a:pt x="92667" y="111455"/>
                  </a:lnTo>
                  <a:lnTo>
                    <a:pt x="93146" y="111939"/>
                  </a:lnTo>
                  <a:lnTo>
                    <a:pt x="93626" y="112315"/>
                  </a:lnTo>
                  <a:lnTo>
                    <a:pt x="94105" y="112745"/>
                  </a:lnTo>
                  <a:lnTo>
                    <a:pt x="94645" y="113121"/>
                  </a:lnTo>
                  <a:lnTo>
                    <a:pt x="95784" y="113766"/>
                  </a:lnTo>
                  <a:lnTo>
                    <a:pt x="96923" y="114357"/>
                  </a:lnTo>
                  <a:lnTo>
                    <a:pt x="98241" y="114787"/>
                  </a:lnTo>
                  <a:lnTo>
                    <a:pt x="99500" y="115109"/>
                  </a:lnTo>
                  <a:lnTo>
                    <a:pt x="100159" y="115217"/>
                  </a:lnTo>
                  <a:lnTo>
                    <a:pt x="100819" y="115270"/>
                  </a:lnTo>
                  <a:lnTo>
                    <a:pt x="101538" y="115324"/>
                  </a:lnTo>
                  <a:lnTo>
                    <a:pt x="102197" y="115378"/>
                  </a:lnTo>
                  <a:lnTo>
                    <a:pt x="102197" y="115378"/>
                  </a:lnTo>
                  <a:lnTo>
                    <a:pt x="102197" y="115378"/>
                  </a:lnTo>
                  <a:lnTo>
                    <a:pt x="103336" y="115324"/>
                  </a:lnTo>
                  <a:lnTo>
                    <a:pt x="104475" y="115163"/>
                  </a:lnTo>
                  <a:lnTo>
                    <a:pt x="105554" y="114948"/>
                  </a:lnTo>
                  <a:lnTo>
                    <a:pt x="106573" y="114679"/>
                  </a:lnTo>
                  <a:lnTo>
                    <a:pt x="107592" y="114249"/>
                  </a:lnTo>
                  <a:lnTo>
                    <a:pt x="108611" y="113819"/>
                  </a:lnTo>
                  <a:lnTo>
                    <a:pt x="109510" y="113282"/>
                  </a:lnTo>
                  <a:lnTo>
                    <a:pt x="110409" y="112637"/>
                  </a:lnTo>
                  <a:lnTo>
                    <a:pt x="110409" y="112637"/>
                  </a:lnTo>
                  <a:lnTo>
                    <a:pt x="111308" y="111885"/>
                  </a:lnTo>
                  <a:lnTo>
                    <a:pt x="112087" y="111025"/>
                  </a:lnTo>
                  <a:lnTo>
                    <a:pt x="112807" y="110111"/>
                  </a:lnTo>
                  <a:lnTo>
                    <a:pt x="113466" y="109198"/>
                  </a:lnTo>
                  <a:lnTo>
                    <a:pt x="113946" y="108177"/>
                  </a:lnTo>
                  <a:lnTo>
                    <a:pt x="114365" y="107156"/>
                  </a:lnTo>
                  <a:lnTo>
                    <a:pt x="114605" y="106027"/>
                  </a:lnTo>
                  <a:lnTo>
                    <a:pt x="114785" y="104952"/>
                  </a:lnTo>
                  <a:lnTo>
                    <a:pt x="114785" y="104952"/>
                  </a:lnTo>
                  <a:lnTo>
                    <a:pt x="114785" y="103824"/>
                  </a:lnTo>
                  <a:lnTo>
                    <a:pt x="114725" y="102749"/>
                  </a:lnTo>
                  <a:lnTo>
                    <a:pt x="114545" y="101621"/>
                  </a:lnTo>
                  <a:lnTo>
                    <a:pt x="114185" y="100546"/>
                  </a:lnTo>
                  <a:lnTo>
                    <a:pt x="113766" y="99525"/>
                  </a:lnTo>
                  <a:lnTo>
                    <a:pt x="113226" y="98557"/>
                  </a:lnTo>
                  <a:lnTo>
                    <a:pt x="112507" y="97644"/>
                  </a:lnTo>
                  <a:lnTo>
                    <a:pt x="111728" y="96730"/>
                  </a:lnTo>
                  <a:lnTo>
                    <a:pt x="76603" y="60026"/>
                  </a:lnTo>
                  <a:lnTo>
                    <a:pt x="111728" y="23269"/>
                  </a:lnTo>
                  <a:lnTo>
                    <a:pt x="111728" y="23269"/>
                  </a:lnTo>
                  <a:lnTo>
                    <a:pt x="112507" y="22409"/>
                  </a:lnTo>
                  <a:lnTo>
                    <a:pt x="113226" y="21495"/>
                  </a:lnTo>
                  <a:lnTo>
                    <a:pt x="113766" y="20474"/>
                  </a:lnTo>
                  <a:lnTo>
                    <a:pt x="114185" y="19453"/>
                  </a:lnTo>
                  <a:lnTo>
                    <a:pt x="114545" y="18378"/>
                  </a:lnTo>
                  <a:lnTo>
                    <a:pt x="114725" y="17304"/>
                  </a:lnTo>
                  <a:lnTo>
                    <a:pt x="114785" y="16175"/>
                  </a:lnTo>
                  <a:lnTo>
                    <a:pt x="114785" y="15047"/>
                  </a:lnTo>
                  <a:lnTo>
                    <a:pt x="114785" y="15047"/>
                  </a:lnTo>
                  <a:lnTo>
                    <a:pt x="114605" y="13972"/>
                  </a:lnTo>
                  <a:lnTo>
                    <a:pt x="114365" y="12897"/>
                  </a:lnTo>
                  <a:lnTo>
                    <a:pt x="113946" y="11876"/>
                  </a:lnTo>
                  <a:lnTo>
                    <a:pt x="113466" y="10801"/>
                  </a:lnTo>
                  <a:lnTo>
                    <a:pt x="112807" y="9888"/>
                  </a:lnTo>
                  <a:lnTo>
                    <a:pt x="112087" y="8974"/>
                  </a:lnTo>
                  <a:lnTo>
                    <a:pt x="111308" y="8168"/>
                  </a:lnTo>
                  <a:lnTo>
                    <a:pt x="110409" y="7416"/>
                  </a:lnTo>
                  <a:lnTo>
                    <a:pt x="110409" y="7416"/>
                  </a:lnTo>
                  <a:lnTo>
                    <a:pt x="109510" y="6717"/>
                  </a:lnTo>
                  <a:lnTo>
                    <a:pt x="108611" y="6180"/>
                  </a:lnTo>
                  <a:lnTo>
                    <a:pt x="107592" y="5750"/>
                  </a:lnTo>
                  <a:lnTo>
                    <a:pt x="106573" y="5373"/>
                  </a:lnTo>
                  <a:lnTo>
                    <a:pt x="105554" y="5051"/>
                  </a:lnTo>
                  <a:lnTo>
                    <a:pt x="104475" y="4836"/>
                  </a:lnTo>
                  <a:lnTo>
                    <a:pt x="103336" y="4675"/>
                  </a:lnTo>
                  <a:lnTo>
                    <a:pt x="102197" y="4675"/>
                  </a:lnTo>
                  <a:lnTo>
                    <a:pt x="102197" y="4675"/>
                  </a:lnTo>
                  <a:lnTo>
                    <a:pt x="101538" y="4675"/>
                  </a:lnTo>
                  <a:lnTo>
                    <a:pt x="100819" y="4729"/>
                  </a:lnTo>
                  <a:lnTo>
                    <a:pt x="100159" y="4782"/>
                  </a:lnTo>
                  <a:lnTo>
                    <a:pt x="99500" y="4890"/>
                  </a:lnTo>
                  <a:lnTo>
                    <a:pt x="98241" y="5212"/>
                  </a:lnTo>
                  <a:lnTo>
                    <a:pt x="96923" y="5696"/>
                  </a:lnTo>
                  <a:lnTo>
                    <a:pt x="95784" y="6233"/>
                  </a:lnTo>
                  <a:lnTo>
                    <a:pt x="94645" y="6878"/>
                  </a:lnTo>
                  <a:lnTo>
                    <a:pt x="94105" y="7308"/>
                  </a:lnTo>
                  <a:lnTo>
                    <a:pt x="93626" y="7738"/>
                  </a:lnTo>
                  <a:lnTo>
                    <a:pt x="93146" y="8168"/>
                  </a:lnTo>
                  <a:lnTo>
                    <a:pt x="92667" y="8598"/>
                  </a:lnTo>
                  <a:lnTo>
                    <a:pt x="60000" y="42669"/>
                  </a:lnTo>
                  <a:lnTo>
                    <a:pt x="27332" y="8598"/>
                  </a:lnTo>
                  <a:lnTo>
                    <a:pt x="27332" y="8598"/>
                  </a:lnTo>
                  <a:lnTo>
                    <a:pt x="26853" y="8168"/>
                  </a:lnTo>
                  <a:lnTo>
                    <a:pt x="26373" y="7738"/>
                  </a:lnTo>
                  <a:lnTo>
                    <a:pt x="25894" y="7308"/>
                  </a:lnTo>
                  <a:lnTo>
                    <a:pt x="25354" y="6878"/>
                  </a:lnTo>
                  <a:lnTo>
                    <a:pt x="24275" y="6233"/>
                  </a:lnTo>
                  <a:lnTo>
                    <a:pt x="23016" y="5696"/>
                  </a:lnTo>
                  <a:lnTo>
                    <a:pt x="21818" y="5212"/>
                  </a:lnTo>
                  <a:lnTo>
                    <a:pt x="20499" y="4890"/>
                  </a:lnTo>
                  <a:lnTo>
                    <a:pt x="19840" y="4782"/>
                  </a:lnTo>
                  <a:lnTo>
                    <a:pt x="19180" y="4729"/>
                  </a:lnTo>
                  <a:lnTo>
                    <a:pt x="18521" y="4675"/>
                  </a:lnTo>
                  <a:lnTo>
                    <a:pt x="17742" y="4675"/>
                  </a:lnTo>
                  <a:lnTo>
                    <a:pt x="17742" y="4675"/>
                  </a:lnTo>
                  <a:lnTo>
                    <a:pt x="16663" y="4675"/>
                  </a:lnTo>
                  <a:lnTo>
                    <a:pt x="15584" y="4836"/>
                  </a:lnTo>
                  <a:lnTo>
                    <a:pt x="14505" y="5051"/>
                  </a:lnTo>
                  <a:lnTo>
                    <a:pt x="13426" y="5373"/>
                  </a:lnTo>
                  <a:lnTo>
                    <a:pt x="12407" y="5750"/>
                  </a:lnTo>
                  <a:lnTo>
                    <a:pt x="11388" y="6180"/>
                  </a:lnTo>
                  <a:lnTo>
                    <a:pt x="10489" y="6717"/>
                  </a:lnTo>
                  <a:lnTo>
                    <a:pt x="9590" y="7416"/>
                  </a:lnTo>
                  <a:lnTo>
                    <a:pt x="9590" y="7416"/>
                  </a:lnTo>
                  <a:lnTo>
                    <a:pt x="8691" y="8168"/>
                  </a:lnTo>
                  <a:lnTo>
                    <a:pt x="7852" y="8974"/>
                  </a:lnTo>
                  <a:lnTo>
                    <a:pt x="7132" y="9888"/>
                  </a:lnTo>
                  <a:lnTo>
                    <a:pt x="6533" y="10801"/>
                  </a:lnTo>
                  <a:lnTo>
                    <a:pt x="6053" y="11876"/>
                  </a:lnTo>
                  <a:lnTo>
                    <a:pt x="5694" y="12897"/>
                  </a:lnTo>
                  <a:lnTo>
                    <a:pt x="5394" y="13972"/>
                  </a:lnTo>
                  <a:lnTo>
                    <a:pt x="5274" y="15047"/>
                  </a:lnTo>
                  <a:lnTo>
                    <a:pt x="5274" y="15047"/>
                  </a:lnTo>
                  <a:lnTo>
                    <a:pt x="5214" y="16175"/>
                  </a:lnTo>
                  <a:lnTo>
                    <a:pt x="5274" y="17304"/>
                  </a:lnTo>
                  <a:lnTo>
                    <a:pt x="5514" y="18378"/>
                  </a:lnTo>
                  <a:lnTo>
                    <a:pt x="5814" y="19453"/>
                  </a:lnTo>
                  <a:lnTo>
                    <a:pt x="6233" y="20474"/>
                  </a:lnTo>
                  <a:lnTo>
                    <a:pt x="6773" y="21495"/>
                  </a:lnTo>
                  <a:lnTo>
                    <a:pt x="7432" y="22409"/>
                  </a:lnTo>
                  <a:lnTo>
                    <a:pt x="8271" y="23269"/>
                  </a:lnTo>
                  <a:lnTo>
                    <a:pt x="43396" y="60026"/>
                  </a:lnTo>
                  <a:lnTo>
                    <a:pt x="8271" y="96730"/>
                  </a:lnTo>
                  <a:lnTo>
                    <a:pt x="8271" y="96730"/>
                  </a:lnTo>
                  <a:lnTo>
                    <a:pt x="7432" y="97644"/>
                  </a:lnTo>
                  <a:lnTo>
                    <a:pt x="6773" y="98557"/>
                  </a:lnTo>
                  <a:lnTo>
                    <a:pt x="6233" y="99525"/>
                  </a:lnTo>
                  <a:lnTo>
                    <a:pt x="5814" y="100546"/>
                  </a:lnTo>
                  <a:lnTo>
                    <a:pt x="5514" y="101621"/>
                  </a:lnTo>
                  <a:lnTo>
                    <a:pt x="5274" y="102749"/>
                  </a:lnTo>
                  <a:lnTo>
                    <a:pt x="5214" y="103824"/>
                  </a:lnTo>
                  <a:lnTo>
                    <a:pt x="5274" y="104952"/>
                  </a:lnTo>
                  <a:lnTo>
                    <a:pt x="5274" y="104952"/>
                  </a:lnTo>
                  <a:lnTo>
                    <a:pt x="5394" y="106027"/>
                  </a:lnTo>
                  <a:lnTo>
                    <a:pt x="5694" y="107156"/>
                  </a:lnTo>
                  <a:lnTo>
                    <a:pt x="6053" y="108177"/>
                  </a:lnTo>
                  <a:lnTo>
                    <a:pt x="6533" y="109198"/>
                  </a:lnTo>
                  <a:lnTo>
                    <a:pt x="7132" y="110111"/>
                  </a:lnTo>
                  <a:lnTo>
                    <a:pt x="7852" y="111025"/>
                  </a:lnTo>
                  <a:lnTo>
                    <a:pt x="8691" y="111885"/>
                  </a:lnTo>
                  <a:lnTo>
                    <a:pt x="9590" y="112637"/>
                  </a:lnTo>
                  <a:lnTo>
                    <a:pt x="9590" y="112637"/>
                  </a:lnTo>
                  <a:lnTo>
                    <a:pt x="10489" y="113282"/>
                  </a:lnTo>
                  <a:lnTo>
                    <a:pt x="11388" y="113819"/>
                  </a:lnTo>
                  <a:lnTo>
                    <a:pt x="12407" y="114249"/>
                  </a:lnTo>
                  <a:lnTo>
                    <a:pt x="13426" y="114679"/>
                  </a:lnTo>
                  <a:lnTo>
                    <a:pt x="14505" y="114948"/>
                  </a:lnTo>
                  <a:lnTo>
                    <a:pt x="15584" y="115163"/>
                  </a:lnTo>
                  <a:lnTo>
                    <a:pt x="16663" y="115324"/>
                  </a:lnTo>
                  <a:lnTo>
                    <a:pt x="17742" y="115378"/>
                  </a:lnTo>
                  <a:lnTo>
                    <a:pt x="17742" y="115378"/>
                  </a:lnTo>
                  <a:lnTo>
                    <a:pt x="18521" y="115324"/>
                  </a:lnTo>
                  <a:lnTo>
                    <a:pt x="19180" y="115270"/>
                  </a:lnTo>
                  <a:lnTo>
                    <a:pt x="19840" y="115217"/>
                  </a:lnTo>
                  <a:lnTo>
                    <a:pt x="20499" y="115109"/>
                  </a:lnTo>
                  <a:lnTo>
                    <a:pt x="21818" y="114787"/>
                  </a:lnTo>
                  <a:lnTo>
                    <a:pt x="23016" y="114357"/>
                  </a:lnTo>
                  <a:lnTo>
                    <a:pt x="24275" y="113766"/>
                  </a:lnTo>
                  <a:lnTo>
                    <a:pt x="25354" y="113121"/>
                  </a:lnTo>
                  <a:lnTo>
                    <a:pt x="25894" y="112745"/>
                  </a:lnTo>
                  <a:lnTo>
                    <a:pt x="26373" y="112315"/>
                  </a:lnTo>
                  <a:lnTo>
                    <a:pt x="26853" y="111939"/>
                  </a:lnTo>
                  <a:lnTo>
                    <a:pt x="27332" y="111455"/>
                  </a:lnTo>
                  <a:lnTo>
                    <a:pt x="60000" y="77330"/>
                  </a:lnTo>
                  <a:close/>
                </a:path>
              </a:pathLst>
            </a:custGeom>
            <a:solidFill>
              <a:schemeClr val="lt1"/>
            </a:solidFill>
            <a:ln>
              <a:noFill/>
            </a:ln>
          </p:spPr>
          <p:txBody>
            <a:bodyPr anchor="ctr"/>
            <a:lstStyle/>
            <a:p>
              <a:pPr algn="ctr" defTabSz="685800"/>
              <a:endParaRPr sz="1350">
                <a:solidFill>
                  <a:prstClr val="black"/>
                </a:solidFill>
                <a:latin typeface="Arial"/>
                <a:ea typeface="微软雅黑"/>
              </a:endParaRPr>
            </a:p>
          </p:txBody>
        </p:sp>
        <p:cxnSp>
          <p:nvCxnSpPr>
            <p:cNvPr id="11" name="ïšḻïďê-Straight Arrow Connector 10"/>
            <p:cNvCxnSpPr/>
            <p:nvPr/>
          </p:nvCxnSpPr>
          <p:spPr>
            <a:xfrm>
              <a:off x="5369281" y="2658782"/>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cxnSp>
          <p:nvCxnSpPr>
            <p:cNvPr id="15" name="ïšḻïďê-Straight Arrow Connector 14"/>
            <p:cNvCxnSpPr/>
            <p:nvPr/>
          </p:nvCxnSpPr>
          <p:spPr>
            <a:xfrm>
              <a:off x="5369281" y="3357921"/>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cxnSp>
          <p:nvCxnSpPr>
            <p:cNvPr id="16" name="ïšḻïďê-Straight Arrow Connector 15"/>
            <p:cNvCxnSpPr/>
            <p:nvPr/>
          </p:nvCxnSpPr>
          <p:spPr>
            <a:xfrm>
              <a:off x="5369281" y="4072301"/>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sp>
          <p:nvSpPr>
            <p:cNvPr id="17" name="ïšḻïďê-Rectangle 16"/>
            <p:cNvSpPr/>
            <p:nvPr/>
          </p:nvSpPr>
          <p:spPr>
            <a:xfrm>
              <a:off x="594358" y="1635125"/>
              <a:ext cx="3690302" cy="357189"/>
            </a:xfrm>
            <a:prstGeom prst="rect">
              <a:avLst/>
            </a:prstGeom>
            <a:solidFill>
              <a:schemeClr val="accent2"/>
            </a:solidFill>
            <a:ln>
              <a:noFill/>
            </a:ln>
          </p:spPr>
          <p:txBody>
            <a:bodyPr anchor="ctr"/>
            <a:lstStyle/>
            <a:p>
              <a:pPr algn="ctr" defTabSz="685800"/>
              <a:endParaRPr sz="1350">
                <a:solidFill>
                  <a:prstClr val="black"/>
                </a:solidFill>
                <a:latin typeface="Arial"/>
                <a:ea typeface="微软雅黑"/>
              </a:endParaRPr>
            </a:p>
          </p:txBody>
        </p:sp>
        <p:sp>
          <p:nvSpPr>
            <p:cNvPr id="18" name="ïšḻïďê-任意多边形: 形状 17"/>
            <p:cNvSpPr/>
            <p:nvPr/>
          </p:nvSpPr>
          <p:spPr>
            <a:xfrm>
              <a:off x="686127" y="1714499"/>
              <a:ext cx="188222" cy="187326"/>
            </a:xfrm>
            <a:custGeom>
              <a:avLst/>
              <a:gdLst/>
              <a:ahLst/>
              <a:cxnLst/>
              <a:rect l="0" t="0" r="0" b="0"/>
              <a:pathLst>
                <a:path w="120000" h="120000" extrusionOk="0">
                  <a:moveTo>
                    <a:pt x="46177" y="120000"/>
                  </a:moveTo>
                  <a:lnTo>
                    <a:pt x="46177" y="120000"/>
                  </a:lnTo>
                  <a:lnTo>
                    <a:pt x="46177" y="120000"/>
                  </a:lnTo>
                  <a:lnTo>
                    <a:pt x="46177" y="120000"/>
                  </a:lnTo>
                  <a:lnTo>
                    <a:pt x="45209" y="120000"/>
                  </a:lnTo>
                  <a:lnTo>
                    <a:pt x="44240" y="119867"/>
                  </a:lnTo>
                  <a:lnTo>
                    <a:pt x="43316" y="119690"/>
                  </a:lnTo>
                  <a:lnTo>
                    <a:pt x="42391" y="119469"/>
                  </a:lnTo>
                  <a:lnTo>
                    <a:pt x="41467" y="119160"/>
                  </a:lnTo>
                  <a:lnTo>
                    <a:pt x="40542" y="118762"/>
                  </a:lnTo>
                  <a:lnTo>
                    <a:pt x="39706" y="118364"/>
                  </a:lnTo>
                  <a:lnTo>
                    <a:pt x="38870" y="117790"/>
                  </a:lnTo>
                  <a:lnTo>
                    <a:pt x="38870" y="117790"/>
                  </a:lnTo>
                  <a:lnTo>
                    <a:pt x="38385" y="117436"/>
                  </a:lnTo>
                  <a:lnTo>
                    <a:pt x="37901" y="117082"/>
                  </a:lnTo>
                  <a:lnTo>
                    <a:pt x="37461" y="116685"/>
                  </a:lnTo>
                  <a:lnTo>
                    <a:pt x="36933" y="116287"/>
                  </a:lnTo>
                  <a:lnTo>
                    <a:pt x="36845" y="116154"/>
                  </a:lnTo>
                  <a:lnTo>
                    <a:pt x="35700" y="114872"/>
                  </a:lnTo>
                  <a:lnTo>
                    <a:pt x="3301" y="76729"/>
                  </a:lnTo>
                  <a:lnTo>
                    <a:pt x="3301" y="76729"/>
                  </a:lnTo>
                  <a:lnTo>
                    <a:pt x="2861" y="76198"/>
                  </a:lnTo>
                  <a:lnTo>
                    <a:pt x="2465" y="75668"/>
                  </a:lnTo>
                  <a:lnTo>
                    <a:pt x="2068" y="75093"/>
                  </a:lnTo>
                  <a:lnTo>
                    <a:pt x="1716" y="74519"/>
                  </a:lnTo>
                  <a:lnTo>
                    <a:pt x="1408" y="73944"/>
                  </a:lnTo>
                  <a:lnTo>
                    <a:pt x="1144" y="73370"/>
                  </a:lnTo>
                  <a:lnTo>
                    <a:pt x="880" y="72751"/>
                  </a:lnTo>
                  <a:lnTo>
                    <a:pt x="660" y="72176"/>
                  </a:lnTo>
                  <a:lnTo>
                    <a:pt x="484" y="71558"/>
                  </a:lnTo>
                  <a:lnTo>
                    <a:pt x="308" y="70895"/>
                  </a:lnTo>
                  <a:lnTo>
                    <a:pt x="176" y="70276"/>
                  </a:lnTo>
                  <a:lnTo>
                    <a:pt x="88" y="69613"/>
                  </a:lnTo>
                  <a:lnTo>
                    <a:pt x="44" y="68994"/>
                  </a:lnTo>
                  <a:lnTo>
                    <a:pt x="0" y="68375"/>
                  </a:lnTo>
                  <a:lnTo>
                    <a:pt x="0" y="67756"/>
                  </a:lnTo>
                  <a:lnTo>
                    <a:pt x="0" y="67049"/>
                  </a:lnTo>
                  <a:lnTo>
                    <a:pt x="88" y="66430"/>
                  </a:lnTo>
                  <a:lnTo>
                    <a:pt x="132" y="65812"/>
                  </a:lnTo>
                  <a:lnTo>
                    <a:pt x="264" y="65193"/>
                  </a:lnTo>
                  <a:lnTo>
                    <a:pt x="396" y="64574"/>
                  </a:lnTo>
                  <a:lnTo>
                    <a:pt x="572" y="63955"/>
                  </a:lnTo>
                  <a:lnTo>
                    <a:pt x="792" y="63292"/>
                  </a:lnTo>
                  <a:lnTo>
                    <a:pt x="1012" y="62718"/>
                  </a:lnTo>
                  <a:lnTo>
                    <a:pt x="1276" y="62143"/>
                  </a:lnTo>
                  <a:lnTo>
                    <a:pt x="1584" y="61569"/>
                  </a:lnTo>
                  <a:lnTo>
                    <a:pt x="1892" y="60994"/>
                  </a:lnTo>
                  <a:lnTo>
                    <a:pt x="2245" y="60419"/>
                  </a:lnTo>
                  <a:lnTo>
                    <a:pt x="2641" y="59889"/>
                  </a:lnTo>
                  <a:lnTo>
                    <a:pt x="3081" y="59359"/>
                  </a:lnTo>
                  <a:lnTo>
                    <a:pt x="3477" y="58828"/>
                  </a:lnTo>
                  <a:lnTo>
                    <a:pt x="3961" y="58386"/>
                  </a:lnTo>
                  <a:lnTo>
                    <a:pt x="4446" y="57900"/>
                  </a:lnTo>
                  <a:lnTo>
                    <a:pt x="4446" y="57900"/>
                  </a:lnTo>
                  <a:lnTo>
                    <a:pt x="4930" y="57502"/>
                  </a:lnTo>
                  <a:lnTo>
                    <a:pt x="5370" y="57149"/>
                  </a:lnTo>
                  <a:lnTo>
                    <a:pt x="5898" y="56795"/>
                  </a:lnTo>
                  <a:lnTo>
                    <a:pt x="6426" y="56486"/>
                  </a:lnTo>
                  <a:lnTo>
                    <a:pt x="6955" y="56176"/>
                  </a:lnTo>
                  <a:lnTo>
                    <a:pt x="7483" y="55911"/>
                  </a:lnTo>
                  <a:lnTo>
                    <a:pt x="8011" y="55602"/>
                  </a:lnTo>
                  <a:lnTo>
                    <a:pt x="8539" y="55381"/>
                  </a:lnTo>
                  <a:lnTo>
                    <a:pt x="9112" y="55204"/>
                  </a:lnTo>
                  <a:lnTo>
                    <a:pt x="9684" y="55027"/>
                  </a:lnTo>
                  <a:lnTo>
                    <a:pt x="10300" y="54895"/>
                  </a:lnTo>
                  <a:lnTo>
                    <a:pt x="10873" y="54762"/>
                  </a:lnTo>
                  <a:lnTo>
                    <a:pt x="11445" y="54674"/>
                  </a:lnTo>
                  <a:lnTo>
                    <a:pt x="12061" y="54585"/>
                  </a:lnTo>
                  <a:lnTo>
                    <a:pt x="12633" y="54541"/>
                  </a:lnTo>
                  <a:lnTo>
                    <a:pt x="13250" y="54541"/>
                  </a:lnTo>
                  <a:lnTo>
                    <a:pt x="13250" y="54541"/>
                  </a:lnTo>
                  <a:lnTo>
                    <a:pt x="13998" y="54541"/>
                  </a:lnTo>
                  <a:lnTo>
                    <a:pt x="14702" y="54629"/>
                  </a:lnTo>
                  <a:lnTo>
                    <a:pt x="15363" y="54718"/>
                  </a:lnTo>
                  <a:lnTo>
                    <a:pt x="16067" y="54850"/>
                  </a:lnTo>
                  <a:lnTo>
                    <a:pt x="16727" y="54983"/>
                  </a:lnTo>
                  <a:lnTo>
                    <a:pt x="17388" y="55204"/>
                  </a:lnTo>
                  <a:lnTo>
                    <a:pt x="18092" y="55425"/>
                  </a:lnTo>
                  <a:lnTo>
                    <a:pt x="18752" y="55690"/>
                  </a:lnTo>
                  <a:lnTo>
                    <a:pt x="19369" y="56044"/>
                  </a:lnTo>
                  <a:lnTo>
                    <a:pt x="19941" y="56397"/>
                  </a:lnTo>
                  <a:lnTo>
                    <a:pt x="20557" y="56751"/>
                  </a:lnTo>
                  <a:lnTo>
                    <a:pt x="21129" y="57149"/>
                  </a:lnTo>
                  <a:lnTo>
                    <a:pt x="21702" y="57591"/>
                  </a:lnTo>
                  <a:lnTo>
                    <a:pt x="22230" y="58033"/>
                  </a:lnTo>
                  <a:lnTo>
                    <a:pt x="22758" y="58519"/>
                  </a:lnTo>
                  <a:lnTo>
                    <a:pt x="23198" y="59049"/>
                  </a:lnTo>
                  <a:lnTo>
                    <a:pt x="44680" y="84729"/>
                  </a:lnTo>
                  <a:lnTo>
                    <a:pt x="95612" y="6055"/>
                  </a:lnTo>
                  <a:lnTo>
                    <a:pt x="95612" y="6055"/>
                  </a:lnTo>
                  <a:lnTo>
                    <a:pt x="96096" y="5348"/>
                  </a:lnTo>
                  <a:lnTo>
                    <a:pt x="96625" y="4685"/>
                  </a:lnTo>
                  <a:lnTo>
                    <a:pt x="97153" y="4066"/>
                  </a:lnTo>
                  <a:lnTo>
                    <a:pt x="97769" y="3491"/>
                  </a:lnTo>
                  <a:lnTo>
                    <a:pt x="98341" y="2961"/>
                  </a:lnTo>
                  <a:lnTo>
                    <a:pt x="99046" y="2475"/>
                  </a:lnTo>
                  <a:lnTo>
                    <a:pt x="99706" y="2033"/>
                  </a:lnTo>
                  <a:lnTo>
                    <a:pt x="100410" y="1635"/>
                  </a:lnTo>
                  <a:lnTo>
                    <a:pt x="101115" y="1281"/>
                  </a:lnTo>
                  <a:lnTo>
                    <a:pt x="101863" y="928"/>
                  </a:lnTo>
                  <a:lnTo>
                    <a:pt x="102655" y="662"/>
                  </a:lnTo>
                  <a:lnTo>
                    <a:pt x="103448" y="441"/>
                  </a:lnTo>
                  <a:lnTo>
                    <a:pt x="104240" y="265"/>
                  </a:lnTo>
                  <a:lnTo>
                    <a:pt x="105033" y="132"/>
                  </a:lnTo>
                  <a:lnTo>
                    <a:pt x="105869" y="44"/>
                  </a:lnTo>
                  <a:lnTo>
                    <a:pt x="106749" y="0"/>
                  </a:lnTo>
                  <a:lnTo>
                    <a:pt x="106749" y="0"/>
                  </a:lnTo>
                  <a:lnTo>
                    <a:pt x="107718" y="44"/>
                  </a:lnTo>
                  <a:lnTo>
                    <a:pt x="108642" y="176"/>
                  </a:lnTo>
                  <a:lnTo>
                    <a:pt x="109567" y="353"/>
                  </a:lnTo>
                  <a:lnTo>
                    <a:pt x="110535" y="574"/>
                  </a:lnTo>
                  <a:lnTo>
                    <a:pt x="111460" y="883"/>
                  </a:lnTo>
                  <a:lnTo>
                    <a:pt x="112340" y="1281"/>
                  </a:lnTo>
                  <a:lnTo>
                    <a:pt x="113176" y="1723"/>
                  </a:lnTo>
                  <a:lnTo>
                    <a:pt x="114013" y="2254"/>
                  </a:lnTo>
                  <a:lnTo>
                    <a:pt x="114013" y="2254"/>
                  </a:lnTo>
                  <a:lnTo>
                    <a:pt x="114585" y="2607"/>
                  </a:lnTo>
                  <a:lnTo>
                    <a:pt x="115113" y="3005"/>
                  </a:lnTo>
                  <a:lnTo>
                    <a:pt x="115597" y="3447"/>
                  </a:lnTo>
                  <a:lnTo>
                    <a:pt x="116082" y="3889"/>
                  </a:lnTo>
                  <a:lnTo>
                    <a:pt x="116522" y="4331"/>
                  </a:lnTo>
                  <a:lnTo>
                    <a:pt x="116918" y="4817"/>
                  </a:lnTo>
                  <a:lnTo>
                    <a:pt x="117314" y="5392"/>
                  </a:lnTo>
                  <a:lnTo>
                    <a:pt x="117710" y="5922"/>
                  </a:lnTo>
                  <a:lnTo>
                    <a:pt x="118107" y="6453"/>
                  </a:lnTo>
                  <a:lnTo>
                    <a:pt x="118415" y="6983"/>
                  </a:lnTo>
                  <a:lnTo>
                    <a:pt x="118679" y="7558"/>
                  </a:lnTo>
                  <a:lnTo>
                    <a:pt x="118943" y="8176"/>
                  </a:lnTo>
                  <a:lnTo>
                    <a:pt x="119207" y="8751"/>
                  </a:lnTo>
                  <a:lnTo>
                    <a:pt x="119383" y="9414"/>
                  </a:lnTo>
                  <a:lnTo>
                    <a:pt x="119559" y="10033"/>
                  </a:lnTo>
                  <a:lnTo>
                    <a:pt x="119735" y="10696"/>
                  </a:lnTo>
                  <a:lnTo>
                    <a:pt x="119735" y="10696"/>
                  </a:lnTo>
                  <a:lnTo>
                    <a:pt x="119823" y="11359"/>
                  </a:lnTo>
                  <a:lnTo>
                    <a:pt x="119911" y="11977"/>
                  </a:lnTo>
                  <a:lnTo>
                    <a:pt x="119955" y="12640"/>
                  </a:lnTo>
                  <a:lnTo>
                    <a:pt x="120000" y="13303"/>
                  </a:lnTo>
                  <a:lnTo>
                    <a:pt x="120000" y="13966"/>
                  </a:lnTo>
                  <a:lnTo>
                    <a:pt x="119955" y="14629"/>
                  </a:lnTo>
                  <a:lnTo>
                    <a:pt x="119867" y="15248"/>
                  </a:lnTo>
                  <a:lnTo>
                    <a:pt x="119779" y="15867"/>
                  </a:lnTo>
                  <a:lnTo>
                    <a:pt x="119647" y="16486"/>
                  </a:lnTo>
                  <a:lnTo>
                    <a:pt x="119471" y="17193"/>
                  </a:lnTo>
                  <a:lnTo>
                    <a:pt x="119251" y="17767"/>
                  </a:lnTo>
                  <a:lnTo>
                    <a:pt x="119031" y="18386"/>
                  </a:lnTo>
                  <a:lnTo>
                    <a:pt x="118767" y="18961"/>
                  </a:lnTo>
                  <a:lnTo>
                    <a:pt x="118503" y="19580"/>
                  </a:lnTo>
                  <a:lnTo>
                    <a:pt x="118151" y="20110"/>
                  </a:lnTo>
                  <a:lnTo>
                    <a:pt x="117798" y="20729"/>
                  </a:lnTo>
                  <a:lnTo>
                    <a:pt x="62112" y="106696"/>
                  </a:lnTo>
                  <a:lnTo>
                    <a:pt x="57314" y="113988"/>
                  </a:lnTo>
                  <a:lnTo>
                    <a:pt x="57314" y="113988"/>
                  </a:lnTo>
                  <a:lnTo>
                    <a:pt x="56830" y="114740"/>
                  </a:lnTo>
                  <a:lnTo>
                    <a:pt x="56258" y="115359"/>
                  </a:lnTo>
                  <a:lnTo>
                    <a:pt x="55730" y="115977"/>
                  </a:lnTo>
                  <a:lnTo>
                    <a:pt x="55113" y="116552"/>
                  </a:lnTo>
                  <a:lnTo>
                    <a:pt x="54497" y="117082"/>
                  </a:lnTo>
                  <a:lnTo>
                    <a:pt x="53881" y="117569"/>
                  </a:lnTo>
                  <a:lnTo>
                    <a:pt x="53220" y="118011"/>
                  </a:lnTo>
                  <a:lnTo>
                    <a:pt x="52516" y="118453"/>
                  </a:lnTo>
                  <a:lnTo>
                    <a:pt x="51768" y="118806"/>
                  </a:lnTo>
                  <a:lnTo>
                    <a:pt x="51019" y="119116"/>
                  </a:lnTo>
                  <a:lnTo>
                    <a:pt x="50271" y="119381"/>
                  </a:lnTo>
                  <a:lnTo>
                    <a:pt x="49479" y="119602"/>
                  </a:lnTo>
                  <a:lnTo>
                    <a:pt x="48686" y="119779"/>
                  </a:lnTo>
                  <a:lnTo>
                    <a:pt x="47850" y="119911"/>
                  </a:lnTo>
                  <a:lnTo>
                    <a:pt x="47013" y="120000"/>
                  </a:lnTo>
                  <a:lnTo>
                    <a:pt x="46177" y="120000"/>
                  </a:lnTo>
                  <a:lnTo>
                    <a:pt x="46177" y="120000"/>
                  </a:lnTo>
                  <a:close/>
                  <a:moveTo>
                    <a:pt x="39662" y="113546"/>
                  </a:moveTo>
                  <a:lnTo>
                    <a:pt x="39662" y="113546"/>
                  </a:lnTo>
                  <a:lnTo>
                    <a:pt x="40278" y="114121"/>
                  </a:lnTo>
                  <a:lnTo>
                    <a:pt x="41027" y="114651"/>
                  </a:lnTo>
                  <a:lnTo>
                    <a:pt x="41027" y="114651"/>
                  </a:lnTo>
                  <a:lnTo>
                    <a:pt x="41599" y="115005"/>
                  </a:lnTo>
                  <a:lnTo>
                    <a:pt x="42215" y="115314"/>
                  </a:lnTo>
                  <a:lnTo>
                    <a:pt x="42831" y="115580"/>
                  </a:lnTo>
                  <a:lnTo>
                    <a:pt x="43448" y="115801"/>
                  </a:lnTo>
                  <a:lnTo>
                    <a:pt x="44108" y="115977"/>
                  </a:lnTo>
                  <a:lnTo>
                    <a:pt x="44812" y="116110"/>
                  </a:lnTo>
                  <a:lnTo>
                    <a:pt x="45517" y="116154"/>
                  </a:lnTo>
                  <a:lnTo>
                    <a:pt x="46177" y="116198"/>
                  </a:lnTo>
                  <a:lnTo>
                    <a:pt x="46177" y="116198"/>
                  </a:lnTo>
                  <a:lnTo>
                    <a:pt x="46177" y="116198"/>
                  </a:lnTo>
                  <a:lnTo>
                    <a:pt x="46177" y="116198"/>
                  </a:lnTo>
                  <a:lnTo>
                    <a:pt x="46793" y="116154"/>
                  </a:lnTo>
                  <a:lnTo>
                    <a:pt x="47366" y="116110"/>
                  </a:lnTo>
                  <a:lnTo>
                    <a:pt x="47938" y="116022"/>
                  </a:lnTo>
                  <a:lnTo>
                    <a:pt x="48510" y="115889"/>
                  </a:lnTo>
                  <a:lnTo>
                    <a:pt x="49082" y="115756"/>
                  </a:lnTo>
                  <a:lnTo>
                    <a:pt x="49655" y="115535"/>
                  </a:lnTo>
                  <a:lnTo>
                    <a:pt x="50183" y="115314"/>
                  </a:lnTo>
                  <a:lnTo>
                    <a:pt x="50667" y="115049"/>
                  </a:lnTo>
                  <a:lnTo>
                    <a:pt x="51195" y="114784"/>
                  </a:lnTo>
                  <a:lnTo>
                    <a:pt x="51636" y="114475"/>
                  </a:lnTo>
                  <a:lnTo>
                    <a:pt x="52120" y="114077"/>
                  </a:lnTo>
                  <a:lnTo>
                    <a:pt x="52604" y="113679"/>
                  </a:lnTo>
                  <a:lnTo>
                    <a:pt x="53000" y="113281"/>
                  </a:lnTo>
                  <a:lnTo>
                    <a:pt x="53396" y="112839"/>
                  </a:lnTo>
                  <a:lnTo>
                    <a:pt x="53749" y="112397"/>
                  </a:lnTo>
                  <a:lnTo>
                    <a:pt x="54101" y="111911"/>
                  </a:lnTo>
                  <a:lnTo>
                    <a:pt x="58899" y="104574"/>
                  </a:lnTo>
                  <a:lnTo>
                    <a:pt x="114629" y="18607"/>
                  </a:lnTo>
                  <a:lnTo>
                    <a:pt x="114629" y="18607"/>
                  </a:lnTo>
                  <a:lnTo>
                    <a:pt x="115113" y="17812"/>
                  </a:lnTo>
                  <a:lnTo>
                    <a:pt x="115509" y="16972"/>
                  </a:lnTo>
                  <a:lnTo>
                    <a:pt x="115774" y="16044"/>
                  </a:lnTo>
                  <a:lnTo>
                    <a:pt x="115994" y="15160"/>
                  </a:lnTo>
                  <a:lnTo>
                    <a:pt x="116126" y="14276"/>
                  </a:lnTo>
                  <a:lnTo>
                    <a:pt x="116170" y="13348"/>
                  </a:lnTo>
                  <a:lnTo>
                    <a:pt x="116126" y="12375"/>
                  </a:lnTo>
                  <a:lnTo>
                    <a:pt x="115994" y="11447"/>
                  </a:lnTo>
                  <a:lnTo>
                    <a:pt x="115994" y="11447"/>
                  </a:lnTo>
                  <a:lnTo>
                    <a:pt x="115774" y="10563"/>
                  </a:lnTo>
                  <a:lnTo>
                    <a:pt x="115421" y="9679"/>
                  </a:lnTo>
                  <a:lnTo>
                    <a:pt x="115025" y="8795"/>
                  </a:lnTo>
                  <a:lnTo>
                    <a:pt x="114585" y="8044"/>
                  </a:lnTo>
                  <a:lnTo>
                    <a:pt x="113969" y="7292"/>
                  </a:lnTo>
                  <a:lnTo>
                    <a:pt x="113352" y="6629"/>
                  </a:lnTo>
                  <a:lnTo>
                    <a:pt x="112692" y="6011"/>
                  </a:lnTo>
                  <a:lnTo>
                    <a:pt x="111944" y="5436"/>
                  </a:lnTo>
                  <a:lnTo>
                    <a:pt x="111944" y="5436"/>
                  </a:lnTo>
                  <a:lnTo>
                    <a:pt x="111327" y="5038"/>
                  </a:lnTo>
                  <a:lnTo>
                    <a:pt x="110711" y="4729"/>
                  </a:lnTo>
                  <a:lnTo>
                    <a:pt x="110051" y="4464"/>
                  </a:lnTo>
                  <a:lnTo>
                    <a:pt x="109435" y="4243"/>
                  </a:lnTo>
                  <a:lnTo>
                    <a:pt x="108774" y="4066"/>
                  </a:lnTo>
                  <a:lnTo>
                    <a:pt x="108114" y="3933"/>
                  </a:lnTo>
                  <a:lnTo>
                    <a:pt x="107410" y="3889"/>
                  </a:lnTo>
                  <a:lnTo>
                    <a:pt x="106749" y="3845"/>
                  </a:lnTo>
                  <a:lnTo>
                    <a:pt x="106749" y="3845"/>
                  </a:lnTo>
                  <a:lnTo>
                    <a:pt x="106089" y="3889"/>
                  </a:lnTo>
                  <a:lnTo>
                    <a:pt x="105517" y="3933"/>
                  </a:lnTo>
                  <a:lnTo>
                    <a:pt x="104944" y="4022"/>
                  </a:lnTo>
                  <a:lnTo>
                    <a:pt x="104372" y="4154"/>
                  </a:lnTo>
                  <a:lnTo>
                    <a:pt x="103844" y="4287"/>
                  </a:lnTo>
                  <a:lnTo>
                    <a:pt x="103272" y="4508"/>
                  </a:lnTo>
                  <a:lnTo>
                    <a:pt x="102743" y="4729"/>
                  </a:lnTo>
                  <a:lnTo>
                    <a:pt x="102215" y="4994"/>
                  </a:lnTo>
                  <a:lnTo>
                    <a:pt x="101731" y="5303"/>
                  </a:lnTo>
                  <a:lnTo>
                    <a:pt x="101247" y="5613"/>
                  </a:lnTo>
                  <a:lnTo>
                    <a:pt x="100763" y="5966"/>
                  </a:lnTo>
                  <a:lnTo>
                    <a:pt x="100322" y="6364"/>
                  </a:lnTo>
                  <a:lnTo>
                    <a:pt x="99926" y="6762"/>
                  </a:lnTo>
                  <a:lnTo>
                    <a:pt x="99530" y="7160"/>
                  </a:lnTo>
                  <a:lnTo>
                    <a:pt x="99178" y="7646"/>
                  </a:lnTo>
                  <a:lnTo>
                    <a:pt x="98826" y="8132"/>
                  </a:lnTo>
                  <a:lnTo>
                    <a:pt x="45121" y="91138"/>
                  </a:lnTo>
                  <a:lnTo>
                    <a:pt x="20337" y="61569"/>
                  </a:lnTo>
                  <a:lnTo>
                    <a:pt x="20337" y="61569"/>
                  </a:lnTo>
                  <a:lnTo>
                    <a:pt x="19985" y="61171"/>
                  </a:lnTo>
                  <a:lnTo>
                    <a:pt x="19633" y="60861"/>
                  </a:lnTo>
                  <a:lnTo>
                    <a:pt x="18884" y="60243"/>
                  </a:lnTo>
                  <a:lnTo>
                    <a:pt x="18048" y="59712"/>
                  </a:lnTo>
                  <a:lnTo>
                    <a:pt x="17123" y="59182"/>
                  </a:lnTo>
                  <a:lnTo>
                    <a:pt x="16199" y="58828"/>
                  </a:lnTo>
                  <a:lnTo>
                    <a:pt x="15275" y="58607"/>
                  </a:lnTo>
                  <a:lnTo>
                    <a:pt x="14306" y="58430"/>
                  </a:lnTo>
                  <a:lnTo>
                    <a:pt x="13734" y="58386"/>
                  </a:lnTo>
                  <a:lnTo>
                    <a:pt x="13250" y="58386"/>
                  </a:lnTo>
                  <a:lnTo>
                    <a:pt x="13250" y="58386"/>
                  </a:lnTo>
                  <a:lnTo>
                    <a:pt x="12413" y="58430"/>
                  </a:lnTo>
                  <a:lnTo>
                    <a:pt x="11577" y="58519"/>
                  </a:lnTo>
                  <a:lnTo>
                    <a:pt x="10741" y="58740"/>
                  </a:lnTo>
                  <a:lnTo>
                    <a:pt x="9904" y="59005"/>
                  </a:lnTo>
                  <a:lnTo>
                    <a:pt x="9112" y="59314"/>
                  </a:lnTo>
                  <a:lnTo>
                    <a:pt x="8363" y="59756"/>
                  </a:lnTo>
                  <a:lnTo>
                    <a:pt x="7659" y="60243"/>
                  </a:lnTo>
                  <a:lnTo>
                    <a:pt x="6999" y="60773"/>
                  </a:lnTo>
                  <a:lnTo>
                    <a:pt x="6999" y="60773"/>
                  </a:lnTo>
                  <a:lnTo>
                    <a:pt x="6338" y="61436"/>
                  </a:lnTo>
                  <a:lnTo>
                    <a:pt x="5678" y="62187"/>
                  </a:lnTo>
                  <a:lnTo>
                    <a:pt x="5150" y="62939"/>
                  </a:lnTo>
                  <a:lnTo>
                    <a:pt x="4710" y="63823"/>
                  </a:lnTo>
                  <a:lnTo>
                    <a:pt x="4358" y="64662"/>
                  </a:lnTo>
                  <a:lnTo>
                    <a:pt x="4093" y="65502"/>
                  </a:lnTo>
                  <a:lnTo>
                    <a:pt x="3917" y="66386"/>
                  </a:lnTo>
                  <a:lnTo>
                    <a:pt x="3829" y="67314"/>
                  </a:lnTo>
                  <a:lnTo>
                    <a:pt x="3829" y="68243"/>
                  </a:lnTo>
                  <a:lnTo>
                    <a:pt x="3873" y="69127"/>
                  </a:lnTo>
                  <a:lnTo>
                    <a:pt x="4049" y="70055"/>
                  </a:lnTo>
                  <a:lnTo>
                    <a:pt x="4314" y="70895"/>
                  </a:lnTo>
                  <a:lnTo>
                    <a:pt x="4622" y="71823"/>
                  </a:lnTo>
                  <a:lnTo>
                    <a:pt x="5062" y="72662"/>
                  </a:lnTo>
                  <a:lnTo>
                    <a:pt x="5546" y="73414"/>
                  </a:lnTo>
                  <a:lnTo>
                    <a:pt x="6206" y="74165"/>
                  </a:lnTo>
                  <a:lnTo>
                    <a:pt x="39662" y="113546"/>
                  </a:lnTo>
                  <a:close/>
                </a:path>
              </a:pathLst>
            </a:custGeom>
            <a:solidFill>
              <a:schemeClr val="lt1"/>
            </a:solidFill>
            <a:ln>
              <a:noFill/>
            </a:ln>
          </p:spPr>
          <p:txBody>
            <a:bodyPr anchor="ctr"/>
            <a:lstStyle/>
            <a:p>
              <a:pPr algn="ctr" defTabSz="685800"/>
              <a:endParaRPr sz="1350">
                <a:solidFill>
                  <a:prstClr val="black"/>
                </a:solidFill>
                <a:latin typeface="Arial"/>
                <a:ea typeface="微软雅黑"/>
              </a:endParaRPr>
            </a:p>
          </p:txBody>
        </p:sp>
        <p:sp>
          <p:nvSpPr>
            <p:cNvPr id="20" name="ïšḻïďê-TextBox 19"/>
            <p:cNvSpPr txBox="1"/>
            <p:nvPr/>
          </p:nvSpPr>
          <p:spPr>
            <a:xfrm>
              <a:off x="587264" y="2133958"/>
              <a:ext cx="341398" cy="404454"/>
            </a:xfrm>
            <a:prstGeom prst="rect">
              <a:avLst/>
            </a:prstGeom>
            <a:noFill/>
            <a:ln>
              <a:noFill/>
            </a:ln>
          </p:spPr>
          <p:txBody>
            <a:bodyPr lIns="0" tIns="0" rIns="0" bIns="0" anchor="t" anchorCtr="0">
              <a:normAutofit/>
            </a:bodyPr>
            <a:lstStyle/>
            <a:p>
              <a:pPr algn="ctr" defTabSz="685800">
                <a:buSzPct val="25000"/>
              </a:pPr>
              <a:r>
                <a:rPr lang="en-US" dirty="0">
                  <a:solidFill>
                    <a:srgbClr val="3F3F3F"/>
                  </a:solidFill>
                  <a:latin typeface="Arial"/>
                  <a:ea typeface="微软雅黑"/>
                </a:rPr>
                <a:t>1</a:t>
              </a:r>
            </a:p>
          </p:txBody>
        </p:sp>
        <p:sp>
          <p:nvSpPr>
            <p:cNvPr id="21" name="ïšḻïďê-TextBox 20"/>
            <p:cNvSpPr txBox="1"/>
            <p:nvPr/>
          </p:nvSpPr>
          <p:spPr>
            <a:xfrm>
              <a:off x="587264" y="2815525"/>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3F3F3F"/>
                  </a:solidFill>
                  <a:latin typeface="Arial"/>
                  <a:ea typeface="微软雅黑"/>
                </a:rPr>
                <a:t>2</a:t>
              </a:r>
            </a:p>
          </p:txBody>
        </p:sp>
        <p:sp>
          <p:nvSpPr>
            <p:cNvPr id="22" name="ïšḻïďê-TextBox 21"/>
            <p:cNvSpPr txBox="1"/>
            <p:nvPr/>
          </p:nvSpPr>
          <p:spPr>
            <a:xfrm>
              <a:off x="587264" y="3497092"/>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3F3F3F"/>
                  </a:solidFill>
                  <a:latin typeface="Arial"/>
                  <a:ea typeface="微软雅黑"/>
                </a:rPr>
                <a:t>3</a:t>
              </a:r>
            </a:p>
          </p:txBody>
        </p:sp>
        <p:sp>
          <p:nvSpPr>
            <p:cNvPr id="23" name="ïšḻïďê-TextBox 22"/>
            <p:cNvSpPr txBox="1"/>
            <p:nvPr/>
          </p:nvSpPr>
          <p:spPr>
            <a:xfrm>
              <a:off x="587264" y="4178658"/>
              <a:ext cx="341398" cy="404454"/>
            </a:xfrm>
            <a:prstGeom prst="rect">
              <a:avLst/>
            </a:prstGeom>
            <a:noFill/>
            <a:ln>
              <a:noFill/>
            </a:ln>
          </p:spPr>
          <p:txBody>
            <a:bodyPr lIns="0" tIns="0" rIns="0" bIns="0" anchor="t" anchorCtr="0">
              <a:normAutofit/>
            </a:bodyPr>
            <a:lstStyle/>
            <a:p>
              <a:pPr algn="ctr" defTabSz="685800">
                <a:buSzPct val="25000"/>
              </a:pPr>
              <a:r>
                <a:rPr lang="en-US">
                  <a:solidFill>
                    <a:srgbClr val="3F3F3F"/>
                  </a:solidFill>
                  <a:latin typeface="Arial"/>
                  <a:ea typeface="微软雅黑"/>
                </a:rPr>
                <a:t>4</a:t>
              </a:r>
            </a:p>
          </p:txBody>
        </p:sp>
        <p:cxnSp>
          <p:nvCxnSpPr>
            <p:cNvPr id="25" name="ïšḻïďê-Straight Arrow Connector 24"/>
            <p:cNvCxnSpPr/>
            <p:nvPr/>
          </p:nvCxnSpPr>
          <p:spPr>
            <a:xfrm>
              <a:off x="1122003" y="2658782"/>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cxnSp>
          <p:nvCxnSpPr>
            <p:cNvPr id="29" name="ïšḻïďê-Straight Arrow Connector 28"/>
            <p:cNvCxnSpPr/>
            <p:nvPr/>
          </p:nvCxnSpPr>
          <p:spPr>
            <a:xfrm>
              <a:off x="1122003" y="3357921"/>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cxnSp>
          <p:nvCxnSpPr>
            <p:cNvPr id="30" name="ïšḻïďê-Straight Arrow Connector 29"/>
            <p:cNvCxnSpPr/>
            <p:nvPr/>
          </p:nvCxnSpPr>
          <p:spPr>
            <a:xfrm>
              <a:off x="1122003" y="4072301"/>
              <a:ext cx="3109832" cy="117"/>
            </a:xfrm>
            <a:prstGeom prst="straightConnector1">
              <a:avLst/>
            </a:prstGeom>
            <a:noFill/>
            <a:ln w="12700" cap="flat" cmpd="sng">
              <a:solidFill>
                <a:schemeClr val="bg1">
                  <a:lumMod val="75000"/>
                </a:schemeClr>
              </a:solidFill>
              <a:prstDash val="solid"/>
              <a:round/>
              <a:headEnd type="none" w="med" len="med"/>
              <a:tailEnd type="none" w="med" len="med"/>
            </a:ln>
          </p:spPr>
        </p:cxnSp>
      </p:grpSp>
      <p:sp>
        <p:nvSpPr>
          <p:cNvPr id="26" name="矩形 25"/>
          <p:cNvSpPr/>
          <p:nvPr/>
        </p:nvSpPr>
        <p:spPr>
          <a:xfrm>
            <a:off x="1312182" y="1992602"/>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28" name="矩形 27"/>
          <p:cNvSpPr/>
          <p:nvPr/>
        </p:nvSpPr>
        <p:spPr>
          <a:xfrm>
            <a:off x="1312182" y="2608306"/>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1" name="矩形 30"/>
          <p:cNvSpPr/>
          <p:nvPr/>
        </p:nvSpPr>
        <p:spPr>
          <a:xfrm>
            <a:off x="1312182" y="3224010"/>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2" name="矩形 31"/>
          <p:cNvSpPr/>
          <p:nvPr/>
        </p:nvSpPr>
        <p:spPr>
          <a:xfrm>
            <a:off x="1312182" y="3839714"/>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3" name="矩形 32"/>
          <p:cNvSpPr/>
          <p:nvPr/>
        </p:nvSpPr>
        <p:spPr>
          <a:xfrm>
            <a:off x="5252971" y="1992602"/>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4" name="矩形 33"/>
          <p:cNvSpPr/>
          <p:nvPr/>
        </p:nvSpPr>
        <p:spPr>
          <a:xfrm>
            <a:off x="5252971" y="2608306"/>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5" name="矩形 34"/>
          <p:cNvSpPr/>
          <p:nvPr/>
        </p:nvSpPr>
        <p:spPr>
          <a:xfrm>
            <a:off x="5252971" y="3224010"/>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6" name="矩形 35"/>
          <p:cNvSpPr/>
          <p:nvPr/>
        </p:nvSpPr>
        <p:spPr>
          <a:xfrm>
            <a:off x="5252971" y="3839714"/>
            <a:ext cx="2975626" cy="424732"/>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37" name="文本框 36"/>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市场评估分析</a:t>
            </a:r>
          </a:p>
        </p:txBody>
      </p:sp>
      <p:sp>
        <p:nvSpPr>
          <p:cNvPr id="38" name="文本框 37"/>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4875931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31" grpId="0"/>
      <p:bldP spid="32" grpId="0"/>
      <p:bldP spid="33" grpId="0"/>
      <p:bldP spid="34"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ddc1eb3-9f81-4f16-8507-aef57f66ddc4"/>
          <p:cNvGrpSpPr>
            <a:grpSpLocks noChangeAspect="1"/>
          </p:cNvGrpSpPr>
          <p:nvPr/>
        </p:nvGrpSpPr>
        <p:grpSpPr>
          <a:xfrm>
            <a:off x="3708225" y="1695450"/>
            <a:ext cx="1742204" cy="2410827"/>
            <a:chOff x="4458310" y="2499242"/>
            <a:chExt cx="3255677" cy="4505143"/>
          </a:xfrm>
        </p:grpSpPr>
        <p:grpSp>
          <p:nvGrpSpPr>
            <p:cNvPr id="3" name="组合 2"/>
            <p:cNvGrpSpPr/>
            <p:nvPr/>
          </p:nvGrpSpPr>
          <p:grpSpPr>
            <a:xfrm>
              <a:off x="5257976" y="3090254"/>
              <a:ext cx="1918418" cy="3914131"/>
              <a:chOff x="5327555" y="2391229"/>
              <a:chExt cx="1752715" cy="3576048"/>
            </a:xfrm>
            <a:solidFill>
              <a:schemeClr val="tx2"/>
            </a:solidFill>
          </p:grpSpPr>
          <p:sp>
            <p:nvSpPr>
              <p:cNvPr id="32" name="ïšḻïďê-Oval 31"/>
              <p:cNvSpPr/>
              <p:nvPr/>
            </p:nvSpPr>
            <p:spPr>
              <a:xfrm>
                <a:off x="5613852" y="2391229"/>
                <a:ext cx="972458" cy="972458"/>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nvGrpSpPr>
              <p:cNvPr id="33" name="组合 32"/>
              <p:cNvGrpSpPr/>
              <p:nvPr/>
            </p:nvGrpSpPr>
            <p:grpSpPr>
              <a:xfrm>
                <a:off x="5327555" y="3180303"/>
                <a:ext cx="1752715" cy="2786974"/>
                <a:chOff x="4941496" y="3075325"/>
                <a:chExt cx="2587561" cy="4114461"/>
              </a:xfrm>
              <a:grpFill/>
            </p:grpSpPr>
            <p:sp>
              <p:nvSpPr>
                <p:cNvPr id="34" name="ïšḻïďê-Rectangle 33"/>
                <p:cNvSpPr/>
                <p:nvPr/>
              </p:nvSpPr>
              <p:spPr>
                <a:xfrm rot="1059798">
                  <a:off x="5211257"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5" name="ïšḻïďê-Rectangle 34"/>
                <p:cNvSpPr/>
                <p:nvPr/>
              </p:nvSpPr>
              <p:spPr>
                <a:xfrm rot="20540202" flipV="1">
                  <a:off x="6784470" y="3075325"/>
                  <a:ext cx="208292" cy="4114461"/>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6" name="ïšḻïďê-Rectangle 35"/>
                <p:cNvSpPr/>
                <p:nvPr/>
              </p:nvSpPr>
              <p:spPr>
                <a:xfrm rot="2965124" flipV="1">
                  <a:off x="5920990" y="3324396"/>
                  <a:ext cx="183203" cy="1036296"/>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7" name="ïšḻïďê-Rectangle 36"/>
                <p:cNvSpPr/>
                <p:nvPr/>
              </p:nvSpPr>
              <p:spPr>
                <a:xfrm rot="17632735" flipV="1">
                  <a:off x="6067857" y="3877690"/>
                  <a:ext cx="183203" cy="130743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8" name="ïšḻïďê-Rectangle 37"/>
                <p:cNvSpPr/>
                <p:nvPr/>
              </p:nvSpPr>
              <p:spPr>
                <a:xfrm rot="3542085" flipV="1">
                  <a:off x="5875544" y="4290062"/>
                  <a:ext cx="183203" cy="20513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9" name="ïšḻïďê-Rectangle 38"/>
                <p:cNvSpPr/>
                <p:nvPr/>
              </p:nvSpPr>
              <p:spPr>
                <a:xfrm rot="17632735" flipV="1">
                  <a:off x="6187063" y="5125446"/>
                  <a:ext cx="183203" cy="250078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grpSp>
          <p:nvGrpSpPr>
            <p:cNvPr id="4" name="组合 3"/>
            <p:cNvGrpSpPr/>
            <p:nvPr/>
          </p:nvGrpSpPr>
          <p:grpSpPr>
            <a:xfrm>
              <a:off x="4458310" y="2499242"/>
              <a:ext cx="3255677" cy="2242621"/>
              <a:chOff x="4458310" y="2499242"/>
              <a:chExt cx="3255677" cy="2242621"/>
            </a:xfrm>
          </p:grpSpPr>
          <p:grpSp>
            <p:nvGrpSpPr>
              <p:cNvPr id="22" name="组合 21"/>
              <p:cNvGrpSpPr/>
              <p:nvPr/>
            </p:nvGrpSpPr>
            <p:grpSpPr>
              <a:xfrm>
                <a:off x="5471366" y="2499242"/>
                <a:ext cx="2242621" cy="2242621"/>
                <a:chOff x="4891834" y="1056196"/>
                <a:chExt cx="3541350" cy="3541350"/>
              </a:xfrm>
            </p:grpSpPr>
            <p:sp>
              <p:nvSpPr>
                <p:cNvPr id="28" name="ïšḻïďê-Arc 27"/>
                <p:cNvSpPr/>
                <p:nvPr/>
              </p:nvSpPr>
              <p:spPr>
                <a:xfrm rot="2650796">
                  <a:off x="5594296" y="2122411"/>
                  <a:ext cx="1408920" cy="1408920"/>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29" name="ïšḻïďê-Arc 28"/>
                <p:cNvSpPr/>
                <p:nvPr/>
              </p:nvSpPr>
              <p:spPr>
                <a:xfrm rot="2650796">
                  <a:off x="5523938" y="1858690"/>
                  <a:ext cx="1936362" cy="1936362"/>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30" name="ïšḻïďê-Arc 29"/>
                <p:cNvSpPr/>
                <p:nvPr/>
              </p:nvSpPr>
              <p:spPr>
                <a:xfrm rot="2650796">
                  <a:off x="5270901" y="1511463"/>
                  <a:ext cx="2630816" cy="2630816"/>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31" name="ïšḻïďê-Arc 30"/>
                <p:cNvSpPr/>
                <p:nvPr/>
              </p:nvSpPr>
              <p:spPr>
                <a:xfrm rot="2650796">
                  <a:off x="4891834" y="1056196"/>
                  <a:ext cx="3541350" cy="3541350"/>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grpSp>
          <p:grpSp>
            <p:nvGrpSpPr>
              <p:cNvPr id="23" name="组合 22"/>
              <p:cNvGrpSpPr/>
              <p:nvPr/>
            </p:nvGrpSpPr>
            <p:grpSpPr>
              <a:xfrm flipH="1">
                <a:off x="4458310" y="2499242"/>
                <a:ext cx="2242621" cy="2242621"/>
                <a:chOff x="4891834" y="1056196"/>
                <a:chExt cx="3541350" cy="3541350"/>
              </a:xfrm>
            </p:grpSpPr>
            <p:sp>
              <p:nvSpPr>
                <p:cNvPr id="24" name="ïšḻïďê-Arc 23"/>
                <p:cNvSpPr/>
                <p:nvPr/>
              </p:nvSpPr>
              <p:spPr>
                <a:xfrm rot="2650796">
                  <a:off x="5594296" y="2122411"/>
                  <a:ext cx="1408920" cy="1408920"/>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25" name="ïšḻïďê-Arc 24"/>
                <p:cNvSpPr/>
                <p:nvPr/>
              </p:nvSpPr>
              <p:spPr>
                <a:xfrm rot="2650796">
                  <a:off x="5523938" y="1858690"/>
                  <a:ext cx="1936362" cy="1936362"/>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26" name="ïšḻïďê-Arc 25"/>
                <p:cNvSpPr/>
                <p:nvPr/>
              </p:nvSpPr>
              <p:spPr>
                <a:xfrm rot="2650796">
                  <a:off x="5270901" y="1511463"/>
                  <a:ext cx="2630816" cy="2630816"/>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27" name="ïšḻïďê-Arc 26"/>
                <p:cNvSpPr/>
                <p:nvPr/>
              </p:nvSpPr>
              <p:spPr>
                <a:xfrm rot="2650796">
                  <a:off x="4891834" y="1056196"/>
                  <a:ext cx="3541350" cy="3541350"/>
                </a:xfrm>
                <a:prstGeom prst="arc">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grpSp>
        </p:grpSp>
        <p:sp>
          <p:nvSpPr>
            <p:cNvPr id="9" name="ïšḻïďê-任意多边形: 形状 34"/>
            <p:cNvSpPr>
              <a:spLocks/>
            </p:cNvSpPr>
            <p:nvPr/>
          </p:nvSpPr>
          <p:spPr bwMode="auto">
            <a:xfrm>
              <a:off x="5816286" y="3329784"/>
              <a:ext cx="574501" cy="53150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67" name="组合 66"/>
          <p:cNvGrpSpPr/>
          <p:nvPr/>
        </p:nvGrpSpPr>
        <p:grpSpPr>
          <a:xfrm>
            <a:off x="5936973" y="1733601"/>
            <a:ext cx="1870630" cy="835675"/>
            <a:chOff x="7583812" y="3362125"/>
            <a:chExt cx="2494173" cy="1114233"/>
          </a:xfrm>
        </p:grpSpPr>
        <p:sp>
          <p:nvSpPr>
            <p:cNvPr id="68" name="矩形 67"/>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69" name="矩形 68"/>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市场概述</a:t>
              </a:r>
            </a:p>
          </p:txBody>
        </p:sp>
      </p:grpSp>
      <p:grpSp>
        <p:nvGrpSpPr>
          <p:cNvPr id="70" name="组合 69"/>
          <p:cNvGrpSpPr/>
          <p:nvPr/>
        </p:nvGrpSpPr>
        <p:grpSpPr>
          <a:xfrm>
            <a:off x="5936973" y="3051583"/>
            <a:ext cx="1870630" cy="835675"/>
            <a:chOff x="7583812" y="3362125"/>
            <a:chExt cx="2494173" cy="1114233"/>
          </a:xfrm>
        </p:grpSpPr>
        <p:sp>
          <p:nvSpPr>
            <p:cNvPr id="71" name="矩形 70"/>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72" name="矩形 71"/>
            <p:cNvSpPr/>
            <p:nvPr/>
          </p:nvSpPr>
          <p:spPr>
            <a:xfrm>
              <a:off x="7583812" y="33621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市场概述</a:t>
              </a:r>
            </a:p>
          </p:txBody>
        </p:sp>
      </p:grpSp>
      <p:grpSp>
        <p:nvGrpSpPr>
          <p:cNvPr id="73" name="组合 72"/>
          <p:cNvGrpSpPr/>
          <p:nvPr/>
        </p:nvGrpSpPr>
        <p:grpSpPr>
          <a:xfrm>
            <a:off x="1241976" y="1733601"/>
            <a:ext cx="1870630" cy="835675"/>
            <a:chOff x="7583812" y="3362125"/>
            <a:chExt cx="2494173" cy="1114233"/>
          </a:xfrm>
        </p:grpSpPr>
        <p:sp>
          <p:nvSpPr>
            <p:cNvPr id="74" name="矩形 73"/>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75" name="矩形 74"/>
            <p:cNvSpPr/>
            <p:nvPr/>
          </p:nvSpPr>
          <p:spPr>
            <a:xfrm>
              <a:off x="8027433" y="3362125"/>
              <a:ext cx="2050552"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solidFill>
                  <a:latin typeface="微软雅黑"/>
                  <a:ea typeface="微软雅黑"/>
                </a:rPr>
                <a:t>市场概述</a:t>
              </a:r>
            </a:p>
          </p:txBody>
        </p:sp>
      </p:grpSp>
      <p:grpSp>
        <p:nvGrpSpPr>
          <p:cNvPr id="76" name="组合 75"/>
          <p:cNvGrpSpPr/>
          <p:nvPr/>
        </p:nvGrpSpPr>
        <p:grpSpPr>
          <a:xfrm>
            <a:off x="1241976" y="3051583"/>
            <a:ext cx="1870630" cy="835675"/>
            <a:chOff x="7583812" y="3362125"/>
            <a:chExt cx="2494173" cy="1114233"/>
          </a:xfrm>
        </p:grpSpPr>
        <p:sp>
          <p:nvSpPr>
            <p:cNvPr id="77" name="矩形 76"/>
            <p:cNvSpPr/>
            <p:nvPr/>
          </p:nvSpPr>
          <p:spPr>
            <a:xfrm>
              <a:off x="7583812" y="3718458"/>
              <a:ext cx="2494173" cy="757900"/>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825" dirty="0">
                  <a:solidFill>
                    <a:prstClr val="black">
                      <a:lumMod val="50000"/>
                      <a:lumOff val="50000"/>
                    </a:prstClr>
                  </a:solidFill>
                  <a:latin typeface="微软雅黑"/>
                  <a:ea typeface="微软雅黑"/>
                </a:rPr>
                <a:t>用户可以在投影仪或者计算机上进行演示也可以将演示文稿打印出来制作成胶片用户可以在投影仪</a:t>
              </a:r>
            </a:p>
          </p:txBody>
        </p:sp>
        <p:sp>
          <p:nvSpPr>
            <p:cNvPr id="78" name="矩形 77"/>
            <p:cNvSpPr/>
            <p:nvPr/>
          </p:nvSpPr>
          <p:spPr>
            <a:xfrm>
              <a:off x="8027433" y="3362125"/>
              <a:ext cx="2050552"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solidFill>
                  <a:latin typeface="微软雅黑"/>
                  <a:ea typeface="微软雅黑"/>
                </a:rPr>
                <a:t>市场概述</a:t>
              </a:r>
            </a:p>
          </p:txBody>
        </p:sp>
      </p:grpSp>
      <p:sp>
        <p:nvSpPr>
          <p:cNvPr id="40" name="文本框 39"/>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市场评估分析</a:t>
            </a:r>
          </a:p>
        </p:txBody>
      </p:sp>
      <p:sp>
        <p:nvSpPr>
          <p:cNvPr id="41" name="文本框 40"/>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7931033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 calcmode="lin" valueType="num">
                                      <p:cBhvr additive="base">
                                        <p:cTn id="13" dur="500" fill="hold"/>
                                        <p:tgtEl>
                                          <p:spTgt spid="73"/>
                                        </p:tgtEl>
                                        <p:attrNameLst>
                                          <p:attrName>ppt_x</p:attrName>
                                        </p:attrNameLst>
                                      </p:cBhvr>
                                      <p:tavLst>
                                        <p:tav tm="0">
                                          <p:val>
                                            <p:strVal val="0-#ppt_w/2"/>
                                          </p:val>
                                        </p:tav>
                                        <p:tav tm="100000">
                                          <p:val>
                                            <p:strVal val="#ppt_x"/>
                                          </p:val>
                                        </p:tav>
                                      </p:tavLst>
                                    </p:anim>
                                    <p:anim calcmode="lin" valueType="num">
                                      <p:cBhvr additive="base">
                                        <p:cTn id="14" dur="500" fill="hold"/>
                                        <p:tgtEl>
                                          <p:spTgt spid="7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500" fill="hold"/>
                                        <p:tgtEl>
                                          <p:spTgt spid="76"/>
                                        </p:tgtEl>
                                        <p:attrNameLst>
                                          <p:attrName>ppt_x</p:attrName>
                                        </p:attrNameLst>
                                      </p:cBhvr>
                                      <p:tavLst>
                                        <p:tav tm="0">
                                          <p:val>
                                            <p:strVal val="0-#ppt_w/2"/>
                                          </p:val>
                                        </p:tav>
                                        <p:tav tm="100000">
                                          <p:val>
                                            <p:strVal val="#ppt_x"/>
                                          </p:val>
                                        </p:tav>
                                      </p:tavLst>
                                    </p:anim>
                                    <p:anim calcmode="lin" valueType="num">
                                      <p:cBhvr additive="base">
                                        <p:cTn id="18" dur="500" fill="hold"/>
                                        <p:tgtEl>
                                          <p:spTgt spid="7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additive="base">
                                        <p:cTn id="21" dur="500" fill="hold"/>
                                        <p:tgtEl>
                                          <p:spTgt spid="67"/>
                                        </p:tgtEl>
                                        <p:attrNameLst>
                                          <p:attrName>ppt_x</p:attrName>
                                        </p:attrNameLst>
                                      </p:cBhvr>
                                      <p:tavLst>
                                        <p:tav tm="0">
                                          <p:val>
                                            <p:strVal val="1+#ppt_w/2"/>
                                          </p:val>
                                        </p:tav>
                                        <p:tav tm="100000">
                                          <p:val>
                                            <p:strVal val="#ppt_x"/>
                                          </p:val>
                                        </p:tav>
                                      </p:tavLst>
                                    </p:anim>
                                    <p:anim calcmode="lin" valueType="num">
                                      <p:cBhvr additive="base">
                                        <p:cTn id="22" dur="500" fill="hold"/>
                                        <p:tgtEl>
                                          <p:spTgt spid="6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1+#ppt_w/2"/>
                                          </p:val>
                                        </p:tav>
                                        <p:tav tm="100000">
                                          <p:val>
                                            <p:strVal val="#ppt_x"/>
                                          </p:val>
                                        </p:tav>
                                      </p:tavLst>
                                    </p:anim>
                                    <p:anim calcmode="lin" valueType="num">
                                      <p:cBhvr additive="base">
                                        <p:cTn id="26"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3" name="组合 2"/>
          <p:cNvGrpSpPr/>
          <p:nvPr/>
        </p:nvGrpSpPr>
        <p:grpSpPr>
          <a:xfrm>
            <a:off x="5208911" y="1189592"/>
            <a:ext cx="3632418" cy="539457"/>
            <a:chOff x="3797607" y="424476"/>
            <a:chExt cx="3807891" cy="719277"/>
          </a:xfrm>
        </p:grpSpPr>
        <p:sp>
          <p:nvSpPr>
            <p:cNvPr id="4" name="文本框 3"/>
            <p:cNvSpPr txBox="1"/>
            <p:nvPr/>
          </p:nvSpPr>
          <p:spPr>
            <a:xfrm>
              <a:off x="3797608" y="424476"/>
              <a:ext cx="2203392" cy="553998"/>
            </a:xfrm>
            <a:prstGeom prst="rect">
              <a:avLst/>
            </a:prstGeom>
            <a:noFill/>
          </p:spPr>
          <p:txBody>
            <a:bodyPr wrap="none" rtlCol="0">
              <a:spAutoFit/>
              <a:scene3d>
                <a:camera prst="orthographicFront"/>
                <a:lightRig rig="threePt" dir="t"/>
              </a:scene3d>
              <a:sp3d contourW="12700"/>
            </a:bodyPr>
            <a:lstStyle/>
            <a:p>
              <a:pPr defTabSz="685800"/>
              <a:r>
                <a:rPr lang="en-US" altLang="zh-CN"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1 .</a:t>
              </a:r>
              <a:r>
                <a:rPr lang="zh-CN" altLang="en-US"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团队成员介绍</a:t>
              </a:r>
            </a:p>
          </p:txBody>
        </p:sp>
        <p:sp>
          <p:nvSpPr>
            <p:cNvPr id="5" name="文本框 4"/>
            <p:cNvSpPr txBox="1"/>
            <p:nvPr/>
          </p:nvSpPr>
          <p:spPr>
            <a:xfrm>
              <a:off x="3797607" y="827682"/>
              <a:ext cx="3807891" cy="316071"/>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825" dirty="0">
                  <a:solidFill>
                    <a:prstClr val="black">
                      <a:lumMod val="75000"/>
                      <a:lumOff val="25000"/>
                    </a:prstClr>
                  </a:solidFill>
                  <a:latin typeface="Century Gothic" panose="020B0502020202020204" pitchFamily="34" charset="0"/>
                  <a:ea typeface="微软雅黑"/>
                </a:rPr>
                <a:t>The user can demonstrate on a projector or computer</a:t>
              </a:r>
            </a:p>
          </p:txBody>
        </p:sp>
      </p:grpSp>
      <p:grpSp>
        <p:nvGrpSpPr>
          <p:cNvPr id="6" name="组合 5"/>
          <p:cNvGrpSpPr/>
          <p:nvPr/>
        </p:nvGrpSpPr>
        <p:grpSpPr>
          <a:xfrm>
            <a:off x="5208911" y="1960431"/>
            <a:ext cx="3632418" cy="539457"/>
            <a:chOff x="3797607" y="424476"/>
            <a:chExt cx="3807891" cy="719277"/>
          </a:xfrm>
        </p:grpSpPr>
        <p:sp>
          <p:nvSpPr>
            <p:cNvPr id="7" name="文本框 6"/>
            <p:cNvSpPr txBox="1"/>
            <p:nvPr/>
          </p:nvSpPr>
          <p:spPr>
            <a:xfrm>
              <a:off x="3797608" y="424476"/>
              <a:ext cx="2203392" cy="553998"/>
            </a:xfrm>
            <a:prstGeom prst="rect">
              <a:avLst/>
            </a:prstGeom>
            <a:noFill/>
          </p:spPr>
          <p:txBody>
            <a:bodyPr wrap="none" rtlCol="0">
              <a:spAutoFit/>
              <a:scene3d>
                <a:camera prst="orthographicFront"/>
                <a:lightRig rig="threePt" dir="t"/>
              </a:scene3d>
              <a:sp3d contourW="12700"/>
            </a:bodyPr>
            <a:lstStyle/>
            <a:p>
              <a:pPr defTabSz="685800"/>
              <a:r>
                <a:rPr lang="en-US" altLang="zh-CN"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2 .</a:t>
              </a:r>
              <a:r>
                <a:rPr lang="zh-CN" altLang="en-US"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项目背景研究</a:t>
              </a:r>
            </a:p>
          </p:txBody>
        </p:sp>
        <p:sp>
          <p:nvSpPr>
            <p:cNvPr id="8" name="文本框 7"/>
            <p:cNvSpPr txBox="1"/>
            <p:nvPr/>
          </p:nvSpPr>
          <p:spPr>
            <a:xfrm>
              <a:off x="3797607" y="827682"/>
              <a:ext cx="3807891" cy="316071"/>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825" dirty="0">
                  <a:solidFill>
                    <a:prstClr val="black">
                      <a:lumMod val="75000"/>
                      <a:lumOff val="25000"/>
                    </a:prstClr>
                  </a:solidFill>
                  <a:latin typeface="Century Gothic" panose="020B0502020202020204" pitchFamily="34" charset="0"/>
                  <a:ea typeface="微软雅黑"/>
                </a:rPr>
                <a:t>The user can demonstrate on a projector or computer</a:t>
              </a:r>
            </a:p>
          </p:txBody>
        </p:sp>
      </p:grpSp>
      <p:grpSp>
        <p:nvGrpSpPr>
          <p:cNvPr id="9" name="组合 8"/>
          <p:cNvGrpSpPr/>
          <p:nvPr/>
        </p:nvGrpSpPr>
        <p:grpSpPr>
          <a:xfrm>
            <a:off x="5208911" y="2743966"/>
            <a:ext cx="3632418" cy="539457"/>
            <a:chOff x="3797607" y="424476"/>
            <a:chExt cx="3807891" cy="719277"/>
          </a:xfrm>
        </p:grpSpPr>
        <p:sp>
          <p:nvSpPr>
            <p:cNvPr id="10" name="文本框 9"/>
            <p:cNvSpPr txBox="1"/>
            <p:nvPr/>
          </p:nvSpPr>
          <p:spPr>
            <a:xfrm>
              <a:off x="3797608" y="424476"/>
              <a:ext cx="2203392" cy="553998"/>
            </a:xfrm>
            <a:prstGeom prst="rect">
              <a:avLst/>
            </a:prstGeom>
            <a:noFill/>
          </p:spPr>
          <p:txBody>
            <a:bodyPr wrap="none" rtlCol="0">
              <a:spAutoFit/>
              <a:scene3d>
                <a:camera prst="orthographicFront"/>
                <a:lightRig rig="threePt" dir="t"/>
              </a:scene3d>
              <a:sp3d contourW="12700"/>
            </a:bodyPr>
            <a:lstStyle/>
            <a:p>
              <a:pPr defTabSz="685800"/>
              <a:r>
                <a:rPr lang="en-US" altLang="zh-CN"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3 .</a:t>
              </a:r>
              <a:r>
                <a:rPr lang="zh-CN" altLang="en-US"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市场评估分析</a:t>
              </a:r>
            </a:p>
          </p:txBody>
        </p:sp>
        <p:sp>
          <p:nvSpPr>
            <p:cNvPr id="11" name="文本框 10"/>
            <p:cNvSpPr txBox="1"/>
            <p:nvPr/>
          </p:nvSpPr>
          <p:spPr>
            <a:xfrm>
              <a:off x="3797607" y="827682"/>
              <a:ext cx="3807891" cy="316071"/>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825" dirty="0">
                  <a:solidFill>
                    <a:prstClr val="black">
                      <a:lumMod val="75000"/>
                      <a:lumOff val="25000"/>
                    </a:prstClr>
                  </a:solidFill>
                  <a:latin typeface="Century Gothic" panose="020B0502020202020204" pitchFamily="34" charset="0"/>
                  <a:ea typeface="微软雅黑"/>
                </a:rPr>
                <a:t>The user can demonstrate on a projector or computer</a:t>
              </a:r>
            </a:p>
          </p:txBody>
        </p:sp>
      </p:grpSp>
      <p:grpSp>
        <p:nvGrpSpPr>
          <p:cNvPr id="12" name="组合 11"/>
          <p:cNvGrpSpPr/>
          <p:nvPr/>
        </p:nvGrpSpPr>
        <p:grpSpPr>
          <a:xfrm>
            <a:off x="5208911" y="3527501"/>
            <a:ext cx="3632418" cy="539457"/>
            <a:chOff x="3797607" y="424476"/>
            <a:chExt cx="3807891" cy="719277"/>
          </a:xfrm>
        </p:grpSpPr>
        <p:sp>
          <p:nvSpPr>
            <p:cNvPr id="13" name="文本框 12"/>
            <p:cNvSpPr txBox="1"/>
            <p:nvPr/>
          </p:nvSpPr>
          <p:spPr>
            <a:xfrm>
              <a:off x="3797608" y="424476"/>
              <a:ext cx="2203392" cy="553998"/>
            </a:xfrm>
            <a:prstGeom prst="rect">
              <a:avLst/>
            </a:prstGeom>
            <a:noFill/>
          </p:spPr>
          <p:txBody>
            <a:bodyPr wrap="none" rtlCol="0">
              <a:spAutoFit/>
              <a:scene3d>
                <a:camera prst="orthographicFront"/>
                <a:lightRig rig="threePt" dir="t"/>
              </a:scene3d>
              <a:sp3d contourW="12700"/>
            </a:bodyPr>
            <a:lstStyle/>
            <a:p>
              <a:pPr defTabSz="685800"/>
              <a:r>
                <a:rPr lang="en-US" altLang="zh-CN"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4 .</a:t>
              </a:r>
              <a:r>
                <a:rPr lang="zh-CN" altLang="en-US" sz="2100" b="1" i="1" dirty="0">
                  <a:solidFill>
                    <a:prstClr val="black">
                      <a:lumMod val="75000"/>
                      <a:lumOff val="25000"/>
                    </a:prstClr>
                  </a:solidFill>
                  <a:latin typeface="Century Gothic" panose="020B0502020202020204" pitchFamily="34" charset="0"/>
                  <a:ea typeface="微软雅黑"/>
                  <a:cs typeface="经典综艺体简" panose="02010609000101010101" pitchFamily="49" charset="-122"/>
                </a:rPr>
                <a:t>财务计划报表</a:t>
              </a:r>
            </a:p>
          </p:txBody>
        </p:sp>
        <p:sp>
          <p:nvSpPr>
            <p:cNvPr id="14" name="文本框 13"/>
            <p:cNvSpPr txBox="1"/>
            <p:nvPr/>
          </p:nvSpPr>
          <p:spPr>
            <a:xfrm>
              <a:off x="3797607" y="827682"/>
              <a:ext cx="3807891" cy="316071"/>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825" dirty="0">
                  <a:solidFill>
                    <a:prstClr val="black">
                      <a:lumMod val="75000"/>
                      <a:lumOff val="25000"/>
                    </a:prstClr>
                  </a:solidFill>
                  <a:latin typeface="Century Gothic" panose="020B0502020202020204" pitchFamily="34" charset="0"/>
                  <a:ea typeface="微软雅黑"/>
                </a:rPr>
                <a:t>The user can demonstrate on a projector or computer</a:t>
              </a:r>
            </a:p>
          </p:txBody>
        </p:sp>
      </p:grpSp>
      <p:sp>
        <p:nvSpPr>
          <p:cNvPr id="15" name="文本框 14"/>
          <p:cNvSpPr txBox="1"/>
          <p:nvPr/>
        </p:nvSpPr>
        <p:spPr>
          <a:xfrm>
            <a:off x="1371226" y="1839732"/>
            <a:ext cx="1534394" cy="715581"/>
          </a:xfrm>
          <a:prstGeom prst="rect">
            <a:avLst/>
          </a:prstGeom>
          <a:noFill/>
        </p:spPr>
        <p:txBody>
          <a:bodyPr wrap="none" rtlCol="0">
            <a:spAutoFit/>
            <a:scene3d>
              <a:camera prst="orthographicFront"/>
              <a:lightRig rig="threePt" dir="t"/>
            </a:scene3d>
            <a:sp3d contourW="12700"/>
          </a:bodyPr>
          <a:lstStyle/>
          <a:p>
            <a:pPr algn="ctr" defTabSz="685800">
              <a:defRPr/>
            </a:pPr>
            <a:r>
              <a:rPr lang="zh-CN" altLang="en-US" sz="4050" b="1" dirty="0">
                <a:solidFill>
                  <a:prstClr val="white"/>
                </a:solidFill>
                <a:latin typeface="微软雅黑"/>
                <a:ea typeface="微软雅黑"/>
              </a:rPr>
              <a:t>目  录</a:t>
            </a:r>
          </a:p>
        </p:txBody>
      </p:sp>
      <p:sp>
        <p:nvSpPr>
          <p:cNvPr id="16" name="文本框 15"/>
          <p:cNvSpPr txBox="1"/>
          <p:nvPr/>
        </p:nvSpPr>
        <p:spPr>
          <a:xfrm>
            <a:off x="988110" y="2601318"/>
            <a:ext cx="2300630" cy="553998"/>
          </a:xfrm>
          <a:prstGeom prst="rect">
            <a:avLst/>
          </a:prstGeom>
          <a:noFill/>
        </p:spPr>
        <p:txBody>
          <a:bodyPr wrap="none" rtlCol="0">
            <a:spAutoFit/>
            <a:scene3d>
              <a:camera prst="orthographicFront"/>
              <a:lightRig rig="threePt" dir="t"/>
            </a:scene3d>
            <a:sp3d contourW="12700"/>
          </a:bodyPr>
          <a:lstStyle/>
          <a:p>
            <a:pPr algn="ctr" defTabSz="685800">
              <a:defRPr/>
            </a:pPr>
            <a:r>
              <a:rPr lang="en-US" altLang="zh-CN" sz="3000" b="1" dirty="0">
                <a:solidFill>
                  <a:prstClr val="white"/>
                </a:solidFill>
                <a:latin typeface="Arial"/>
                <a:ea typeface="微软雅黑"/>
              </a:rPr>
              <a:t>CONTENTS</a:t>
            </a:r>
            <a:endParaRPr lang="zh-CN" altLang="en-US" sz="3000" b="1" dirty="0">
              <a:solidFill>
                <a:prstClr val="white"/>
              </a:solidFill>
              <a:latin typeface="Arial"/>
              <a:ea typeface="微软雅黑"/>
            </a:endParaRPr>
          </a:p>
        </p:txBody>
      </p:sp>
    </p:spTree>
    <p:extLst>
      <p:ext uri="{BB962C8B-B14F-4D97-AF65-F5344CB8AC3E}">
        <p14:creationId xmlns:p14="http://schemas.microsoft.com/office/powerpoint/2010/main" val="38912740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ppt_x</p:attrName>
                                        </p:attrNameLst>
                                      </p:cBhvr>
                                      <p:tavLst>
                                        <p:tav tm="0">
                                          <p:val>
                                            <p:strVal val="#ppt_x-#ppt_w*1.125000"/>
                                          </p:val>
                                        </p:tav>
                                        <p:tav tm="100000">
                                          <p:val>
                                            <p:strVal val="#ppt_x"/>
                                          </p:val>
                                        </p:tav>
                                      </p:tavLst>
                                    </p:anim>
                                    <p:animEffect transition="in" filter="wipe(right)">
                                      <p:cBhvr>
                                        <p:cTn id="24" dur="500"/>
                                        <p:tgtEl>
                                          <p:spTgt spid="6"/>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ppt_x</p:attrName>
                                        </p:attrNameLst>
                                      </p:cBhvr>
                                      <p:tavLst>
                                        <p:tav tm="0">
                                          <p:val>
                                            <p:strVal val="#ppt_x-#ppt_w*1.125000"/>
                                          </p:val>
                                        </p:tav>
                                        <p:tav tm="100000">
                                          <p:val>
                                            <p:strVal val="#ppt_x"/>
                                          </p:val>
                                        </p:tav>
                                      </p:tavLst>
                                    </p:anim>
                                    <p:animEffect transition="in" filter="wipe(right)">
                                      <p:cBhvr>
                                        <p:cTn id="29" dur="500"/>
                                        <p:tgtEl>
                                          <p:spTgt spid="9"/>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5381" t="21893" r="5520" b="21735"/>
          <a:stretch/>
        </p:blipFill>
        <p:spPr>
          <a:xfrm>
            <a:off x="0" y="0"/>
            <a:ext cx="9144000" cy="5143500"/>
          </a:xfrm>
          <a:prstGeom prst="rect">
            <a:avLst/>
          </a:prstGeom>
        </p:spPr>
      </p:pic>
      <p:sp>
        <p:nvSpPr>
          <p:cNvPr id="6" name="文本框 5"/>
          <p:cNvSpPr txBox="1"/>
          <p:nvPr/>
        </p:nvSpPr>
        <p:spPr>
          <a:xfrm>
            <a:off x="2481943" y="911517"/>
            <a:ext cx="4180115" cy="784830"/>
          </a:xfrm>
          <a:prstGeom prst="rect">
            <a:avLst/>
          </a:prstGeom>
          <a:noFill/>
        </p:spPr>
        <p:txBody>
          <a:bodyPr wrap="square" rtlCol="0">
            <a:spAutoFit/>
            <a:scene3d>
              <a:camera prst="orthographicFront"/>
              <a:lightRig rig="threePt" dir="t"/>
            </a:scene3d>
            <a:sp3d contourW="12700"/>
          </a:bodyPr>
          <a:lstStyle/>
          <a:p>
            <a:pPr algn="ctr" defTabSz="685800">
              <a:defRPr/>
            </a:pPr>
            <a:r>
              <a:rPr lang="en-US" altLang="zh-CN" sz="4500" i="1" dirty="0">
                <a:solidFill>
                  <a:prstClr val="white"/>
                </a:solidFill>
                <a:latin typeface="Century Gothic" panose="020B0502020202020204" pitchFamily="34" charset="0"/>
                <a:ea typeface="方正兰亭中黑_GBK" panose="02000000000000000000" pitchFamily="2" charset="-122"/>
              </a:rPr>
              <a:t>PART 04</a:t>
            </a:r>
            <a:endParaRPr lang="zh-CN" altLang="en-US" sz="4500" i="1" dirty="0">
              <a:solidFill>
                <a:prstClr val="white"/>
              </a:solidFill>
              <a:latin typeface="Century Gothic" panose="020B0502020202020204" pitchFamily="34" charset="0"/>
              <a:ea typeface="方正兰亭中黑_GBK" panose="02000000000000000000" pitchFamily="2" charset="-122"/>
            </a:endParaRPr>
          </a:p>
        </p:txBody>
      </p:sp>
      <p:sp>
        <p:nvSpPr>
          <p:cNvPr id="7" name="文本框 6"/>
          <p:cNvSpPr txBox="1"/>
          <p:nvPr/>
        </p:nvSpPr>
        <p:spPr>
          <a:xfrm>
            <a:off x="1992086" y="3839317"/>
            <a:ext cx="5159829"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black">
                    <a:lumMod val="75000"/>
                    <a:lumOff val="25000"/>
                  </a:prstClr>
                </a:solidFill>
                <a:latin typeface="Century Gothic" panose="020B0502020202020204" pitchFamily="34" charset="0"/>
                <a:ea typeface="微软雅黑"/>
              </a:rPr>
              <a:t>The user can demonstrate on a projector or computer or print the it into a film to be used in a wider field</a:t>
            </a:r>
          </a:p>
        </p:txBody>
      </p:sp>
      <p:sp>
        <p:nvSpPr>
          <p:cNvPr id="8" name="文本框 7"/>
          <p:cNvSpPr txBox="1"/>
          <p:nvPr/>
        </p:nvSpPr>
        <p:spPr>
          <a:xfrm>
            <a:off x="3325505" y="3199196"/>
            <a:ext cx="2492991" cy="553998"/>
          </a:xfrm>
          <a:prstGeom prst="rect">
            <a:avLst/>
          </a:prstGeom>
          <a:noFill/>
        </p:spPr>
        <p:txBody>
          <a:bodyPr wrap="none" rtlCol="0">
            <a:spAutoFit/>
            <a:scene3d>
              <a:camera prst="orthographicFront"/>
              <a:lightRig rig="threePt" dir="t"/>
            </a:scene3d>
            <a:sp3d contourW="12700"/>
          </a:bodyPr>
          <a:lstStyle/>
          <a:p>
            <a:pPr algn="ctr" defTabSz="685800">
              <a:defRPr/>
            </a:pPr>
            <a:r>
              <a:rPr lang="zh-CN" altLang="en-US" sz="3000" dirty="0">
                <a:solidFill>
                  <a:prstClr val="black">
                    <a:lumMod val="75000"/>
                    <a:lumOff val="25000"/>
                  </a:prstClr>
                </a:solidFill>
                <a:latin typeface="Century Gothic" panose="020B0502020202020204" pitchFamily="34" charset="0"/>
                <a:ea typeface="方正兰亭中黑_GBK" panose="02000000000000000000" pitchFamily="2" charset="-122"/>
              </a:rPr>
              <a:t>财务计划报表</a:t>
            </a:r>
          </a:p>
        </p:txBody>
      </p:sp>
    </p:spTree>
    <p:extLst>
      <p:ext uri="{BB962C8B-B14F-4D97-AF65-F5344CB8AC3E}">
        <p14:creationId xmlns:p14="http://schemas.microsoft.com/office/powerpoint/2010/main" val="6168904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íṡľíḍè-Rectangle: Rounded Corners 2"/>
          <p:cNvSpPr/>
          <p:nvPr/>
        </p:nvSpPr>
        <p:spPr>
          <a:xfrm>
            <a:off x="3440842" y="1241162"/>
            <a:ext cx="2268000" cy="486000"/>
          </a:xfrm>
          <a:prstGeom prst="roundRect">
            <a:avLst>
              <a:gd name="adj" fmla="val 50000"/>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lang="zh-CN" altLang="en-US" sz="1350" dirty="0">
              <a:solidFill>
                <a:prstClr val="white"/>
              </a:solidFill>
              <a:latin typeface="Arial"/>
              <a:ea typeface="微软雅黑"/>
            </a:endParaRPr>
          </a:p>
        </p:txBody>
      </p:sp>
      <p:sp>
        <p:nvSpPr>
          <p:cNvPr id="69" name="îŝḷîḓé-Oval 49"/>
          <p:cNvSpPr>
            <a:spLocks noChangeAspect="1"/>
          </p:cNvSpPr>
          <p:nvPr/>
        </p:nvSpPr>
        <p:spPr>
          <a:xfrm>
            <a:off x="2020664" y="2284780"/>
            <a:ext cx="711024" cy="711030"/>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70" name="îŝḷîḓé-Oval 49"/>
          <p:cNvSpPr>
            <a:spLocks noChangeAspect="1"/>
          </p:cNvSpPr>
          <p:nvPr/>
        </p:nvSpPr>
        <p:spPr>
          <a:xfrm>
            <a:off x="4228853" y="2284780"/>
            <a:ext cx="711024" cy="711030"/>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71" name="îŝḷîḓé-Oval 49"/>
          <p:cNvSpPr>
            <a:spLocks noChangeAspect="1"/>
          </p:cNvSpPr>
          <p:nvPr/>
        </p:nvSpPr>
        <p:spPr>
          <a:xfrm>
            <a:off x="6403605" y="2284780"/>
            <a:ext cx="711024" cy="711030"/>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 name="íṡľíḍè-Rectangle: Rounded Corners 2"/>
          <p:cNvSpPr/>
          <p:nvPr/>
        </p:nvSpPr>
        <p:spPr>
          <a:xfrm>
            <a:off x="3494842" y="1281207"/>
            <a:ext cx="2160000" cy="40591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defTabSz="685800"/>
            <a:endParaRPr lang="zh-CN" altLang="en-US" sz="1200" b="1" dirty="0">
              <a:solidFill>
                <a:prstClr val="white"/>
              </a:solidFill>
              <a:latin typeface="Arial"/>
              <a:ea typeface="微软雅黑"/>
            </a:endParaRPr>
          </a:p>
        </p:txBody>
      </p:sp>
      <p:sp>
        <p:nvSpPr>
          <p:cNvPr id="4" name="íṡľíḍè-Left Bracket 3"/>
          <p:cNvSpPr/>
          <p:nvPr/>
        </p:nvSpPr>
        <p:spPr>
          <a:xfrm rot="5400000">
            <a:off x="4466947" y="-56410"/>
            <a:ext cx="201397" cy="4382939"/>
          </a:xfrm>
          <a:prstGeom prst="leftBracket">
            <a:avLst>
              <a:gd name="adj" fmla="val 102804"/>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cxnSp>
        <p:nvCxnSpPr>
          <p:cNvPr id="5" name="íṡľíḍè-Straight Connector 4"/>
          <p:cNvCxnSpPr/>
          <p:nvPr/>
        </p:nvCxnSpPr>
        <p:spPr>
          <a:xfrm>
            <a:off x="4584367" y="1776829"/>
            <a:ext cx="0" cy="41838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íṡľíḍè-Oval 5"/>
          <p:cNvSpPr>
            <a:spLocks noChangeAspect="1"/>
          </p:cNvSpPr>
          <p:nvPr/>
        </p:nvSpPr>
        <p:spPr>
          <a:xfrm rot="18806384">
            <a:off x="4296618" y="2352548"/>
            <a:ext cx="575493" cy="575493"/>
          </a:xfrm>
          <a:prstGeom prst="ellipse">
            <a:avLst/>
          </a:prstGeom>
          <a:solidFill>
            <a:schemeClr val="accent2"/>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8" name="íṡľíḍè-Oval 7"/>
          <p:cNvSpPr>
            <a:spLocks noChangeAspect="1"/>
          </p:cNvSpPr>
          <p:nvPr/>
        </p:nvSpPr>
        <p:spPr>
          <a:xfrm rot="18806384">
            <a:off x="2088429" y="2352548"/>
            <a:ext cx="575493" cy="575493"/>
          </a:xfrm>
          <a:prstGeom prst="ellipse">
            <a:avLst/>
          </a:prstGeom>
          <a:solidFill>
            <a:schemeClr val="accent2"/>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0" name="íṡľíḍè-Oval 9"/>
          <p:cNvSpPr>
            <a:spLocks noChangeAspect="1"/>
          </p:cNvSpPr>
          <p:nvPr/>
        </p:nvSpPr>
        <p:spPr>
          <a:xfrm rot="18806384">
            <a:off x="6471371" y="2352548"/>
            <a:ext cx="575493" cy="575493"/>
          </a:xfrm>
          <a:prstGeom prst="ellipse">
            <a:avLst/>
          </a:prstGeom>
          <a:solidFill>
            <a:schemeClr val="accent2"/>
          </a:solidFill>
          <a:ln w="28575">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nvGrpSpPr>
          <p:cNvPr id="73" name="组合 72"/>
          <p:cNvGrpSpPr/>
          <p:nvPr/>
        </p:nvGrpSpPr>
        <p:grpSpPr>
          <a:xfrm>
            <a:off x="2236430" y="2493267"/>
            <a:ext cx="279491" cy="294058"/>
            <a:chOff x="2981906" y="3323772"/>
            <a:chExt cx="372654" cy="392077"/>
          </a:xfrm>
        </p:grpSpPr>
        <p:sp>
          <p:nvSpPr>
            <p:cNvPr id="58" name="íṡľíḍè-Freeform: Shape 18"/>
            <p:cNvSpPr>
              <a:spLocks/>
            </p:cNvSpPr>
            <p:nvPr/>
          </p:nvSpPr>
          <p:spPr bwMode="auto">
            <a:xfrm>
              <a:off x="3038322" y="3401249"/>
              <a:ext cx="85880" cy="85879"/>
            </a:xfrm>
            <a:custGeom>
              <a:avLst/>
              <a:gdLst>
                <a:gd name="T0" fmla="*/ 185 w 787"/>
                <a:gd name="T1" fmla="*/ 0 h 787"/>
                <a:gd name="T2" fmla="*/ 198 w 787"/>
                <a:gd name="T3" fmla="*/ 4 h 787"/>
                <a:gd name="T4" fmla="*/ 209 w 787"/>
                <a:gd name="T5" fmla="*/ 12 h 787"/>
                <a:gd name="T6" fmla="*/ 394 w 787"/>
                <a:gd name="T7" fmla="*/ 196 h 787"/>
                <a:gd name="T8" fmla="*/ 578 w 787"/>
                <a:gd name="T9" fmla="*/ 12 h 787"/>
                <a:gd name="T10" fmla="*/ 589 w 787"/>
                <a:gd name="T11" fmla="*/ 4 h 787"/>
                <a:gd name="T12" fmla="*/ 602 w 787"/>
                <a:gd name="T13" fmla="*/ 0 h 787"/>
                <a:gd name="T14" fmla="*/ 615 w 787"/>
                <a:gd name="T15" fmla="*/ 0 h 787"/>
                <a:gd name="T16" fmla="*/ 627 w 787"/>
                <a:gd name="T17" fmla="*/ 4 h 787"/>
                <a:gd name="T18" fmla="*/ 638 w 787"/>
                <a:gd name="T19" fmla="*/ 12 h 787"/>
                <a:gd name="T20" fmla="*/ 775 w 787"/>
                <a:gd name="T21" fmla="*/ 149 h 787"/>
                <a:gd name="T22" fmla="*/ 784 w 787"/>
                <a:gd name="T23" fmla="*/ 160 h 787"/>
                <a:gd name="T24" fmla="*/ 787 w 787"/>
                <a:gd name="T25" fmla="*/ 172 h 787"/>
                <a:gd name="T26" fmla="*/ 787 w 787"/>
                <a:gd name="T27" fmla="*/ 185 h 787"/>
                <a:gd name="T28" fmla="*/ 784 w 787"/>
                <a:gd name="T29" fmla="*/ 199 h 787"/>
                <a:gd name="T30" fmla="*/ 775 w 787"/>
                <a:gd name="T31" fmla="*/ 209 h 787"/>
                <a:gd name="T32" fmla="*/ 591 w 787"/>
                <a:gd name="T33" fmla="*/ 394 h 787"/>
                <a:gd name="T34" fmla="*/ 775 w 787"/>
                <a:gd name="T35" fmla="*/ 578 h 787"/>
                <a:gd name="T36" fmla="*/ 784 w 787"/>
                <a:gd name="T37" fmla="*/ 589 h 787"/>
                <a:gd name="T38" fmla="*/ 787 w 787"/>
                <a:gd name="T39" fmla="*/ 602 h 787"/>
                <a:gd name="T40" fmla="*/ 787 w 787"/>
                <a:gd name="T41" fmla="*/ 615 h 787"/>
                <a:gd name="T42" fmla="*/ 784 w 787"/>
                <a:gd name="T43" fmla="*/ 627 h 787"/>
                <a:gd name="T44" fmla="*/ 775 w 787"/>
                <a:gd name="T45" fmla="*/ 638 h 787"/>
                <a:gd name="T46" fmla="*/ 638 w 787"/>
                <a:gd name="T47" fmla="*/ 775 h 787"/>
                <a:gd name="T48" fmla="*/ 627 w 787"/>
                <a:gd name="T49" fmla="*/ 783 h 787"/>
                <a:gd name="T50" fmla="*/ 615 w 787"/>
                <a:gd name="T51" fmla="*/ 787 h 787"/>
                <a:gd name="T52" fmla="*/ 602 w 787"/>
                <a:gd name="T53" fmla="*/ 787 h 787"/>
                <a:gd name="T54" fmla="*/ 589 w 787"/>
                <a:gd name="T55" fmla="*/ 783 h 787"/>
                <a:gd name="T56" fmla="*/ 578 w 787"/>
                <a:gd name="T57" fmla="*/ 775 h 787"/>
                <a:gd name="T58" fmla="*/ 394 w 787"/>
                <a:gd name="T59" fmla="*/ 591 h 787"/>
                <a:gd name="T60" fmla="*/ 209 w 787"/>
                <a:gd name="T61" fmla="*/ 775 h 787"/>
                <a:gd name="T62" fmla="*/ 198 w 787"/>
                <a:gd name="T63" fmla="*/ 783 h 787"/>
                <a:gd name="T64" fmla="*/ 185 w 787"/>
                <a:gd name="T65" fmla="*/ 787 h 787"/>
                <a:gd name="T66" fmla="*/ 173 w 787"/>
                <a:gd name="T67" fmla="*/ 787 h 787"/>
                <a:gd name="T68" fmla="*/ 160 w 787"/>
                <a:gd name="T69" fmla="*/ 783 h 787"/>
                <a:gd name="T70" fmla="*/ 149 w 787"/>
                <a:gd name="T71" fmla="*/ 775 h 787"/>
                <a:gd name="T72" fmla="*/ 12 w 787"/>
                <a:gd name="T73" fmla="*/ 638 h 787"/>
                <a:gd name="T74" fmla="*/ 4 w 787"/>
                <a:gd name="T75" fmla="*/ 627 h 787"/>
                <a:gd name="T76" fmla="*/ 0 w 787"/>
                <a:gd name="T77" fmla="*/ 615 h 787"/>
                <a:gd name="T78" fmla="*/ 0 w 787"/>
                <a:gd name="T79" fmla="*/ 602 h 787"/>
                <a:gd name="T80" fmla="*/ 4 w 787"/>
                <a:gd name="T81" fmla="*/ 589 h 787"/>
                <a:gd name="T82" fmla="*/ 12 w 787"/>
                <a:gd name="T83" fmla="*/ 578 h 787"/>
                <a:gd name="T84" fmla="*/ 196 w 787"/>
                <a:gd name="T85" fmla="*/ 394 h 787"/>
                <a:gd name="T86" fmla="*/ 12 w 787"/>
                <a:gd name="T87" fmla="*/ 209 h 787"/>
                <a:gd name="T88" fmla="*/ 4 w 787"/>
                <a:gd name="T89" fmla="*/ 199 h 787"/>
                <a:gd name="T90" fmla="*/ 0 w 787"/>
                <a:gd name="T91" fmla="*/ 185 h 787"/>
                <a:gd name="T92" fmla="*/ 0 w 787"/>
                <a:gd name="T93" fmla="*/ 172 h 787"/>
                <a:gd name="T94" fmla="*/ 4 w 787"/>
                <a:gd name="T95" fmla="*/ 160 h 787"/>
                <a:gd name="T96" fmla="*/ 12 w 787"/>
                <a:gd name="T97" fmla="*/ 149 h 787"/>
                <a:gd name="T98" fmla="*/ 149 w 787"/>
                <a:gd name="T99" fmla="*/ 12 h 787"/>
                <a:gd name="T100" fmla="*/ 160 w 787"/>
                <a:gd name="T101" fmla="*/ 4 h 787"/>
                <a:gd name="T102" fmla="*/ 173 w 787"/>
                <a:gd name="T103" fmla="*/ 0 h 787"/>
                <a:gd name="T104" fmla="*/ 185 w 787"/>
                <a:gd name="T105" fmla="*/ 0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7" h="787">
                  <a:moveTo>
                    <a:pt x="185" y="0"/>
                  </a:moveTo>
                  <a:lnTo>
                    <a:pt x="198" y="4"/>
                  </a:lnTo>
                  <a:lnTo>
                    <a:pt x="209" y="12"/>
                  </a:lnTo>
                  <a:lnTo>
                    <a:pt x="394" y="196"/>
                  </a:lnTo>
                  <a:lnTo>
                    <a:pt x="578" y="12"/>
                  </a:lnTo>
                  <a:lnTo>
                    <a:pt x="589" y="4"/>
                  </a:lnTo>
                  <a:lnTo>
                    <a:pt x="602" y="0"/>
                  </a:lnTo>
                  <a:lnTo>
                    <a:pt x="615" y="0"/>
                  </a:lnTo>
                  <a:lnTo>
                    <a:pt x="627" y="4"/>
                  </a:lnTo>
                  <a:lnTo>
                    <a:pt x="638" y="12"/>
                  </a:lnTo>
                  <a:lnTo>
                    <a:pt x="775" y="149"/>
                  </a:lnTo>
                  <a:lnTo>
                    <a:pt x="784" y="160"/>
                  </a:lnTo>
                  <a:lnTo>
                    <a:pt x="787" y="172"/>
                  </a:lnTo>
                  <a:lnTo>
                    <a:pt x="787" y="185"/>
                  </a:lnTo>
                  <a:lnTo>
                    <a:pt x="784" y="199"/>
                  </a:lnTo>
                  <a:lnTo>
                    <a:pt x="775" y="209"/>
                  </a:lnTo>
                  <a:lnTo>
                    <a:pt x="591" y="394"/>
                  </a:lnTo>
                  <a:lnTo>
                    <a:pt x="775" y="578"/>
                  </a:lnTo>
                  <a:lnTo>
                    <a:pt x="784" y="589"/>
                  </a:lnTo>
                  <a:lnTo>
                    <a:pt x="787" y="602"/>
                  </a:lnTo>
                  <a:lnTo>
                    <a:pt x="787" y="615"/>
                  </a:lnTo>
                  <a:lnTo>
                    <a:pt x="784" y="627"/>
                  </a:lnTo>
                  <a:lnTo>
                    <a:pt x="775" y="638"/>
                  </a:lnTo>
                  <a:lnTo>
                    <a:pt x="638" y="775"/>
                  </a:lnTo>
                  <a:lnTo>
                    <a:pt x="627" y="783"/>
                  </a:lnTo>
                  <a:lnTo>
                    <a:pt x="615" y="787"/>
                  </a:lnTo>
                  <a:lnTo>
                    <a:pt x="602" y="787"/>
                  </a:lnTo>
                  <a:lnTo>
                    <a:pt x="589" y="783"/>
                  </a:lnTo>
                  <a:lnTo>
                    <a:pt x="578" y="775"/>
                  </a:lnTo>
                  <a:lnTo>
                    <a:pt x="394" y="591"/>
                  </a:lnTo>
                  <a:lnTo>
                    <a:pt x="209" y="775"/>
                  </a:lnTo>
                  <a:lnTo>
                    <a:pt x="198" y="783"/>
                  </a:lnTo>
                  <a:lnTo>
                    <a:pt x="185" y="787"/>
                  </a:lnTo>
                  <a:lnTo>
                    <a:pt x="173" y="787"/>
                  </a:lnTo>
                  <a:lnTo>
                    <a:pt x="160" y="783"/>
                  </a:lnTo>
                  <a:lnTo>
                    <a:pt x="149" y="775"/>
                  </a:lnTo>
                  <a:lnTo>
                    <a:pt x="12" y="638"/>
                  </a:lnTo>
                  <a:lnTo>
                    <a:pt x="4" y="627"/>
                  </a:lnTo>
                  <a:lnTo>
                    <a:pt x="0" y="615"/>
                  </a:lnTo>
                  <a:lnTo>
                    <a:pt x="0" y="602"/>
                  </a:lnTo>
                  <a:lnTo>
                    <a:pt x="4" y="589"/>
                  </a:lnTo>
                  <a:lnTo>
                    <a:pt x="12" y="578"/>
                  </a:lnTo>
                  <a:lnTo>
                    <a:pt x="196" y="394"/>
                  </a:lnTo>
                  <a:lnTo>
                    <a:pt x="12" y="209"/>
                  </a:lnTo>
                  <a:lnTo>
                    <a:pt x="4" y="199"/>
                  </a:lnTo>
                  <a:lnTo>
                    <a:pt x="0" y="185"/>
                  </a:lnTo>
                  <a:lnTo>
                    <a:pt x="0" y="172"/>
                  </a:lnTo>
                  <a:lnTo>
                    <a:pt x="4" y="160"/>
                  </a:lnTo>
                  <a:lnTo>
                    <a:pt x="12" y="149"/>
                  </a:lnTo>
                  <a:lnTo>
                    <a:pt x="149" y="12"/>
                  </a:lnTo>
                  <a:lnTo>
                    <a:pt x="160" y="4"/>
                  </a:lnTo>
                  <a:lnTo>
                    <a:pt x="173" y="0"/>
                  </a:lnTo>
                  <a:lnTo>
                    <a:pt x="185"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9" name="íṡľíḍè-Freeform: Shape 19"/>
            <p:cNvSpPr>
              <a:spLocks/>
            </p:cNvSpPr>
            <p:nvPr/>
          </p:nvSpPr>
          <p:spPr bwMode="auto">
            <a:xfrm>
              <a:off x="3222522" y="3522484"/>
              <a:ext cx="86098" cy="85988"/>
            </a:xfrm>
            <a:custGeom>
              <a:avLst/>
              <a:gdLst>
                <a:gd name="T0" fmla="*/ 174 w 789"/>
                <a:gd name="T1" fmla="*/ 0 h 788"/>
                <a:gd name="T2" fmla="*/ 187 w 789"/>
                <a:gd name="T3" fmla="*/ 0 h 788"/>
                <a:gd name="T4" fmla="*/ 199 w 789"/>
                <a:gd name="T5" fmla="*/ 4 h 788"/>
                <a:gd name="T6" fmla="*/ 211 w 789"/>
                <a:gd name="T7" fmla="*/ 12 h 788"/>
                <a:gd name="T8" fmla="*/ 395 w 789"/>
                <a:gd name="T9" fmla="*/ 197 h 788"/>
                <a:gd name="T10" fmla="*/ 579 w 789"/>
                <a:gd name="T11" fmla="*/ 12 h 788"/>
                <a:gd name="T12" fmla="*/ 590 w 789"/>
                <a:gd name="T13" fmla="*/ 4 h 788"/>
                <a:gd name="T14" fmla="*/ 602 w 789"/>
                <a:gd name="T15" fmla="*/ 0 h 788"/>
                <a:gd name="T16" fmla="*/ 615 w 789"/>
                <a:gd name="T17" fmla="*/ 0 h 788"/>
                <a:gd name="T18" fmla="*/ 628 w 789"/>
                <a:gd name="T19" fmla="*/ 4 h 788"/>
                <a:gd name="T20" fmla="*/ 639 w 789"/>
                <a:gd name="T21" fmla="*/ 12 h 788"/>
                <a:gd name="T22" fmla="*/ 777 w 789"/>
                <a:gd name="T23" fmla="*/ 149 h 788"/>
                <a:gd name="T24" fmla="*/ 784 w 789"/>
                <a:gd name="T25" fmla="*/ 161 h 788"/>
                <a:gd name="T26" fmla="*/ 789 w 789"/>
                <a:gd name="T27" fmla="*/ 173 h 788"/>
                <a:gd name="T28" fmla="*/ 789 w 789"/>
                <a:gd name="T29" fmla="*/ 186 h 788"/>
                <a:gd name="T30" fmla="*/ 784 w 789"/>
                <a:gd name="T31" fmla="*/ 199 h 788"/>
                <a:gd name="T32" fmla="*/ 777 w 789"/>
                <a:gd name="T33" fmla="*/ 210 h 788"/>
                <a:gd name="T34" fmla="*/ 592 w 789"/>
                <a:gd name="T35" fmla="*/ 394 h 788"/>
                <a:gd name="T36" fmla="*/ 776 w 789"/>
                <a:gd name="T37" fmla="*/ 578 h 788"/>
                <a:gd name="T38" fmla="*/ 784 w 789"/>
                <a:gd name="T39" fmla="*/ 589 h 788"/>
                <a:gd name="T40" fmla="*/ 788 w 789"/>
                <a:gd name="T41" fmla="*/ 601 h 788"/>
                <a:gd name="T42" fmla="*/ 788 w 789"/>
                <a:gd name="T43" fmla="*/ 614 h 788"/>
                <a:gd name="T44" fmla="*/ 784 w 789"/>
                <a:gd name="T45" fmla="*/ 628 h 788"/>
                <a:gd name="T46" fmla="*/ 776 w 789"/>
                <a:gd name="T47" fmla="*/ 638 h 788"/>
                <a:gd name="T48" fmla="*/ 639 w 789"/>
                <a:gd name="T49" fmla="*/ 776 h 788"/>
                <a:gd name="T50" fmla="*/ 627 w 789"/>
                <a:gd name="T51" fmla="*/ 783 h 788"/>
                <a:gd name="T52" fmla="*/ 615 w 789"/>
                <a:gd name="T53" fmla="*/ 788 h 788"/>
                <a:gd name="T54" fmla="*/ 602 w 789"/>
                <a:gd name="T55" fmla="*/ 788 h 788"/>
                <a:gd name="T56" fmla="*/ 589 w 789"/>
                <a:gd name="T57" fmla="*/ 783 h 788"/>
                <a:gd name="T58" fmla="*/ 578 w 789"/>
                <a:gd name="T59" fmla="*/ 776 h 788"/>
                <a:gd name="T60" fmla="*/ 394 w 789"/>
                <a:gd name="T61" fmla="*/ 592 h 788"/>
                <a:gd name="T62" fmla="*/ 210 w 789"/>
                <a:gd name="T63" fmla="*/ 776 h 788"/>
                <a:gd name="T64" fmla="*/ 199 w 789"/>
                <a:gd name="T65" fmla="*/ 783 h 788"/>
                <a:gd name="T66" fmla="*/ 187 w 789"/>
                <a:gd name="T67" fmla="*/ 788 h 788"/>
                <a:gd name="T68" fmla="*/ 174 w 789"/>
                <a:gd name="T69" fmla="*/ 788 h 788"/>
                <a:gd name="T70" fmla="*/ 161 w 789"/>
                <a:gd name="T71" fmla="*/ 783 h 788"/>
                <a:gd name="T72" fmla="*/ 150 w 789"/>
                <a:gd name="T73" fmla="*/ 776 h 788"/>
                <a:gd name="T74" fmla="*/ 12 w 789"/>
                <a:gd name="T75" fmla="*/ 638 h 788"/>
                <a:gd name="T76" fmla="*/ 5 w 789"/>
                <a:gd name="T77" fmla="*/ 628 h 788"/>
                <a:gd name="T78" fmla="*/ 0 w 789"/>
                <a:gd name="T79" fmla="*/ 614 h 788"/>
                <a:gd name="T80" fmla="*/ 0 w 789"/>
                <a:gd name="T81" fmla="*/ 601 h 788"/>
                <a:gd name="T82" fmla="*/ 5 w 789"/>
                <a:gd name="T83" fmla="*/ 589 h 788"/>
                <a:gd name="T84" fmla="*/ 12 w 789"/>
                <a:gd name="T85" fmla="*/ 578 h 788"/>
                <a:gd name="T86" fmla="*/ 197 w 789"/>
                <a:gd name="T87" fmla="*/ 394 h 788"/>
                <a:gd name="T88" fmla="*/ 12 w 789"/>
                <a:gd name="T89" fmla="*/ 210 h 788"/>
                <a:gd name="T90" fmla="*/ 5 w 789"/>
                <a:gd name="T91" fmla="*/ 199 h 788"/>
                <a:gd name="T92" fmla="*/ 0 w 789"/>
                <a:gd name="T93" fmla="*/ 186 h 788"/>
                <a:gd name="T94" fmla="*/ 0 w 789"/>
                <a:gd name="T95" fmla="*/ 173 h 788"/>
                <a:gd name="T96" fmla="*/ 5 w 789"/>
                <a:gd name="T97" fmla="*/ 161 h 788"/>
                <a:gd name="T98" fmla="*/ 12 w 789"/>
                <a:gd name="T99" fmla="*/ 149 h 788"/>
                <a:gd name="T100" fmla="*/ 150 w 789"/>
                <a:gd name="T101" fmla="*/ 12 h 788"/>
                <a:gd name="T102" fmla="*/ 161 w 789"/>
                <a:gd name="T103" fmla="*/ 4 h 788"/>
                <a:gd name="T104" fmla="*/ 174 w 789"/>
                <a:gd name="T105" fmla="*/ 0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9" h="788">
                  <a:moveTo>
                    <a:pt x="174" y="0"/>
                  </a:moveTo>
                  <a:lnTo>
                    <a:pt x="187" y="0"/>
                  </a:lnTo>
                  <a:lnTo>
                    <a:pt x="199" y="4"/>
                  </a:lnTo>
                  <a:lnTo>
                    <a:pt x="211" y="12"/>
                  </a:lnTo>
                  <a:lnTo>
                    <a:pt x="395" y="197"/>
                  </a:lnTo>
                  <a:lnTo>
                    <a:pt x="579" y="12"/>
                  </a:lnTo>
                  <a:lnTo>
                    <a:pt x="590" y="4"/>
                  </a:lnTo>
                  <a:lnTo>
                    <a:pt x="602" y="0"/>
                  </a:lnTo>
                  <a:lnTo>
                    <a:pt x="615" y="0"/>
                  </a:lnTo>
                  <a:lnTo>
                    <a:pt x="628" y="4"/>
                  </a:lnTo>
                  <a:lnTo>
                    <a:pt x="639" y="12"/>
                  </a:lnTo>
                  <a:lnTo>
                    <a:pt x="777" y="149"/>
                  </a:lnTo>
                  <a:lnTo>
                    <a:pt x="784" y="161"/>
                  </a:lnTo>
                  <a:lnTo>
                    <a:pt x="789" y="173"/>
                  </a:lnTo>
                  <a:lnTo>
                    <a:pt x="789" y="186"/>
                  </a:lnTo>
                  <a:lnTo>
                    <a:pt x="784" y="199"/>
                  </a:lnTo>
                  <a:lnTo>
                    <a:pt x="777" y="210"/>
                  </a:lnTo>
                  <a:lnTo>
                    <a:pt x="592" y="394"/>
                  </a:lnTo>
                  <a:lnTo>
                    <a:pt x="776" y="578"/>
                  </a:lnTo>
                  <a:lnTo>
                    <a:pt x="784" y="589"/>
                  </a:lnTo>
                  <a:lnTo>
                    <a:pt x="788" y="601"/>
                  </a:lnTo>
                  <a:lnTo>
                    <a:pt x="788" y="614"/>
                  </a:lnTo>
                  <a:lnTo>
                    <a:pt x="784" y="628"/>
                  </a:lnTo>
                  <a:lnTo>
                    <a:pt x="776" y="638"/>
                  </a:lnTo>
                  <a:lnTo>
                    <a:pt x="639" y="776"/>
                  </a:lnTo>
                  <a:lnTo>
                    <a:pt x="627" y="783"/>
                  </a:lnTo>
                  <a:lnTo>
                    <a:pt x="615" y="788"/>
                  </a:lnTo>
                  <a:lnTo>
                    <a:pt x="602" y="788"/>
                  </a:lnTo>
                  <a:lnTo>
                    <a:pt x="589" y="783"/>
                  </a:lnTo>
                  <a:lnTo>
                    <a:pt x="578" y="776"/>
                  </a:lnTo>
                  <a:lnTo>
                    <a:pt x="394" y="592"/>
                  </a:lnTo>
                  <a:lnTo>
                    <a:pt x="210" y="776"/>
                  </a:lnTo>
                  <a:lnTo>
                    <a:pt x="199" y="783"/>
                  </a:lnTo>
                  <a:lnTo>
                    <a:pt x="187" y="788"/>
                  </a:lnTo>
                  <a:lnTo>
                    <a:pt x="174" y="788"/>
                  </a:lnTo>
                  <a:lnTo>
                    <a:pt x="161" y="783"/>
                  </a:lnTo>
                  <a:lnTo>
                    <a:pt x="150" y="776"/>
                  </a:lnTo>
                  <a:lnTo>
                    <a:pt x="12" y="638"/>
                  </a:lnTo>
                  <a:lnTo>
                    <a:pt x="5" y="628"/>
                  </a:lnTo>
                  <a:lnTo>
                    <a:pt x="0" y="614"/>
                  </a:lnTo>
                  <a:lnTo>
                    <a:pt x="0" y="601"/>
                  </a:lnTo>
                  <a:lnTo>
                    <a:pt x="5" y="589"/>
                  </a:lnTo>
                  <a:lnTo>
                    <a:pt x="12" y="578"/>
                  </a:lnTo>
                  <a:lnTo>
                    <a:pt x="197" y="394"/>
                  </a:lnTo>
                  <a:lnTo>
                    <a:pt x="12" y="210"/>
                  </a:lnTo>
                  <a:lnTo>
                    <a:pt x="5" y="199"/>
                  </a:lnTo>
                  <a:lnTo>
                    <a:pt x="0" y="186"/>
                  </a:lnTo>
                  <a:lnTo>
                    <a:pt x="0" y="173"/>
                  </a:lnTo>
                  <a:lnTo>
                    <a:pt x="5" y="161"/>
                  </a:lnTo>
                  <a:lnTo>
                    <a:pt x="12" y="149"/>
                  </a:lnTo>
                  <a:lnTo>
                    <a:pt x="150" y="12"/>
                  </a:lnTo>
                  <a:lnTo>
                    <a:pt x="161" y="4"/>
                  </a:lnTo>
                  <a:lnTo>
                    <a:pt x="174"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60" name="íṡľíḍè-Freeform: Shape 20"/>
            <p:cNvSpPr>
              <a:spLocks/>
            </p:cNvSpPr>
            <p:nvPr/>
          </p:nvSpPr>
          <p:spPr bwMode="auto">
            <a:xfrm>
              <a:off x="3081317" y="3617093"/>
              <a:ext cx="98538" cy="98756"/>
            </a:xfrm>
            <a:custGeom>
              <a:avLst/>
              <a:gdLst>
                <a:gd name="T0" fmla="*/ 451 w 903"/>
                <a:gd name="T1" fmla="*/ 0 h 905"/>
                <a:gd name="T2" fmla="*/ 505 w 903"/>
                <a:gd name="T3" fmla="*/ 4 h 905"/>
                <a:gd name="T4" fmla="*/ 555 w 903"/>
                <a:gd name="T5" fmla="*/ 12 h 905"/>
                <a:gd name="T6" fmla="*/ 604 w 903"/>
                <a:gd name="T7" fmla="*/ 28 h 905"/>
                <a:gd name="T8" fmla="*/ 650 w 903"/>
                <a:gd name="T9" fmla="*/ 47 h 905"/>
                <a:gd name="T10" fmla="*/ 693 w 903"/>
                <a:gd name="T11" fmla="*/ 71 h 905"/>
                <a:gd name="T12" fmla="*/ 734 w 903"/>
                <a:gd name="T13" fmla="*/ 100 h 905"/>
                <a:gd name="T14" fmla="*/ 771 w 903"/>
                <a:gd name="T15" fmla="*/ 133 h 905"/>
                <a:gd name="T16" fmla="*/ 803 w 903"/>
                <a:gd name="T17" fmla="*/ 171 h 905"/>
                <a:gd name="T18" fmla="*/ 833 w 903"/>
                <a:gd name="T19" fmla="*/ 211 h 905"/>
                <a:gd name="T20" fmla="*/ 857 w 903"/>
                <a:gd name="T21" fmla="*/ 253 h 905"/>
                <a:gd name="T22" fmla="*/ 877 w 903"/>
                <a:gd name="T23" fmla="*/ 300 h 905"/>
                <a:gd name="T24" fmla="*/ 891 w 903"/>
                <a:gd name="T25" fmla="*/ 349 h 905"/>
                <a:gd name="T26" fmla="*/ 901 w 903"/>
                <a:gd name="T27" fmla="*/ 400 h 905"/>
                <a:gd name="T28" fmla="*/ 903 w 903"/>
                <a:gd name="T29" fmla="*/ 453 h 905"/>
                <a:gd name="T30" fmla="*/ 901 w 903"/>
                <a:gd name="T31" fmla="*/ 505 h 905"/>
                <a:gd name="T32" fmla="*/ 891 w 903"/>
                <a:gd name="T33" fmla="*/ 556 h 905"/>
                <a:gd name="T34" fmla="*/ 877 w 903"/>
                <a:gd name="T35" fmla="*/ 605 h 905"/>
                <a:gd name="T36" fmla="*/ 857 w 903"/>
                <a:gd name="T37" fmla="*/ 652 h 905"/>
                <a:gd name="T38" fmla="*/ 833 w 903"/>
                <a:gd name="T39" fmla="*/ 695 h 905"/>
                <a:gd name="T40" fmla="*/ 803 w 903"/>
                <a:gd name="T41" fmla="*/ 736 h 905"/>
                <a:gd name="T42" fmla="*/ 771 w 903"/>
                <a:gd name="T43" fmla="*/ 771 h 905"/>
                <a:gd name="T44" fmla="*/ 734 w 903"/>
                <a:gd name="T45" fmla="*/ 805 h 905"/>
                <a:gd name="T46" fmla="*/ 693 w 903"/>
                <a:gd name="T47" fmla="*/ 834 h 905"/>
                <a:gd name="T48" fmla="*/ 650 w 903"/>
                <a:gd name="T49" fmla="*/ 859 h 905"/>
                <a:gd name="T50" fmla="*/ 604 w 903"/>
                <a:gd name="T51" fmla="*/ 878 h 905"/>
                <a:gd name="T52" fmla="*/ 555 w 903"/>
                <a:gd name="T53" fmla="*/ 893 h 905"/>
                <a:gd name="T54" fmla="*/ 505 w 903"/>
                <a:gd name="T55" fmla="*/ 901 h 905"/>
                <a:gd name="T56" fmla="*/ 451 w 903"/>
                <a:gd name="T57" fmla="*/ 905 h 905"/>
                <a:gd name="T58" fmla="*/ 399 w 903"/>
                <a:gd name="T59" fmla="*/ 901 h 905"/>
                <a:gd name="T60" fmla="*/ 348 w 903"/>
                <a:gd name="T61" fmla="*/ 893 h 905"/>
                <a:gd name="T62" fmla="*/ 300 w 903"/>
                <a:gd name="T63" fmla="*/ 878 h 905"/>
                <a:gd name="T64" fmla="*/ 253 w 903"/>
                <a:gd name="T65" fmla="*/ 859 h 905"/>
                <a:gd name="T66" fmla="*/ 209 w 903"/>
                <a:gd name="T67" fmla="*/ 834 h 905"/>
                <a:gd name="T68" fmla="*/ 169 w 903"/>
                <a:gd name="T69" fmla="*/ 805 h 905"/>
                <a:gd name="T70" fmla="*/ 132 w 903"/>
                <a:gd name="T71" fmla="*/ 771 h 905"/>
                <a:gd name="T72" fmla="*/ 99 w 903"/>
                <a:gd name="T73" fmla="*/ 736 h 905"/>
                <a:gd name="T74" fmla="*/ 71 w 903"/>
                <a:gd name="T75" fmla="*/ 695 h 905"/>
                <a:gd name="T76" fmla="*/ 45 w 903"/>
                <a:gd name="T77" fmla="*/ 652 h 905"/>
                <a:gd name="T78" fmla="*/ 26 w 903"/>
                <a:gd name="T79" fmla="*/ 605 h 905"/>
                <a:gd name="T80" fmla="*/ 12 w 903"/>
                <a:gd name="T81" fmla="*/ 556 h 905"/>
                <a:gd name="T82" fmla="*/ 3 w 903"/>
                <a:gd name="T83" fmla="*/ 505 h 905"/>
                <a:gd name="T84" fmla="*/ 0 w 903"/>
                <a:gd name="T85" fmla="*/ 453 h 905"/>
                <a:gd name="T86" fmla="*/ 3 w 903"/>
                <a:gd name="T87" fmla="*/ 400 h 905"/>
                <a:gd name="T88" fmla="*/ 12 w 903"/>
                <a:gd name="T89" fmla="*/ 349 h 905"/>
                <a:gd name="T90" fmla="*/ 26 w 903"/>
                <a:gd name="T91" fmla="*/ 300 h 905"/>
                <a:gd name="T92" fmla="*/ 45 w 903"/>
                <a:gd name="T93" fmla="*/ 253 h 905"/>
                <a:gd name="T94" fmla="*/ 71 w 903"/>
                <a:gd name="T95" fmla="*/ 211 h 905"/>
                <a:gd name="T96" fmla="*/ 99 w 903"/>
                <a:gd name="T97" fmla="*/ 171 h 905"/>
                <a:gd name="T98" fmla="*/ 132 w 903"/>
                <a:gd name="T99" fmla="*/ 133 h 905"/>
                <a:gd name="T100" fmla="*/ 169 w 903"/>
                <a:gd name="T101" fmla="*/ 100 h 905"/>
                <a:gd name="T102" fmla="*/ 209 w 903"/>
                <a:gd name="T103" fmla="*/ 71 h 905"/>
                <a:gd name="T104" fmla="*/ 253 w 903"/>
                <a:gd name="T105" fmla="*/ 47 h 905"/>
                <a:gd name="T106" fmla="*/ 300 w 903"/>
                <a:gd name="T107" fmla="*/ 28 h 905"/>
                <a:gd name="T108" fmla="*/ 348 w 903"/>
                <a:gd name="T109" fmla="*/ 12 h 905"/>
                <a:gd name="T110" fmla="*/ 399 w 903"/>
                <a:gd name="T111" fmla="*/ 4 h 905"/>
                <a:gd name="T112" fmla="*/ 451 w 903"/>
                <a:gd name="T113"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3" h="905">
                  <a:moveTo>
                    <a:pt x="451" y="0"/>
                  </a:moveTo>
                  <a:lnTo>
                    <a:pt x="505" y="4"/>
                  </a:lnTo>
                  <a:lnTo>
                    <a:pt x="555" y="12"/>
                  </a:lnTo>
                  <a:lnTo>
                    <a:pt x="604" y="28"/>
                  </a:lnTo>
                  <a:lnTo>
                    <a:pt x="650" y="47"/>
                  </a:lnTo>
                  <a:lnTo>
                    <a:pt x="693" y="71"/>
                  </a:lnTo>
                  <a:lnTo>
                    <a:pt x="734" y="100"/>
                  </a:lnTo>
                  <a:lnTo>
                    <a:pt x="771" y="133"/>
                  </a:lnTo>
                  <a:lnTo>
                    <a:pt x="803" y="171"/>
                  </a:lnTo>
                  <a:lnTo>
                    <a:pt x="833" y="211"/>
                  </a:lnTo>
                  <a:lnTo>
                    <a:pt x="857" y="253"/>
                  </a:lnTo>
                  <a:lnTo>
                    <a:pt x="877" y="300"/>
                  </a:lnTo>
                  <a:lnTo>
                    <a:pt x="891" y="349"/>
                  </a:lnTo>
                  <a:lnTo>
                    <a:pt x="901" y="400"/>
                  </a:lnTo>
                  <a:lnTo>
                    <a:pt x="903" y="453"/>
                  </a:lnTo>
                  <a:lnTo>
                    <a:pt x="901" y="505"/>
                  </a:lnTo>
                  <a:lnTo>
                    <a:pt x="891" y="556"/>
                  </a:lnTo>
                  <a:lnTo>
                    <a:pt x="877" y="605"/>
                  </a:lnTo>
                  <a:lnTo>
                    <a:pt x="857" y="652"/>
                  </a:lnTo>
                  <a:lnTo>
                    <a:pt x="833" y="695"/>
                  </a:lnTo>
                  <a:lnTo>
                    <a:pt x="803" y="736"/>
                  </a:lnTo>
                  <a:lnTo>
                    <a:pt x="771" y="771"/>
                  </a:lnTo>
                  <a:lnTo>
                    <a:pt x="734" y="805"/>
                  </a:lnTo>
                  <a:lnTo>
                    <a:pt x="693" y="834"/>
                  </a:lnTo>
                  <a:lnTo>
                    <a:pt x="650" y="859"/>
                  </a:lnTo>
                  <a:lnTo>
                    <a:pt x="604" y="878"/>
                  </a:lnTo>
                  <a:lnTo>
                    <a:pt x="555" y="893"/>
                  </a:lnTo>
                  <a:lnTo>
                    <a:pt x="505" y="901"/>
                  </a:lnTo>
                  <a:lnTo>
                    <a:pt x="451" y="905"/>
                  </a:lnTo>
                  <a:lnTo>
                    <a:pt x="399" y="901"/>
                  </a:lnTo>
                  <a:lnTo>
                    <a:pt x="348" y="893"/>
                  </a:lnTo>
                  <a:lnTo>
                    <a:pt x="300" y="878"/>
                  </a:lnTo>
                  <a:lnTo>
                    <a:pt x="253" y="859"/>
                  </a:lnTo>
                  <a:lnTo>
                    <a:pt x="209" y="834"/>
                  </a:lnTo>
                  <a:lnTo>
                    <a:pt x="169" y="805"/>
                  </a:lnTo>
                  <a:lnTo>
                    <a:pt x="132" y="771"/>
                  </a:lnTo>
                  <a:lnTo>
                    <a:pt x="99" y="736"/>
                  </a:lnTo>
                  <a:lnTo>
                    <a:pt x="71" y="695"/>
                  </a:lnTo>
                  <a:lnTo>
                    <a:pt x="45" y="652"/>
                  </a:lnTo>
                  <a:lnTo>
                    <a:pt x="26" y="605"/>
                  </a:lnTo>
                  <a:lnTo>
                    <a:pt x="12" y="556"/>
                  </a:lnTo>
                  <a:lnTo>
                    <a:pt x="3" y="505"/>
                  </a:lnTo>
                  <a:lnTo>
                    <a:pt x="0" y="453"/>
                  </a:lnTo>
                  <a:lnTo>
                    <a:pt x="3" y="400"/>
                  </a:lnTo>
                  <a:lnTo>
                    <a:pt x="12" y="349"/>
                  </a:lnTo>
                  <a:lnTo>
                    <a:pt x="26" y="300"/>
                  </a:lnTo>
                  <a:lnTo>
                    <a:pt x="45" y="253"/>
                  </a:lnTo>
                  <a:lnTo>
                    <a:pt x="71" y="211"/>
                  </a:lnTo>
                  <a:lnTo>
                    <a:pt x="99" y="171"/>
                  </a:lnTo>
                  <a:lnTo>
                    <a:pt x="132" y="133"/>
                  </a:lnTo>
                  <a:lnTo>
                    <a:pt x="169" y="100"/>
                  </a:lnTo>
                  <a:lnTo>
                    <a:pt x="209" y="71"/>
                  </a:lnTo>
                  <a:lnTo>
                    <a:pt x="253" y="47"/>
                  </a:lnTo>
                  <a:lnTo>
                    <a:pt x="300" y="28"/>
                  </a:lnTo>
                  <a:lnTo>
                    <a:pt x="348" y="12"/>
                  </a:lnTo>
                  <a:lnTo>
                    <a:pt x="399" y="4"/>
                  </a:lnTo>
                  <a:lnTo>
                    <a:pt x="451"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61" name="íṡľíḍè-Freeform: Shape 21"/>
            <p:cNvSpPr>
              <a:spLocks/>
            </p:cNvSpPr>
            <p:nvPr/>
          </p:nvSpPr>
          <p:spPr bwMode="auto">
            <a:xfrm>
              <a:off x="3255913" y="3341232"/>
              <a:ext cx="98647" cy="98538"/>
            </a:xfrm>
            <a:custGeom>
              <a:avLst/>
              <a:gdLst>
                <a:gd name="T0" fmla="*/ 452 w 904"/>
                <a:gd name="T1" fmla="*/ 0 h 903"/>
                <a:gd name="T2" fmla="*/ 505 w 904"/>
                <a:gd name="T3" fmla="*/ 4 h 903"/>
                <a:gd name="T4" fmla="*/ 555 w 904"/>
                <a:gd name="T5" fmla="*/ 12 h 903"/>
                <a:gd name="T6" fmla="*/ 604 w 904"/>
                <a:gd name="T7" fmla="*/ 27 h 903"/>
                <a:gd name="T8" fmla="*/ 651 w 904"/>
                <a:gd name="T9" fmla="*/ 46 h 903"/>
                <a:gd name="T10" fmla="*/ 694 w 904"/>
                <a:gd name="T11" fmla="*/ 71 h 903"/>
                <a:gd name="T12" fmla="*/ 735 w 904"/>
                <a:gd name="T13" fmla="*/ 100 h 903"/>
                <a:gd name="T14" fmla="*/ 771 w 904"/>
                <a:gd name="T15" fmla="*/ 133 h 903"/>
                <a:gd name="T16" fmla="*/ 804 w 904"/>
                <a:gd name="T17" fmla="*/ 169 h 903"/>
                <a:gd name="T18" fmla="*/ 833 w 904"/>
                <a:gd name="T19" fmla="*/ 210 h 903"/>
                <a:gd name="T20" fmla="*/ 858 w 904"/>
                <a:gd name="T21" fmla="*/ 253 h 903"/>
                <a:gd name="T22" fmla="*/ 878 w 904"/>
                <a:gd name="T23" fmla="*/ 300 h 903"/>
                <a:gd name="T24" fmla="*/ 892 w 904"/>
                <a:gd name="T25" fmla="*/ 348 h 903"/>
                <a:gd name="T26" fmla="*/ 900 w 904"/>
                <a:gd name="T27" fmla="*/ 400 h 903"/>
                <a:gd name="T28" fmla="*/ 904 w 904"/>
                <a:gd name="T29" fmla="*/ 452 h 903"/>
                <a:gd name="T30" fmla="*/ 900 w 904"/>
                <a:gd name="T31" fmla="*/ 505 h 903"/>
                <a:gd name="T32" fmla="*/ 892 w 904"/>
                <a:gd name="T33" fmla="*/ 556 h 903"/>
                <a:gd name="T34" fmla="*/ 878 w 904"/>
                <a:gd name="T35" fmla="*/ 605 h 903"/>
                <a:gd name="T36" fmla="*/ 858 w 904"/>
                <a:gd name="T37" fmla="*/ 650 h 903"/>
                <a:gd name="T38" fmla="*/ 833 w 904"/>
                <a:gd name="T39" fmla="*/ 694 h 903"/>
                <a:gd name="T40" fmla="*/ 804 w 904"/>
                <a:gd name="T41" fmla="*/ 734 h 903"/>
                <a:gd name="T42" fmla="*/ 771 w 904"/>
                <a:gd name="T43" fmla="*/ 771 h 903"/>
                <a:gd name="T44" fmla="*/ 735 w 904"/>
                <a:gd name="T45" fmla="*/ 804 h 903"/>
                <a:gd name="T46" fmla="*/ 694 w 904"/>
                <a:gd name="T47" fmla="*/ 834 h 903"/>
                <a:gd name="T48" fmla="*/ 651 w 904"/>
                <a:gd name="T49" fmla="*/ 858 h 903"/>
                <a:gd name="T50" fmla="*/ 604 w 904"/>
                <a:gd name="T51" fmla="*/ 877 h 903"/>
                <a:gd name="T52" fmla="*/ 555 w 904"/>
                <a:gd name="T53" fmla="*/ 893 h 903"/>
                <a:gd name="T54" fmla="*/ 505 w 904"/>
                <a:gd name="T55" fmla="*/ 901 h 903"/>
                <a:gd name="T56" fmla="*/ 452 w 904"/>
                <a:gd name="T57" fmla="*/ 903 h 903"/>
                <a:gd name="T58" fmla="*/ 399 w 904"/>
                <a:gd name="T59" fmla="*/ 901 h 903"/>
                <a:gd name="T60" fmla="*/ 349 w 904"/>
                <a:gd name="T61" fmla="*/ 893 h 903"/>
                <a:gd name="T62" fmla="*/ 300 w 904"/>
                <a:gd name="T63" fmla="*/ 877 h 903"/>
                <a:gd name="T64" fmla="*/ 253 w 904"/>
                <a:gd name="T65" fmla="*/ 858 h 903"/>
                <a:gd name="T66" fmla="*/ 210 w 904"/>
                <a:gd name="T67" fmla="*/ 834 h 903"/>
                <a:gd name="T68" fmla="*/ 170 w 904"/>
                <a:gd name="T69" fmla="*/ 804 h 903"/>
                <a:gd name="T70" fmla="*/ 133 w 904"/>
                <a:gd name="T71" fmla="*/ 771 h 903"/>
                <a:gd name="T72" fmla="*/ 99 w 904"/>
                <a:gd name="T73" fmla="*/ 734 h 903"/>
                <a:gd name="T74" fmla="*/ 70 w 904"/>
                <a:gd name="T75" fmla="*/ 694 h 903"/>
                <a:gd name="T76" fmla="*/ 47 w 904"/>
                <a:gd name="T77" fmla="*/ 650 h 903"/>
                <a:gd name="T78" fmla="*/ 27 w 904"/>
                <a:gd name="T79" fmla="*/ 605 h 903"/>
                <a:gd name="T80" fmla="*/ 12 w 904"/>
                <a:gd name="T81" fmla="*/ 556 h 903"/>
                <a:gd name="T82" fmla="*/ 3 w 904"/>
                <a:gd name="T83" fmla="*/ 505 h 903"/>
                <a:gd name="T84" fmla="*/ 0 w 904"/>
                <a:gd name="T85" fmla="*/ 452 h 903"/>
                <a:gd name="T86" fmla="*/ 3 w 904"/>
                <a:gd name="T87" fmla="*/ 400 h 903"/>
                <a:gd name="T88" fmla="*/ 12 w 904"/>
                <a:gd name="T89" fmla="*/ 348 h 903"/>
                <a:gd name="T90" fmla="*/ 27 w 904"/>
                <a:gd name="T91" fmla="*/ 300 h 903"/>
                <a:gd name="T92" fmla="*/ 47 w 904"/>
                <a:gd name="T93" fmla="*/ 253 h 903"/>
                <a:gd name="T94" fmla="*/ 70 w 904"/>
                <a:gd name="T95" fmla="*/ 210 h 903"/>
                <a:gd name="T96" fmla="*/ 99 w 904"/>
                <a:gd name="T97" fmla="*/ 169 h 903"/>
                <a:gd name="T98" fmla="*/ 133 w 904"/>
                <a:gd name="T99" fmla="*/ 133 h 903"/>
                <a:gd name="T100" fmla="*/ 170 w 904"/>
                <a:gd name="T101" fmla="*/ 100 h 903"/>
                <a:gd name="T102" fmla="*/ 210 w 904"/>
                <a:gd name="T103" fmla="*/ 71 h 903"/>
                <a:gd name="T104" fmla="*/ 253 w 904"/>
                <a:gd name="T105" fmla="*/ 46 h 903"/>
                <a:gd name="T106" fmla="*/ 300 w 904"/>
                <a:gd name="T107" fmla="*/ 27 h 903"/>
                <a:gd name="T108" fmla="*/ 349 w 904"/>
                <a:gd name="T109" fmla="*/ 12 h 903"/>
                <a:gd name="T110" fmla="*/ 399 w 904"/>
                <a:gd name="T111" fmla="*/ 4 h 903"/>
                <a:gd name="T112" fmla="*/ 452 w 904"/>
                <a:gd name="T113"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4" h="903">
                  <a:moveTo>
                    <a:pt x="452" y="0"/>
                  </a:moveTo>
                  <a:lnTo>
                    <a:pt x="505" y="4"/>
                  </a:lnTo>
                  <a:lnTo>
                    <a:pt x="555" y="12"/>
                  </a:lnTo>
                  <a:lnTo>
                    <a:pt x="604" y="27"/>
                  </a:lnTo>
                  <a:lnTo>
                    <a:pt x="651" y="46"/>
                  </a:lnTo>
                  <a:lnTo>
                    <a:pt x="694" y="71"/>
                  </a:lnTo>
                  <a:lnTo>
                    <a:pt x="735" y="100"/>
                  </a:lnTo>
                  <a:lnTo>
                    <a:pt x="771" y="133"/>
                  </a:lnTo>
                  <a:lnTo>
                    <a:pt x="804" y="169"/>
                  </a:lnTo>
                  <a:lnTo>
                    <a:pt x="833" y="210"/>
                  </a:lnTo>
                  <a:lnTo>
                    <a:pt x="858" y="253"/>
                  </a:lnTo>
                  <a:lnTo>
                    <a:pt x="878" y="300"/>
                  </a:lnTo>
                  <a:lnTo>
                    <a:pt x="892" y="348"/>
                  </a:lnTo>
                  <a:lnTo>
                    <a:pt x="900" y="400"/>
                  </a:lnTo>
                  <a:lnTo>
                    <a:pt x="904" y="452"/>
                  </a:lnTo>
                  <a:lnTo>
                    <a:pt x="900" y="505"/>
                  </a:lnTo>
                  <a:lnTo>
                    <a:pt x="892" y="556"/>
                  </a:lnTo>
                  <a:lnTo>
                    <a:pt x="878" y="605"/>
                  </a:lnTo>
                  <a:lnTo>
                    <a:pt x="858" y="650"/>
                  </a:lnTo>
                  <a:lnTo>
                    <a:pt x="833" y="694"/>
                  </a:lnTo>
                  <a:lnTo>
                    <a:pt x="804" y="734"/>
                  </a:lnTo>
                  <a:lnTo>
                    <a:pt x="771" y="771"/>
                  </a:lnTo>
                  <a:lnTo>
                    <a:pt x="735" y="804"/>
                  </a:lnTo>
                  <a:lnTo>
                    <a:pt x="694" y="834"/>
                  </a:lnTo>
                  <a:lnTo>
                    <a:pt x="651" y="858"/>
                  </a:lnTo>
                  <a:lnTo>
                    <a:pt x="604" y="877"/>
                  </a:lnTo>
                  <a:lnTo>
                    <a:pt x="555" y="893"/>
                  </a:lnTo>
                  <a:lnTo>
                    <a:pt x="505" y="901"/>
                  </a:lnTo>
                  <a:lnTo>
                    <a:pt x="452" y="903"/>
                  </a:lnTo>
                  <a:lnTo>
                    <a:pt x="399" y="901"/>
                  </a:lnTo>
                  <a:lnTo>
                    <a:pt x="349" y="893"/>
                  </a:lnTo>
                  <a:lnTo>
                    <a:pt x="300" y="877"/>
                  </a:lnTo>
                  <a:lnTo>
                    <a:pt x="253" y="858"/>
                  </a:lnTo>
                  <a:lnTo>
                    <a:pt x="210" y="834"/>
                  </a:lnTo>
                  <a:lnTo>
                    <a:pt x="170" y="804"/>
                  </a:lnTo>
                  <a:lnTo>
                    <a:pt x="133" y="771"/>
                  </a:lnTo>
                  <a:lnTo>
                    <a:pt x="99" y="734"/>
                  </a:lnTo>
                  <a:lnTo>
                    <a:pt x="70" y="694"/>
                  </a:lnTo>
                  <a:lnTo>
                    <a:pt x="47" y="650"/>
                  </a:lnTo>
                  <a:lnTo>
                    <a:pt x="27" y="605"/>
                  </a:lnTo>
                  <a:lnTo>
                    <a:pt x="12" y="556"/>
                  </a:lnTo>
                  <a:lnTo>
                    <a:pt x="3" y="505"/>
                  </a:lnTo>
                  <a:lnTo>
                    <a:pt x="0" y="452"/>
                  </a:lnTo>
                  <a:lnTo>
                    <a:pt x="3" y="400"/>
                  </a:lnTo>
                  <a:lnTo>
                    <a:pt x="12" y="348"/>
                  </a:lnTo>
                  <a:lnTo>
                    <a:pt x="27" y="300"/>
                  </a:lnTo>
                  <a:lnTo>
                    <a:pt x="47" y="253"/>
                  </a:lnTo>
                  <a:lnTo>
                    <a:pt x="70" y="210"/>
                  </a:lnTo>
                  <a:lnTo>
                    <a:pt x="99" y="169"/>
                  </a:lnTo>
                  <a:lnTo>
                    <a:pt x="133" y="133"/>
                  </a:lnTo>
                  <a:lnTo>
                    <a:pt x="170" y="100"/>
                  </a:lnTo>
                  <a:lnTo>
                    <a:pt x="210" y="71"/>
                  </a:lnTo>
                  <a:lnTo>
                    <a:pt x="253" y="46"/>
                  </a:lnTo>
                  <a:lnTo>
                    <a:pt x="300" y="27"/>
                  </a:lnTo>
                  <a:lnTo>
                    <a:pt x="349" y="12"/>
                  </a:lnTo>
                  <a:lnTo>
                    <a:pt x="399" y="4"/>
                  </a:lnTo>
                  <a:lnTo>
                    <a:pt x="452"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62" name="íṡľíḍè-Freeform: Shape 22"/>
            <p:cNvSpPr>
              <a:spLocks/>
            </p:cNvSpPr>
            <p:nvPr/>
          </p:nvSpPr>
          <p:spPr bwMode="auto">
            <a:xfrm>
              <a:off x="3131077" y="3424056"/>
              <a:ext cx="116870" cy="177106"/>
            </a:xfrm>
            <a:custGeom>
              <a:avLst/>
              <a:gdLst>
                <a:gd name="T0" fmla="*/ 1055 w 1071"/>
                <a:gd name="T1" fmla="*/ 0 h 1623"/>
                <a:gd name="T2" fmla="*/ 1069 w 1071"/>
                <a:gd name="T3" fmla="*/ 10 h 1623"/>
                <a:gd name="T4" fmla="*/ 1068 w 1071"/>
                <a:gd name="T5" fmla="*/ 30 h 1623"/>
                <a:gd name="T6" fmla="*/ 888 w 1071"/>
                <a:gd name="T7" fmla="*/ 224 h 1623"/>
                <a:gd name="T8" fmla="*/ 708 w 1071"/>
                <a:gd name="T9" fmla="*/ 399 h 1623"/>
                <a:gd name="T10" fmla="*/ 550 w 1071"/>
                <a:gd name="T11" fmla="*/ 585 h 1623"/>
                <a:gd name="T12" fmla="*/ 421 w 1071"/>
                <a:gd name="T13" fmla="*/ 769 h 1623"/>
                <a:gd name="T14" fmla="*/ 319 w 1071"/>
                <a:gd name="T15" fmla="*/ 946 h 1623"/>
                <a:gd name="T16" fmla="*/ 234 w 1071"/>
                <a:gd name="T17" fmla="*/ 1128 h 1623"/>
                <a:gd name="T18" fmla="*/ 188 w 1071"/>
                <a:gd name="T19" fmla="*/ 1251 h 1623"/>
                <a:gd name="T20" fmla="*/ 156 w 1071"/>
                <a:gd name="T21" fmla="*/ 1358 h 1623"/>
                <a:gd name="T22" fmla="*/ 134 w 1071"/>
                <a:gd name="T23" fmla="*/ 1446 h 1623"/>
                <a:gd name="T24" fmla="*/ 121 w 1071"/>
                <a:gd name="T25" fmla="*/ 1512 h 1623"/>
                <a:gd name="T26" fmla="*/ 114 w 1071"/>
                <a:gd name="T27" fmla="*/ 1555 h 1623"/>
                <a:gd name="T28" fmla="*/ 113 w 1071"/>
                <a:gd name="T29" fmla="*/ 1570 h 1623"/>
                <a:gd name="T30" fmla="*/ 101 w 1071"/>
                <a:gd name="T31" fmla="*/ 1601 h 1623"/>
                <a:gd name="T32" fmla="*/ 74 w 1071"/>
                <a:gd name="T33" fmla="*/ 1620 h 1623"/>
                <a:gd name="T34" fmla="*/ 52 w 1071"/>
                <a:gd name="T35" fmla="*/ 1623 h 1623"/>
                <a:gd name="T36" fmla="*/ 19 w 1071"/>
                <a:gd name="T37" fmla="*/ 1609 h 1623"/>
                <a:gd name="T38" fmla="*/ 2 w 1071"/>
                <a:gd name="T39" fmla="*/ 1580 h 1623"/>
                <a:gd name="T40" fmla="*/ 1 w 1071"/>
                <a:gd name="T41" fmla="*/ 1556 h 1623"/>
                <a:gd name="T42" fmla="*/ 4 w 1071"/>
                <a:gd name="T43" fmla="*/ 1523 h 1623"/>
                <a:gd name="T44" fmla="*/ 14 w 1071"/>
                <a:gd name="T45" fmla="*/ 1463 h 1623"/>
                <a:gd name="T46" fmla="*/ 32 w 1071"/>
                <a:gd name="T47" fmla="*/ 1380 h 1623"/>
                <a:gd name="T48" fmla="*/ 61 w 1071"/>
                <a:gd name="T49" fmla="*/ 1275 h 1623"/>
                <a:gd name="T50" fmla="*/ 103 w 1071"/>
                <a:gd name="T51" fmla="*/ 1152 h 1623"/>
                <a:gd name="T52" fmla="*/ 172 w 1071"/>
                <a:gd name="T53" fmla="*/ 989 h 1623"/>
                <a:gd name="T54" fmla="*/ 270 w 1071"/>
                <a:gd name="T55" fmla="*/ 800 h 1623"/>
                <a:gd name="T56" fmla="*/ 386 w 1071"/>
                <a:gd name="T57" fmla="*/ 618 h 1623"/>
                <a:gd name="T58" fmla="*/ 542 w 1071"/>
                <a:gd name="T59" fmla="*/ 416 h 1623"/>
                <a:gd name="T60" fmla="*/ 720 w 1071"/>
                <a:gd name="T61" fmla="*/ 225 h 1623"/>
                <a:gd name="T62" fmla="*/ 747 w 1071"/>
                <a:gd name="T63" fmla="*/ 47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71" h="1623">
                  <a:moveTo>
                    <a:pt x="1044" y="0"/>
                  </a:moveTo>
                  <a:lnTo>
                    <a:pt x="1055" y="0"/>
                  </a:lnTo>
                  <a:lnTo>
                    <a:pt x="1064" y="4"/>
                  </a:lnTo>
                  <a:lnTo>
                    <a:pt x="1069" y="10"/>
                  </a:lnTo>
                  <a:lnTo>
                    <a:pt x="1071" y="19"/>
                  </a:lnTo>
                  <a:lnTo>
                    <a:pt x="1068" y="30"/>
                  </a:lnTo>
                  <a:lnTo>
                    <a:pt x="958" y="312"/>
                  </a:lnTo>
                  <a:lnTo>
                    <a:pt x="888" y="224"/>
                  </a:lnTo>
                  <a:lnTo>
                    <a:pt x="796" y="310"/>
                  </a:lnTo>
                  <a:lnTo>
                    <a:pt x="708" y="399"/>
                  </a:lnTo>
                  <a:lnTo>
                    <a:pt x="627" y="491"/>
                  </a:lnTo>
                  <a:lnTo>
                    <a:pt x="550" y="585"/>
                  </a:lnTo>
                  <a:lnTo>
                    <a:pt x="478" y="683"/>
                  </a:lnTo>
                  <a:lnTo>
                    <a:pt x="421" y="769"/>
                  </a:lnTo>
                  <a:lnTo>
                    <a:pt x="367" y="857"/>
                  </a:lnTo>
                  <a:lnTo>
                    <a:pt x="319" y="946"/>
                  </a:lnTo>
                  <a:lnTo>
                    <a:pt x="274" y="1037"/>
                  </a:lnTo>
                  <a:lnTo>
                    <a:pt x="234" y="1128"/>
                  </a:lnTo>
                  <a:lnTo>
                    <a:pt x="209" y="1191"/>
                  </a:lnTo>
                  <a:lnTo>
                    <a:pt x="188" y="1251"/>
                  </a:lnTo>
                  <a:lnTo>
                    <a:pt x="170" y="1307"/>
                  </a:lnTo>
                  <a:lnTo>
                    <a:pt x="156" y="1358"/>
                  </a:lnTo>
                  <a:lnTo>
                    <a:pt x="144" y="1404"/>
                  </a:lnTo>
                  <a:lnTo>
                    <a:pt x="134" y="1446"/>
                  </a:lnTo>
                  <a:lnTo>
                    <a:pt x="126" y="1483"/>
                  </a:lnTo>
                  <a:lnTo>
                    <a:pt x="121" y="1512"/>
                  </a:lnTo>
                  <a:lnTo>
                    <a:pt x="116" y="1537"/>
                  </a:lnTo>
                  <a:lnTo>
                    <a:pt x="114" y="1555"/>
                  </a:lnTo>
                  <a:lnTo>
                    <a:pt x="113" y="1565"/>
                  </a:lnTo>
                  <a:lnTo>
                    <a:pt x="113" y="1570"/>
                  </a:lnTo>
                  <a:lnTo>
                    <a:pt x="109" y="1587"/>
                  </a:lnTo>
                  <a:lnTo>
                    <a:pt x="101" y="1601"/>
                  </a:lnTo>
                  <a:lnTo>
                    <a:pt x="88" y="1613"/>
                  </a:lnTo>
                  <a:lnTo>
                    <a:pt x="74" y="1620"/>
                  </a:lnTo>
                  <a:lnTo>
                    <a:pt x="56" y="1623"/>
                  </a:lnTo>
                  <a:lnTo>
                    <a:pt x="52" y="1623"/>
                  </a:lnTo>
                  <a:lnTo>
                    <a:pt x="34" y="1619"/>
                  </a:lnTo>
                  <a:lnTo>
                    <a:pt x="19" y="1609"/>
                  </a:lnTo>
                  <a:lnTo>
                    <a:pt x="8" y="1596"/>
                  </a:lnTo>
                  <a:lnTo>
                    <a:pt x="2" y="1580"/>
                  </a:lnTo>
                  <a:lnTo>
                    <a:pt x="0" y="1562"/>
                  </a:lnTo>
                  <a:lnTo>
                    <a:pt x="1" y="1556"/>
                  </a:lnTo>
                  <a:lnTo>
                    <a:pt x="2" y="1543"/>
                  </a:lnTo>
                  <a:lnTo>
                    <a:pt x="4" y="1523"/>
                  </a:lnTo>
                  <a:lnTo>
                    <a:pt x="8" y="1496"/>
                  </a:lnTo>
                  <a:lnTo>
                    <a:pt x="14" y="1463"/>
                  </a:lnTo>
                  <a:lnTo>
                    <a:pt x="22" y="1424"/>
                  </a:lnTo>
                  <a:lnTo>
                    <a:pt x="32" y="1380"/>
                  </a:lnTo>
                  <a:lnTo>
                    <a:pt x="45" y="1330"/>
                  </a:lnTo>
                  <a:lnTo>
                    <a:pt x="61" y="1275"/>
                  </a:lnTo>
                  <a:lnTo>
                    <a:pt x="80" y="1215"/>
                  </a:lnTo>
                  <a:lnTo>
                    <a:pt x="103" y="1152"/>
                  </a:lnTo>
                  <a:lnTo>
                    <a:pt x="129" y="1085"/>
                  </a:lnTo>
                  <a:lnTo>
                    <a:pt x="172" y="989"/>
                  </a:lnTo>
                  <a:lnTo>
                    <a:pt x="219" y="894"/>
                  </a:lnTo>
                  <a:lnTo>
                    <a:pt x="270" y="800"/>
                  </a:lnTo>
                  <a:lnTo>
                    <a:pt x="326" y="708"/>
                  </a:lnTo>
                  <a:lnTo>
                    <a:pt x="386" y="618"/>
                  </a:lnTo>
                  <a:lnTo>
                    <a:pt x="461" y="515"/>
                  </a:lnTo>
                  <a:lnTo>
                    <a:pt x="542" y="416"/>
                  </a:lnTo>
                  <a:lnTo>
                    <a:pt x="629" y="319"/>
                  </a:lnTo>
                  <a:lnTo>
                    <a:pt x="720" y="225"/>
                  </a:lnTo>
                  <a:lnTo>
                    <a:pt x="818" y="136"/>
                  </a:lnTo>
                  <a:lnTo>
                    <a:pt x="747" y="47"/>
                  </a:lnTo>
                  <a:lnTo>
                    <a:pt x="1044"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63" name="íṡľíḍè-Freeform: Shape 23"/>
            <p:cNvSpPr>
              <a:spLocks/>
            </p:cNvSpPr>
            <p:nvPr/>
          </p:nvSpPr>
          <p:spPr bwMode="auto">
            <a:xfrm>
              <a:off x="2981906" y="3323772"/>
              <a:ext cx="97556" cy="301942"/>
            </a:xfrm>
            <a:custGeom>
              <a:avLst/>
              <a:gdLst>
                <a:gd name="T0" fmla="*/ 377 w 894"/>
                <a:gd name="T1" fmla="*/ 3 h 2767"/>
                <a:gd name="T2" fmla="*/ 384 w 894"/>
                <a:gd name="T3" fmla="*/ 22 h 2767"/>
                <a:gd name="T4" fmla="*/ 301 w 894"/>
                <a:gd name="T5" fmla="*/ 274 h 2767"/>
                <a:gd name="T6" fmla="*/ 210 w 894"/>
                <a:gd name="T7" fmla="*/ 518 h 2767"/>
                <a:gd name="T8" fmla="*/ 148 w 894"/>
                <a:gd name="T9" fmla="*/ 762 h 2767"/>
                <a:gd name="T10" fmla="*/ 118 w 894"/>
                <a:gd name="T11" fmla="*/ 1003 h 2767"/>
                <a:gd name="T12" fmla="*/ 118 w 894"/>
                <a:gd name="T13" fmla="*/ 1240 h 2767"/>
                <a:gd name="T14" fmla="*/ 145 w 894"/>
                <a:gd name="T15" fmla="*/ 1465 h 2767"/>
                <a:gd name="T16" fmla="*/ 202 w 894"/>
                <a:gd name="T17" fmla="*/ 1685 h 2767"/>
                <a:gd name="T18" fmla="*/ 285 w 894"/>
                <a:gd name="T19" fmla="*/ 1901 h 2767"/>
                <a:gd name="T20" fmla="*/ 371 w 894"/>
                <a:gd name="T21" fmla="*/ 2068 h 2767"/>
                <a:gd name="T22" fmla="*/ 441 w 894"/>
                <a:gd name="T23" fmla="*/ 2182 h 2767"/>
                <a:gd name="T24" fmla="*/ 514 w 894"/>
                <a:gd name="T25" fmla="*/ 2285 h 2767"/>
                <a:gd name="T26" fmla="*/ 585 w 894"/>
                <a:gd name="T27" fmla="*/ 2377 h 2767"/>
                <a:gd name="T28" fmla="*/ 653 w 894"/>
                <a:gd name="T29" fmla="*/ 2456 h 2767"/>
                <a:gd name="T30" fmla="*/ 717 w 894"/>
                <a:gd name="T31" fmla="*/ 2524 h 2767"/>
                <a:gd name="T32" fmla="*/ 772 w 894"/>
                <a:gd name="T33" fmla="*/ 2578 h 2767"/>
                <a:gd name="T34" fmla="*/ 818 w 894"/>
                <a:gd name="T35" fmla="*/ 2620 h 2767"/>
                <a:gd name="T36" fmla="*/ 851 w 894"/>
                <a:gd name="T37" fmla="*/ 2648 h 2767"/>
                <a:gd name="T38" fmla="*/ 869 w 894"/>
                <a:gd name="T39" fmla="*/ 2662 h 2767"/>
                <a:gd name="T40" fmla="*/ 882 w 894"/>
                <a:gd name="T41" fmla="*/ 2675 h 2767"/>
                <a:gd name="T42" fmla="*/ 893 w 894"/>
                <a:gd name="T43" fmla="*/ 2703 h 2767"/>
                <a:gd name="T44" fmla="*/ 890 w 894"/>
                <a:gd name="T45" fmla="*/ 2731 h 2767"/>
                <a:gd name="T46" fmla="*/ 869 w 894"/>
                <a:gd name="T47" fmla="*/ 2757 h 2767"/>
                <a:gd name="T48" fmla="*/ 838 w 894"/>
                <a:gd name="T49" fmla="*/ 2767 h 2767"/>
                <a:gd name="T50" fmla="*/ 803 w 894"/>
                <a:gd name="T51" fmla="*/ 2756 h 2767"/>
                <a:gd name="T52" fmla="*/ 791 w 894"/>
                <a:gd name="T53" fmla="*/ 2746 h 2767"/>
                <a:gd name="T54" fmla="*/ 761 w 894"/>
                <a:gd name="T55" fmla="*/ 2722 h 2767"/>
                <a:gd name="T56" fmla="*/ 719 w 894"/>
                <a:gd name="T57" fmla="*/ 2685 h 2767"/>
                <a:gd name="T58" fmla="*/ 665 w 894"/>
                <a:gd name="T59" fmla="*/ 2634 h 2767"/>
                <a:gd name="T60" fmla="*/ 603 w 894"/>
                <a:gd name="T61" fmla="*/ 2571 h 2767"/>
                <a:gd name="T62" fmla="*/ 534 w 894"/>
                <a:gd name="T63" fmla="*/ 2494 h 2767"/>
                <a:gd name="T64" fmla="*/ 460 w 894"/>
                <a:gd name="T65" fmla="*/ 2405 h 2767"/>
                <a:gd name="T66" fmla="*/ 385 w 894"/>
                <a:gd name="T67" fmla="*/ 2303 h 2767"/>
                <a:gd name="T68" fmla="*/ 311 w 894"/>
                <a:gd name="T69" fmla="*/ 2190 h 2767"/>
                <a:gd name="T70" fmla="*/ 238 w 894"/>
                <a:gd name="T71" fmla="*/ 2064 h 2767"/>
                <a:gd name="T72" fmla="*/ 146 w 894"/>
                <a:gd name="T73" fmla="*/ 1867 h 2767"/>
                <a:gd name="T74" fmla="*/ 76 w 894"/>
                <a:gd name="T75" fmla="*/ 1665 h 2767"/>
                <a:gd name="T76" fmla="*/ 28 w 894"/>
                <a:gd name="T77" fmla="*/ 1460 h 2767"/>
                <a:gd name="T78" fmla="*/ 3 w 894"/>
                <a:gd name="T79" fmla="*/ 1251 h 2767"/>
                <a:gd name="T80" fmla="*/ 2 w 894"/>
                <a:gd name="T81" fmla="*/ 1026 h 2767"/>
                <a:gd name="T82" fmla="*/ 26 w 894"/>
                <a:gd name="T83" fmla="*/ 798 h 2767"/>
                <a:gd name="T84" fmla="*/ 76 w 894"/>
                <a:gd name="T85" fmla="*/ 568 h 2767"/>
                <a:gd name="T86" fmla="*/ 152 w 894"/>
                <a:gd name="T87" fmla="*/ 338 h 2767"/>
                <a:gd name="T88" fmla="*/ 97 w 894"/>
                <a:gd name="T89" fmla="*/ 171 h 2767"/>
                <a:gd name="T90" fmla="*/ 361 w 894"/>
                <a:gd name="T91" fmla="*/ 0 h 2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4" h="2767">
                  <a:moveTo>
                    <a:pt x="370" y="0"/>
                  </a:moveTo>
                  <a:lnTo>
                    <a:pt x="377" y="3"/>
                  </a:lnTo>
                  <a:lnTo>
                    <a:pt x="382" y="11"/>
                  </a:lnTo>
                  <a:lnTo>
                    <a:pt x="384" y="22"/>
                  </a:lnTo>
                  <a:lnTo>
                    <a:pt x="402" y="324"/>
                  </a:lnTo>
                  <a:lnTo>
                    <a:pt x="301" y="274"/>
                  </a:lnTo>
                  <a:lnTo>
                    <a:pt x="252" y="396"/>
                  </a:lnTo>
                  <a:lnTo>
                    <a:pt x="210" y="518"/>
                  </a:lnTo>
                  <a:lnTo>
                    <a:pt x="176" y="640"/>
                  </a:lnTo>
                  <a:lnTo>
                    <a:pt x="148" y="762"/>
                  </a:lnTo>
                  <a:lnTo>
                    <a:pt x="130" y="882"/>
                  </a:lnTo>
                  <a:lnTo>
                    <a:pt x="118" y="1003"/>
                  </a:lnTo>
                  <a:lnTo>
                    <a:pt x="113" y="1122"/>
                  </a:lnTo>
                  <a:lnTo>
                    <a:pt x="118" y="1240"/>
                  </a:lnTo>
                  <a:lnTo>
                    <a:pt x="128" y="1354"/>
                  </a:lnTo>
                  <a:lnTo>
                    <a:pt x="145" y="1465"/>
                  </a:lnTo>
                  <a:lnTo>
                    <a:pt x="170" y="1576"/>
                  </a:lnTo>
                  <a:lnTo>
                    <a:pt x="202" y="1685"/>
                  </a:lnTo>
                  <a:lnTo>
                    <a:pt x="240" y="1793"/>
                  </a:lnTo>
                  <a:lnTo>
                    <a:pt x="285" y="1901"/>
                  </a:lnTo>
                  <a:lnTo>
                    <a:pt x="337" y="2006"/>
                  </a:lnTo>
                  <a:lnTo>
                    <a:pt x="371" y="2068"/>
                  </a:lnTo>
                  <a:lnTo>
                    <a:pt x="406" y="2126"/>
                  </a:lnTo>
                  <a:lnTo>
                    <a:pt x="441" y="2182"/>
                  </a:lnTo>
                  <a:lnTo>
                    <a:pt x="477" y="2235"/>
                  </a:lnTo>
                  <a:lnTo>
                    <a:pt x="514" y="2285"/>
                  </a:lnTo>
                  <a:lnTo>
                    <a:pt x="550" y="2333"/>
                  </a:lnTo>
                  <a:lnTo>
                    <a:pt x="585" y="2377"/>
                  </a:lnTo>
                  <a:lnTo>
                    <a:pt x="619" y="2418"/>
                  </a:lnTo>
                  <a:lnTo>
                    <a:pt x="653" y="2456"/>
                  </a:lnTo>
                  <a:lnTo>
                    <a:pt x="686" y="2491"/>
                  </a:lnTo>
                  <a:lnTo>
                    <a:pt x="717" y="2524"/>
                  </a:lnTo>
                  <a:lnTo>
                    <a:pt x="746" y="2552"/>
                  </a:lnTo>
                  <a:lnTo>
                    <a:pt x="772" y="2578"/>
                  </a:lnTo>
                  <a:lnTo>
                    <a:pt x="796" y="2600"/>
                  </a:lnTo>
                  <a:lnTo>
                    <a:pt x="818" y="2620"/>
                  </a:lnTo>
                  <a:lnTo>
                    <a:pt x="837" y="2635"/>
                  </a:lnTo>
                  <a:lnTo>
                    <a:pt x="851" y="2648"/>
                  </a:lnTo>
                  <a:lnTo>
                    <a:pt x="862" y="2657"/>
                  </a:lnTo>
                  <a:lnTo>
                    <a:pt x="869" y="2662"/>
                  </a:lnTo>
                  <a:lnTo>
                    <a:pt x="871" y="2664"/>
                  </a:lnTo>
                  <a:lnTo>
                    <a:pt x="882" y="2675"/>
                  </a:lnTo>
                  <a:lnTo>
                    <a:pt x="890" y="2688"/>
                  </a:lnTo>
                  <a:lnTo>
                    <a:pt x="893" y="2703"/>
                  </a:lnTo>
                  <a:lnTo>
                    <a:pt x="894" y="2717"/>
                  </a:lnTo>
                  <a:lnTo>
                    <a:pt x="890" y="2731"/>
                  </a:lnTo>
                  <a:lnTo>
                    <a:pt x="882" y="2744"/>
                  </a:lnTo>
                  <a:lnTo>
                    <a:pt x="869" y="2757"/>
                  </a:lnTo>
                  <a:lnTo>
                    <a:pt x="854" y="2765"/>
                  </a:lnTo>
                  <a:lnTo>
                    <a:pt x="838" y="2767"/>
                  </a:lnTo>
                  <a:lnTo>
                    <a:pt x="819" y="2765"/>
                  </a:lnTo>
                  <a:lnTo>
                    <a:pt x="803" y="2756"/>
                  </a:lnTo>
                  <a:lnTo>
                    <a:pt x="798" y="2753"/>
                  </a:lnTo>
                  <a:lnTo>
                    <a:pt x="791" y="2746"/>
                  </a:lnTo>
                  <a:lnTo>
                    <a:pt x="778" y="2735"/>
                  </a:lnTo>
                  <a:lnTo>
                    <a:pt x="761" y="2722"/>
                  </a:lnTo>
                  <a:lnTo>
                    <a:pt x="742" y="2705"/>
                  </a:lnTo>
                  <a:lnTo>
                    <a:pt x="719" y="2685"/>
                  </a:lnTo>
                  <a:lnTo>
                    <a:pt x="694" y="2661"/>
                  </a:lnTo>
                  <a:lnTo>
                    <a:pt x="665" y="2634"/>
                  </a:lnTo>
                  <a:lnTo>
                    <a:pt x="636" y="2604"/>
                  </a:lnTo>
                  <a:lnTo>
                    <a:pt x="603" y="2571"/>
                  </a:lnTo>
                  <a:lnTo>
                    <a:pt x="569" y="2535"/>
                  </a:lnTo>
                  <a:lnTo>
                    <a:pt x="534" y="2494"/>
                  </a:lnTo>
                  <a:lnTo>
                    <a:pt x="497" y="2452"/>
                  </a:lnTo>
                  <a:lnTo>
                    <a:pt x="460" y="2405"/>
                  </a:lnTo>
                  <a:lnTo>
                    <a:pt x="423" y="2356"/>
                  </a:lnTo>
                  <a:lnTo>
                    <a:pt x="385" y="2303"/>
                  </a:lnTo>
                  <a:lnTo>
                    <a:pt x="348" y="2248"/>
                  </a:lnTo>
                  <a:lnTo>
                    <a:pt x="311" y="2190"/>
                  </a:lnTo>
                  <a:lnTo>
                    <a:pt x="274" y="2128"/>
                  </a:lnTo>
                  <a:lnTo>
                    <a:pt x="238" y="2064"/>
                  </a:lnTo>
                  <a:lnTo>
                    <a:pt x="190" y="1966"/>
                  </a:lnTo>
                  <a:lnTo>
                    <a:pt x="146" y="1867"/>
                  </a:lnTo>
                  <a:lnTo>
                    <a:pt x="108" y="1767"/>
                  </a:lnTo>
                  <a:lnTo>
                    <a:pt x="76" y="1665"/>
                  </a:lnTo>
                  <a:lnTo>
                    <a:pt x="50" y="1563"/>
                  </a:lnTo>
                  <a:lnTo>
                    <a:pt x="28" y="1460"/>
                  </a:lnTo>
                  <a:lnTo>
                    <a:pt x="13" y="1356"/>
                  </a:lnTo>
                  <a:lnTo>
                    <a:pt x="3" y="1251"/>
                  </a:lnTo>
                  <a:lnTo>
                    <a:pt x="0" y="1139"/>
                  </a:lnTo>
                  <a:lnTo>
                    <a:pt x="2" y="1026"/>
                  </a:lnTo>
                  <a:lnTo>
                    <a:pt x="11" y="913"/>
                  </a:lnTo>
                  <a:lnTo>
                    <a:pt x="26" y="798"/>
                  </a:lnTo>
                  <a:lnTo>
                    <a:pt x="48" y="684"/>
                  </a:lnTo>
                  <a:lnTo>
                    <a:pt x="76" y="568"/>
                  </a:lnTo>
                  <a:lnTo>
                    <a:pt x="111" y="454"/>
                  </a:lnTo>
                  <a:lnTo>
                    <a:pt x="152" y="338"/>
                  </a:lnTo>
                  <a:lnTo>
                    <a:pt x="200" y="223"/>
                  </a:lnTo>
                  <a:lnTo>
                    <a:pt x="97" y="171"/>
                  </a:lnTo>
                  <a:lnTo>
                    <a:pt x="350" y="4"/>
                  </a:lnTo>
                  <a:lnTo>
                    <a:pt x="361" y="0"/>
                  </a:lnTo>
                  <a:lnTo>
                    <a:pt x="370"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grpSp>
      <p:grpSp>
        <p:nvGrpSpPr>
          <p:cNvPr id="74" name="组合 73"/>
          <p:cNvGrpSpPr/>
          <p:nvPr/>
        </p:nvGrpSpPr>
        <p:grpSpPr>
          <a:xfrm>
            <a:off x="4437274" y="2493267"/>
            <a:ext cx="294182" cy="294058"/>
            <a:chOff x="5894070" y="3323772"/>
            <a:chExt cx="392243" cy="392077"/>
          </a:xfrm>
        </p:grpSpPr>
        <p:sp>
          <p:nvSpPr>
            <p:cNvPr id="56" name="íṡľíḍè-Freeform: Shape 25"/>
            <p:cNvSpPr>
              <a:spLocks/>
            </p:cNvSpPr>
            <p:nvPr/>
          </p:nvSpPr>
          <p:spPr bwMode="auto">
            <a:xfrm>
              <a:off x="5894070" y="3323772"/>
              <a:ext cx="392243" cy="392077"/>
            </a:xfrm>
            <a:custGeom>
              <a:avLst/>
              <a:gdLst>
                <a:gd name="T0" fmla="*/ 3068 w 4740"/>
                <a:gd name="T1" fmla="*/ 1025 h 4737"/>
                <a:gd name="T2" fmla="*/ 2844 w 4740"/>
                <a:gd name="T3" fmla="*/ 1224 h 4737"/>
                <a:gd name="T4" fmla="*/ 2777 w 4740"/>
                <a:gd name="T5" fmla="*/ 1503 h 4737"/>
                <a:gd name="T6" fmla="*/ 2877 w 4740"/>
                <a:gd name="T7" fmla="*/ 1774 h 4737"/>
                <a:gd name="T8" fmla="*/ 3123 w 4740"/>
                <a:gd name="T9" fmla="*/ 1943 h 4737"/>
                <a:gd name="T10" fmla="*/ 3408 w 4740"/>
                <a:gd name="T11" fmla="*/ 1943 h 4737"/>
                <a:gd name="T12" fmla="*/ 3653 w 4740"/>
                <a:gd name="T13" fmla="*/ 1774 h 4737"/>
                <a:gd name="T14" fmla="*/ 3754 w 4740"/>
                <a:gd name="T15" fmla="*/ 1503 h 4737"/>
                <a:gd name="T16" fmla="*/ 3686 w 4740"/>
                <a:gd name="T17" fmla="*/ 1224 h 4737"/>
                <a:gd name="T18" fmla="*/ 3463 w 4740"/>
                <a:gd name="T19" fmla="*/ 1025 h 4737"/>
                <a:gd name="T20" fmla="*/ 4675 w 4740"/>
                <a:gd name="T21" fmla="*/ 2 h 4737"/>
                <a:gd name="T22" fmla="*/ 4740 w 4740"/>
                <a:gd name="T23" fmla="*/ 89 h 4737"/>
                <a:gd name="T24" fmla="*/ 4731 w 4740"/>
                <a:gd name="T25" fmla="*/ 240 h 4737"/>
                <a:gd name="T26" fmla="*/ 4679 w 4740"/>
                <a:gd name="T27" fmla="*/ 584 h 4737"/>
                <a:gd name="T28" fmla="*/ 4551 w 4740"/>
                <a:gd name="T29" fmla="*/ 1047 h 4737"/>
                <a:gd name="T30" fmla="*/ 4310 w 4740"/>
                <a:gd name="T31" fmla="*/ 1547 h 4737"/>
                <a:gd name="T32" fmla="*/ 3124 w 4740"/>
                <a:gd name="T33" fmla="*/ 2811 h 4737"/>
                <a:gd name="T34" fmla="*/ 3163 w 4740"/>
                <a:gd name="T35" fmla="*/ 2968 h 4737"/>
                <a:gd name="T36" fmla="*/ 3173 w 4740"/>
                <a:gd name="T37" fmla="*/ 3212 h 4737"/>
                <a:gd name="T38" fmla="*/ 3114 w 4740"/>
                <a:gd name="T39" fmla="*/ 3537 h 4737"/>
                <a:gd name="T40" fmla="*/ 2945 w 4740"/>
                <a:gd name="T41" fmla="*/ 3935 h 4737"/>
                <a:gd name="T42" fmla="*/ 2627 w 4740"/>
                <a:gd name="T43" fmla="*/ 4399 h 4737"/>
                <a:gd name="T44" fmla="*/ 2324 w 4740"/>
                <a:gd name="T45" fmla="*/ 4726 h 4737"/>
                <a:gd name="T46" fmla="*/ 2220 w 4740"/>
                <a:gd name="T47" fmla="*/ 4713 h 4737"/>
                <a:gd name="T48" fmla="*/ 2196 w 4740"/>
                <a:gd name="T49" fmla="*/ 4632 h 4737"/>
                <a:gd name="T50" fmla="*/ 2230 w 4740"/>
                <a:gd name="T51" fmla="*/ 4551 h 4737"/>
                <a:gd name="T52" fmla="*/ 2302 w 4740"/>
                <a:gd name="T53" fmla="*/ 4353 h 4737"/>
                <a:gd name="T54" fmla="*/ 2364 w 4740"/>
                <a:gd name="T55" fmla="*/ 4076 h 4737"/>
                <a:gd name="T56" fmla="*/ 2357 w 4740"/>
                <a:gd name="T57" fmla="*/ 3789 h 4737"/>
                <a:gd name="T58" fmla="*/ 2069 w 4740"/>
                <a:gd name="T59" fmla="*/ 3866 h 4737"/>
                <a:gd name="T60" fmla="*/ 2011 w 4740"/>
                <a:gd name="T61" fmla="*/ 3893 h 4737"/>
                <a:gd name="T62" fmla="*/ 1855 w 4740"/>
                <a:gd name="T63" fmla="*/ 3922 h 4737"/>
                <a:gd name="T64" fmla="*/ 1610 w 4740"/>
                <a:gd name="T65" fmla="*/ 3887 h 4737"/>
                <a:gd name="T66" fmla="*/ 1293 w 4740"/>
                <a:gd name="T67" fmla="*/ 3712 h 4737"/>
                <a:gd name="T68" fmla="*/ 976 w 4740"/>
                <a:gd name="T69" fmla="*/ 3376 h 4737"/>
                <a:gd name="T70" fmla="*/ 833 w 4740"/>
                <a:gd name="T71" fmla="*/ 3072 h 4737"/>
                <a:gd name="T72" fmla="*/ 817 w 4740"/>
                <a:gd name="T73" fmla="*/ 2843 h 4737"/>
                <a:gd name="T74" fmla="*/ 852 w 4740"/>
                <a:gd name="T75" fmla="*/ 2708 h 4737"/>
                <a:gd name="T76" fmla="*/ 879 w 4740"/>
                <a:gd name="T77" fmla="*/ 2661 h 4737"/>
                <a:gd name="T78" fmla="*/ 892 w 4740"/>
                <a:gd name="T79" fmla="*/ 2371 h 4737"/>
                <a:gd name="T80" fmla="*/ 601 w 4740"/>
                <a:gd name="T81" fmla="*/ 2383 h 4737"/>
                <a:gd name="T82" fmla="*/ 336 w 4740"/>
                <a:gd name="T83" fmla="*/ 2451 h 4737"/>
                <a:gd name="T84" fmla="*/ 160 w 4740"/>
                <a:gd name="T85" fmla="*/ 2519 h 4737"/>
                <a:gd name="T86" fmla="*/ 82 w 4740"/>
                <a:gd name="T87" fmla="*/ 2545 h 4737"/>
                <a:gd name="T88" fmla="*/ 16 w 4740"/>
                <a:gd name="T89" fmla="*/ 2507 h 4737"/>
                <a:gd name="T90" fmla="*/ 25 w 4740"/>
                <a:gd name="T91" fmla="*/ 2395 h 4737"/>
                <a:gd name="T92" fmla="*/ 528 w 4740"/>
                <a:gd name="T93" fmla="*/ 1966 h 4737"/>
                <a:gd name="T94" fmla="*/ 967 w 4740"/>
                <a:gd name="T95" fmla="*/ 1711 h 4737"/>
                <a:gd name="T96" fmla="*/ 1338 w 4740"/>
                <a:gd name="T97" fmla="*/ 1591 h 4737"/>
                <a:gd name="T98" fmla="*/ 1632 w 4740"/>
                <a:gd name="T99" fmla="*/ 1564 h 4737"/>
                <a:gd name="T100" fmla="*/ 1844 w 4740"/>
                <a:gd name="T101" fmla="*/ 1590 h 4737"/>
                <a:gd name="T102" fmla="*/ 2905 w 4740"/>
                <a:gd name="T103" fmla="*/ 642 h 4737"/>
                <a:gd name="T104" fmla="*/ 3392 w 4740"/>
                <a:gd name="T105" fmla="*/ 318 h 4737"/>
                <a:gd name="T106" fmla="*/ 3887 w 4740"/>
                <a:gd name="T107" fmla="*/ 126 h 4737"/>
                <a:gd name="T108" fmla="*/ 4312 w 4740"/>
                <a:gd name="T109" fmla="*/ 33 h 4737"/>
                <a:gd name="T110" fmla="*/ 4589 w 4740"/>
                <a:gd name="T111" fmla="*/ 2 h 4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40" h="4737">
                  <a:moveTo>
                    <a:pt x="3294" y="985"/>
                  </a:moveTo>
                  <a:lnTo>
                    <a:pt x="3236" y="985"/>
                  </a:lnTo>
                  <a:lnTo>
                    <a:pt x="3179" y="992"/>
                  </a:lnTo>
                  <a:lnTo>
                    <a:pt x="3123" y="1005"/>
                  </a:lnTo>
                  <a:lnTo>
                    <a:pt x="3068" y="1025"/>
                  </a:lnTo>
                  <a:lnTo>
                    <a:pt x="3014" y="1053"/>
                  </a:lnTo>
                  <a:lnTo>
                    <a:pt x="2965" y="1087"/>
                  </a:lnTo>
                  <a:lnTo>
                    <a:pt x="2919" y="1127"/>
                  </a:lnTo>
                  <a:lnTo>
                    <a:pt x="2877" y="1174"/>
                  </a:lnTo>
                  <a:lnTo>
                    <a:pt x="2844" y="1224"/>
                  </a:lnTo>
                  <a:lnTo>
                    <a:pt x="2817" y="1276"/>
                  </a:lnTo>
                  <a:lnTo>
                    <a:pt x="2797" y="1331"/>
                  </a:lnTo>
                  <a:lnTo>
                    <a:pt x="2782" y="1388"/>
                  </a:lnTo>
                  <a:lnTo>
                    <a:pt x="2777" y="1444"/>
                  </a:lnTo>
                  <a:lnTo>
                    <a:pt x="2777" y="1503"/>
                  </a:lnTo>
                  <a:lnTo>
                    <a:pt x="2782" y="1561"/>
                  </a:lnTo>
                  <a:lnTo>
                    <a:pt x="2797" y="1617"/>
                  </a:lnTo>
                  <a:lnTo>
                    <a:pt x="2817" y="1672"/>
                  </a:lnTo>
                  <a:lnTo>
                    <a:pt x="2844" y="1724"/>
                  </a:lnTo>
                  <a:lnTo>
                    <a:pt x="2877" y="1774"/>
                  </a:lnTo>
                  <a:lnTo>
                    <a:pt x="2919" y="1820"/>
                  </a:lnTo>
                  <a:lnTo>
                    <a:pt x="2965" y="1861"/>
                  </a:lnTo>
                  <a:lnTo>
                    <a:pt x="3014" y="1895"/>
                  </a:lnTo>
                  <a:lnTo>
                    <a:pt x="3068" y="1923"/>
                  </a:lnTo>
                  <a:lnTo>
                    <a:pt x="3123" y="1943"/>
                  </a:lnTo>
                  <a:lnTo>
                    <a:pt x="3179" y="1956"/>
                  </a:lnTo>
                  <a:lnTo>
                    <a:pt x="3236" y="1963"/>
                  </a:lnTo>
                  <a:lnTo>
                    <a:pt x="3294" y="1963"/>
                  </a:lnTo>
                  <a:lnTo>
                    <a:pt x="3352" y="1956"/>
                  </a:lnTo>
                  <a:lnTo>
                    <a:pt x="3408" y="1943"/>
                  </a:lnTo>
                  <a:lnTo>
                    <a:pt x="3463" y="1923"/>
                  </a:lnTo>
                  <a:lnTo>
                    <a:pt x="3516" y="1895"/>
                  </a:lnTo>
                  <a:lnTo>
                    <a:pt x="3565" y="1861"/>
                  </a:lnTo>
                  <a:lnTo>
                    <a:pt x="3611" y="1820"/>
                  </a:lnTo>
                  <a:lnTo>
                    <a:pt x="3653" y="1774"/>
                  </a:lnTo>
                  <a:lnTo>
                    <a:pt x="3686" y="1724"/>
                  </a:lnTo>
                  <a:lnTo>
                    <a:pt x="3714" y="1672"/>
                  </a:lnTo>
                  <a:lnTo>
                    <a:pt x="3734" y="1617"/>
                  </a:lnTo>
                  <a:lnTo>
                    <a:pt x="3748" y="1560"/>
                  </a:lnTo>
                  <a:lnTo>
                    <a:pt x="3754" y="1503"/>
                  </a:lnTo>
                  <a:lnTo>
                    <a:pt x="3754" y="1444"/>
                  </a:lnTo>
                  <a:lnTo>
                    <a:pt x="3748" y="1388"/>
                  </a:lnTo>
                  <a:lnTo>
                    <a:pt x="3734" y="1331"/>
                  </a:lnTo>
                  <a:lnTo>
                    <a:pt x="3714" y="1276"/>
                  </a:lnTo>
                  <a:lnTo>
                    <a:pt x="3686" y="1224"/>
                  </a:lnTo>
                  <a:lnTo>
                    <a:pt x="3653" y="1174"/>
                  </a:lnTo>
                  <a:lnTo>
                    <a:pt x="3611" y="1127"/>
                  </a:lnTo>
                  <a:lnTo>
                    <a:pt x="3565" y="1087"/>
                  </a:lnTo>
                  <a:lnTo>
                    <a:pt x="3516" y="1053"/>
                  </a:lnTo>
                  <a:lnTo>
                    <a:pt x="3463" y="1025"/>
                  </a:lnTo>
                  <a:lnTo>
                    <a:pt x="3408" y="1005"/>
                  </a:lnTo>
                  <a:lnTo>
                    <a:pt x="3352" y="992"/>
                  </a:lnTo>
                  <a:lnTo>
                    <a:pt x="3294" y="985"/>
                  </a:lnTo>
                  <a:close/>
                  <a:moveTo>
                    <a:pt x="4652" y="0"/>
                  </a:moveTo>
                  <a:lnTo>
                    <a:pt x="4675" y="2"/>
                  </a:lnTo>
                  <a:lnTo>
                    <a:pt x="4697" y="11"/>
                  </a:lnTo>
                  <a:lnTo>
                    <a:pt x="4715" y="25"/>
                  </a:lnTo>
                  <a:lnTo>
                    <a:pt x="4728" y="44"/>
                  </a:lnTo>
                  <a:lnTo>
                    <a:pt x="4737" y="64"/>
                  </a:lnTo>
                  <a:lnTo>
                    <a:pt x="4740" y="89"/>
                  </a:lnTo>
                  <a:lnTo>
                    <a:pt x="4740" y="99"/>
                  </a:lnTo>
                  <a:lnTo>
                    <a:pt x="4740" y="121"/>
                  </a:lnTo>
                  <a:lnTo>
                    <a:pt x="4737" y="151"/>
                  </a:lnTo>
                  <a:lnTo>
                    <a:pt x="4736" y="191"/>
                  </a:lnTo>
                  <a:lnTo>
                    <a:pt x="4731" y="240"/>
                  </a:lnTo>
                  <a:lnTo>
                    <a:pt x="4726" y="296"/>
                  </a:lnTo>
                  <a:lnTo>
                    <a:pt x="4717" y="358"/>
                  </a:lnTo>
                  <a:lnTo>
                    <a:pt x="4707" y="429"/>
                  </a:lnTo>
                  <a:lnTo>
                    <a:pt x="4695" y="504"/>
                  </a:lnTo>
                  <a:lnTo>
                    <a:pt x="4679" y="584"/>
                  </a:lnTo>
                  <a:lnTo>
                    <a:pt x="4661" y="671"/>
                  </a:lnTo>
                  <a:lnTo>
                    <a:pt x="4639" y="760"/>
                  </a:lnTo>
                  <a:lnTo>
                    <a:pt x="4615" y="852"/>
                  </a:lnTo>
                  <a:lnTo>
                    <a:pt x="4584" y="949"/>
                  </a:lnTo>
                  <a:lnTo>
                    <a:pt x="4551" y="1047"/>
                  </a:lnTo>
                  <a:lnTo>
                    <a:pt x="4514" y="1146"/>
                  </a:lnTo>
                  <a:lnTo>
                    <a:pt x="4470" y="1247"/>
                  </a:lnTo>
                  <a:lnTo>
                    <a:pt x="4423" y="1346"/>
                  </a:lnTo>
                  <a:lnTo>
                    <a:pt x="4370" y="1447"/>
                  </a:lnTo>
                  <a:lnTo>
                    <a:pt x="4310" y="1547"/>
                  </a:lnTo>
                  <a:lnTo>
                    <a:pt x="4246" y="1645"/>
                  </a:lnTo>
                  <a:lnTo>
                    <a:pt x="4175" y="1741"/>
                  </a:lnTo>
                  <a:lnTo>
                    <a:pt x="4097" y="1833"/>
                  </a:lnTo>
                  <a:lnTo>
                    <a:pt x="4013" y="1923"/>
                  </a:lnTo>
                  <a:lnTo>
                    <a:pt x="3124" y="2811"/>
                  </a:lnTo>
                  <a:lnTo>
                    <a:pt x="3133" y="2834"/>
                  </a:lnTo>
                  <a:lnTo>
                    <a:pt x="3140" y="2863"/>
                  </a:lnTo>
                  <a:lnTo>
                    <a:pt x="3148" y="2893"/>
                  </a:lnTo>
                  <a:lnTo>
                    <a:pt x="3156" y="2929"/>
                  </a:lnTo>
                  <a:lnTo>
                    <a:pt x="3163" y="2968"/>
                  </a:lnTo>
                  <a:lnTo>
                    <a:pt x="3169" y="3010"/>
                  </a:lnTo>
                  <a:lnTo>
                    <a:pt x="3172" y="3055"/>
                  </a:lnTo>
                  <a:lnTo>
                    <a:pt x="3174" y="3104"/>
                  </a:lnTo>
                  <a:lnTo>
                    <a:pt x="3174" y="3157"/>
                  </a:lnTo>
                  <a:lnTo>
                    <a:pt x="3173" y="3212"/>
                  </a:lnTo>
                  <a:lnTo>
                    <a:pt x="3167" y="3271"/>
                  </a:lnTo>
                  <a:lnTo>
                    <a:pt x="3160" y="3333"/>
                  </a:lnTo>
                  <a:lnTo>
                    <a:pt x="3148" y="3398"/>
                  </a:lnTo>
                  <a:lnTo>
                    <a:pt x="3133" y="3465"/>
                  </a:lnTo>
                  <a:lnTo>
                    <a:pt x="3114" y="3537"/>
                  </a:lnTo>
                  <a:lnTo>
                    <a:pt x="3089" y="3611"/>
                  </a:lnTo>
                  <a:lnTo>
                    <a:pt x="3062" y="3687"/>
                  </a:lnTo>
                  <a:lnTo>
                    <a:pt x="3029" y="3768"/>
                  </a:lnTo>
                  <a:lnTo>
                    <a:pt x="2990" y="3850"/>
                  </a:lnTo>
                  <a:lnTo>
                    <a:pt x="2945" y="3935"/>
                  </a:lnTo>
                  <a:lnTo>
                    <a:pt x="2895" y="4023"/>
                  </a:lnTo>
                  <a:lnTo>
                    <a:pt x="2839" y="4113"/>
                  </a:lnTo>
                  <a:lnTo>
                    <a:pt x="2775" y="4206"/>
                  </a:lnTo>
                  <a:lnTo>
                    <a:pt x="2704" y="4301"/>
                  </a:lnTo>
                  <a:lnTo>
                    <a:pt x="2627" y="4399"/>
                  </a:lnTo>
                  <a:lnTo>
                    <a:pt x="2542" y="4499"/>
                  </a:lnTo>
                  <a:lnTo>
                    <a:pt x="2449" y="4602"/>
                  </a:lnTo>
                  <a:lnTo>
                    <a:pt x="2347" y="4707"/>
                  </a:lnTo>
                  <a:lnTo>
                    <a:pt x="2343" y="4711"/>
                  </a:lnTo>
                  <a:lnTo>
                    <a:pt x="2324" y="4726"/>
                  </a:lnTo>
                  <a:lnTo>
                    <a:pt x="2304" y="4734"/>
                  </a:lnTo>
                  <a:lnTo>
                    <a:pt x="2282" y="4737"/>
                  </a:lnTo>
                  <a:lnTo>
                    <a:pt x="2260" y="4734"/>
                  </a:lnTo>
                  <a:lnTo>
                    <a:pt x="2239" y="4727"/>
                  </a:lnTo>
                  <a:lnTo>
                    <a:pt x="2220" y="4713"/>
                  </a:lnTo>
                  <a:lnTo>
                    <a:pt x="2219" y="4711"/>
                  </a:lnTo>
                  <a:lnTo>
                    <a:pt x="2206" y="4694"/>
                  </a:lnTo>
                  <a:lnTo>
                    <a:pt x="2197" y="4675"/>
                  </a:lnTo>
                  <a:lnTo>
                    <a:pt x="2194" y="4654"/>
                  </a:lnTo>
                  <a:lnTo>
                    <a:pt x="2196" y="4632"/>
                  </a:lnTo>
                  <a:lnTo>
                    <a:pt x="2203" y="4612"/>
                  </a:lnTo>
                  <a:lnTo>
                    <a:pt x="2204" y="4606"/>
                  </a:lnTo>
                  <a:lnTo>
                    <a:pt x="2210" y="4595"/>
                  </a:lnTo>
                  <a:lnTo>
                    <a:pt x="2219" y="4576"/>
                  </a:lnTo>
                  <a:lnTo>
                    <a:pt x="2230" y="4551"/>
                  </a:lnTo>
                  <a:lnTo>
                    <a:pt x="2242" y="4521"/>
                  </a:lnTo>
                  <a:lnTo>
                    <a:pt x="2256" y="4485"/>
                  </a:lnTo>
                  <a:lnTo>
                    <a:pt x="2271" y="4445"/>
                  </a:lnTo>
                  <a:lnTo>
                    <a:pt x="2286" y="4400"/>
                  </a:lnTo>
                  <a:lnTo>
                    <a:pt x="2302" y="4353"/>
                  </a:lnTo>
                  <a:lnTo>
                    <a:pt x="2317" y="4301"/>
                  </a:lnTo>
                  <a:lnTo>
                    <a:pt x="2331" y="4247"/>
                  </a:lnTo>
                  <a:lnTo>
                    <a:pt x="2344" y="4193"/>
                  </a:lnTo>
                  <a:lnTo>
                    <a:pt x="2356" y="4135"/>
                  </a:lnTo>
                  <a:lnTo>
                    <a:pt x="2364" y="4076"/>
                  </a:lnTo>
                  <a:lnTo>
                    <a:pt x="2370" y="4018"/>
                  </a:lnTo>
                  <a:lnTo>
                    <a:pt x="2373" y="3959"/>
                  </a:lnTo>
                  <a:lnTo>
                    <a:pt x="2371" y="3902"/>
                  </a:lnTo>
                  <a:lnTo>
                    <a:pt x="2367" y="3844"/>
                  </a:lnTo>
                  <a:lnTo>
                    <a:pt x="2357" y="3789"/>
                  </a:lnTo>
                  <a:lnTo>
                    <a:pt x="2343" y="3736"/>
                  </a:lnTo>
                  <a:lnTo>
                    <a:pt x="2322" y="3686"/>
                  </a:lnTo>
                  <a:lnTo>
                    <a:pt x="2296" y="3638"/>
                  </a:lnTo>
                  <a:lnTo>
                    <a:pt x="2077" y="3857"/>
                  </a:lnTo>
                  <a:lnTo>
                    <a:pt x="2069" y="3866"/>
                  </a:lnTo>
                  <a:lnTo>
                    <a:pt x="2059" y="3871"/>
                  </a:lnTo>
                  <a:lnTo>
                    <a:pt x="2054" y="3874"/>
                  </a:lnTo>
                  <a:lnTo>
                    <a:pt x="2044" y="3879"/>
                  </a:lnTo>
                  <a:lnTo>
                    <a:pt x="2030" y="3884"/>
                  </a:lnTo>
                  <a:lnTo>
                    <a:pt x="2011" y="3893"/>
                  </a:lnTo>
                  <a:lnTo>
                    <a:pt x="1988" y="3900"/>
                  </a:lnTo>
                  <a:lnTo>
                    <a:pt x="1961" y="3907"/>
                  </a:lnTo>
                  <a:lnTo>
                    <a:pt x="1930" y="3915"/>
                  </a:lnTo>
                  <a:lnTo>
                    <a:pt x="1894" y="3919"/>
                  </a:lnTo>
                  <a:lnTo>
                    <a:pt x="1855" y="3922"/>
                  </a:lnTo>
                  <a:lnTo>
                    <a:pt x="1812" y="3923"/>
                  </a:lnTo>
                  <a:lnTo>
                    <a:pt x="1767" y="3920"/>
                  </a:lnTo>
                  <a:lnTo>
                    <a:pt x="1717" y="3915"/>
                  </a:lnTo>
                  <a:lnTo>
                    <a:pt x="1665" y="3903"/>
                  </a:lnTo>
                  <a:lnTo>
                    <a:pt x="1610" y="3887"/>
                  </a:lnTo>
                  <a:lnTo>
                    <a:pt x="1551" y="3866"/>
                  </a:lnTo>
                  <a:lnTo>
                    <a:pt x="1491" y="3838"/>
                  </a:lnTo>
                  <a:lnTo>
                    <a:pt x="1427" y="3804"/>
                  </a:lnTo>
                  <a:lnTo>
                    <a:pt x="1361" y="3762"/>
                  </a:lnTo>
                  <a:lnTo>
                    <a:pt x="1293" y="3712"/>
                  </a:lnTo>
                  <a:lnTo>
                    <a:pt x="1224" y="3653"/>
                  </a:lnTo>
                  <a:lnTo>
                    <a:pt x="1152" y="3585"/>
                  </a:lnTo>
                  <a:lnTo>
                    <a:pt x="1084" y="3513"/>
                  </a:lnTo>
                  <a:lnTo>
                    <a:pt x="1025" y="3444"/>
                  </a:lnTo>
                  <a:lnTo>
                    <a:pt x="976" y="3376"/>
                  </a:lnTo>
                  <a:lnTo>
                    <a:pt x="934" y="3310"/>
                  </a:lnTo>
                  <a:lnTo>
                    <a:pt x="900" y="3246"/>
                  </a:lnTo>
                  <a:lnTo>
                    <a:pt x="871" y="3186"/>
                  </a:lnTo>
                  <a:lnTo>
                    <a:pt x="849" y="3128"/>
                  </a:lnTo>
                  <a:lnTo>
                    <a:pt x="833" y="3072"/>
                  </a:lnTo>
                  <a:lnTo>
                    <a:pt x="823" y="3020"/>
                  </a:lnTo>
                  <a:lnTo>
                    <a:pt x="816" y="2971"/>
                  </a:lnTo>
                  <a:lnTo>
                    <a:pt x="813" y="2925"/>
                  </a:lnTo>
                  <a:lnTo>
                    <a:pt x="815" y="2882"/>
                  </a:lnTo>
                  <a:lnTo>
                    <a:pt x="817" y="2843"/>
                  </a:lnTo>
                  <a:lnTo>
                    <a:pt x="823" y="2808"/>
                  </a:lnTo>
                  <a:lnTo>
                    <a:pt x="829" y="2777"/>
                  </a:lnTo>
                  <a:lnTo>
                    <a:pt x="836" y="2749"/>
                  </a:lnTo>
                  <a:lnTo>
                    <a:pt x="845" y="2726"/>
                  </a:lnTo>
                  <a:lnTo>
                    <a:pt x="852" y="2708"/>
                  </a:lnTo>
                  <a:lnTo>
                    <a:pt x="858" y="2693"/>
                  </a:lnTo>
                  <a:lnTo>
                    <a:pt x="864" y="2683"/>
                  </a:lnTo>
                  <a:lnTo>
                    <a:pt x="865" y="2679"/>
                  </a:lnTo>
                  <a:lnTo>
                    <a:pt x="872" y="2670"/>
                  </a:lnTo>
                  <a:lnTo>
                    <a:pt x="879" y="2661"/>
                  </a:lnTo>
                  <a:lnTo>
                    <a:pt x="1100" y="2441"/>
                  </a:lnTo>
                  <a:lnTo>
                    <a:pt x="1052" y="2415"/>
                  </a:lnTo>
                  <a:lnTo>
                    <a:pt x="1000" y="2395"/>
                  </a:lnTo>
                  <a:lnTo>
                    <a:pt x="947" y="2381"/>
                  </a:lnTo>
                  <a:lnTo>
                    <a:pt x="892" y="2371"/>
                  </a:lnTo>
                  <a:lnTo>
                    <a:pt x="836" y="2366"/>
                  </a:lnTo>
                  <a:lnTo>
                    <a:pt x="777" y="2365"/>
                  </a:lnTo>
                  <a:lnTo>
                    <a:pt x="719" y="2368"/>
                  </a:lnTo>
                  <a:lnTo>
                    <a:pt x="660" y="2373"/>
                  </a:lnTo>
                  <a:lnTo>
                    <a:pt x="601" y="2383"/>
                  </a:lnTo>
                  <a:lnTo>
                    <a:pt x="545" y="2394"/>
                  </a:lnTo>
                  <a:lnTo>
                    <a:pt x="489" y="2407"/>
                  </a:lnTo>
                  <a:lnTo>
                    <a:pt x="435" y="2421"/>
                  </a:lnTo>
                  <a:lnTo>
                    <a:pt x="385" y="2435"/>
                  </a:lnTo>
                  <a:lnTo>
                    <a:pt x="336" y="2451"/>
                  </a:lnTo>
                  <a:lnTo>
                    <a:pt x="291" y="2467"/>
                  </a:lnTo>
                  <a:lnTo>
                    <a:pt x="251" y="2481"/>
                  </a:lnTo>
                  <a:lnTo>
                    <a:pt x="216" y="2496"/>
                  </a:lnTo>
                  <a:lnTo>
                    <a:pt x="186" y="2509"/>
                  </a:lnTo>
                  <a:lnTo>
                    <a:pt x="160" y="2519"/>
                  </a:lnTo>
                  <a:lnTo>
                    <a:pt x="141" y="2528"/>
                  </a:lnTo>
                  <a:lnTo>
                    <a:pt x="130" y="2533"/>
                  </a:lnTo>
                  <a:lnTo>
                    <a:pt x="125" y="2535"/>
                  </a:lnTo>
                  <a:lnTo>
                    <a:pt x="104" y="2542"/>
                  </a:lnTo>
                  <a:lnTo>
                    <a:pt x="82" y="2545"/>
                  </a:lnTo>
                  <a:lnTo>
                    <a:pt x="62" y="2540"/>
                  </a:lnTo>
                  <a:lnTo>
                    <a:pt x="42" y="2532"/>
                  </a:lnTo>
                  <a:lnTo>
                    <a:pt x="25" y="2519"/>
                  </a:lnTo>
                  <a:lnTo>
                    <a:pt x="20" y="2513"/>
                  </a:lnTo>
                  <a:lnTo>
                    <a:pt x="16" y="2507"/>
                  </a:lnTo>
                  <a:lnTo>
                    <a:pt x="4" y="2486"/>
                  </a:lnTo>
                  <a:lnTo>
                    <a:pt x="0" y="2461"/>
                  </a:lnTo>
                  <a:lnTo>
                    <a:pt x="1" y="2438"/>
                  </a:lnTo>
                  <a:lnTo>
                    <a:pt x="10" y="2415"/>
                  </a:lnTo>
                  <a:lnTo>
                    <a:pt x="25" y="2395"/>
                  </a:lnTo>
                  <a:lnTo>
                    <a:pt x="130" y="2294"/>
                  </a:lnTo>
                  <a:lnTo>
                    <a:pt x="232" y="2201"/>
                  </a:lnTo>
                  <a:lnTo>
                    <a:pt x="333" y="2114"/>
                  </a:lnTo>
                  <a:lnTo>
                    <a:pt x="431" y="2036"/>
                  </a:lnTo>
                  <a:lnTo>
                    <a:pt x="528" y="1966"/>
                  </a:lnTo>
                  <a:lnTo>
                    <a:pt x="620" y="1902"/>
                  </a:lnTo>
                  <a:lnTo>
                    <a:pt x="711" y="1845"/>
                  </a:lnTo>
                  <a:lnTo>
                    <a:pt x="799" y="1794"/>
                  </a:lnTo>
                  <a:lnTo>
                    <a:pt x="885" y="1750"/>
                  </a:lnTo>
                  <a:lnTo>
                    <a:pt x="967" y="1711"/>
                  </a:lnTo>
                  <a:lnTo>
                    <a:pt x="1047" y="1678"/>
                  </a:lnTo>
                  <a:lnTo>
                    <a:pt x="1124" y="1649"/>
                  </a:lnTo>
                  <a:lnTo>
                    <a:pt x="1198" y="1626"/>
                  </a:lnTo>
                  <a:lnTo>
                    <a:pt x="1270" y="1606"/>
                  </a:lnTo>
                  <a:lnTo>
                    <a:pt x="1338" y="1591"/>
                  </a:lnTo>
                  <a:lnTo>
                    <a:pt x="1404" y="1580"/>
                  </a:lnTo>
                  <a:lnTo>
                    <a:pt x="1466" y="1571"/>
                  </a:lnTo>
                  <a:lnTo>
                    <a:pt x="1524" y="1567"/>
                  </a:lnTo>
                  <a:lnTo>
                    <a:pt x="1580" y="1564"/>
                  </a:lnTo>
                  <a:lnTo>
                    <a:pt x="1632" y="1564"/>
                  </a:lnTo>
                  <a:lnTo>
                    <a:pt x="1682" y="1567"/>
                  </a:lnTo>
                  <a:lnTo>
                    <a:pt x="1727" y="1571"/>
                  </a:lnTo>
                  <a:lnTo>
                    <a:pt x="1769" y="1577"/>
                  </a:lnTo>
                  <a:lnTo>
                    <a:pt x="1808" y="1583"/>
                  </a:lnTo>
                  <a:lnTo>
                    <a:pt x="1844" y="1590"/>
                  </a:lnTo>
                  <a:lnTo>
                    <a:pt x="1874" y="1598"/>
                  </a:lnTo>
                  <a:lnTo>
                    <a:pt x="1903" y="1607"/>
                  </a:lnTo>
                  <a:lnTo>
                    <a:pt x="1926" y="1614"/>
                  </a:lnTo>
                  <a:lnTo>
                    <a:pt x="2815" y="726"/>
                  </a:lnTo>
                  <a:lnTo>
                    <a:pt x="2905" y="642"/>
                  </a:lnTo>
                  <a:lnTo>
                    <a:pt x="2999" y="564"/>
                  </a:lnTo>
                  <a:lnTo>
                    <a:pt x="3094" y="494"/>
                  </a:lnTo>
                  <a:lnTo>
                    <a:pt x="3192" y="429"/>
                  </a:lnTo>
                  <a:lnTo>
                    <a:pt x="3291" y="370"/>
                  </a:lnTo>
                  <a:lnTo>
                    <a:pt x="3392" y="318"/>
                  </a:lnTo>
                  <a:lnTo>
                    <a:pt x="3493" y="269"/>
                  </a:lnTo>
                  <a:lnTo>
                    <a:pt x="3592" y="227"/>
                  </a:lnTo>
                  <a:lnTo>
                    <a:pt x="3692" y="188"/>
                  </a:lnTo>
                  <a:lnTo>
                    <a:pt x="3790" y="155"/>
                  </a:lnTo>
                  <a:lnTo>
                    <a:pt x="3887" y="126"/>
                  </a:lnTo>
                  <a:lnTo>
                    <a:pt x="3979" y="100"/>
                  </a:lnTo>
                  <a:lnTo>
                    <a:pt x="4070" y="79"/>
                  </a:lnTo>
                  <a:lnTo>
                    <a:pt x="4155" y="60"/>
                  </a:lnTo>
                  <a:lnTo>
                    <a:pt x="4235" y="46"/>
                  </a:lnTo>
                  <a:lnTo>
                    <a:pt x="4312" y="33"/>
                  </a:lnTo>
                  <a:lnTo>
                    <a:pt x="4381" y="23"/>
                  </a:lnTo>
                  <a:lnTo>
                    <a:pt x="4444" y="15"/>
                  </a:lnTo>
                  <a:lnTo>
                    <a:pt x="4501" y="10"/>
                  </a:lnTo>
                  <a:lnTo>
                    <a:pt x="4548" y="5"/>
                  </a:lnTo>
                  <a:lnTo>
                    <a:pt x="4589" y="2"/>
                  </a:lnTo>
                  <a:lnTo>
                    <a:pt x="4619" y="1"/>
                  </a:lnTo>
                  <a:lnTo>
                    <a:pt x="4641" y="0"/>
                  </a:lnTo>
                  <a:lnTo>
                    <a:pt x="4652"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7" name="íṡľíḍè-Freeform: Shape 26"/>
            <p:cNvSpPr>
              <a:spLocks/>
            </p:cNvSpPr>
            <p:nvPr/>
          </p:nvSpPr>
          <p:spPr bwMode="auto">
            <a:xfrm>
              <a:off x="5909627" y="3584274"/>
              <a:ext cx="116183" cy="115852"/>
            </a:xfrm>
            <a:custGeom>
              <a:avLst/>
              <a:gdLst>
                <a:gd name="T0" fmla="*/ 558 w 1403"/>
                <a:gd name="T1" fmla="*/ 29 h 1400"/>
                <a:gd name="T2" fmla="*/ 507 w 1403"/>
                <a:gd name="T3" fmla="*/ 166 h 1400"/>
                <a:gd name="T4" fmla="*/ 451 w 1403"/>
                <a:gd name="T5" fmla="*/ 387 h 1400"/>
                <a:gd name="T6" fmla="*/ 416 w 1403"/>
                <a:gd name="T7" fmla="*/ 632 h 1400"/>
                <a:gd name="T8" fmla="*/ 404 w 1403"/>
                <a:gd name="T9" fmla="*/ 879 h 1400"/>
                <a:gd name="T10" fmla="*/ 402 w 1403"/>
                <a:gd name="T11" fmla="*/ 941 h 1400"/>
                <a:gd name="T12" fmla="*/ 405 w 1403"/>
                <a:gd name="T13" fmla="*/ 979 h 1400"/>
                <a:gd name="T14" fmla="*/ 421 w 1403"/>
                <a:gd name="T15" fmla="*/ 997 h 1400"/>
                <a:gd name="T16" fmla="*/ 564 w 1403"/>
                <a:gd name="T17" fmla="*/ 1000 h 1400"/>
                <a:gd name="T18" fmla="*/ 826 w 1403"/>
                <a:gd name="T19" fmla="*/ 979 h 1400"/>
                <a:gd name="T20" fmla="*/ 1061 w 1403"/>
                <a:gd name="T21" fmla="*/ 941 h 1400"/>
                <a:gd name="T22" fmla="*/ 1245 w 1403"/>
                <a:gd name="T23" fmla="*/ 890 h 1400"/>
                <a:gd name="T24" fmla="*/ 1403 w 1403"/>
                <a:gd name="T25" fmla="*/ 832 h 1400"/>
                <a:gd name="T26" fmla="*/ 1343 w 1403"/>
                <a:gd name="T27" fmla="*/ 938 h 1400"/>
                <a:gd name="T28" fmla="*/ 1267 w 1403"/>
                <a:gd name="T29" fmla="*/ 1033 h 1400"/>
                <a:gd name="T30" fmla="*/ 1147 w 1403"/>
                <a:gd name="T31" fmla="*/ 1139 h 1400"/>
                <a:gd name="T32" fmla="*/ 1013 w 1403"/>
                <a:gd name="T33" fmla="*/ 1226 h 1400"/>
                <a:gd name="T34" fmla="*/ 866 w 1403"/>
                <a:gd name="T35" fmla="*/ 1295 h 1400"/>
                <a:gd name="T36" fmla="*/ 712 w 1403"/>
                <a:gd name="T37" fmla="*/ 1345 h 1400"/>
                <a:gd name="T38" fmla="*/ 553 w 1403"/>
                <a:gd name="T39" fmla="*/ 1378 h 1400"/>
                <a:gd name="T40" fmla="*/ 395 w 1403"/>
                <a:gd name="T41" fmla="*/ 1397 h 1400"/>
                <a:gd name="T42" fmla="*/ 187 w 1403"/>
                <a:gd name="T43" fmla="*/ 1397 h 1400"/>
                <a:gd name="T44" fmla="*/ 114 w 1403"/>
                <a:gd name="T45" fmla="*/ 1378 h 1400"/>
                <a:gd name="T46" fmla="*/ 55 w 1403"/>
                <a:gd name="T47" fmla="*/ 1335 h 1400"/>
                <a:gd name="T48" fmla="*/ 14 w 1403"/>
                <a:gd name="T49" fmla="*/ 1270 h 1400"/>
                <a:gd name="T50" fmla="*/ 1 w 1403"/>
                <a:gd name="T51" fmla="*/ 1204 h 1400"/>
                <a:gd name="T52" fmla="*/ 0 w 1403"/>
                <a:gd name="T53" fmla="*/ 1134 h 1400"/>
                <a:gd name="T54" fmla="*/ 4 w 1403"/>
                <a:gd name="T55" fmla="*/ 1002 h 1400"/>
                <a:gd name="T56" fmla="*/ 29 w 1403"/>
                <a:gd name="T57" fmla="*/ 811 h 1400"/>
                <a:gd name="T58" fmla="*/ 78 w 1403"/>
                <a:gd name="T59" fmla="*/ 619 h 1400"/>
                <a:gd name="T60" fmla="*/ 153 w 1403"/>
                <a:gd name="T61" fmla="*/ 435 h 1400"/>
                <a:gd name="T62" fmla="*/ 233 w 1403"/>
                <a:gd name="T63" fmla="*/ 294 h 1400"/>
                <a:gd name="T64" fmla="*/ 313 w 1403"/>
                <a:gd name="T65" fmla="*/ 191 h 1400"/>
                <a:gd name="T66" fmla="*/ 405 w 1403"/>
                <a:gd name="T67" fmla="*/ 102 h 1400"/>
                <a:gd name="T68" fmla="*/ 512 w 1403"/>
                <a:gd name="T69" fmla="*/ 29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03" h="1400">
                  <a:moveTo>
                    <a:pt x="569" y="0"/>
                  </a:moveTo>
                  <a:lnTo>
                    <a:pt x="558" y="29"/>
                  </a:lnTo>
                  <a:lnTo>
                    <a:pt x="546" y="58"/>
                  </a:lnTo>
                  <a:lnTo>
                    <a:pt x="507" y="166"/>
                  </a:lnTo>
                  <a:lnTo>
                    <a:pt x="477" y="276"/>
                  </a:lnTo>
                  <a:lnTo>
                    <a:pt x="451" y="387"/>
                  </a:lnTo>
                  <a:lnTo>
                    <a:pt x="432" y="501"/>
                  </a:lnTo>
                  <a:lnTo>
                    <a:pt x="416" y="632"/>
                  </a:lnTo>
                  <a:lnTo>
                    <a:pt x="408" y="763"/>
                  </a:lnTo>
                  <a:lnTo>
                    <a:pt x="404" y="879"/>
                  </a:lnTo>
                  <a:lnTo>
                    <a:pt x="402" y="907"/>
                  </a:lnTo>
                  <a:lnTo>
                    <a:pt x="402" y="941"/>
                  </a:lnTo>
                  <a:lnTo>
                    <a:pt x="402" y="969"/>
                  </a:lnTo>
                  <a:lnTo>
                    <a:pt x="405" y="979"/>
                  </a:lnTo>
                  <a:lnTo>
                    <a:pt x="411" y="989"/>
                  </a:lnTo>
                  <a:lnTo>
                    <a:pt x="421" y="997"/>
                  </a:lnTo>
                  <a:lnTo>
                    <a:pt x="432" y="1000"/>
                  </a:lnTo>
                  <a:lnTo>
                    <a:pt x="564" y="1000"/>
                  </a:lnTo>
                  <a:lnTo>
                    <a:pt x="695" y="992"/>
                  </a:lnTo>
                  <a:lnTo>
                    <a:pt x="826" y="979"/>
                  </a:lnTo>
                  <a:lnTo>
                    <a:pt x="956" y="961"/>
                  </a:lnTo>
                  <a:lnTo>
                    <a:pt x="1061" y="941"/>
                  </a:lnTo>
                  <a:lnTo>
                    <a:pt x="1166" y="915"/>
                  </a:lnTo>
                  <a:lnTo>
                    <a:pt x="1245" y="890"/>
                  </a:lnTo>
                  <a:lnTo>
                    <a:pt x="1325" y="861"/>
                  </a:lnTo>
                  <a:lnTo>
                    <a:pt x="1403" y="832"/>
                  </a:lnTo>
                  <a:lnTo>
                    <a:pt x="1375" y="887"/>
                  </a:lnTo>
                  <a:lnTo>
                    <a:pt x="1343" y="938"/>
                  </a:lnTo>
                  <a:lnTo>
                    <a:pt x="1307" y="985"/>
                  </a:lnTo>
                  <a:lnTo>
                    <a:pt x="1267" y="1033"/>
                  </a:lnTo>
                  <a:lnTo>
                    <a:pt x="1209" y="1087"/>
                  </a:lnTo>
                  <a:lnTo>
                    <a:pt x="1147" y="1139"/>
                  </a:lnTo>
                  <a:lnTo>
                    <a:pt x="1082" y="1185"/>
                  </a:lnTo>
                  <a:lnTo>
                    <a:pt x="1013" y="1226"/>
                  </a:lnTo>
                  <a:lnTo>
                    <a:pt x="941" y="1263"/>
                  </a:lnTo>
                  <a:lnTo>
                    <a:pt x="866" y="1295"/>
                  </a:lnTo>
                  <a:lnTo>
                    <a:pt x="790" y="1322"/>
                  </a:lnTo>
                  <a:lnTo>
                    <a:pt x="712" y="1345"/>
                  </a:lnTo>
                  <a:lnTo>
                    <a:pt x="633" y="1364"/>
                  </a:lnTo>
                  <a:lnTo>
                    <a:pt x="553" y="1378"/>
                  </a:lnTo>
                  <a:lnTo>
                    <a:pt x="474" y="1390"/>
                  </a:lnTo>
                  <a:lnTo>
                    <a:pt x="395" y="1397"/>
                  </a:lnTo>
                  <a:lnTo>
                    <a:pt x="291" y="1400"/>
                  </a:lnTo>
                  <a:lnTo>
                    <a:pt x="187" y="1397"/>
                  </a:lnTo>
                  <a:lnTo>
                    <a:pt x="148" y="1391"/>
                  </a:lnTo>
                  <a:lnTo>
                    <a:pt x="114" y="1378"/>
                  </a:lnTo>
                  <a:lnTo>
                    <a:pt x="82" y="1360"/>
                  </a:lnTo>
                  <a:lnTo>
                    <a:pt x="55" y="1335"/>
                  </a:lnTo>
                  <a:lnTo>
                    <a:pt x="32" y="1305"/>
                  </a:lnTo>
                  <a:lnTo>
                    <a:pt x="14" y="1270"/>
                  </a:lnTo>
                  <a:lnTo>
                    <a:pt x="6" y="1237"/>
                  </a:lnTo>
                  <a:lnTo>
                    <a:pt x="1" y="1204"/>
                  </a:lnTo>
                  <a:lnTo>
                    <a:pt x="0" y="1168"/>
                  </a:lnTo>
                  <a:lnTo>
                    <a:pt x="0" y="1134"/>
                  </a:lnTo>
                  <a:lnTo>
                    <a:pt x="0" y="1100"/>
                  </a:lnTo>
                  <a:lnTo>
                    <a:pt x="4" y="1002"/>
                  </a:lnTo>
                  <a:lnTo>
                    <a:pt x="14" y="906"/>
                  </a:lnTo>
                  <a:lnTo>
                    <a:pt x="29" y="811"/>
                  </a:lnTo>
                  <a:lnTo>
                    <a:pt x="50" y="714"/>
                  </a:lnTo>
                  <a:lnTo>
                    <a:pt x="78" y="619"/>
                  </a:lnTo>
                  <a:lnTo>
                    <a:pt x="111" y="526"/>
                  </a:lnTo>
                  <a:lnTo>
                    <a:pt x="153" y="435"/>
                  </a:lnTo>
                  <a:lnTo>
                    <a:pt x="199" y="348"/>
                  </a:lnTo>
                  <a:lnTo>
                    <a:pt x="233" y="294"/>
                  </a:lnTo>
                  <a:lnTo>
                    <a:pt x="272" y="242"/>
                  </a:lnTo>
                  <a:lnTo>
                    <a:pt x="313" y="191"/>
                  </a:lnTo>
                  <a:lnTo>
                    <a:pt x="357" y="145"/>
                  </a:lnTo>
                  <a:lnTo>
                    <a:pt x="405" y="102"/>
                  </a:lnTo>
                  <a:lnTo>
                    <a:pt x="457" y="62"/>
                  </a:lnTo>
                  <a:lnTo>
                    <a:pt x="512" y="29"/>
                  </a:lnTo>
                  <a:lnTo>
                    <a:pt x="569"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grpSp>
      <p:grpSp>
        <p:nvGrpSpPr>
          <p:cNvPr id="75" name="组合 74"/>
          <p:cNvGrpSpPr/>
          <p:nvPr/>
        </p:nvGrpSpPr>
        <p:grpSpPr>
          <a:xfrm>
            <a:off x="6647769" y="2493265"/>
            <a:ext cx="222697" cy="294059"/>
            <a:chOff x="8863687" y="3316572"/>
            <a:chExt cx="296929" cy="392078"/>
          </a:xfrm>
        </p:grpSpPr>
        <p:sp>
          <p:nvSpPr>
            <p:cNvPr id="44" name="íṡľíḍè-Freeform: Shape 28"/>
            <p:cNvSpPr>
              <a:spLocks/>
            </p:cNvSpPr>
            <p:nvPr/>
          </p:nvSpPr>
          <p:spPr bwMode="auto">
            <a:xfrm>
              <a:off x="8938603" y="3604205"/>
              <a:ext cx="19686" cy="9296"/>
            </a:xfrm>
            <a:custGeom>
              <a:avLst/>
              <a:gdLst>
                <a:gd name="T0" fmla="*/ 170 w 178"/>
                <a:gd name="T1" fmla="*/ 0 h 87"/>
                <a:gd name="T2" fmla="*/ 176 w 178"/>
                <a:gd name="T3" fmla="*/ 6 h 87"/>
                <a:gd name="T4" fmla="*/ 178 w 178"/>
                <a:gd name="T5" fmla="*/ 16 h 87"/>
                <a:gd name="T6" fmla="*/ 176 w 178"/>
                <a:gd name="T7" fmla="*/ 28 h 87"/>
                <a:gd name="T8" fmla="*/ 171 w 178"/>
                <a:gd name="T9" fmla="*/ 40 h 87"/>
                <a:gd name="T10" fmla="*/ 165 w 178"/>
                <a:gd name="T11" fmla="*/ 53 h 87"/>
                <a:gd name="T12" fmla="*/ 156 w 178"/>
                <a:gd name="T13" fmla="*/ 66 h 87"/>
                <a:gd name="T14" fmla="*/ 147 w 178"/>
                <a:gd name="T15" fmla="*/ 76 h 87"/>
                <a:gd name="T16" fmla="*/ 136 w 178"/>
                <a:gd name="T17" fmla="*/ 84 h 87"/>
                <a:gd name="T18" fmla="*/ 126 w 178"/>
                <a:gd name="T19" fmla="*/ 87 h 87"/>
                <a:gd name="T20" fmla="*/ 0 w 178"/>
                <a:gd name="T21" fmla="*/ 19 h 87"/>
                <a:gd name="T22" fmla="*/ 170 w 178"/>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87">
                  <a:moveTo>
                    <a:pt x="170" y="0"/>
                  </a:moveTo>
                  <a:lnTo>
                    <a:pt x="176" y="6"/>
                  </a:lnTo>
                  <a:lnTo>
                    <a:pt x="178" y="16"/>
                  </a:lnTo>
                  <a:lnTo>
                    <a:pt x="176" y="28"/>
                  </a:lnTo>
                  <a:lnTo>
                    <a:pt x="171" y="40"/>
                  </a:lnTo>
                  <a:lnTo>
                    <a:pt x="165" y="53"/>
                  </a:lnTo>
                  <a:lnTo>
                    <a:pt x="156" y="66"/>
                  </a:lnTo>
                  <a:lnTo>
                    <a:pt x="147" y="76"/>
                  </a:lnTo>
                  <a:lnTo>
                    <a:pt x="136" y="84"/>
                  </a:lnTo>
                  <a:lnTo>
                    <a:pt x="126" y="87"/>
                  </a:lnTo>
                  <a:lnTo>
                    <a:pt x="0" y="19"/>
                  </a:lnTo>
                  <a:lnTo>
                    <a:pt x="170"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45" name="íṡľíḍè-Freeform: Shape 29"/>
            <p:cNvSpPr>
              <a:spLocks/>
            </p:cNvSpPr>
            <p:nvPr/>
          </p:nvSpPr>
          <p:spPr bwMode="auto">
            <a:xfrm>
              <a:off x="8941337" y="3588893"/>
              <a:ext cx="23514" cy="16405"/>
            </a:xfrm>
            <a:custGeom>
              <a:avLst/>
              <a:gdLst>
                <a:gd name="T0" fmla="*/ 163 w 214"/>
                <a:gd name="T1" fmla="*/ 0 h 147"/>
                <a:gd name="T2" fmla="*/ 174 w 214"/>
                <a:gd name="T3" fmla="*/ 0 h 147"/>
                <a:gd name="T4" fmla="*/ 184 w 214"/>
                <a:gd name="T5" fmla="*/ 6 h 147"/>
                <a:gd name="T6" fmla="*/ 193 w 214"/>
                <a:gd name="T7" fmla="*/ 15 h 147"/>
                <a:gd name="T8" fmla="*/ 200 w 214"/>
                <a:gd name="T9" fmla="*/ 26 h 147"/>
                <a:gd name="T10" fmla="*/ 207 w 214"/>
                <a:gd name="T11" fmla="*/ 41 h 147"/>
                <a:gd name="T12" fmla="*/ 211 w 214"/>
                <a:gd name="T13" fmla="*/ 56 h 147"/>
                <a:gd name="T14" fmla="*/ 214 w 214"/>
                <a:gd name="T15" fmla="*/ 70 h 147"/>
                <a:gd name="T16" fmla="*/ 212 w 214"/>
                <a:gd name="T17" fmla="*/ 85 h 147"/>
                <a:gd name="T18" fmla="*/ 209 w 214"/>
                <a:gd name="T19" fmla="*/ 97 h 147"/>
                <a:gd name="T20" fmla="*/ 202 w 214"/>
                <a:gd name="T21" fmla="*/ 107 h 147"/>
                <a:gd name="T22" fmla="*/ 0 w 214"/>
                <a:gd name="T23" fmla="*/ 147 h 147"/>
                <a:gd name="T24" fmla="*/ 163 w 214"/>
                <a:gd name="T2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47">
                  <a:moveTo>
                    <a:pt x="163" y="0"/>
                  </a:moveTo>
                  <a:lnTo>
                    <a:pt x="174" y="0"/>
                  </a:lnTo>
                  <a:lnTo>
                    <a:pt x="184" y="6"/>
                  </a:lnTo>
                  <a:lnTo>
                    <a:pt x="193" y="15"/>
                  </a:lnTo>
                  <a:lnTo>
                    <a:pt x="200" y="26"/>
                  </a:lnTo>
                  <a:lnTo>
                    <a:pt x="207" y="41"/>
                  </a:lnTo>
                  <a:lnTo>
                    <a:pt x="211" y="56"/>
                  </a:lnTo>
                  <a:lnTo>
                    <a:pt x="214" y="70"/>
                  </a:lnTo>
                  <a:lnTo>
                    <a:pt x="212" y="85"/>
                  </a:lnTo>
                  <a:lnTo>
                    <a:pt x="209" y="97"/>
                  </a:lnTo>
                  <a:lnTo>
                    <a:pt x="202" y="107"/>
                  </a:lnTo>
                  <a:lnTo>
                    <a:pt x="0" y="147"/>
                  </a:lnTo>
                  <a:lnTo>
                    <a:pt x="163"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46" name="íṡľíḍè-Freeform: Shape 30"/>
            <p:cNvSpPr>
              <a:spLocks/>
            </p:cNvSpPr>
            <p:nvPr/>
          </p:nvSpPr>
          <p:spPr bwMode="auto">
            <a:xfrm>
              <a:off x="8942978" y="3574130"/>
              <a:ext cx="19139" cy="28435"/>
            </a:xfrm>
            <a:custGeom>
              <a:avLst/>
              <a:gdLst>
                <a:gd name="T0" fmla="*/ 66 w 173"/>
                <a:gd name="T1" fmla="*/ 0 h 258"/>
                <a:gd name="T2" fmla="*/ 85 w 173"/>
                <a:gd name="T3" fmla="*/ 3 h 258"/>
                <a:gd name="T4" fmla="*/ 104 w 173"/>
                <a:gd name="T5" fmla="*/ 8 h 258"/>
                <a:gd name="T6" fmla="*/ 121 w 173"/>
                <a:gd name="T7" fmla="*/ 15 h 258"/>
                <a:gd name="T8" fmla="*/ 139 w 173"/>
                <a:gd name="T9" fmla="*/ 24 h 258"/>
                <a:gd name="T10" fmla="*/ 153 w 173"/>
                <a:gd name="T11" fmla="*/ 35 h 258"/>
                <a:gd name="T12" fmla="*/ 165 w 173"/>
                <a:gd name="T13" fmla="*/ 46 h 258"/>
                <a:gd name="T14" fmla="*/ 171 w 173"/>
                <a:gd name="T15" fmla="*/ 58 h 258"/>
                <a:gd name="T16" fmla="*/ 173 w 173"/>
                <a:gd name="T17" fmla="*/ 70 h 258"/>
                <a:gd name="T18" fmla="*/ 0 w 173"/>
                <a:gd name="T19" fmla="*/ 258 h 258"/>
                <a:gd name="T20" fmla="*/ 25 w 173"/>
                <a:gd name="T21" fmla="*/ 11 h 258"/>
                <a:gd name="T22" fmla="*/ 36 w 173"/>
                <a:gd name="T23" fmla="*/ 4 h 258"/>
                <a:gd name="T24" fmla="*/ 49 w 173"/>
                <a:gd name="T25" fmla="*/ 1 h 258"/>
                <a:gd name="T26" fmla="*/ 66 w 173"/>
                <a:gd name="T27"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58">
                  <a:moveTo>
                    <a:pt x="66" y="0"/>
                  </a:moveTo>
                  <a:lnTo>
                    <a:pt x="85" y="3"/>
                  </a:lnTo>
                  <a:lnTo>
                    <a:pt x="104" y="8"/>
                  </a:lnTo>
                  <a:lnTo>
                    <a:pt x="121" y="15"/>
                  </a:lnTo>
                  <a:lnTo>
                    <a:pt x="139" y="24"/>
                  </a:lnTo>
                  <a:lnTo>
                    <a:pt x="153" y="35"/>
                  </a:lnTo>
                  <a:lnTo>
                    <a:pt x="165" y="46"/>
                  </a:lnTo>
                  <a:lnTo>
                    <a:pt x="171" y="58"/>
                  </a:lnTo>
                  <a:lnTo>
                    <a:pt x="173" y="70"/>
                  </a:lnTo>
                  <a:lnTo>
                    <a:pt x="0" y="258"/>
                  </a:lnTo>
                  <a:lnTo>
                    <a:pt x="25" y="11"/>
                  </a:lnTo>
                  <a:lnTo>
                    <a:pt x="36" y="4"/>
                  </a:lnTo>
                  <a:lnTo>
                    <a:pt x="49" y="1"/>
                  </a:lnTo>
                  <a:lnTo>
                    <a:pt x="66"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47" name="íṡľíḍè-Freeform: Shape 31"/>
            <p:cNvSpPr>
              <a:spLocks/>
            </p:cNvSpPr>
            <p:nvPr/>
          </p:nvSpPr>
          <p:spPr bwMode="auto">
            <a:xfrm>
              <a:off x="8918370" y="3565380"/>
              <a:ext cx="24061" cy="33357"/>
            </a:xfrm>
            <a:custGeom>
              <a:avLst/>
              <a:gdLst>
                <a:gd name="T0" fmla="*/ 170 w 219"/>
                <a:gd name="T1" fmla="*/ 0 h 305"/>
                <a:gd name="T2" fmla="*/ 189 w 219"/>
                <a:gd name="T3" fmla="*/ 2 h 305"/>
                <a:gd name="T4" fmla="*/ 204 w 219"/>
                <a:gd name="T5" fmla="*/ 6 h 305"/>
                <a:gd name="T6" fmla="*/ 216 w 219"/>
                <a:gd name="T7" fmla="*/ 14 h 305"/>
                <a:gd name="T8" fmla="*/ 219 w 219"/>
                <a:gd name="T9" fmla="*/ 305 h 305"/>
                <a:gd name="T10" fmla="*/ 0 w 219"/>
                <a:gd name="T11" fmla="*/ 80 h 305"/>
                <a:gd name="T12" fmla="*/ 3 w 219"/>
                <a:gd name="T13" fmla="*/ 68 h 305"/>
                <a:gd name="T14" fmla="*/ 11 w 219"/>
                <a:gd name="T15" fmla="*/ 55 h 305"/>
                <a:gd name="T16" fmla="*/ 24 w 219"/>
                <a:gd name="T17" fmla="*/ 44 h 305"/>
                <a:gd name="T18" fmla="*/ 41 w 219"/>
                <a:gd name="T19" fmla="*/ 33 h 305"/>
                <a:gd name="T20" fmla="*/ 61 w 219"/>
                <a:gd name="T21" fmla="*/ 25 h 305"/>
                <a:gd name="T22" fmla="*/ 82 w 219"/>
                <a:gd name="T23" fmla="*/ 16 h 305"/>
                <a:gd name="T24" fmla="*/ 104 w 219"/>
                <a:gd name="T25" fmla="*/ 9 h 305"/>
                <a:gd name="T26" fmla="*/ 127 w 219"/>
                <a:gd name="T27" fmla="*/ 4 h 305"/>
                <a:gd name="T28" fmla="*/ 149 w 219"/>
                <a:gd name="T29" fmla="*/ 0 h 305"/>
                <a:gd name="T30" fmla="*/ 170 w 219"/>
                <a:gd name="T31"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9" h="305">
                  <a:moveTo>
                    <a:pt x="170" y="0"/>
                  </a:moveTo>
                  <a:lnTo>
                    <a:pt x="189" y="2"/>
                  </a:lnTo>
                  <a:lnTo>
                    <a:pt x="204" y="6"/>
                  </a:lnTo>
                  <a:lnTo>
                    <a:pt x="216" y="14"/>
                  </a:lnTo>
                  <a:lnTo>
                    <a:pt x="219" y="305"/>
                  </a:lnTo>
                  <a:lnTo>
                    <a:pt x="0" y="80"/>
                  </a:lnTo>
                  <a:lnTo>
                    <a:pt x="3" y="68"/>
                  </a:lnTo>
                  <a:lnTo>
                    <a:pt x="11" y="55"/>
                  </a:lnTo>
                  <a:lnTo>
                    <a:pt x="24" y="44"/>
                  </a:lnTo>
                  <a:lnTo>
                    <a:pt x="41" y="33"/>
                  </a:lnTo>
                  <a:lnTo>
                    <a:pt x="61" y="25"/>
                  </a:lnTo>
                  <a:lnTo>
                    <a:pt x="82" y="16"/>
                  </a:lnTo>
                  <a:lnTo>
                    <a:pt x="104" y="9"/>
                  </a:lnTo>
                  <a:lnTo>
                    <a:pt x="127" y="4"/>
                  </a:lnTo>
                  <a:lnTo>
                    <a:pt x="149" y="0"/>
                  </a:lnTo>
                  <a:lnTo>
                    <a:pt x="170"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48" name="íṡľíḍè-Freeform: Shape 32"/>
            <p:cNvSpPr>
              <a:spLocks/>
            </p:cNvSpPr>
            <p:nvPr/>
          </p:nvSpPr>
          <p:spPr bwMode="auto">
            <a:xfrm>
              <a:off x="8886654" y="3570302"/>
              <a:ext cx="51402" cy="26248"/>
            </a:xfrm>
            <a:custGeom>
              <a:avLst/>
              <a:gdLst>
                <a:gd name="T0" fmla="*/ 175 w 468"/>
                <a:gd name="T1" fmla="*/ 0 h 239"/>
                <a:gd name="T2" fmla="*/ 468 w 468"/>
                <a:gd name="T3" fmla="*/ 239 h 239"/>
                <a:gd name="T4" fmla="*/ 11 w 468"/>
                <a:gd name="T5" fmla="*/ 220 h 239"/>
                <a:gd name="T6" fmla="*/ 3 w 468"/>
                <a:gd name="T7" fmla="*/ 209 h 239"/>
                <a:gd name="T8" fmla="*/ 0 w 468"/>
                <a:gd name="T9" fmla="*/ 196 h 239"/>
                <a:gd name="T10" fmla="*/ 1 w 468"/>
                <a:gd name="T11" fmla="*/ 181 h 239"/>
                <a:gd name="T12" fmla="*/ 5 w 468"/>
                <a:gd name="T13" fmla="*/ 163 h 239"/>
                <a:gd name="T14" fmla="*/ 12 w 468"/>
                <a:gd name="T15" fmla="*/ 143 h 239"/>
                <a:gd name="T16" fmla="*/ 23 w 468"/>
                <a:gd name="T17" fmla="*/ 124 h 239"/>
                <a:gd name="T18" fmla="*/ 36 w 468"/>
                <a:gd name="T19" fmla="*/ 103 h 239"/>
                <a:gd name="T20" fmla="*/ 50 w 468"/>
                <a:gd name="T21" fmla="*/ 83 h 239"/>
                <a:gd name="T22" fmla="*/ 67 w 468"/>
                <a:gd name="T23" fmla="*/ 64 h 239"/>
                <a:gd name="T24" fmla="*/ 85 w 468"/>
                <a:gd name="T25" fmla="*/ 47 h 239"/>
                <a:gd name="T26" fmla="*/ 103 w 468"/>
                <a:gd name="T27" fmla="*/ 30 h 239"/>
                <a:gd name="T28" fmla="*/ 121 w 468"/>
                <a:gd name="T29" fmla="*/ 18 h 239"/>
                <a:gd name="T30" fmla="*/ 140 w 468"/>
                <a:gd name="T31" fmla="*/ 8 h 239"/>
                <a:gd name="T32" fmla="*/ 158 w 468"/>
                <a:gd name="T33" fmla="*/ 1 h 239"/>
                <a:gd name="T34" fmla="*/ 175 w 468"/>
                <a:gd name="T35"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8" h="239">
                  <a:moveTo>
                    <a:pt x="175" y="0"/>
                  </a:moveTo>
                  <a:lnTo>
                    <a:pt x="468" y="239"/>
                  </a:lnTo>
                  <a:lnTo>
                    <a:pt x="11" y="220"/>
                  </a:lnTo>
                  <a:lnTo>
                    <a:pt x="3" y="209"/>
                  </a:lnTo>
                  <a:lnTo>
                    <a:pt x="0" y="196"/>
                  </a:lnTo>
                  <a:lnTo>
                    <a:pt x="1" y="181"/>
                  </a:lnTo>
                  <a:lnTo>
                    <a:pt x="5" y="163"/>
                  </a:lnTo>
                  <a:lnTo>
                    <a:pt x="12" y="143"/>
                  </a:lnTo>
                  <a:lnTo>
                    <a:pt x="23" y="124"/>
                  </a:lnTo>
                  <a:lnTo>
                    <a:pt x="36" y="103"/>
                  </a:lnTo>
                  <a:lnTo>
                    <a:pt x="50" y="83"/>
                  </a:lnTo>
                  <a:lnTo>
                    <a:pt x="67" y="64"/>
                  </a:lnTo>
                  <a:lnTo>
                    <a:pt x="85" y="47"/>
                  </a:lnTo>
                  <a:lnTo>
                    <a:pt x="103" y="30"/>
                  </a:lnTo>
                  <a:lnTo>
                    <a:pt x="121" y="18"/>
                  </a:lnTo>
                  <a:lnTo>
                    <a:pt x="140" y="8"/>
                  </a:lnTo>
                  <a:lnTo>
                    <a:pt x="158" y="1"/>
                  </a:lnTo>
                  <a:lnTo>
                    <a:pt x="175"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49" name="íṡľíḍè-Freeform: Shape 33"/>
            <p:cNvSpPr>
              <a:spLocks/>
            </p:cNvSpPr>
            <p:nvPr/>
          </p:nvSpPr>
          <p:spPr bwMode="auto">
            <a:xfrm>
              <a:off x="8865328" y="3597643"/>
              <a:ext cx="65620" cy="36638"/>
            </a:xfrm>
            <a:custGeom>
              <a:avLst/>
              <a:gdLst>
                <a:gd name="T0" fmla="*/ 598 w 598"/>
                <a:gd name="T1" fmla="*/ 0 h 336"/>
                <a:gd name="T2" fmla="*/ 95 w 598"/>
                <a:gd name="T3" fmla="*/ 336 h 336"/>
                <a:gd name="T4" fmla="*/ 77 w 598"/>
                <a:gd name="T5" fmla="*/ 333 h 336"/>
                <a:gd name="T6" fmla="*/ 59 w 598"/>
                <a:gd name="T7" fmla="*/ 325 h 336"/>
                <a:gd name="T8" fmla="*/ 45 w 598"/>
                <a:gd name="T9" fmla="*/ 311 h 336"/>
                <a:gd name="T10" fmla="*/ 32 w 598"/>
                <a:gd name="T11" fmla="*/ 293 h 336"/>
                <a:gd name="T12" fmla="*/ 21 w 598"/>
                <a:gd name="T13" fmla="*/ 271 h 336"/>
                <a:gd name="T14" fmla="*/ 12 w 598"/>
                <a:gd name="T15" fmla="*/ 247 h 336"/>
                <a:gd name="T16" fmla="*/ 5 w 598"/>
                <a:gd name="T17" fmla="*/ 219 h 336"/>
                <a:gd name="T18" fmla="*/ 1 w 598"/>
                <a:gd name="T19" fmla="*/ 192 h 336"/>
                <a:gd name="T20" fmla="*/ 0 w 598"/>
                <a:gd name="T21" fmla="*/ 163 h 336"/>
                <a:gd name="T22" fmla="*/ 0 w 598"/>
                <a:gd name="T23" fmla="*/ 134 h 336"/>
                <a:gd name="T24" fmla="*/ 4 w 598"/>
                <a:gd name="T25" fmla="*/ 107 h 336"/>
                <a:gd name="T26" fmla="*/ 11 w 598"/>
                <a:gd name="T27" fmla="*/ 83 h 336"/>
                <a:gd name="T28" fmla="*/ 21 w 598"/>
                <a:gd name="T29" fmla="*/ 60 h 336"/>
                <a:gd name="T30" fmla="*/ 34 w 598"/>
                <a:gd name="T31" fmla="*/ 41 h 336"/>
                <a:gd name="T32" fmla="*/ 49 w 598"/>
                <a:gd name="T33" fmla="*/ 27 h 336"/>
                <a:gd name="T34" fmla="*/ 598 w 598"/>
                <a:gd name="T3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8" h="336">
                  <a:moveTo>
                    <a:pt x="598" y="0"/>
                  </a:moveTo>
                  <a:lnTo>
                    <a:pt x="95" y="336"/>
                  </a:lnTo>
                  <a:lnTo>
                    <a:pt x="77" y="333"/>
                  </a:lnTo>
                  <a:lnTo>
                    <a:pt x="59" y="325"/>
                  </a:lnTo>
                  <a:lnTo>
                    <a:pt x="45" y="311"/>
                  </a:lnTo>
                  <a:lnTo>
                    <a:pt x="32" y="293"/>
                  </a:lnTo>
                  <a:lnTo>
                    <a:pt x="21" y="271"/>
                  </a:lnTo>
                  <a:lnTo>
                    <a:pt x="12" y="247"/>
                  </a:lnTo>
                  <a:lnTo>
                    <a:pt x="5" y="219"/>
                  </a:lnTo>
                  <a:lnTo>
                    <a:pt x="1" y="192"/>
                  </a:lnTo>
                  <a:lnTo>
                    <a:pt x="0" y="163"/>
                  </a:lnTo>
                  <a:lnTo>
                    <a:pt x="0" y="134"/>
                  </a:lnTo>
                  <a:lnTo>
                    <a:pt x="4" y="107"/>
                  </a:lnTo>
                  <a:lnTo>
                    <a:pt x="11" y="83"/>
                  </a:lnTo>
                  <a:lnTo>
                    <a:pt x="21" y="60"/>
                  </a:lnTo>
                  <a:lnTo>
                    <a:pt x="34" y="41"/>
                  </a:lnTo>
                  <a:lnTo>
                    <a:pt x="49" y="27"/>
                  </a:lnTo>
                  <a:lnTo>
                    <a:pt x="598"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0" name="íṡľíḍè-Freeform: Shape 34"/>
            <p:cNvSpPr>
              <a:spLocks/>
            </p:cNvSpPr>
            <p:nvPr/>
          </p:nvSpPr>
          <p:spPr bwMode="auto">
            <a:xfrm>
              <a:off x="8863687" y="3604205"/>
              <a:ext cx="60698" cy="74916"/>
            </a:xfrm>
            <a:custGeom>
              <a:avLst/>
              <a:gdLst>
                <a:gd name="T0" fmla="*/ 557 w 557"/>
                <a:gd name="T1" fmla="*/ 0 h 684"/>
                <a:gd name="T2" fmla="*/ 359 w 557"/>
                <a:gd name="T3" fmla="*/ 665 h 684"/>
                <a:gd name="T4" fmla="*/ 341 w 557"/>
                <a:gd name="T5" fmla="*/ 676 h 684"/>
                <a:gd name="T6" fmla="*/ 319 w 557"/>
                <a:gd name="T7" fmla="*/ 683 h 684"/>
                <a:gd name="T8" fmla="*/ 296 w 557"/>
                <a:gd name="T9" fmla="*/ 684 h 684"/>
                <a:gd name="T10" fmla="*/ 270 w 557"/>
                <a:gd name="T11" fmla="*/ 683 h 684"/>
                <a:gd name="T12" fmla="*/ 242 w 557"/>
                <a:gd name="T13" fmla="*/ 677 h 684"/>
                <a:gd name="T14" fmla="*/ 215 w 557"/>
                <a:gd name="T15" fmla="*/ 670 h 684"/>
                <a:gd name="T16" fmla="*/ 186 w 557"/>
                <a:gd name="T17" fmla="*/ 657 h 684"/>
                <a:gd name="T18" fmla="*/ 158 w 557"/>
                <a:gd name="T19" fmla="*/ 644 h 684"/>
                <a:gd name="T20" fmla="*/ 131 w 557"/>
                <a:gd name="T21" fmla="*/ 629 h 684"/>
                <a:gd name="T22" fmla="*/ 104 w 557"/>
                <a:gd name="T23" fmla="*/ 610 h 684"/>
                <a:gd name="T24" fmla="*/ 80 w 557"/>
                <a:gd name="T25" fmla="*/ 591 h 684"/>
                <a:gd name="T26" fmla="*/ 57 w 557"/>
                <a:gd name="T27" fmla="*/ 572 h 684"/>
                <a:gd name="T28" fmla="*/ 39 w 557"/>
                <a:gd name="T29" fmla="*/ 550 h 684"/>
                <a:gd name="T30" fmla="*/ 22 w 557"/>
                <a:gd name="T31" fmla="*/ 529 h 684"/>
                <a:gd name="T32" fmla="*/ 10 w 557"/>
                <a:gd name="T33" fmla="*/ 507 h 684"/>
                <a:gd name="T34" fmla="*/ 2 w 557"/>
                <a:gd name="T35" fmla="*/ 485 h 684"/>
                <a:gd name="T36" fmla="*/ 0 w 557"/>
                <a:gd name="T37" fmla="*/ 464 h 684"/>
                <a:gd name="T38" fmla="*/ 3 w 557"/>
                <a:gd name="T39" fmla="*/ 444 h 684"/>
                <a:gd name="T40" fmla="*/ 557 w 557"/>
                <a:gd name="T41"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7" h="684">
                  <a:moveTo>
                    <a:pt x="557" y="0"/>
                  </a:moveTo>
                  <a:lnTo>
                    <a:pt x="359" y="665"/>
                  </a:lnTo>
                  <a:lnTo>
                    <a:pt x="341" y="676"/>
                  </a:lnTo>
                  <a:lnTo>
                    <a:pt x="319" y="683"/>
                  </a:lnTo>
                  <a:lnTo>
                    <a:pt x="296" y="684"/>
                  </a:lnTo>
                  <a:lnTo>
                    <a:pt x="270" y="683"/>
                  </a:lnTo>
                  <a:lnTo>
                    <a:pt x="242" y="677"/>
                  </a:lnTo>
                  <a:lnTo>
                    <a:pt x="215" y="670"/>
                  </a:lnTo>
                  <a:lnTo>
                    <a:pt x="186" y="657"/>
                  </a:lnTo>
                  <a:lnTo>
                    <a:pt x="158" y="644"/>
                  </a:lnTo>
                  <a:lnTo>
                    <a:pt x="131" y="629"/>
                  </a:lnTo>
                  <a:lnTo>
                    <a:pt x="104" y="610"/>
                  </a:lnTo>
                  <a:lnTo>
                    <a:pt x="80" y="591"/>
                  </a:lnTo>
                  <a:lnTo>
                    <a:pt x="57" y="572"/>
                  </a:lnTo>
                  <a:lnTo>
                    <a:pt x="39" y="550"/>
                  </a:lnTo>
                  <a:lnTo>
                    <a:pt x="22" y="529"/>
                  </a:lnTo>
                  <a:lnTo>
                    <a:pt x="10" y="507"/>
                  </a:lnTo>
                  <a:lnTo>
                    <a:pt x="2" y="485"/>
                  </a:lnTo>
                  <a:lnTo>
                    <a:pt x="0" y="464"/>
                  </a:lnTo>
                  <a:lnTo>
                    <a:pt x="3" y="444"/>
                  </a:lnTo>
                  <a:lnTo>
                    <a:pt x="557"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1" name="îŝḷîḓé-Freeform: Shape 35"/>
            <p:cNvSpPr>
              <a:spLocks/>
            </p:cNvSpPr>
            <p:nvPr/>
          </p:nvSpPr>
          <p:spPr bwMode="auto">
            <a:xfrm>
              <a:off x="8908527" y="3614595"/>
              <a:ext cx="65620" cy="94055"/>
            </a:xfrm>
            <a:custGeom>
              <a:avLst/>
              <a:gdLst>
                <a:gd name="T0" fmla="*/ 145 w 598"/>
                <a:gd name="T1" fmla="*/ 0 h 859"/>
                <a:gd name="T2" fmla="*/ 598 w 598"/>
                <a:gd name="T3" fmla="*/ 706 h 859"/>
                <a:gd name="T4" fmla="*/ 591 w 598"/>
                <a:gd name="T5" fmla="*/ 726 h 859"/>
                <a:gd name="T6" fmla="*/ 578 w 598"/>
                <a:gd name="T7" fmla="*/ 745 h 859"/>
                <a:gd name="T8" fmla="*/ 560 w 598"/>
                <a:gd name="T9" fmla="*/ 763 h 859"/>
                <a:gd name="T10" fmla="*/ 538 w 598"/>
                <a:gd name="T11" fmla="*/ 779 h 859"/>
                <a:gd name="T12" fmla="*/ 511 w 598"/>
                <a:gd name="T13" fmla="*/ 794 h 859"/>
                <a:gd name="T14" fmla="*/ 482 w 598"/>
                <a:gd name="T15" fmla="*/ 808 h 859"/>
                <a:gd name="T16" fmla="*/ 449 w 598"/>
                <a:gd name="T17" fmla="*/ 820 h 859"/>
                <a:gd name="T18" fmla="*/ 414 w 598"/>
                <a:gd name="T19" fmla="*/ 831 h 859"/>
                <a:gd name="T20" fmla="*/ 376 w 598"/>
                <a:gd name="T21" fmla="*/ 841 h 859"/>
                <a:gd name="T22" fmla="*/ 339 w 598"/>
                <a:gd name="T23" fmla="*/ 848 h 859"/>
                <a:gd name="T24" fmla="*/ 300 w 598"/>
                <a:gd name="T25" fmla="*/ 854 h 859"/>
                <a:gd name="T26" fmla="*/ 261 w 598"/>
                <a:gd name="T27" fmla="*/ 858 h 859"/>
                <a:gd name="T28" fmla="*/ 222 w 598"/>
                <a:gd name="T29" fmla="*/ 859 h 859"/>
                <a:gd name="T30" fmla="*/ 185 w 598"/>
                <a:gd name="T31" fmla="*/ 859 h 859"/>
                <a:gd name="T32" fmla="*/ 149 w 598"/>
                <a:gd name="T33" fmla="*/ 858 h 859"/>
                <a:gd name="T34" fmla="*/ 115 w 598"/>
                <a:gd name="T35" fmla="*/ 854 h 859"/>
                <a:gd name="T36" fmla="*/ 85 w 598"/>
                <a:gd name="T37" fmla="*/ 847 h 859"/>
                <a:gd name="T38" fmla="*/ 57 w 598"/>
                <a:gd name="T39" fmla="*/ 837 h 859"/>
                <a:gd name="T40" fmla="*/ 33 w 598"/>
                <a:gd name="T41" fmla="*/ 826 h 859"/>
                <a:gd name="T42" fmla="*/ 14 w 598"/>
                <a:gd name="T43" fmla="*/ 812 h 859"/>
                <a:gd name="T44" fmla="*/ 0 w 598"/>
                <a:gd name="T45" fmla="*/ 796 h 859"/>
                <a:gd name="T46" fmla="*/ 145 w 598"/>
                <a:gd name="T47"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8" h="859">
                  <a:moveTo>
                    <a:pt x="145" y="0"/>
                  </a:moveTo>
                  <a:lnTo>
                    <a:pt x="598" y="706"/>
                  </a:lnTo>
                  <a:lnTo>
                    <a:pt x="591" y="726"/>
                  </a:lnTo>
                  <a:lnTo>
                    <a:pt x="578" y="745"/>
                  </a:lnTo>
                  <a:lnTo>
                    <a:pt x="560" y="763"/>
                  </a:lnTo>
                  <a:lnTo>
                    <a:pt x="538" y="779"/>
                  </a:lnTo>
                  <a:lnTo>
                    <a:pt x="511" y="794"/>
                  </a:lnTo>
                  <a:lnTo>
                    <a:pt x="482" y="808"/>
                  </a:lnTo>
                  <a:lnTo>
                    <a:pt x="449" y="820"/>
                  </a:lnTo>
                  <a:lnTo>
                    <a:pt x="414" y="831"/>
                  </a:lnTo>
                  <a:lnTo>
                    <a:pt x="376" y="841"/>
                  </a:lnTo>
                  <a:lnTo>
                    <a:pt x="339" y="848"/>
                  </a:lnTo>
                  <a:lnTo>
                    <a:pt x="300" y="854"/>
                  </a:lnTo>
                  <a:lnTo>
                    <a:pt x="261" y="858"/>
                  </a:lnTo>
                  <a:lnTo>
                    <a:pt x="222" y="859"/>
                  </a:lnTo>
                  <a:lnTo>
                    <a:pt x="185" y="859"/>
                  </a:lnTo>
                  <a:lnTo>
                    <a:pt x="149" y="858"/>
                  </a:lnTo>
                  <a:lnTo>
                    <a:pt x="115" y="854"/>
                  </a:lnTo>
                  <a:lnTo>
                    <a:pt x="85" y="847"/>
                  </a:lnTo>
                  <a:lnTo>
                    <a:pt x="57" y="837"/>
                  </a:lnTo>
                  <a:lnTo>
                    <a:pt x="33" y="826"/>
                  </a:lnTo>
                  <a:lnTo>
                    <a:pt x="14" y="812"/>
                  </a:lnTo>
                  <a:lnTo>
                    <a:pt x="0" y="796"/>
                  </a:lnTo>
                  <a:lnTo>
                    <a:pt x="145"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2" name="îŝḷîḓé-Freeform: Shape 36"/>
            <p:cNvSpPr>
              <a:spLocks/>
            </p:cNvSpPr>
            <p:nvPr/>
          </p:nvSpPr>
          <p:spPr bwMode="auto">
            <a:xfrm>
              <a:off x="8934775" y="3623344"/>
              <a:ext cx="131239" cy="84759"/>
            </a:xfrm>
            <a:custGeom>
              <a:avLst/>
              <a:gdLst>
                <a:gd name="T0" fmla="*/ 0 w 1200"/>
                <a:gd name="T1" fmla="*/ 0 h 776"/>
                <a:gd name="T2" fmla="*/ 1183 w 1200"/>
                <a:gd name="T3" fmla="*/ 239 h 776"/>
                <a:gd name="T4" fmla="*/ 1194 w 1200"/>
                <a:gd name="T5" fmla="*/ 257 h 776"/>
                <a:gd name="T6" fmla="*/ 1199 w 1200"/>
                <a:gd name="T7" fmla="*/ 278 h 776"/>
                <a:gd name="T8" fmla="*/ 1200 w 1200"/>
                <a:gd name="T9" fmla="*/ 301 h 776"/>
                <a:gd name="T10" fmla="*/ 1197 w 1200"/>
                <a:gd name="T11" fmla="*/ 325 h 776"/>
                <a:gd name="T12" fmla="*/ 1189 w 1200"/>
                <a:gd name="T13" fmla="*/ 351 h 776"/>
                <a:gd name="T14" fmla="*/ 1178 w 1200"/>
                <a:gd name="T15" fmla="*/ 380 h 776"/>
                <a:gd name="T16" fmla="*/ 1164 w 1200"/>
                <a:gd name="T17" fmla="*/ 409 h 776"/>
                <a:gd name="T18" fmla="*/ 1145 w 1200"/>
                <a:gd name="T19" fmla="*/ 438 h 776"/>
                <a:gd name="T20" fmla="*/ 1124 w 1200"/>
                <a:gd name="T21" fmla="*/ 469 h 776"/>
                <a:gd name="T22" fmla="*/ 1101 w 1200"/>
                <a:gd name="T23" fmla="*/ 499 h 776"/>
                <a:gd name="T24" fmla="*/ 1074 w 1200"/>
                <a:gd name="T25" fmla="*/ 530 h 776"/>
                <a:gd name="T26" fmla="*/ 1046 w 1200"/>
                <a:gd name="T27" fmla="*/ 559 h 776"/>
                <a:gd name="T28" fmla="*/ 1017 w 1200"/>
                <a:gd name="T29" fmla="*/ 589 h 776"/>
                <a:gd name="T30" fmla="*/ 986 w 1200"/>
                <a:gd name="T31" fmla="*/ 616 h 776"/>
                <a:gd name="T32" fmla="*/ 953 w 1200"/>
                <a:gd name="T33" fmla="*/ 644 h 776"/>
                <a:gd name="T34" fmla="*/ 920 w 1200"/>
                <a:gd name="T35" fmla="*/ 669 h 776"/>
                <a:gd name="T36" fmla="*/ 887 w 1200"/>
                <a:gd name="T37" fmla="*/ 692 h 776"/>
                <a:gd name="T38" fmla="*/ 854 w 1200"/>
                <a:gd name="T39" fmla="*/ 713 h 776"/>
                <a:gd name="T40" fmla="*/ 819 w 1200"/>
                <a:gd name="T41" fmla="*/ 732 h 776"/>
                <a:gd name="T42" fmla="*/ 786 w 1200"/>
                <a:gd name="T43" fmla="*/ 747 h 776"/>
                <a:gd name="T44" fmla="*/ 754 w 1200"/>
                <a:gd name="T45" fmla="*/ 761 h 776"/>
                <a:gd name="T46" fmla="*/ 723 w 1200"/>
                <a:gd name="T47" fmla="*/ 769 h 776"/>
                <a:gd name="T48" fmla="*/ 693 w 1200"/>
                <a:gd name="T49" fmla="*/ 775 h 776"/>
                <a:gd name="T50" fmla="*/ 664 w 1200"/>
                <a:gd name="T51" fmla="*/ 776 h 776"/>
                <a:gd name="T52" fmla="*/ 639 w 1200"/>
                <a:gd name="T53" fmla="*/ 774 h 776"/>
                <a:gd name="T54" fmla="*/ 0 w 1200"/>
                <a:gd name="T55" fmla="*/ 0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0" h="776">
                  <a:moveTo>
                    <a:pt x="0" y="0"/>
                  </a:moveTo>
                  <a:lnTo>
                    <a:pt x="1183" y="239"/>
                  </a:lnTo>
                  <a:lnTo>
                    <a:pt x="1194" y="257"/>
                  </a:lnTo>
                  <a:lnTo>
                    <a:pt x="1199" y="278"/>
                  </a:lnTo>
                  <a:lnTo>
                    <a:pt x="1200" y="301"/>
                  </a:lnTo>
                  <a:lnTo>
                    <a:pt x="1197" y="325"/>
                  </a:lnTo>
                  <a:lnTo>
                    <a:pt x="1189" y="351"/>
                  </a:lnTo>
                  <a:lnTo>
                    <a:pt x="1178" y="380"/>
                  </a:lnTo>
                  <a:lnTo>
                    <a:pt x="1164" y="409"/>
                  </a:lnTo>
                  <a:lnTo>
                    <a:pt x="1145" y="438"/>
                  </a:lnTo>
                  <a:lnTo>
                    <a:pt x="1124" y="469"/>
                  </a:lnTo>
                  <a:lnTo>
                    <a:pt x="1101" y="499"/>
                  </a:lnTo>
                  <a:lnTo>
                    <a:pt x="1074" y="530"/>
                  </a:lnTo>
                  <a:lnTo>
                    <a:pt x="1046" y="559"/>
                  </a:lnTo>
                  <a:lnTo>
                    <a:pt x="1017" y="589"/>
                  </a:lnTo>
                  <a:lnTo>
                    <a:pt x="986" y="616"/>
                  </a:lnTo>
                  <a:lnTo>
                    <a:pt x="953" y="644"/>
                  </a:lnTo>
                  <a:lnTo>
                    <a:pt x="920" y="669"/>
                  </a:lnTo>
                  <a:lnTo>
                    <a:pt x="887" y="692"/>
                  </a:lnTo>
                  <a:lnTo>
                    <a:pt x="854" y="713"/>
                  </a:lnTo>
                  <a:lnTo>
                    <a:pt x="819" y="732"/>
                  </a:lnTo>
                  <a:lnTo>
                    <a:pt x="786" y="747"/>
                  </a:lnTo>
                  <a:lnTo>
                    <a:pt x="754" y="761"/>
                  </a:lnTo>
                  <a:lnTo>
                    <a:pt x="723" y="769"/>
                  </a:lnTo>
                  <a:lnTo>
                    <a:pt x="693" y="775"/>
                  </a:lnTo>
                  <a:lnTo>
                    <a:pt x="664" y="776"/>
                  </a:lnTo>
                  <a:lnTo>
                    <a:pt x="639" y="774"/>
                  </a:lnTo>
                  <a:lnTo>
                    <a:pt x="0"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3" name="îŝḷîḓé-Freeform: Shape 37"/>
            <p:cNvSpPr>
              <a:spLocks/>
            </p:cNvSpPr>
            <p:nvPr/>
          </p:nvSpPr>
          <p:spPr bwMode="auto">
            <a:xfrm>
              <a:off x="8953914" y="3544600"/>
              <a:ext cx="182095" cy="94602"/>
            </a:xfrm>
            <a:custGeom>
              <a:avLst/>
              <a:gdLst>
                <a:gd name="T0" fmla="*/ 1491 w 1666"/>
                <a:gd name="T1" fmla="*/ 0 h 863"/>
                <a:gd name="T2" fmla="*/ 1519 w 1666"/>
                <a:gd name="T3" fmla="*/ 6 h 863"/>
                <a:gd name="T4" fmla="*/ 1545 w 1666"/>
                <a:gd name="T5" fmla="*/ 18 h 863"/>
                <a:gd name="T6" fmla="*/ 1568 w 1666"/>
                <a:gd name="T7" fmla="*/ 34 h 863"/>
                <a:gd name="T8" fmla="*/ 1588 w 1666"/>
                <a:gd name="T9" fmla="*/ 56 h 863"/>
                <a:gd name="T10" fmla="*/ 1607 w 1666"/>
                <a:gd name="T11" fmla="*/ 83 h 863"/>
                <a:gd name="T12" fmla="*/ 1623 w 1666"/>
                <a:gd name="T13" fmla="*/ 112 h 863"/>
                <a:gd name="T14" fmla="*/ 1636 w 1666"/>
                <a:gd name="T15" fmla="*/ 145 h 863"/>
                <a:gd name="T16" fmla="*/ 1647 w 1666"/>
                <a:gd name="T17" fmla="*/ 182 h 863"/>
                <a:gd name="T18" fmla="*/ 1655 w 1666"/>
                <a:gd name="T19" fmla="*/ 221 h 863"/>
                <a:gd name="T20" fmla="*/ 1660 w 1666"/>
                <a:gd name="T21" fmla="*/ 262 h 863"/>
                <a:gd name="T22" fmla="*/ 1665 w 1666"/>
                <a:gd name="T23" fmla="*/ 305 h 863"/>
                <a:gd name="T24" fmla="*/ 1666 w 1666"/>
                <a:gd name="T25" fmla="*/ 349 h 863"/>
                <a:gd name="T26" fmla="*/ 1665 w 1666"/>
                <a:gd name="T27" fmla="*/ 394 h 863"/>
                <a:gd name="T28" fmla="*/ 1660 w 1666"/>
                <a:gd name="T29" fmla="*/ 440 h 863"/>
                <a:gd name="T30" fmla="*/ 1655 w 1666"/>
                <a:gd name="T31" fmla="*/ 485 h 863"/>
                <a:gd name="T32" fmla="*/ 1647 w 1666"/>
                <a:gd name="T33" fmla="*/ 530 h 863"/>
                <a:gd name="T34" fmla="*/ 1637 w 1666"/>
                <a:gd name="T35" fmla="*/ 574 h 863"/>
                <a:gd name="T36" fmla="*/ 1624 w 1666"/>
                <a:gd name="T37" fmla="*/ 617 h 863"/>
                <a:gd name="T38" fmla="*/ 1609 w 1666"/>
                <a:gd name="T39" fmla="*/ 659 h 863"/>
                <a:gd name="T40" fmla="*/ 1593 w 1666"/>
                <a:gd name="T41" fmla="*/ 698 h 863"/>
                <a:gd name="T42" fmla="*/ 1573 w 1666"/>
                <a:gd name="T43" fmla="*/ 734 h 863"/>
                <a:gd name="T44" fmla="*/ 1552 w 1666"/>
                <a:gd name="T45" fmla="*/ 768 h 863"/>
                <a:gd name="T46" fmla="*/ 1529 w 1666"/>
                <a:gd name="T47" fmla="*/ 798 h 863"/>
                <a:gd name="T48" fmla="*/ 1503 w 1666"/>
                <a:gd name="T49" fmla="*/ 824 h 863"/>
                <a:gd name="T50" fmla="*/ 1475 w 1666"/>
                <a:gd name="T51" fmla="*/ 846 h 863"/>
                <a:gd name="T52" fmla="*/ 1447 w 1666"/>
                <a:gd name="T53" fmla="*/ 863 h 863"/>
                <a:gd name="T54" fmla="*/ 0 w 1666"/>
                <a:gd name="T55" fmla="*/ 712 h 863"/>
                <a:gd name="T56" fmla="*/ 1491 w 1666"/>
                <a:gd name="T57"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66" h="863">
                  <a:moveTo>
                    <a:pt x="1491" y="0"/>
                  </a:moveTo>
                  <a:lnTo>
                    <a:pt x="1519" y="6"/>
                  </a:lnTo>
                  <a:lnTo>
                    <a:pt x="1545" y="18"/>
                  </a:lnTo>
                  <a:lnTo>
                    <a:pt x="1568" y="34"/>
                  </a:lnTo>
                  <a:lnTo>
                    <a:pt x="1588" y="56"/>
                  </a:lnTo>
                  <a:lnTo>
                    <a:pt x="1607" y="83"/>
                  </a:lnTo>
                  <a:lnTo>
                    <a:pt x="1623" y="112"/>
                  </a:lnTo>
                  <a:lnTo>
                    <a:pt x="1636" y="145"/>
                  </a:lnTo>
                  <a:lnTo>
                    <a:pt x="1647" y="182"/>
                  </a:lnTo>
                  <a:lnTo>
                    <a:pt x="1655" y="221"/>
                  </a:lnTo>
                  <a:lnTo>
                    <a:pt x="1660" y="262"/>
                  </a:lnTo>
                  <a:lnTo>
                    <a:pt x="1665" y="305"/>
                  </a:lnTo>
                  <a:lnTo>
                    <a:pt x="1666" y="349"/>
                  </a:lnTo>
                  <a:lnTo>
                    <a:pt x="1665" y="394"/>
                  </a:lnTo>
                  <a:lnTo>
                    <a:pt x="1660" y="440"/>
                  </a:lnTo>
                  <a:lnTo>
                    <a:pt x="1655" y="485"/>
                  </a:lnTo>
                  <a:lnTo>
                    <a:pt x="1647" y="530"/>
                  </a:lnTo>
                  <a:lnTo>
                    <a:pt x="1637" y="574"/>
                  </a:lnTo>
                  <a:lnTo>
                    <a:pt x="1624" y="617"/>
                  </a:lnTo>
                  <a:lnTo>
                    <a:pt x="1609" y="659"/>
                  </a:lnTo>
                  <a:lnTo>
                    <a:pt x="1593" y="698"/>
                  </a:lnTo>
                  <a:lnTo>
                    <a:pt x="1573" y="734"/>
                  </a:lnTo>
                  <a:lnTo>
                    <a:pt x="1552" y="768"/>
                  </a:lnTo>
                  <a:lnTo>
                    <a:pt x="1529" y="798"/>
                  </a:lnTo>
                  <a:lnTo>
                    <a:pt x="1503" y="824"/>
                  </a:lnTo>
                  <a:lnTo>
                    <a:pt x="1475" y="846"/>
                  </a:lnTo>
                  <a:lnTo>
                    <a:pt x="1447" y="863"/>
                  </a:lnTo>
                  <a:lnTo>
                    <a:pt x="0" y="712"/>
                  </a:lnTo>
                  <a:lnTo>
                    <a:pt x="1491"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4" name="îŝḷîḓé-Freeform: Shape 38"/>
            <p:cNvSpPr>
              <a:spLocks/>
            </p:cNvSpPr>
            <p:nvPr/>
          </p:nvSpPr>
          <p:spPr bwMode="auto">
            <a:xfrm>
              <a:off x="8974147" y="3413908"/>
              <a:ext cx="186469" cy="193032"/>
            </a:xfrm>
            <a:custGeom>
              <a:avLst/>
              <a:gdLst>
                <a:gd name="T0" fmla="*/ 1013 w 1707"/>
                <a:gd name="T1" fmla="*/ 0 h 1769"/>
                <a:gd name="T2" fmla="*/ 1053 w 1707"/>
                <a:gd name="T3" fmla="*/ 5 h 1769"/>
                <a:gd name="T4" fmla="*/ 1094 w 1707"/>
                <a:gd name="T5" fmla="*/ 13 h 1769"/>
                <a:gd name="T6" fmla="*/ 1136 w 1707"/>
                <a:gd name="T7" fmla="*/ 27 h 1769"/>
                <a:gd name="T8" fmla="*/ 1178 w 1707"/>
                <a:gd name="T9" fmla="*/ 43 h 1769"/>
                <a:gd name="T10" fmla="*/ 1222 w 1707"/>
                <a:gd name="T11" fmla="*/ 63 h 1769"/>
                <a:gd name="T12" fmla="*/ 1264 w 1707"/>
                <a:gd name="T13" fmla="*/ 86 h 1769"/>
                <a:gd name="T14" fmla="*/ 1307 w 1707"/>
                <a:gd name="T15" fmla="*/ 112 h 1769"/>
                <a:gd name="T16" fmla="*/ 1348 w 1707"/>
                <a:gd name="T17" fmla="*/ 142 h 1769"/>
                <a:gd name="T18" fmla="*/ 1389 w 1707"/>
                <a:gd name="T19" fmla="*/ 173 h 1769"/>
                <a:gd name="T20" fmla="*/ 1429 w 1707"/>
                <a:gd name="T21" fmla="*/ 207 h 1769"/>
                <a:gd name="T22" fmla="*/ 1467 w 1707"/>
                <a:gd name="T23" fmla="*/ 242 h 1769"/>
                <a:gd name="T24" fmla="*/ 1504 w 1707"/>
                <a:gd name="T25" fmla="*/ 280 h 1769"/>
                <a:gd name="T26" fmla="*/ 1538 w 1707"/>
                <a:gd name="T27" fmla="*/ 317 h 1769"/>
                <a:gd name="T28" fmla="*/ 1570 w 1707"/>
                <a:gd name="T29" fmla="*/ 357 h 1769"/>
                <a:gd name="T30" fmla="*/ 1599 w 1707"/>
                <a:gd name="T31" fmla="*/ 397 h 1769"/>
                <a:gd name="T32" fmla="*/ 1626 w 1707"/>
                <a:gd name="T33" fmla="*/ 438 h 1769"/>
                <a:gd name="T34" fmla="*/ 1649 w 1707"/>
                <a:gd name="T35" fmla="*/ 479 h 1769"/>
                <a:gd name="T36" fmla="*/ 1669 w 1707"/>
                <a:gd name="T37" fmla="*/ 519 h 1769"/>
                <a:gd name="T38" fmla="*/ 1684 w 1707"/>
                <a:gd name="T39" fmla="*/ 560 h 1769"/>
                <a:gd name="T40" fmla="*/ 1697 w 1707"/>
                <a:gd name="T41" fmla="*/ 600 h 1769"/>
                <a:gd name="T42" fmla="*/ 1703 w 1707"/>
                <a:gd name="T43" fmla="*/ 639 h 1769"/>
                <a:gd name="T44" fmla="*/ 1707 w 1707"/>
                <a:gd name="T45" fmla="*/ 677 h 1769"/>
                <a:gd name="T46" fmla="*/ 1704 w 1707"/>
                <a:gd name="T47" fmla="*/ 714 h 1769"/>
                <a:gd name="T48" fmla="*/ 1697 w 1707"/>
                <a:gd name="T49" fmla="*/ 749 h 1769"/>
                <a:gd name="T50" fmla="*/ 1683 w 1707"/>
                <a:gd name="T51" fmla="*/ 782 h 1769"/>
                <a:gd name="T52" fmla="*/ 0 w 1707"/>
                <a:gd name="T53" fmla="*/ 1769 h 1769"/>
                <a:gd name="T54" fmla="*/ 872 w 1707"/>
                <a:gd name="T55" fmla="*/ 30 h 1769"/>
                <a:gd name="T56" fmla="*/ 904 w 1707"/>
                <a:gd name="T57" fmla="*/ 15 h 1769"/>
                <a:gd name="T58" fmla="*/ 938 w 1707"/>
                <a:gd name="T59" fmla="*/ 5 h 1769"/>
                <a:gd name="T60" fmla="*/ 976 w 1707"/>
                <a:gd name="T61" fmla="*/ 0 h 1769"/>
                <a:gd name="T62" fmla="*/ 1013 w 1707"/>
                <a:gd name="T63" fmla="*/ 0 h 1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7" h="1769">
                  <a:moveTo>
                    <a:pt x="1013" y="0"/>
                  </a:moveTo>
                  <a:lnTo>
                    <a:pt x="1053" y="5"/>
                  </a:lnTo>
                  <a:lnTo>
                    <a:pt x="1094" y="13"/>
                  </a:lnTo>
                  <a:lnTo>
                    <a:pt x="1136" y="27"/>
                  </a:lnTo>
                  <a:lnTo>
                    <a:pt x="1178" y="43"/>
                  </a:lnTo>
                  <a:lnTo>
                    <a:pt x="1222" y="63"/>
                  </a:lnTo>
                  <a:lnTo>
                    <a:pt x="1264" y="86"/>
                  </a:lnTo>
                  <a:lnTo>
                    <a:pt x="1307" y="112"/>
                  </a:lnTo>
                  <a:lnTo>
                    <a:pt x="1348" y="142"/>
                  </a:lnTo>
                  <a:lnTo>
                    <a:pt x="1389" y="173"/>
                  </a:lnTo>
                  <a:lnTo>
                    <a:pt x="1429" y="207"/>
                  </a:lnTo>
                  <a:lnTo>
                    <a:pt x="1467" y="242"/>
                  </a:lnTo>
                  <a:lnTo>
                    <a:pt x="1504" y="280"/>
                  </a:lnTo>
                  <a:lnTo>
                    <a:pt x="1538" y="317"/>
                  </a:lnTo>
                  <a:lnTo>
                    <a:pt x="1570" y="357"/>
                  </a:lnTo>
                  <a:lnTo>
                    <a:pt x="1599" y="397"/>
                  </a:lnTo>
                  <a:lnTo>
                    <a:pt x="1626" y="438"/>
                  </a:lnTo>
                  <a:lnTo>
                    <a:pt x="1649" y="479"/>
                  </a:lnTo>
                  <a:lnTo>
                    <a:pt x="1669" y="519"/>
                  </a:lnTo>
                  <a:lnTo>
                    <a:pt x="1684" y="560"/>
                  </a:lnTo>
                  <a:lnTo>
                    <a:pt x="1697" y="600"/>
                  </a:lnTo>
                  <a:lnTo>
                    <a:pt x="1703" y="639"/>
                  </a:lnTo>
                  <a:lnTo>
                    <a:pt x="1707" y="677"/>
                  </a:lnTo>
                  <a:lnTo>
                    <a:pt x="1704" y="714"/>
                  </a:lnTo>
                  <a:lnTo>
                    <a:pt x="1697" y="749"/>
                  </a:lnTo>
                  <a:lnTo>
                    <a:pt x="1683" y="782"/>
                  </a:lnTo>
                  <a:lnTo>
                    <a:pt x="0" y="1769"/>
                  </a:lnTo>
                  <a:lnTo>
                    <a:pt x="872" y="30"/>
                  </a:lnTo>
                  <a:lnTo>
                    <a:pt x="904" y="15"/>
                  </a:lnTo>
                  <a:lnTo>
                    <a:pt x="938" y="5"/>
                  </a:lnTo>
                  <a:lnTo>
                    <a:pt x="976" y="0"/>
                  </a:lnTo>
                  <a:lnTo>
                    <a:pt x="1013"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sp>
          <p:nvSpPr>
            <p:cNvPr id="55" name="îŝḷîḓé-Freeform: Shape 39"/>
            <p:cNvSpPr>
              <a:spLocks/>
            </p:cNvSpPr>
            <p:nvPr/>
          </p:nvSpPr>
          <p:spPr bwMode="auto">
            <a:xfrm>
              <a:off x="8891576" y="3316572"/>
              <a:ext cx="176079" cy="262479"/>
            </a:xfrm>
            <a:custGeom>
              <a:avLst/>
              <a:gdLst>
                <a:gd name="T0" fmla="*/ 771 w 1608"/>
                <a:gd name="T1" fmla="*/ 0 h 2398"/>
                <a:gd name="T2" fmla="*/ 837 w 1608"/>
                <a:gd name="T3" fmla="*/ 0 h 2398"/>
                <a:gd name="T4" fmla="*/ 904 w 1608"/>
                <a:gd name="T5" fmla="*/ 2 h 2398"/>
                <a:gd name="T6" fmla="*/ 969 w 1608"/>
                <a:gd name="T7" fmla="*/ 5 h 2398"/>
                <a:gd name="T8" fmla="*/ 1034 w 1608"/>
                <a:gd name="T9" fmla="*/ 12 h 2398"/>
                <a:gd name="T10" fmla="*/ 1097 w 1608"/>
                <a:gd name="T11" fmla="*/ 20 h 2398"/>
                <a:gd name="T12" fmla="*/ 1159 w 1608"/>
                <a:gd name="T13" fmla="*/ 30 h 2398"/>
                <a:gd name="T14" fmla="*/ 1218 w 1608"/>
                <a:gd name="T15" fmla="*/ 42 h 2398"/>
                <a:gd name="T16" fmla="*/ 1276 w 1608"/>
                <a:gd name="T17" fmla="*/ 58 h 2398"/>
                <a:gd name="T18" fmla="*/ 1329 w 1608"/>
                <a:gd name="T19" fmla="*/ 74 h 2398"/>
                <a:gd name="T20" fmla="*/ 1380 w 1608"/>
                <a:gd name="T21" fmla="*/ 93 h 2398"/>
                <a:gd name="T22" fmla="*/ 1427 w 1608"/>
                <a:gd name="T23" fmla="*/ 114 h 2398"/>
                <a:gd name="T24" fmla="*/ 1469 w 1608"/>
                <a:gd name="T25" fmla="*/ 136 h 2398"/>
                <a:gd name="T26" fmla="*/ 1508 w 1608"/>
                <a:gd name="T27" fmla="*/ 161 h 2398"/>
                <a:gd name="T28" fmla="*/ 1541 w 1608"/>
                <a:gd name="T29" fmla="*/ 188 h 2398"/>
                <a:gd name="T30" fmla="*/ 1569 w 1608"/>
                <a:gd name="T31" fmla="*/ 217 h 2398"/>
                <a:gd name="T32" fmla="*/ 1591 w 1608"/>
                <a:gd name="T33" fmla="*/ 248 h 2398"/>
                <a:gd name="T34" fmla="*/ 1608 w 1608"/>
                <a:gd name="T35" fmla="*/ 281 h 2398"/>
                <a:gd name="T36" fmla="*/ 806 w 1608"/>
                <a:gd name="T37" fmla="*/ 2398 h 2398"/>
                <a:gd name="T38" fmla="*/ 0 w 1608"/>
                <a:gd name="T39" fmla="*/ 281 h 2398"/>
                <a:gd name="T40" fmla="*/ 15 w 1608"/>
                <a:gd name="T41" fmla="*/ 248 h 2398"/>
                <a:gd name="T42" fmla="*/ 37 w 1608"/>
                <a:gd name="T43" fmla="*/ 217 h 2398"/>
                <a:gd name="T44" fmla="*/ 66 w 1608"/>
                <a:gd name="T45" fmla="*/ 188 h 2398"/>
                <a:gd name="T46" fmla="*/ 100 w 1608"/>
                <a:gd name="T47" fmla="*/ 161 h 2398"/>
                <a:gd name="T48" fmla="*/ 137 w 1608"/>
                <a:gd name="T49" fmla="*/ 136 h 2398"/>
                <a:gd name="T50" fmla="*/ 180 w 1608"/>
                <a:gd name="T51" fmla="*/ 114 h 2398"/>
                <a:gd name="T52" fmla="*/ 227 w 1608"/>
                <a:gd name="T53" fmla="*/ 93 h 2398"/>
                <a:gd name="T54" fmla="*/ 278 w 1608"/>
                <a:gd name="T55" fmla="*/ 74 h 2398"/>
                <a:gd name="T56" fmla="*/ 332 w 1608"/>
                <a:gd name="T57" fmla="*/ 58 h 2398"/>
                <a:gd name="T58" fmla="*/ 389 w 1608"/>
                <a:gd name="T59" fmla="*/ 42 h 2398"/>
                <a:gd name="T60" fmla="*/ 448 w 1608"/>
                <a:gd name="T61" fmla="*/ 30 h 2398"/>
                <a:gd name="T62" fmla="*/ 510 w 1608"/>
                <a:gd name="T63" fmla="*/ 20 h 2398"/>
                <a:gd name="T64" fmla="*/ 574 w 1608"/>
                <a:gd name="T65" fmla="*/ 12 h 2398"/>
                <a:gd name="T66" fmla="*/ 638 w 1608"/>
                <a:gd name="T67" fmla="*/ 5 h 2398"/>
                <a:gd name="T68" fmla="*/ 704 w 1608"/>
                <a:gd name="T69" fmla="*/ 2 h 2398"/>
                <a:gd name="T70" fmla="*/ 771 w 1608"/>
                <a:gd name="T71" fmla="*/ 0 h 2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8" h="2398">
                  <a:moveTo>
                    <a:pt x="771" y="0"/>
                  </a:moveTo>
                  <a:lnTo>
                    <a:pt x="837" y="0"/>
                  </a:lnTo>
                  <a:lnTo>
                    <a:pt x="904" y="2"/>
                  </a:lnTo>
                  <a:lnTo>
                    <a:pt x="969" y="5"/>
                  </a:lnTo>
                  <a:lnTo>
                    <a:pt x="1034" y="12"/>
                  </a:lnTo>
                  <a:lnTo>
                    <a:pt x="1097" y="20"/>
                  </a:lnTo>
                  <a:lnTo>
                    <a:pt x="1159" y="30"/>
                  </a:lnTo>
                  <a:lnTo>
                    <a:pt x="1218" y="42"/>
                  </a:lnTo>
                  <a:lnTo>
                    <a:pt x="1276" y="58"/>
                  </a:lnTo>
                  <a:lnTo>
                    <a:pt x="1329" y="74"/>
                  </a:lnTo>
                  <a:lnTo>
                    <a:pt x="1380" y="93"/>
                  </a:lnTo>
                  <a:lnTo>
                    <a:pt x="1427" y="114"/>
                  </a:lnTo>
                  <a:lnTo>
                    <a:pt x="1469" y="136"/>
                  </a:lnTo>
                  <a:lnTo>
                    <a:pt x="1508" y="161"/>
                  </a:lnTo>
                  <a:lnTo>
                    <a:pt x="1541" y="188"/>
                  </a:lnTo>
                  <a:lnTo>
                    <a:pt x="1569" y="217"/>
                  </a:lnTo>
                  <a:lnTo>
                    <a:pt x="1591" y="248"/>
                  </a:lnTo>
                  <a:lnTo>
                    <a:pt x="1608" y="281"/>
                  </a:lnTo>
                  <a:lnTo>
                    <a:pt x="806" y="2398"/>
                  </a:lnTo>
                  <a:lnTo>
                    <a:pt x="0" y="281"/>
                  </a:lnTo>
                  <a:lnTo>
                    <a:pt x="15" y="248"/>
                  </a:lnTo>
                  <a:lnTo>
                    <a:pt x="37" y="217"/>
                  </a:lnTo>
                  <a:lnTo>
                    <a:pt x="66" y="188"/>
                  </a:lnTo>
                  <a:lnTo>
                    <a:pt x="100" y="161"/>
                  </a:lnTo>
                  <a:lnTo>
                    <a:pt x="137" y="136"/>
                  </a:lnTo>
                  <a:lnTo>
                    <a:pt x="180" y="114"/>
                  </a:lnTo>
                  <a:lnTo>
                    <a:pt x="227" y="93"/>
                  </a:lnTo>
                  <a:lnTo>
                    <a:pt x="278" y="74"/>
                  </a:lnTo>
                  <a:lnTo>
                    <a:pt x="332" y="58"/>
                  </a:lnTo>
                  <a:lnTo>
                    <a:pt x="389" y="42"/>
                  </a:lnTo>
                  <a:lnTo>
                    <a:pt x="448" y="30"/>
                  </a:lnTo>
                  <a:lnTo>
                    <a:pt x="510" y="20"/>
                  </a:lnTo>
                  <a:lnTo>
                    <a:pt x="574" y="12"/>
                  </a:lnTo>
                  <a:lnTo>
                    <a:pt x="638" y="5"/>
                  </a:lnTo>
                  <a:lnTo>
                    <a:pt x="704" y="2"/>
                  </a:lnTo>
                  <a:lnTo>
                    <a:pt x="771" y="0"/>
                  </a:lnTo>
                  <a:close/>
                </a:path>
              </a:pathLst>
            </a:custGeom>
            <a:solidFill>
              <a:schemeClr val="bg1"/>
            </a:solidFill>
            <a:ln w="0">
              <a:noFill/>
              <a:prstDash val="solid"/>
              <a:round/>
              <a:headEnd/>
              <a:tailEnd/>
            </a:ln>
          </p:spPr>
          <p:txBody>
            <a:bodyPr anchor="ctr"/>
            <a:lstStyle/>
            <a:p>
              <a:pPr algn="ctr" defTabSz="685800"/>
              <a:endParaRPr sz="1350">
                <a:solidFill>
                  <a:prstClr val="black"/>
                </a:solidFill>
                <a:latin typeface="Arial"/>
                <a:ea typeface="微软雅黑"/>
              </a:endParaRPr>
            </a:p>
          </p:txBody>
        </p:sp>
      </p:grpSp>
      <p:sp>
        <p:nvSpPr>
          <p:cNvPr id="42" name="îŝḷîḓé-Oval 41"/>
          <p:cNvSpPr>
            <a:spLocks noChangeAspect="1"/>
          </p:cNvSpPr>
          <p:nvPr/>
        </p:nvSpPr>
        <p:spPr>
          <a:xfrm>
            <a:off x="1140034" y="3599790"/>
            <a:ext cx="518926" cy="518932"/>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3" name="îŝḷîḓé-Oval 42"/>
          <p:cNvSpPr>
            <a:spLocks noChangeAspect="1"/>
          </p:cNvSpPr>
          <p:nvPr/>
        </p:nvSpPr>
        <p:spPr>
          <a:xfrm>
            <a:off x="1209910" y="3667252"/>
            <a:ext cx="379173" cy="37917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r>
              <a:rPr lang="en-US" sz="1350" dirty="0">
                <a:solidFill>
                  <a:prstClr val="white"/>
                </a:solidFill>
                <a:latin typeface="Arial"/>
                <a:ea typeface="微软雅黑"/>
              </a:rPr>
              <a:t>1</a:t>
            </a:r>
            <a:endParaRPr sz="1350" dirty="0">
              <a:solidFill>
                <a:prstClr val="white"/>
              </a:solidFill>
              <a:latin typeface="Arial"/>
              <a:ea typeface="微软雅黑"/>
            </a:endParaRPr>
          </a:p>
        </p:txBody>
      </p:sp>
      <p:sp>
        <p:nvSpPr>
          <p:cNvPr id="22" name="îŝḷîḓé-Left Bracket 43"/>
          <p:cNvSpPr/>
          <p:nvPr/>
        </p:nvSpPr>
        <p:spPr>
          <a:xfrm rot="5400000">
            <a:off x="2180201" y="2544292"/>
            <a:ext cx="201397" cy="1762802"/>
          </a:xfrm>
          <a:prstGeom prst="leftBracket">
            <a:avLst>
              <a:gd name="adj" fmla="val 102804"/>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sp>
        <p:nvSpPr>
          <p:cNvPr id="23" name="îŝḷîḓé-Left Bracket 44"/>
          <p:cNvSpPr/>
          <p:nvPr/>
        </p:nvSpPr>
        <p:spPr>
          <a:xfrm rot="5400000">
            <a:off x="6776286" y="2550328"/>
            <a:ext cx="201397" cy="1752470"/>
          </a:xfrm>
          <a:prstGeom prst="leftBracket">
            <a:avLst>
              <a:gd name="adj" fmla="val 102804"/>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defTabSz="685800"/>
            <a:endParaRPr sz="1350">
              <a:solidFill>
                <a:prstClr val="black"/>
              </a:solidFill>
              <a:latin typeface="Arial"/>
              <a:ea typeface="微软雅黑"/>
            </a:endParaRPr>
          </a:p>
        </p:txBody>
      </p:sp>
      <p:cxnSp>
        <p:nvCxnSpPr>
          <p:cNvPr id="25" name="îŝḷîḓé-Straight Connector 46"/>
          <p:cNvCxnSpPr/>
          <p:nvPr/>
        </p:nvCxnSpPr>
        <p:spPr>
          <a:xfrm>
            <a:off x="2384892" y="3033157"/>
            <a:ext cx="1" cy="24635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îŝḷîḓé-Straight Connector 47"/>
          <p:cNvCxnSpPr/>
          <p:nvPr/>
        </p:nvCxnSpPr>
        <p:spPr>
          <a:xfrm>
            <a:off x="4593081" y="3033156"/>
            <a:ext cx="1" cy="493234"/>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0" name="îŝḷîḓé-Oval 49"/>
          <p:cNvSpPr>
            <a:spLocks noChangeAspect="1"/>
          </p:cNvSpPr>
          <p:nvPr/>
        </p:nvSpPr>
        <p:spPr>
          <a:xfrm>
            <a:off x="2920318" y="3591734"/>
            <a:ext cx="518926" cy="518932"/>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1" name="îŝḷîḓé-Oval 50"/>
          <p:cNvSpPr>
            <a:spLocks noChangeAspect="1"/>
          </p:cNvSpPr>
          <p:nvPr/>
        </p:nvSpPr>
        <p:spPr>
          <a:xfrm>
            <a:off x="2990194" y="3659195"/>
            <a:ext cx="379173" cy="37917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r>
              <a:rPr lang="en-US" sz="1350" dirty="0">
                <a:solidFill>
                  <a:prstClr val="white"/>
                </a:solidFill>
                <a:latin typeface="Arial"/>
                <a:ea typeface="微软雅黑"/>
              </a:rPr>
              <a:t>2</a:t>
            </a:r>
            <a:endParaRPr sz="1350" dirty="0">
              <a:solidFill>
                <a:prstClr val="white"/>
              </a:solidFill>
              <a:latin typeface="Arial"/>
              <a:ea typeface="微软雅黑"/>
            </a:endParaRPr>
          </a:p>
        </p:txBody>
      </p:sp>
      <p:sp>
        <p:nvSpPr>
          <p:cNvPr id="38" name="îŝḷîḓé-Oval 52"/>
          <p:cNvSpPr>
            <a:spLocks noChangeAspect="1"/>
          </p:cNvSpPr>
          <p:nvPr/>
        </p:nvSpPr>
        <p:spPr>
          <a:xfrm>
            <a:off x="4333617" y="3599790"/>
            <a:ext cx="518926" cy="518932"/>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9" name="îŝḷîḓé-Oval 53"/>
          <p:cNvSpPr>
            <a:spLocks noChangeAspect="1"/>
          </p:cNvSpPr>
          <p:nvPr/>
        </p:nvSpPr>
        <p:spPr>
          <a:xfrm>
            <a:off x="4403492" y="3667252"/>
            <a:ext cx="379173" cy="37917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r>
              <a:rPr lang="en-US" sz="1350" dirty="0">
                <a:solidFill>
                  <a:prstClr val="white"/>
                </a:solidFill>
                <a:latin typeface="Arial"/>
                <a:ea typeface="微软雅黑"/>
              </a:rPr>
              <a:t>3</a:t>
            </a:r>
            <a:endParaRPr sz="1350" dirty="0">
              <a:solidFill>
                <a:prstClr val="white"/>
              </a:solidFill>
              <a:latin typeface="Arial"/>
              <a:ea typeface="微软雅黑"/>
            </a:endParaRPr>
          </a:p>
        </p:txBody>
      </p:sp>
      <p:sp>
        <p:nvSpPr>
          <p:cNvPr id="36" name="îŝḷîḓé-Oval 55"/>
          <p:cNvSpPr>
            <a:spLocks noChangeAspect="1"/>
          </p:cNvSpPr>
          <p:nvPr/>
        </p:nvSpPr>
        <p:spPr>
          <a:xfrm>
            <a:off x="5704758" y="3591734"/>
            <a:ext cx="518926" cy="518932"/>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7" name="îŝḷîḓé-Oval 56"/>
          <p:cNvSpPr>
            <a:spLocks noChangeAspect="1"/>
          </p:cNvSpPr>
          <p:nvPr/>
        </p:nvSpPr>
        <p:spPr>
          <a:xfrm>
            <a:off x="5774633" y="3659195"/>
            <a:ext cx="379173" cy="37917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r>
              <a:rPr lang="en-US" sz="1350" dirty="0">
                <a:solidFill>
                  <a:prstClr val="white"/>
                </a:solidFill>
                <a:latin typeface="Arial"/>
                <a:ea typeface="微软雅黑"/>
              </a:rPr>
              <a:t>4</a:t>
            </a:r>
            <a:endParaRPr sz="1350" dirty="0">
              <a:solidFill>
                <a:prstClr val="white"/>
              </a:solidFill>
              <a:latin typeface="Arial"/>
              <a:ea typeface="微软雅黑"/>
            </a:endParaRPr>
          </a:p>
        </p:txBody>
      </p:sp>
      <p:sp>
        <p:nvSpPr>
          <p:cNvPr id="32" name="îŝḷîḓé-Oval 61"/>
          <p:cNvSpPr>
            <a:spLocks noChangeAspect="1"/>
          </p:cNvSpPr>
          <p:nvPr/>
        </p:nvSpPr>
        <p:spPr>
          <a:xfrm>
            <a:off x="7485040" y="3589317"/>
            <a:ext cx="518926" cy="518932"/>
          </a:xfrm>
          <a:prstGeom prst="ellipse">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3" name="îŝḷîḓé-Oval 62"/>
          <p:cNvSpPr>
            <a:spLocks noChangeAspect="1"/>
          </p:cNvSpPr>
          <p:nvPr/>
        </p:nvSpPr>
        <p:spPr>
          <a:xfrm>
            <a:off x="7554916" y="3656779"/>
            <a:ext cx="379173" cy="379178"/>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r>
              <a:rPr lang="en-US" sz="1350" dirty="0">
                <a:solidFill>
                  <a:prstClr val="white"/>
                </a:solidFill>
                <a:latin typeface="Arial"/>
                <a:ea typeface="微软雅黑"/>
              </a:rPr>
              <a:t>5</a:t>
            </a:r>
            <a:endParaRPr sz="1350" dirty="0">
              <a:solidFill>
                <a:prstClr val="white"/>
              </a:solidFill>
              <a:latin typeface="Arial"/>
              <a:ea typeface="微软雅黑"/>
            </a:endParaRPr>
          </a:p>
        </p:txBody>
      </p:sp>
      <p:sp>
        <p:nvSpPr>
          <p:cNvPr id="65" name="矩形 64"/>
          <p:cNvSpPr/>
          <p:nvPr/>
        </p:nvSpPr>
        <p:spPr>
          <a:xfrm>
            <a:off x="712126" y="4118722"/>
            <a:ext cx="1374740" cy="3970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75000"/>
                    <a:lumOff val="25000"/>
                  </a:prstClr>
                </a:solidFill>
                <a:latin typeface="微软雅黑"/>
                <a:ea typeface="微软雅黑"/>
              </a:rPr>
              <a:t>用户可以在投影仪或者计算机上进行演示也可以</a:t>
            </a:r>
          </a:p>
        </p:txBody>
      </p:sp>
      <p:sp>
        <p:nvSpPr>
          <p:cNvPr id="72" name="矩形 71"/>
          <p:cNvSpPr/>
          <p:nvPr/>
        </p:nvSpPr>
        <p:spPr>
          <a:xfrm>
            <a:off x="3795547" y="1310735"/>
            <a:ext cx="1537914" cy="3693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500" b="1" dirty="0">
                <a:solidFill>
                  <a:prstClr val="white"/>
                </a:solidFill>
                <a:latin typeface="微软雅黑"/>
                <a:ea typeface="微软雅黑"/>
              </a:rPr>
              <a:t>成本预算</a:t>
            </a:r>
          </a:p>
        </p:txBody>
      </p:sp>
      <p:sp>
        <p:nvSpPr>
          <p:cNvPr id="77" name="矩形 76"/>
          <p:cNvSpPr/>
          <p:nvPr/>
        </p:nvSpPr>
        <p:spPr>
          <a:xfrm>
            <a:off x="2492410" y="4118722"/>
            <a:ext cx="1374740" cy="3970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75000"/>
                    <a:lumOff val="25000"/>
                  </a:prstClr>
                </a:solidFill>
                <a:latin typeface="微软雅黑"/>
                <a:ea typeface="微软雅黑"/>
              </a:rPr>
              <a:t>用户可以在投影仪或者计算机上进行演示也可以</a:t>
            </a:r>
          </a:p>
        </p:txBody>
      </p:sp>
      <p:sp>
        <p:nvSpPr>
          <p:cNvPr id="78" name="矩形 77"/>
          <p:cNvSpPr/>
          <p:nvPr/>
        </p:nvSpPr>
        <p:spPr>
          <a:xfrm>
            <a:off x="3896184" y="4118722"/>
            <a:ext cx="1374740" cy="3970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75000"/>
                    <a:lumOff val="25000"/>
                  </a:prstClr>
                </a:solidFill>
                <a:latin typeface="微软雅黑"/>
                <a:ea typeface="微软雅黑"/>
              </a:rPr>
              <a:t>用户可以在投影仪或者计算机上进行演示也可以</a:t>
            </a:r>
          </a:p>
        </p:txBody>
      </p:sp>
      <p:cxnSp>
        <p:nvCxnSpPr>
          <p:cNvPr id="79" name="îŝḷîḓé-Straight Connector 46"/>
          <p:cNvCxnSpPr/>
          <p:nvPr/>
        </p:nvCxnSpPr>
        <p:spPr>
          <a:xfrm>
            <a:off x="6749178" y="3033157"/>
            <a:ext cx="1" cy="24635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5285868" y="4118722"/>
            <a:ext cx="1374740" cy="3970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75000"/>
                    <a:lumOff val="25000"/>
                  </a:prstClr>
                </a:solidFill>
                <a:latin typeface="微软雅黑"/>
                <a:ea typeface="微软雅黑"/>
              </a:rPr>
              <a:t>用户可以在投影仪或者计算机上进行演示也可以</a:t>
            </a:r>
          </a:p>
        </p:txBody>
      </p:sp>
      <p:sp>
        <p:nvSpPr>
          <p:cNvPr id="81" name="矩形 80"/>
          <p:cNvSpPr/>
          <p:nvPr/>
        </p:nvSpPr>
        <p:spPr>
          <a:xfrm>
            <a:off x="7057132" y="4118722"/>
            <a:ext cx="1374740" cy="3970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825" dirty="0">
                <a:solidFill>
                  <a:prstClr val="black">
                    <a:lumMod val="75000"/>
                    <a:lumOff val="25000"/>
                  </a:prstClr>
                </a:solidFill>
                <a:latin typeface="微软雅黑"/>
                <a:ea typeface="微软雅黑"/>
              </a:rPr>
              <a:t>用户可以在投影仪或者计算机上进行演示也可以</a:t>
            </a:r>
          </a:p>
        </p:txBody>
      </p:sp>
      <p:sp>
        <p:nvSpPr>
          <p:cNvPr id="64" name="文本框 63"/>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财务计划报表</a:t>
            </a:r>
          </a:p>
        </p:txBody>
      </p:sp>
      <p:sp>
        <p:nvSpPr>
          <p:cNvPr id="66" name="文本框 65"/>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33794486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1000"/>
                                        <p:tgtEl>
                                          <p:spTgt spid="70"/>
                                        </p:tgtEl>
                                      </p:cBhvr>
                                    </p:animEffect>
                                    <p:anim calcmode="lin" valueType="num">
                                      <p:cBhvr>
                                        <p:cTn id="18" dur="1000" fill="hold"/>
                                        <p:tgtEl>
                                          <p:spTgt spid="70"/>
                                        </p:tgtEl>
                                        <p:attrNameLst>
                                          <p:attrName>ppt_x</p:attrName>
                                        </p:attrNameLst>
                                      </p:cBhvr>
                                      <p:tavLst>
                                        <p:tav tm="0">
                                          <p:val>
                                            <p:strVal val="#ppt_x"/>
                                          </p:val>
                                        </p:tav>
                                        <p:tav tm="100000">
                                          <p:val>
                                            <p:strVal val="#ppt_x"/>
                                          </p:val>
                                        </p:tav>
                                      </p:tavLst>
                                    </p:anim>
                                    <p:anim calcmode="lin" valueType="num">
                                      <p:cBhvr>
                                        <p:cTn id="19" dur="1000" fill="hold"/>
                                        <p:tgtEl>
                                          <p:spTgt spid="7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fade">
                                      <p:cBhvr>
                                        <p:cTn id="22" dur="1000"/>
                                        <p:tgtEl>
                                          <p:spTgt spid="71"/>
                                        </p:tgtEl>
                                      </p:cBhvr>
                                    </p:animEffect>
                                    <p:anim calcmode="lin" valueType="num">
                                      <p:cBhvr>
                                        <p:cTn id="23" dur="1000" fill="hold"/>
                                        <p:tgtEl>
                                          <p:spTgt spid="71"/>
                                        </p:tgtEl>
                                        <p:attrNameLst>
                                          <p:attrName>ppt_x</p:attrName>
                                        </p:attrNameLst>
                                      </p:cBhvr>
                                      <p:tavLst>
                                        <p:tav tm="0">
                                          <p:val>
                                            <p:strVal val="#ppt_x"/>
                                          </p:val>
                                        </p:tav>
                                        <p:tav tm="100000">
                                          <p:val>
                                            <p:strVal val="#ppt_x"/>
                                          </p:val>
                                        </p:tav>
                                      </p:tavLst>
                                    </p:anim>
                                    <p:anim calcmode="lin" valueType="num">
                                      <p:cBhvr>
                                        <p:cTn id="24" dur="1000" fill="hold"/>
                                        <p:tgtEl>
                                          <p:spTgt spid="7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1000"/>
                                        <p:tgtEl>
                                          <p:spTgt spid="74"/>
                                        </p:tgtEl>
                                      </p:cBhvr>
                                    </p:animEffect>
                                    <p:anim calcmode="lin" valueType="num">
                                      <p:cBhvr>
                                        <p:cTn id="63" dur="1000" fill="hold"/>
                                        <p:tgtEl>
                                          <p:spTgt spid="74"/>
                                        </p:tgtEl>
                                        <p:attrNameLst>
                                          <p:attrName>ppt_x</p:attrName>
                                        </p:attrNameLst>
                                      </p:cBhvr>
                                      <p:tavLst>
                                        <p:tav tm="0">
                                          <p:val>
                                            <p:strVal val="#ppt_x"/>
                                          </p:val>
                                        </p:tav>
                                        <p:tav tm="100000">
                                          <p:val>
                                            <p:strVal val="#ppt_x"/>
                                          </p:val>
                                        </p:tav>
                                      </p:tavLst>
                                    </p:anim>
                                    <p:anim calcmode="lin" valueType="num">
                                      <p:cBhvr>
                                        <p:cTn id="64" dur="10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1000"/>
                                        <p:tgtEl>
                                          <p:spTgt spid="42"/>
                                        </p:tgtEl>
                                      </p:cBhvr>
                                    </p:animEffect>
                                    <p:anim calcmode="lin" valueType="num">
                                      <p:cBhvr>
                                        <p:cTn id="73" dur="1000" fill="hold"/>
                                        <p:tgtEl>
                                          <p:spTgt spid="42"/>
                                        </p:tgtEl>
                                        <p:attrNameLst>
                                          <p:attrName>ppt_x</p:attrName>
                                        </p:attrNameLst>
                                      </p:cBhvr>
                                      <p:tavLst>
                                        <p:tav tm="0">
                                          <p:val>
                                            <p:strVal val="#ppt_x"/>
                                          </p:val>
                                        </p:tav>
                                        <p:tav tm="100000">
                                          <p:val>
                                            <p:strVal val="#ppt_x"/>
                                          </p:val>
                                        </p:tav>
                                      </p:tavLst>
                                    </p:anim>
                                    <p:anim calcmode="lin" valueType="num">
                                      <p:cBhvr>
                                        <p:cTn id="74" dur="1000" fill="hold"/>
                                        <p:tgtEl>
                                          <p:spTgt spid="4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1000"/>
                                        <p:tgtEl>
                                          <p:spTgt spid="43"/>
                                        </p:tgtEl>
                                      </p:cBhvr>
                                    </p:animEffect>
                                    <p:anim calcmode="lin" valueType="num">
                                      <p:cBhvr>
                                        <p:cTn id="78" dur="1000" fill="hold"/>
                                        <p:tgtEl>
                                          <p:spTgt spid="43"/>
                                        </p:tgtEl>
                                        <p:attrNameLst>
                                          <p:attrName>ppt_x</p:attrName>
                                        </p:attrNameLst>
                                      </p:cBhvr>
                                      <p:tavLst>
                                        <p:tav tm="0">
                                          <p:val>
                                            <p:strVal val="#ppt_x"/>
                                          </p:val>
                                        </p:tav>
                                        <p:tav tm="100000">
                                          <p:val>
                                            <p:strVal val="#ppt_x"/>
                                          </p:val>
                                        </p:tav>
                                      </p:tavLst>
                                    </p:anim>
                                    <p:anim calcmode="lin" valueType="num">
                                      <p:cBhvr>
                                        <p:cTn id="79" dur="1000" fill="hold"/>
                                        <p:tgtEl>
                                          <p:spTgt spid="4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1000"/>
                                        <p:tgtEl>
                                          <p:spTgt spid="23"/>
                                        </p:tgtEl>
                                      </p:cBhvr>
                                    </p:animEffect>
                                    <p:anim calcmode="lin" valueType="num">
                                      <p:cBhvr>
                                        <p:cTn id="88" dur="1000" fill="hold"/>
                                        <p:tgtEl>
                                          <p:spTgt spid="23"/>
                                        </p:tgtEl>
                                        <p:attrNameLst>
                                          <p:attrName>ppt_x</p:attrName>
                                        </p:attrNameLst>
                                      </p:cBhvr>
                                      <p:tavLst>
                                        <p:tav tm="0">
                                          <p:val>
                                            <p:strVal val="#ppt_x"/>
                                          </p:val>
                                        </p:tav>
                                        <p:tav tm="100000">
                                          <p:val>
                                            <p:strVal val="#ppt_x"/>
                                          </p:val>
                                        </p:tav>
                                      </p:tavLst>
                                    </p:anim>
                                    <p:anim calcmode="lin" valueType="num">
                                      <p:cBhvr>
                                        <p:cTn id="89" dur="1000" fill="hold"/>
                                        <p:tgtEl>
                                          <p:spTgt spid="2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1000"/>
                                        <p:tgtEl>
                                          <p:spTgt spid="26"/>
                                        </p:tgtEl>
                                      </p:cBhvr>
                                    </p:animEffect>
                                    <p:anim calcmode="lin" valueType="num">
                                      <p:cBhvr>
                                        <p:cTn id="98" dur="1000" fill="hold"/>
                                        <p:tgtEl>
                                          <p:spTgt spid="26"/>
                                        </p:tgtEl>
                                        <p:attrNameLst>
                                          <p:attrName>ppt_x</p:attrName>
                                        </p:attrNameLst>
                                      </p:cBhvr>
                                      <p:tavLst>
                                        <p:tav tm="0">
                                          <p:val>
                                            <p:strVal val="#ppt_x"/>
                                          </p:val>
                                        </p:tav>
                                        <p:tav tm="100000">
                                          <p:val>
                                            <p:strVal val="#ppt_x"/>
                                          </p:val>
                                        </p:tav>
                                      </p:tavLst>
                                    </p:anim>
                                    <p:anim calcmode="lin" valueType="num">
                                      <p:cBhvr>
                                        <p:cTn id="99" dur="1000" fill="hold"/>
                                        <p:tgtEl>
                                          <p:spTgt spid="2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1000"/>
                                        <p:tgtEl>
                                          <p:spTgt spid="40"/>
                                        </p:tgtEl>
                                      </p:cBhvr>
                                    </p:animEffect>
                                    <p:anim calcmode="lin" valueType="num">
                                      <p:cBhvr>
                                        <p:cTn id="103" dur="1000" fill="hold"/>
                                        <p:tgtEl>
                                          <p:spTgt spid="40"/>
                                        </p:tgtEl>
                                        <p:attrNameLst>
                                          <p:attrName>ppt_x</p:attrName>
                                        </p:attrNameLst>
                                      </p:cBhvr>
                                      <p:tavLst>
                                        <p:tav tm="0">
                                          <p:val>
                                            <p:strVal val="#ppt_x"/>
                                          </p:val>
                                        </p:tav>
                                        <p:tav tm="100000">
                                          <p:val>
                                            <p:strVal val="#ppt_x"/>
                                          </p:val>
                                        </p:tav>
                                      </p:tavLst>
                                    </p:anim>
                                    <p:anim calcmode="lin" valueType="num">
                                      <p:cBhvr>
                                        <p:cTn id="104" dur="1000" fill="hold"/>
                                        <p:tgtEl>
                                          <p:spTgt spid="4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fade">
                                      <p:cBhvr>
                                        <p:cTn id="107" dur="1000"/>
                                        <p:tgtEl>
                                          <p:spTgt spid="41"/>
                                        </p:tgtEl>
                                      </p:cBhvr>
                                    </p:animEffect>
                                    <p:anim calcmode="lin" valueType="num">
                                      <p:cBhvr>
                                        <p:cTn id="108" dur="1000" fill="hold"/>
                                        <p:tgtEl>
                                          <p:spTgt spid="41"/>
                                        </p:tgtEl>
                                        <p:attrNameLst>
                                          <p:attrName>ppt_x</p:attrName>
                                        </p:attrNameLst>
                                      </p:cBhvr>
                                      <p:tavLst>
                                        <p:tav tm="0">
                                          <p:val>
                                            <p:strVal val="#ppt_x"/>
                                          </p:val>
                                        </p:tav>
                                        <p:tav tm="100000">
                                          <p:val>
                                            <p:strVal val="#ppt_x"/>
                                          </p:val>
                                        </p:tav>
                                      </p:tavLst>
                                    </p:anim>
                                    <p:anim calcmode="lin" valueType="num">
                                      <p:cBhvr>
                                        <p:cTn id="109" dur="1000" fill="hold"/>
                                        <p:tgtEl>
                                          <p:spTgt spid="4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1000"/>
                                        <p:tgtEl>
                                          <p:spTgt spid="38"/>
                                        </p:tgtEl>
                                      </p:cBhvr>
                                    </p:animEffect>
                                    <p:anim calcmode="lin" valueType="num">
                                      <p:cBhvr>
                                        <p:cTn id="113" dur="1000" fill="hold"/>
                                        <p:tgtEl>
                                          <p:spTgt spid="38"/>
                                        </p:tgtEl>
                                        <p:attrNameLst>
                                          <p:attrName>ppt_x</p:attrName>
                                        </p:attrNameLst>
                                      </p:cBhvr>
                                      <p:tavLst>
                                        <p:tav tm="0">
                                          <p:val>
                                            <p:strVal val="#ppt_x"/>
                                          </p:val>
                                        </p:tav>
                                        <p:tav tm="100000">
                                          <p:val>
                                            <p:strVal val="#ppt_x"/>
                                          </p:val>
                                        </p:tav>
                                      </p:tavLst>
                                    </p:anim>
                                    <p:anim calcmode="lin" valueType="num">
                                      <p:cBhvr>
                                        <p:cTn id="114" dur="1000" fill="hold"/>
                                        <p:tgtEl>
                                          <p:spTgt spid="3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1000"/>
                                        <p:tgtEl>
                                          <p:spTgt spid="39"/>
                                        </p:tgtEl>
                                      </p:cBhvr>
                                    </p:animEffect>
                                    <p:anim calcmode="lin" valueType="num">
                                      <p:cBhvr>
                                        <p:cTn id="118" dur="1000" fill="hold"/>
                                        <p:tgtEl>
                                          <p:spTgt spid="39"/>
                                        </p:tgtEl>
                                        <p:attrNameLst>
                                          <p:attrName>ppt_x</p:attrName>
                                        </p:attrNameLst>
                                      </p:cBhvr>
                                      <p:tavLst>
                                        <p:tav tm="0">
                                          <p:val>
                                            <p:strVal val="#ppt_x"/>
                                          </p:val>
                                        </p:tav>
                                        <p:tav tm="100000">
                                          <p:val>
                                            <p:strVal val="#ppt_x"/>
                                          </p:val>
                                        </p:tav>
                                      </p:tavLst>
                                    </p:anim>
                                    <p:anim calcmode="lin" valueType="num">
                                      <p:cBhvr>
                                        <p:cTn id="119" dur="1000" fill="hold"/>
                                        <p:tgtEl>
                                          <p:spTgt spid="3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1000"/>
                                        <p:tgtEl>
                                          <p:spTgt spid="36"/>
                                        </p:tgtEl>
                                      </p:cBhvr>
                                    </p:animEffect>
                                    <p:anim calcmode="lin" valueType="num">
                                      <p:cBhvr>
                                        <p:cTn id="123" dur="1000" fill="hold"/>
                                        <p:tgtEl>
                                          <p:spTgt spid="36"/>
                                        </p:tgtEl>
                                        <p:attrNameLst>
                                          <p:attrName>ppt_x</p:attrName>
                                        </p:attrNameLst>
                                      </p:cBhvr>
                                      <p:tavLst>
                                        <p:tav tm="0">
                                          <p:val>
                                            <p:strVal val="#ppt_x"/>
                                          </p:val>
                                        </p:tav>
                                        <p:tav tm="100000">
                                          <p:val>
                                            <p:strVal val="#ppt_x"/>
                                          </p:val>
                                        </p:tav>
                                      </p:tavLst>
                                    </p:anim>
                                    <p:anim calcmode="lin" valueType="num">
                                      <p:cBhvr>
                                        <p:cTn id="124" dur="1000" fill="hold"/>
                                        <p:tgtEl>
                                          <p:spTgt spid="36"/>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7"/>
                                        </p:tgtEl>
                                        <p:attrNameLst>
                                          <p:attrName>style.visibility</p:attrName>
                                        </p:attrNameLst>
                                      </p:cBhvr>
                                      <p:to>
                                        <p:strVal val="visible"/>
                                      </p:to>
                                    </p:set>
                                    <p:animEffect transition="in" filter="fade">
                                      <p:cBhvr>
                                        <p:cTn id="127" dur="1000"/>
                                        <p:tgtEl>
                                          <p:spTgt spid="37"/>
                                        </p:tgtEl>
                                      </p:cBhvr>
                                    </p:animEffect>
                                    <p:anim calcmode="lin" valueType="num">
                                      <p:cBhvr>
                                        <p:cTn id="128" dur="1000" fill="hold"/>
                                        <p:tgtEl>
                                          <p:spTgt spid="37"/>
                                        </p:tgtEl>
                                        <p:attrNameLst>
                                          <p:attrName>ppt_x</p:attrName>
                                        </p:attrNameLst>
                                      </p:cBhvr>
                                      <p:tavLst>
                                        <p:tav tm="0">
                                          <p:val>
                                            <p:strVal val="#ppt_x"/>
                                          </p:val>
                                        </p:tav>
                                        <p:tav tm="100000">
                                          <p:val>
                                            <p:strVal val="#ppt_x"/>
                                          </p:val>
                                        </p:tav>
                                      </p:tavLst>
                                    </p:anim>
                                    <p:anim calcmode="lin" valueType="num">
                                      <p:cBhvr>
                                        <p:cTn id="129" dur="1000" fill="hold"/>
                                        <p:tgtEl>
                                          <p:spTgt spid="3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2"/>
                                        </p:tgtEl>
                                        <p:attrNameLst>
                                          <p:attrName>style.visibility</p:attrName>
                                        </p:attrNameLst>
                                      </p:cBhvr>
                                      <p:to>
                                        <p:strVal val="visible"/>
                                      </p:to>
                                    </p:set>
                                    <p:animEffect transition="in" filter="fade">
                                      <p:cBhvr>
                                        <p:cTn id="132" dur="1000"/>
                                        <p:tgtEl>
                                          <p:spTgt spid="32"/>
                                        </p:tgtEl>
                                      </p:cBhvr>
                                    </p:animEffect>
                                    <p:anim calcmode="lin" valueType="num">
                                      <p:cBhvr>
                                        <p:cTn id="133" dur="1000" fill="hold"/>
                                        <p:tgtEl>
                                          <p:spTgt spid="32"/>
                                        </p:tgtEl>
                                        <p:attrNameLst>
                                          <p:attrName>ppt_x</p:attrName>
                                        </p:attrNameLst>
                                      </p:cBhvr>
                                      <p:tavLst>
                                        <p:tav tm="0">
                                          <p:val>
                                            <p:strVal val="#ppt_x"/>
                                          </p:val>
                                        </p:tav>
                                        <p:tav tm="100000">
                                          <p:val>
                                            <p:strVal val="#ppt_x"/>
                                          </p:val>
                                        </p:tav>
                                      </p:tavLst>
                                    </p:anim>
                                    <p:anim calcmode="lin" valueType="num">
                                      <p:cBhvr>
                                        <p:cTn id="134" dur="1000" fill="hold"/>
                                        <p:tgtEl>
                                          <p:spTgt spid="3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3"/>
                                        </p:tgtEl>
                                        <p:attrNameLst>
                                          <p:attrName>style.visibility</p:attrName>
                                        </p:attrNameLst>
                                      </p:cBhvr>
                                      <p:to>
                                        <p:strVal val="visible"/>
                                      </p:to>
                                    </p:set>
                                    <p:animEffect transition="in" filter="fade">
                                      <p:cBhvr>
                                        <p:cTn id="137" dur="1000"/>
                                        <p:tgtEl>
                                          <p:spTgt spid="33"/>
                                        </p:tgtEl>
                                      </p:cBhvr>
                                    </p:animEffect>
                                    <p:anim calcmode="lin" valueType="num">
                                      <p:cBhvr>
                                        <p:cTn id="138" dur="1000" fill="hold"/>
                                        <p:tgtEl>
                                          <p:spTgt spid="33"/>
                                        </p:tgtEl>
                                        <p:attrNameLst>
                                          <p:attrName>ppt_x</p:attrName>
                                        </p:attrNameLst>
                                      </p:cBhvr>
                                      <p:tavLst>
                                        <p:tav tm="0">
                                          <p:val>
                                            <p:strVal val="#ppt_x"/>
                                          </p:val>
                                        </p:tav>
                                        <p:tav tm="100000">
                                          <p:val>
                                            <p:strVal val="#ppt_x"/>
                                          </p:val>
                                        </p:tav>
                                      </p:tavLst>
                                    </p:anim>
                                    <p:anim calcmode="lin" valueType="num">
                                      <p:cBhvr>
                                        <p:cTn id="139" dur="1000" fill="hold"/>
                                        <p:tgtEl>
                                          <p:spTgt spid="33"/>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fade">
                                      <p:cBhvr>
                                        <p:cTn id="142" dur="1000"/>
                                        <p:tgtEl>
                                          <p:spTgt spid="72"/>
                                        </p:tgtEl>
                                      </p:cBhvr>
                                    </p:animEffect>
                                    <p:anim calcmode="lin" valueType="num">
                                      <p:cBhvr>
                                        <p:cTn id="143" dur="1000" fill="hold"/>
                                        <p:tgtEl>
                                          <p:spTgt spid="72"/>
                                        </p:tgtEl>
                                        <p:attrNameLst>
                                          <p:attrName>ppt_x</p:attrName>
                                        </p:attrNameLst>
                                      </p:cBhvr>
                                      <p:tavLst>
                                        <p:tav tm="0">
                                          <p:val>
                                            <p:strVal val="#ppt_x"/>
                                          </p:val>
                                        </p:tav>
                                        <p:tav tm="100000">
                                          <p:val>
                                            <p:strVal val="#ppt_x"/>
                                          </p:val>
                                        </p:tav>
                                      </p:tavLst>
                                    </p:anim>
                                    <p:anim calcmode="lin" valueType="num">
                                      <p:cBhvr>
                                        <p:cTn id="144" dur="1000" fill="hold"/>
                                        <p:tgtEl>
                                          <p:spTgt spid="72"/>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79"/>
                                        </p:tgtEl>
                                        <p:attrNameLst>
                                          <p:attrName>style.visibility</p:attrName>
                                        </p:attrNameLst>
                                      </p:cBhvr>
                                      <p:to>
                                        <p:strVal val="visible"/>
                                      </p:to>
                                    </p:set>
                                    <p:animEffect transition="in" filter="fade">
                                      <p:cBhvr>
                                        <p:cTn id="147" dur="1000"/>
                                        <p:tgtEl>
                                          <p:spTgt spid="79"/>
                                        </p:tgtEl>
                                      </p:cBhvr>
                                    </p:animEffect>
                                    <p:anim calcmode="lin" valueType="num">
                                      <p:cBhvr>
                                        <p:cTn id="148" dur="1000" fill="hold"/>
                                        <p:tgtEl>
                                          <p:spTgt spid="79"/>
                                        </p:tgtEl>
                                        <p:attrNameLst>
                                          <p:attrName>ppt_x</p:attrName>
                                        </p:attrNameLst>
                                      </p:cBhvr>
                                      <p:tavLst>
                                        <p:tav tm="0">
                                          <p:val>
                                            <p:strVal val="#ppt_x"/>
                                          </p:val>
                                        </p:tav>
                                        <p:tav tm="100000">
                                          <p:val>
                                            <p:strVal val="#ppt_x"/>
                                          </p:val>
                                        </p:tav>
                                      </p:tavLst>
                                    </p:anim>
                                    <p:anim calcmode="lin" valueType="num">
                                      <p:cBhvr>
                                        <p:cTn id="149" dur="1000" fill="hold"/>
                                        <p:tgtEl>
                                          <p:spTgt spid="79"/>
                                        </p:tgtEl>
                                        <p:attrNameLst>
                                          <p:attrName>ppt_y</p:attrName>
                                        </p:attrNameLst>
                                      </p:cBhvr>
                                      <p:tavLst>
                                        <p:tav tm="0">
                                          <p:val>
                                            <p:strVal val="#ppt_y+.1"/>
                                          </p:val>
                                        </p:tav>
                                        <p:tav tm="100000">
                                          <p:val>
                                            <p:strVal val="#ppt_y"/>
                                          </p:val>
                                        </p:tav>
                                      </p:tavLst>
                                    </p:anim>
                                  </p:childTnLst>
                                </p:cTn>
                              </p:par>
                            </p:childTnLst>
                          </p:cTn>
                        </p:par>
                        <p:par>
                          <p:cTn id="150" fill="hold">
                            <p:stCondLst>
                              <p:cond delay="1000"/>
                            </p:stCondLst>
                            <p:childTnLst>
                              <p:par>
                                <p:cTn id="151" presetID="53" presetClass="entr" presetSubtype="16" fill="hold" grpId="0" nodeType="afterEffect">
                                  <p:stCondLst>
                                    <p:cond delay="0"/>
                                  </p:stCondLst>
                                  <p:childTnLst>
                                    <p:set>
                                      <p:cBhvr>
                                        <p:cTn id="152" dur="1" fill="hold">
                                          <p:stCondLst>
                                            <p:cond delay="0"/>
                                          </p:stCondLst>
                                        </p:cTn>
                                        <p:tgtEl>
                                          <p:spTgt spid="65"/>
                                        </p:tgtEl>
                                        <p:attrNameLst>
                                          <p:attrName>style.visibility</p:attrName>
                                        </p:attrNameLst>
                                      </p:cBhvr>
                                      <p:to>
                                        <p:strVal val="visible"/>
                                      </p:to>
                                    </p:set>
                                    <p:anim calcmode="lin" valueType="num">
                                      <p:cBhvr>
                                        <p:cTn id="153" dur="500" fill="hold"/>
                                        <p:tgtEl>
                                          <p:spTgt spid="65"/>
                                        </p:tgtEl>
                                        <p:attrNameLst>
                                          <p:attrName>ppt_w</p:attrName>
                                        </p:attrNameLst>
                                      </p:cBhvr>
                                      <p:tavLst>
                                        <p:tav tm="0">
                                          <p:val>
                                            <p:fltVal val="0"/>
                                          </p:val>
                                        </p:tav>
                                        <p:tav tm="100000">
                                          <p:val>
                                            <p:strVal val="#ppt_w"/>
                                          </p:val>
                                        </p:tav>
                                      </p:tavLst>
                                    </p:anim>
                                    <p:anim calcmode="lin" valueType="num">
                                      <p:cBhvr>
                                        <p:cTn id="154" dur="500" fill="hold"/>
                                        <p:tgtEl>
                                          <p:spTgt spid="65"/>
                                        </p:tgtEl>
                                        <p:attrNameLst>
                                          <p:attrName>ppt_h</p:attrName>
                                        </p:attrNameLst>
                                      </p:cBhvr>
                                      <p:tavLst>
                                        <p:tav tm="0">
                                          <p:val>
                                            <p:fltVal val="0"/>
                                          </p:val>
                                        </p:tav>
                                        <p:tav tm="100000">
                                          <p:val>
                                            <p:strVal val="#ppt_h"/>
                                          </p:val>
                                        </p:tav>
                                      </p:tavLst>
                                    </p:anim>
                                    <p:animEffect transition="in" filter="fade">
                                      <p:cBhvr>
                                        <p:cTn id="155" dur="500"/>
                                        <p:tgtEl>
                                          <p:spTgt spid="65"/>
                                        </p:tgtEl>
                                      </p:cBhvr>
                                    </p:animEffect>
                                  </p:childTnLst>
                                </p:cTn>
                              </p:par>
                            </p:childTnLst>
                          </p:cTn>
                        </p:par>
                        <p:par>
                          <p:cTn id="156" fill="hold">
                            <p:stCondLst>
                              <p:cond delay="1500"/>
                            </p:stCondLst>
                            <p:childTnLst>
                              <p:par>
                                <p:cTn id="157" presetID="53" presetClass="entr" presetSubtype="16" fill="hold" grpId="0" nodeType="afterEffect">
                                  <p:stCondLst>
                                    <p:cond delay="0"/>
                                  </p:stCondLst>
                                  <p:childTnLst>
                                    <p:set>
                                      <p:cBhvr>
                                        <p:cTn id="158" dur="1" fill="hold">
                                          <p:stCondLst>
                                            <p:cond delay="0"/>
                                          </p:stCondLst>
                                        </p:cTn>
                                        <p:tgtEl>
                                          <p:spTgt spid="77"/>
                                        </p:tgtEl>
                                        <p:attrNameLst>
                                          <p:attrName>style.visibility</p:attrName>
                                        </p:attrNameLst>
                                      </p:cBhvr>
                                      <p:to>
                                        <p:strVal val="visible"/>
                                      </p:to>
                                    </p:set>
                                    <p:anim calcmode="lin" valueType="num">
                                      <p:cBhvr>
                                        <p:cTn id="159" dur="500" fill="hold"/>
                                        <p:tgtEl>
                                          <p:spTgt spid="77"/>
                                        </p:tgtEl>
                                        <p:attrNameLst>
                                          <p:attrName>ppt_w</p:attrName>
                                        </p:attrNameLst>
                                      </p:cBhvr>
                                      <p:tavLst>
                                        <p:tav tm="0">
                                          <p:val>
                                            <p:fltVal val="0"/>
                                          </p:val>
                                        </p:tav>
                                        <p:tav tm="100000">
                                          <p:val>
                                            <p:strVal val="#ppt_w"/>
                                          </p:val>
                                        </p:tav>
                                      </p:tavLst>
                                    </p:anim>
                                    <p:anim calcmode="lin" valueType="num">
                                      <p:cBhvr>
                                        <p:cTn id="160" dur="500" fill="hold"/>
                                        <p:tgtEl>
                                          <p:spTgt spid="77"/>
                                        </p:tgtEl>
                                        <p:attrNameLst>
                                          <p:attrName>ppt_h</p:attrName>
                                        </p:attrNameLst>
                                      </p:cBhvr>
                                      <p:tavLst>
                                        <p:tav tm="0">
                                          <p:val>
                                            <p:fltVal val="0"/>
                                          </p:val>
                                        </p:tav>
                                        <p:tav tm="100000">
                                          <p:val>
                                            <p:strVal val="#ppt_h"/>
                                          </p:val>
                                        </p:tav>
                                      </p:tavLst>
                                    </p:anim>
                                    <p:animEffect transition="in" filter="fade">
                                      <p:cBhvr>
                                        <p:cTn id="161" dur="500"/>
                                        <p:tgtEl>
                                          <p:spTgt spid="77"/>
                                        </p:tgtEl>
                                      </p:cBhvr>
                                    </p:animEffect>
                                  </p:childTnLst>
                                </p:cTn>
                              </p:par>
                            </p:childTnLst>
                          </p:cTn>
                        </p:par>
                        <p:par>
                          <p:cTn id="162" fill="hold">
                            <p:stCondLst>
                              <p:cond delay="2000"/>
                            </p:stCondLst>
                            <p:childTnLst>
                              <p:par>
                                <p:cTn id="163" presetID="53" presetClass="entr" presetSubtype="16" fill="hold" grpId="0" nodeType="afterEffect">
                                  <p:stCondLst>
                                    <p:cond delay="0"/>
                                  </p:stCondLst>
                                  <p:childTnLst>
                                    <p:set>
                                      <p:cBhvr>
                                        <p:cTn id="164" dur="1" fill="hold">
                                          <p:stCondLst>
                                            <p:cond delay="0"/>
                                          </p:stCondLst>
                                        </p:cTn>
                                        <p:tgtEl>
                                          <p:spTgt spid="78"/>
                                        </p:tgtEl>
                                        <p:attrNameLst>
                                          <p:attrName>style.visibility</p:attrName>
                                        </p:attrNameLst>
                                      </p:cBhvr>
                                      <p:to>
                                        <p:strVal val="visible"/>
                                      </p:to>
                                    </p:set>
                                    <p:anim calcmode="lin" valueType="num">
                                      <p:cBhvr>
                                        <p:cTn id="165" dur="500" fill="hold"/>
                                        <p:tgtEl>
                                          <p:spTgt spid="78"/>
                                        </p:tgtEl>
                                        <p:attrNameLst>
                                          <p:attrName>ppt_w</p:attrName>
                                        </p:attrNameLst>
                                      </p:cBhvr>
                                      <p:tavLst>
                                        <p:tav tm="0">
                                          <p:val>
                                            <p:fltVal val="0"/>
                                          </p:val>
                                        </p:tav>
                                        <p:tav tm="100000">
                                          <p:val>
                                            <p:strVal val="#ppt_w"/>
                                          </p:val>
                                        </p:tav>
                                      </p:tavLst>
                                    </p:anim>
                                    <p:anim calcmode="lin" valueType="num">
                                      <p:cBhvr>
                                        <p:cTn id="166" dur="500" fill="hold"/>
                                        <p:tgtEl>
                                          <p:spTgt spid="78"/>
                                        </p:tgtEl>
                                        <p:attrNameLst>
                                          <p:attrName>ppt_h</p:attrName>
                                        </p:attrNameLst>
                                      </p:cBhvr>
                                      <p:tavLst>
                                        <p:tav tm="0">
                                          <p:val>
                                            <p:fltVal val="0"/>
                                          </p:val>
                                        </p:tav>
                                        <p:tav tm="100000">
                                          <p:val>
                                            <p:strVal val="#ppt_h"/>
                                          </p:val>
                                        </p:tav>
                                      </p:tavLst>
                                    </p:anim>
                                    <p:animEffect transition="in" filter="fade">
                                      <p:cBhvr>
                                        <p:cTn id="167" dur="500"/>
                                        <p:tgtEl>
                                          <p:spTgt spid="78"/>
                                        </p:tgtEl>
                                      </p:cBhvr>
                                    </p:animEffect>
                                  </p:childTnLst>
                                </p:cTn>
                              </p:par>
                            </p:childTnLst>
                          </p:cTn>
                        </p:par>
                        <p:par>
                          <p:cTn id="168" fill="hold">
                            <p:stCondLst>
                              <p:cond delay="2500"/>
                            </p:stCondLst>
                            <p:childTnLst>
                              <p:par>
                                <p:cTn id="169" presetID="53" presetClass="entr" presetSubtype="16" fill="hold" grpId="0" nodeType="afterEffect">
                                  <p:stCondLst>
                                    <p:cond delay="0"/>
                                  </p:stCondLst>
                                  <p:childTnLst>
                                    <p:set>
                                      <p:cBhvr>
                                        <p:cTn id="170" dur="1" fill="hold">
                                          <p:stCondLst>
                                            <p:cond delay="0"/>
                                          </p:stCondLst>
                                        </p:cTn>
                                        <p:tgtEl>
                                          <p:spTgt spid="80"/>
                                        </p:tgtEl>
                                        <p:attrNameLst>
                                          <p:attrName>style.visibility</p:attrName>
                                        </p:attrNameLst>
                                      </p:cBhvr>
                                      <p:to>
                                        <p:strVal val="visible"/>
                                      </p:to>
                                    </p:set>
                                    <p:anim calcmode="lin" valueType="num">
                                      <p:cBhvr>
                                        <p:cTn id="171" dur="500" fill="hold"/>
                                        <p:tgtEl>
                                          <p:spTgt spid="80"/>
                                        </p:tgtEl>
                                        <p:attrNameLst>
                                          <p:attrName>ppt_w</p:attrName>
                                        </p:attrNameLst>
                                      </p:cBhvr>
                                      <p:tavLst>
                                        <p:tav tm="0">
                                          <p:val>
                                            <p:fltVal val="0"/>
                                          </p:val>
                                        </p:tav>
                                        <p:tav tm="100000">
                                          <p:val>
                                            <p:strVal val="#ppt_w"/>
                                          </p:val>
                                        </p:tav>
                                      </p:tavLst>
                                    </p:anim>
                                    <p:anim calcmode="lin" valueType="num">
                                      <p:cBhvr>
                                        <p:cTn id="172" dur="500" fill="hold"/>
                                        <p:tgtEl>
                                          <p:spTgt spid="80"/>
                                        </p:tgtEl>
                                        <p:attrNameLst>
                                          <p:attrName>ppt_h</p:attrName>
                                        </p:attrNameLst>
                                      </p:cBhvr>
                                      <p:tavLst>
                                        <p:tav tm="0">
                                          <p:val>
                                            <p:fltVal val="0"/>
                                          </p:val>
                                        </p:tav>
                                        <p:tav tm="100000">
                                          <p:val>
                                            <p:strVal val="#ppt_h"/>
                                          </p:val>
                                        </p:tav>
                                      </p:tavLst>
                                    </p:anim>
                                    <p:animEffect transition="in" filter="fade">
                                      <p:cBhvr>
                                        <p:cTn id="173" dur="500"/>
                                        <p:tgtEl>
                                          <p:spTgt spid="80"/>
                                        </p:tgtEl>
                                      </p:cBhvr>
                                    </p:animEffect>
                                  </p:childTnLst>
                                </p:cTn>
                              </p:par>
                            </p:childTnLst>
                          </p:cTn>
                        </p:par>
                        <p:par>
                          <p:cTn id="174" fill="hold">
                            <p:stCondLst>
                              <p:cond delay="3000"/>
                            </p:stCondLst>
                            <p:childTnLst>
                              <p:par>
                                <p:cTn id="175" presetID="53" presetClass="entr" presetSubtype="16" fill="hold" grpId="0" nodeType="afterEffect">
                                  <p:stCondLst>
                                    <p:cond delay="0"/>
                                  </p:stCondLst>
                                  <p:childTnLst>
                                    <p:set>
                                      <p:cBhvr>
                                        <p:cTn id="176" dur="1" fill="hold">
                                          <p:stCondLst>
                                            <p:cond delay="0"/>
                                          </p:stCondLst>
                                        </p:cTn>
                                        <p:tgtEl>
                                          <p:spTgt spid="81"/>
                                        </p:tgtEl>
                                        <p:attrNameLst>
                                          <p:attrName>style.visibility</p:attrName>
                                        </p:attrNameLst>
                                      </p:cBhvr>
                                      <p:to>
                                        <p:strVal val="visible"/>
                                      </p:to>
                                    </p:set>
                                    <p:anim calcmode="lin" valueType="num">
                                      <p:cBhvr>
                                        <p:cTn id="177" dur="500" fill="hold"/>
                                        <p:tgtEl>
                                          <p:spTgt spid="81"/>
                                        </p:tgtEl>
                                        <p:attrNameLst>
                                          <p:attrName>ppt_w</p:attrName>
                                        </p:attrNameLst>
                                      </p:cBhvr>
                                      <p:tavLst>
                                        <p:tav tm="0">
                                          <p:val>
                                            <p:fltVal val="0"/>
                                          </p:val>
                                        </p:tav>
                                        <p:tav tm="100000">
                                          <p:val>
                                            <p:strVal val="#ppt_w"/>
                                          </p:val>
                                        </p:tav>
                                      </p:tavLst>
                                    </p:anim>
                                    <p:anim calcmode="lin" valueType="num">
                                      <p:cBhvr>
                                        <p:cTn id="178" dur="500" fill="hold"/>
                                        <p:tgtEl>
                                          <p:spTgt spid="81"/>
                                        </p:tgtEl>
                                        <p:attrNameLst>
                                          <p:attrName>ppt_h</p:attrName>
                                        </p:attrNameLst>
                                      </p:cBhvr>
                                      <p:tavLst>
                                        <p:tav tm="0">
                                          <p:val>
                                            <p:fltVal val="0"/>
                                          </p:val>
                                        </p:tav>
                                        <p:tav tm="100000">
                                          <p:val>
                                            <p:strVal val="#ppt_h"/>
                                          </p:val>
                                        </p:tav>
                                      </p:tavLst>
                                    </p:anim>
                                    <p:animEffect transition="in" filter="fade">
                                      <p:cBhvr>
                                        <p:cTn id="17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69" grpId="0" animBg="1"/>
      <p:bldP spid="70" grpId="0" animBg="1"/>
      <p:bldP spid="71" grpId="0" animBg="1"/>
      <p:bldP spid="3" grpId="0" animBg="1"/>
      <p:bldP spid="4" grpId="0" animBg="1"/>
      <p:bldP spid="6" grpId="0" animBg="1"/>
      <p:bldP spid="8" grpId="0" animBg="1"/>
      <p:bldP spid="10" grpId="0" animBg="1"/>
      <p:bldP spid="42" grpId="0" animBg="1"/>
      <p:bldP spid="43" grpId="0" animBg="1"/>
      <p:bldP spid="22" grpId="0" animBg="1"/>
      <p:bldP spid="23" grpId="0" animBg="1"/>
      <p:bldP spid="40" grpId="0" animBg="1"/>
      <p:bldP spid="41" grpId="0" animBg="1"/>
      <p:bldP spid="38" grpId="0" animBg="1"/>
      <p:bldP spid="39" grpId="0" animBg="1"/>
      <p:bldP spid="36" grpId="0" animBg="1"/>
      <p:bldP spid="37" grpId="0" animBg="1"/>
      <p:bldP spid="32" grpId="0" animBg="1"/>
      <p:bldP spid="33" grpId="0" animBg="1"/>
      <p:bldP spid="65" grpId="0"/>
      <p:bldP spid="72" grpId="0"/>
      <p:bldP spid="77" grpId="0"/>
      <p:bldP spid="78" grpId="0"/>
      <p:bldP spid="80" grpId="0"/>
      <p:bldP spid="8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4350407" y="1278731"/>
          <a:ext cx="4001690" cy="2900363"/>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组合 48"/>
          <p:cNvGrpSpPr/>
          <p:nvPr/>
        </p:nvGrpSpPr>
        <p:grpSpPr>
          <a:xfrm>
            <a:off x="922605" y="1476194"/>
            <a:ext cx="3273158" cy="815394"/>
            <a:chOff x="1103139" y="1968259"/>
            <a:chExt cx="4364211" cy="1087192"/>
          </a:xfrm>
        </p:grpSpPr>
        <p:sp>
          <p:nvSpPr>
            <p:cNvPr id="9" name="矩形 8"/>
            <p:cNvSpPr/>
            <p:nvPr/>
          </p:nvSpPr>
          <p:spPr>
            <a:xfrm>
              <a:off x="1103139" y="2267543"/>
              <a:ext cx="4364211" cy="787908"/>
            </a:xfrm>
            <a:prstGeom prst="rect">
              <a:avLst/>
            </a:prstGeom>
            <a:ln>
              <a:noFill/>
            </a:ln>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用户可以在投影仪或者计算机上进行演示也可以将演示文稿打印出来制作成胶片用户可以在投影仪或者计算机上进行演示也可以将演示文稿打印出来制作成胶片</a:t>
              </a:r>
            </a:p>
          </p:txBody>
        </p:sp>
        <p:sp>
          <p:nvSpPr>
            <p:cNvPr id="10" name="矩形 9"/>
            <p:cNvSpPr/>
            <p:nvPr/>
          </p:nvSpPr>
          <p:spPr>
            <a:xfrm>
              <a:off x="1103139" y="1968259"/>
              <a:ext cx="2050552" cy="418576"/>
            </a:xfrm>
            <a:prstGeom prst="rect">
              <a:avLst/>
            </a:prstGeom>
            <a:ln>
              <a:noFill/>
            </a:ln>
          </p:spPr>
          <p:txBody>
            <a:bodyPr wrap="square">
              <a:spAutoFit/>
              <a:scene3d>
                <a:camera prst="orthographicFront"/>
                <a:lightRig rig="threePt" dir="t"/>
              </a:scene3d>
              <a:sp3d contourW="12700"/>
            </a:bodyPr>
            <a:lstStyle/>
            <a:p>
              <a:pPr algn="just" defTabSz="685800">
                <a:lnSpc>
                  <a:spcPct val="120000"/>
                </a:lnSpc>
              </a:pPr>
              <a:r>
                <a:rPr lang="zh-CN" altLang="en-US" sz="1200" b="1" dirty="0">
                  <a:solidFill>
                    <a:prstClr val="black"/>
                  </a:solidFill>
                  <a:latin typeface="微软雅黑"/>
                  <a:ea typeface="微软雅黑"/>
                </a:rPr>
                <a:t>资金缺口</a:t>
              </a:r>
            </a:p>
          </p:txBody>
        </p:sp>
      </p:grpSp>
      <p:grpSp>
        <p:nvGrpSpPr>
          <p:cNvPr id="33" name="组合 32"/>
          <p:cNvGrpSpPr/>
          <p:nvPr/>
        </p:nvGrpSpPr>
        <p:grpSpPr>
          <a:xfrm>
            <a:off x="559420" y="2469810"/>
            <a:ext cx="1861491" cy="800140"/>
            <a:chOff x="1601962" y="1583322"/>
            <a:chExt cx="2481988" cy="1066853"/>
          </a:xfrm>
        </p:grpSpPr>
        <p:sp>
          <p:nvSpPr>
            <p:cNvPr id="34" name="矩形 11"/>
            <p:cNvSpPr/>
            <p:nvPr/>
          </p:nvSpPr>
          <p:spPr>
            <a:xfrm>
              <a:off x="2585780" y="1583322"/>
              <a:ext cx="514350" cy="510005"/>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5" name="矩形 34"/>
            <p:cNvSpPr/>
            <p:nvPr/>
          </p:nvSpPr>
          <p:spPr>
            <a:xfrm>
              <a:off x="1601962" y="2379331"/>
              <a:ext cx="2481988" cy="27084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600" dirty="0">
                  <a:solidFill>
                    <a:prstClr val="black">
                      <a:lumMod val="75000"/>
                      <a:lumOff val="25000"/>
                    </a:prstClr>
                  </a:solidFill>
                  <a:latin typeface="微软雅黑"/>
                  <a:ea typeface="微软雅黑"/>
                </a:rPr>
                <a:t>用户可以在投影仪上进行演示</a:t>
              </a:r>
            </a:p>
          </p:txBody>
        </p:sp>
        <p:sp>
          <p:nvSpPr>
            <p:cNvPr id="36" name="矩形 35"/>
            <p:cNvSpPr/>
            <p:nvPr/>
          </p:nvSpPr>
          <p:spPr>
            <a:xfrm>
              <a:off x="1817679" y="2137196"/>
              <a:ext cx="2050552" cy="3447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900" b="1" dirty="0">
                  <a:solidFill>
                    <a:prstClr val="black"/>
                  </a:solidFill>
                  <a:latin typeface="微软雅黑"/>
                  <a:ea typeface="微软雅黑"/>
                </a:rPr>
                <a:t>标题文字添加</a:t>
              </a:r>
            </a:p>
          </p:txBody>
        </p:sp>
      </p:grpSp>
      <p:grpSp>
        <p:nvGrpSpPr>
          <p:cNvPr id="37" name="组合 36"/>
          <p:cNvGrpSpPr/>
          <p:nvPr/>
        </p:nvGrpSpPr>
        <p:grpSpPr>
          <a:xfrm>
            <a:off x="2327128" y="2474537"/>
            <a:ext cx="1861491" cy="790687"/>
            <a:chOff x="1601962" y="1595925"/>
            <a:chExt cx="2481988" cy="1054250"/>
          </a:xfrm>
        </p:grpSpPr>
        <p:sp>
          <p:nvSpPr>
            <p:cNvPr id="38" name="矩形 19"/>
            <p:cNvSpPr/>
            <p:nvPr/>
          </p:nvSpPr>
          <p:spPr>
            <a:xfrm>
              <a:off x="2585780" y="1595925"/>
              <a:ext cx="514350" cy="484799"/>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39" name="矩形 38"/>
            <p:cNvSpPr/>
            <p:nvPr/>
          </p:nvSpPr>
          <p:spPr>
            <a:xfrm>
              <a:off x="1601962" y="2379331"/>
              <a:ext cx="2481988" cy="27084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600" dirty="0">
                  <a:solidFill>
                    <a:prstClr val="black">
                      <a:lumMod val="75000"/>
                      <a:lumOff val="25000"/>
                    </a:prstClr>
                  </a:solidFill>
                  <a:latin typeface="微软雅黑"/>
                  <a:ea typeface="微软雅黑"/>
                </a:rPr>
                <a:t>用户可以在投影仪上进行演示</a:t>
              </a:r>
            </a:p>
          </p:txBody>
        </p:sp>
        <p:sp>
          <p:nvSpPr>
            <p:cNvPr id="40" name="矩形 39"/>
            <p:cNvSpPr/>
            <p:nvPr/>
          </p:nvSpPr>
          <p:spPr>
            <a:xfrm>
              <a:off x="1817679" y="2137197"/>
              <a:ext cx="2050552" cy="34471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900" b="1" dirty="0">
                  <a:solidFill>
                    <a:prstClr val="black"/>
                  </a:solidFill>
                  <a:latin typeface="微软雅黑"/>
                  <a:ea typeface="微软雅黑"/>
                </a:rPr>
                <a:t>标题文字添加</a:t>
              </a:r>
            </a:p>
          </p:txBody>
        </p:sp>
      </p:grpSp>
      <p:grpSp>
        <p:nvGrpSpPr>
          <p:cNvPr id="41" name="组合 40"/>
          <p:cNvGrpSpPr/>
          <p:nvPr/>
        </p:nvGrpSpPr>
        <p:grpSpPr>
          <a:xfrm>
            <a:off x="559420" y="3369561"/>
            <a:ext cx="1861491" cy="800863"/>
            <a:chOff x="1601962" y="1582357"/>
            <a:chExt cx="2481988" cy="1067818"/>
          </a:xfrm>
        </p:grpSpPr>
        <p:sp>
          <p:nvSpPr>
            <p:cNvPr id="42" name="矩形 23"/>
            <p:cNvSpPr/>
            <p:nvPr/>
          </p:nvSpPr>
          <p:spPr>
            <a:xfrm>
              <a:off x="2585780" y="1582357"/>
              <a:ext cx="514350" cy="51193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3" name="矩形 42"/>
            <p:cNvSpPr/>
            <p:nvPr/>
          </p:nvSpPr>
          <p:spPr>
            <a:xfrm>
              <a:off x="1601962" y="2379331"/>
              <a:ext cx="2481988" cy="27084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600" dirty="0">
                  <a:solidFill>
                    <a:prstClr val="black">
                      <a:lumMod val="75000"/>
                      <a:lumOff val="25000"/>
                    </a:prstClr>
                  </a:solidFill>
                  <a:latin typeface="微软雅黑"/>
                  <a:ea typeface="微软雅黑"/>
                </a:rPr>
                <a:t>用户可以在投影仪上进行演示</a:t>
              </a:r>
            </a:p>
          </p:txBody>
        </p:sp>
        <p:sp>
          <p:nvSpPr>
            <p:cNvPr id="44" name="矩形 43"/>
            <p:cNvSpPr/>
            <p:nvPr/>
          </p:nvSpPr>
          <p:spPr>
            <a:xfrm>
              <a:off x="1817679" y="2137197"/>
              <a:ext cx="2050552" cy="344710"/>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900" b="1" dirty="0">
                  <a:solidFill>
                    <a:prstClr val="black"/>
                  </a:solidFill>
                  <a:latin typeface="微软雅黑"/>
                  <a:ea typeface="微软雅黑"/>
                </a:rPr>
                <a:t>标题文字添加</a:t>
              </a:r>
            </a:p>
          </p:txBody>
        </p:sp>
      </p:grpSp>
      <p:grpSp>
        <p:nvGrpSpPr>
          <p:cNvPr id="45" name="组合 44"/>
          <p:cNvGrpSpPr/>
          <p:nvPr/>
        </p:nvGrpSpPr>
        <p:grpSpPr>
          <a:xfrm>
            <a:off x="2327128" y="3369108"/>
            <a:ext cx="1861491" cy="801769"/>
            <a:chOff x="1601962" y="1581150"/>
            <a:chExt cx="2481988" cy="1069025"/>
          </a:xfrm>
        </p:grpSpPr>
        <p:sp>
          <p:nvSpPr>
            <p:cNvPr id="46" name="矩形 27"/>
            <p:cNvSpPr/>
            <p:nvPr/>
          </p:nvSpPr>
          <p:spPr>
            <a:xfrm>
              <a:off x="2598195" y="1581150"/>
              <a:ext cx="489519" cy="514350"/>
            </a:xfrm>
            <a:custGeom>
              <a:avLst/>
              <a:gdLst>
                <a:gd name="connsiteX0" fmla="*/ 285615 w 319962"/>
                <a:gd name="connsiteY0" fmla="*/ 237539 h 336192"/>
                <a:gd name="connsiteX1" fmla="*/ 283007 w 319962"/>
                <a:gd name="connsiteY1" fmla="*/ 238832 h 336192"/>
                <a:gd name="connsiteX2" fmla="*/ 260838 w 319962"/>
                <a:gd name="connsiteY2" fmla="*/ 242713 h 336192"/>
                <a:gd name="connsiteX3" fmla="*/ 269967 w 319962"/>
                <a:gd name="connsiteY3" fmla="*/ 267290 h 336192"/>
                <a:gd name="connsiteX4" fmla="*/ 272575 w 319962"/>
                <a:gd name="connsiteY4" fmla="*/ 269877 h 336192"/>
                <a:gd name="connsiteX5" fmla="*/ 290831 w 319962"/>
                <a:gd name="connsiteY5" fmla="*/ 267290 h 336192"/>
                <a:gd name="connsiteX6" fmla="*/ 285615 w 319962"/>
                <a:gd name="connsiteY6" fmla="*/ 237539 h 336192"/>
                <a:gd name="connsiteX7" fmla="*/ 129100 w 319962"/>
                <a:gd name="connsiteY7" fmla="*/ 185173 h 336192"/>
                <a:gd name="connsiteX8" fmla="*/ 142165 w 319962"/>
                <a:gd name="connsiteY8" fmla="*/ 198335 h 336192"/>
                <a:gd name="connsiteX9" fmla="*/ 143472 w 319962"/>
                <a:gd name="connsiteY9" fmla="*/ 208864 h 336192"/>
                <a:gd name="connsiteX10" fmla="*/ 112115 w 319962"/>
                <a:gd name="connsiteY10" fmla="*/ 244399 h 336192"/>
                <a:gd name="connsiteX11" fmla="*/ 110808 w 319962"/>
                <a:gd name="connsiteY11" fmla="*/ 244399 h 336192"/>
                <a:gd name="connsiteX12" fmla="*/ 59854 w 319962"/>
                <a:gd name="connsiteY12" fmla="*/ 333897 h 336192"/>
                <a:gd name="connsiteX13" fmla="*/ 44175 w 319962"/>
                <a:gd name="connsiteY13" fmla="*/ 331264 h 336192"/>
                <a:gd name="connsiteX14" fmla="*/ 3673 w 319962"/>
                <a:gd name="connsiteY14" fmla="*/ 291780 h 336192"/>
                <a:gd name="connsiteX15" fmla="*/ 2366 w 319962"/>
                <a:gd name="connsiteY15" fmla="*/ 278619 h 336192"/>
                <a:gd name="connsiteX16" fmla="*/ 66386 w 319962"/>
                <a:gd name="connsiteY16" fmla="*/ 220709 h 336192"/>
                <a:gd name="connsiteX17" fmla="*/ 88597 w 319962"/>
                <a:gd name="connsiteY17" fmla="*/ 218077 h 336192"/>
                <a:gd name="connsiteX18" fmla="*/ 117341 w 319962"/>
                <a:gd name="connsiteY18" fmla="*/ 189122 h 336192"/>
                <a:gd name="connsiteX19" fmla="*/ 121261 w 319962"/>
                <a:gd name="connsiteY19" fmla="*/ 187806 h 336192"/>
                <a:gd name="connsiteX20" fmla="*/ 129100 w 319962"/>
                <a:gd name="connsiteY20" fmla="*/ 185173 h 336192"/>
                <a:gd name="connsiteX21" fmla="*/ 292873 w 319962"/>
                <a:gd name="connsiteY21" fmla="*/ 20088 h 336192"/>
                <a:gd name="connsiteX22" fmla="*/ 316541 w 319962"/>
                <a:gd name="connsiteY22" fmla="*/ 35072 h 336192"/>
                <a:gd name="connsiteX23" fmla="*/ 296818 w 319962"/>
                <a:gd name="connsiteY23" fmla="*/ 90398 h 336192"/>
                <a:gd name="connsiteX24" fmla="*/ 242907 w 319962"/>
                <a:gd name="connsiteY24" fmla="*/ 136503 h 336192"/>
                <a:gd name="connsiteX25" fmla="*/ 238962 w 319962"/>
                <a:gd name="connsiteY25" fmla="*/ 137820 h 336192"/>
                <a:gd name="connsiteX26" fmla="*/ 219239 w 319962"/>
                <a:gd name="connsiteY26" fmla="*/ 125965 h 336192"/>
                <a:gd name="connsiteX27" fmla="*/ 199515 w 319962"/>
                <a:gd name="connsiteY27" fmla="*/ 106205 h 336192"/>
                <a:gd name="connsiteX28" fmla="*/ 198200 w 319962"/>
                <a:gd name="connsiteY28" fmla="*/ 100936 h 336192"/>
                <a:gd name="connsiteX29" fmla="*/ 198200 w 319962"/>
                <a:gd name="connsiteY29" fmla="*/ 93032 h 336192"/>
                <a:gd name="connsiteX30" fmla="*/ 265260 w 319962"/>
                <a:gd name="connsiteY30" fmla="*/ 29803 h 336192"/>
                <a:gd name="connsiteX31" fmla="*/ 292873 w 319962"/>
                <a:gd name="connsiteY31" fmla="*/ 20088 h 336192"/>
                <a:gd name="connsiteX32" fmla="*/ 73137 w 319962"/>
                <a:gd name="connsiteY32" fmla="*/ 2747 h 336192"/>
                <a:gd name="connsiteX33" fmla="*/ 151992 w 319962"/>
                <a:gd name="connsiteY33" fmla="*/ 86697 h 336192"/>
                <a:gd name="connsiteX34" fmla="*/ 286045 w 319962"/>
                <a:gd name="connsiteY34" fmla="*/ 207374 h 336192"/>
                <a:gd name="connsiteX35" fmla="*/ 301816 w 319962"/>
                <a:gd name="connsiteY35" fmla="*/ 278206 h 336192"/>
                <a:gd name="connsiteX36" fmla="*/ 245303 w 319962"/>
                <a:gd name="connsiteY36" fmla="*/ 276895 h 336192"/>
                <a:gd name="connsiteX37" fmla="*/ 109936 w 319962"/>
                <a:gd name="connsiteY37" fmla="*/ 133918 h 336192"/>
                <a:gd name="connsiteX38" fmla="*/ 33710 w 319962"/>
                <a:gd name="connsiteY38" fmla="*/ 127360 h 336192"/>
                <a:gd name="connsiteX39" fmla="*/ 27139 w 319962"/>
                <a:gd name="connsiteY39" fmla="*/ 56528 h 336192"/>
                <a:gd name="connsiteX40" fmla="*/ 28453 w 319962"/>
                <a:gd name="connsiteY40" fmla="*/ 56528 h 336192"/>
                <a:gd name="connsiteX41" fmla="*/ 37653 w 319962"/>
                <a:gd name="connsiteY41" fmla="*/ 52593 h 336192"/>
                <a:gd name="connsiteX42" fmla="*/ 59995 w 319962"/>
                <a:gd name="connsiteY42" fmla="*/ 68333 h 336192"/>
                <a:gd name="connsiteX43" fmla="*/ 74452 w 319962"/>
                <a:gd name="connsiteY43" fmla="*/ 81450 h 336192"/>
                <a:gd name="connsiteX44" fmla="*/ 79709 w 319962"/>
                <a:gd name="connsiteY44" fmla="*/ 78827 h 336192"/>
                <a:gd name="connsiteX45" fmla="*/ 84966 w 319962"/>
                <a:gd name="connsiteY45" fmla="*/ 74892 h 336192"/>
                <a:gd name="connsiteX46" fmla="*/ 92851 w 319962"/>
                <a:gd name="connsiteY46" fmla="*/ 67021 h 336192"/>
                <a:gd name="connsiteX47" fmla="*/ 102051 w 319962"/>
                <a:gd name="connsiteY47" fmla="*/ 59151 h 336192"/>
                <a:gd name="connsiteX48" fmla="*/ 63938 w 319962"/>
                <a:gd name="connsiteY48" fmla="*/ 25047 h 336192"/>
                <a:gd name="connsiteX49" fmla="*/ 66566 w 319962"/>
                <a:gd name="connsiteY49" fmla="*/ 11929 h 336192"/>
                <a:gd name="connsiteX50" fmla="*/ 73137 w 319962"/>
                <a:gd name="connsiteY50" fmla="*/ 2747 h 33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19962" h="336192">
                  <a:moveTo>
                    <a:pt x="285615" y="237539"/>
                  </a:moveTo>
                  <a:cubicBezTo>
                    <a:pt x="284311" y="237539"/>
                    <a:pt x="284311" y="238832"/>
                    <a:pt x="283007" y="238832"/>
                  </a:cubicBezTo>
                  <a:cubicBezTo>
                    <a:pt x="275183" y="237539"/>
                    <a:pt x="266055" y="236245"/>
                    <a:pt x="260838" y="242713"/>
                  </a:cubicBezTo>
                  <a:cubicBezTo>
                    <a:pt x="255622" y="250474"/>
                    <a:pt x="262142" y="264703"/>
                    <a:pt x="269967" y="267290"/>
                  </a:cubicBezTo>
                  <a:cubicBezTo>
                    <a:pt x="271271" y="267290"/>
                    <a:pt x="272575" y="268583"/>
                    <a:pt x="272575" y="269877"/>
                  </a:cubicBezTo>
                  <a:cubicBezTo>
                    <a:pt x="279095" y="271170"/>
                    <a:pt x="285615" y="271170"/>
                    <a:pt x="290831" y="267290"/>
                  </a:cubicBezTo>
                  <a:cubicBezTo>
                    <a:pt x="292135" y="256941"/>
                    <a:pt x="289527" y="247887"/>
                    <a:pt x="285615" y="237539"/>
                  </a:cubicBezTo>
                  <a:close/>
                  <a:moveTo>
                    <a:pt x="129100" y="185173"/>
                  </a:moveTo>
                  <a:cubicBezTo>
                    <a:pt x="133019" y="189122"/>
                    <a:pt x="138246" y="194386"/>
                    <a:pt x="142165" y="198335"/>
                  </a:cubicBezTo>
                  <a:cubicBezTo>
                    <a:pt x="144778" y="200967"/>
                    <a:pt x="146085" y="204915"/>
                    <a:pt x="143472" y="208864"/>
                  </a:cubicBezTo>
                  <a:cubicBezTo>
                    <a:pt x="134326" y="220709"/>
                    <a:pt x="123874" y="233870"/>
                    <a:pt x="112115" y="244399"/>
                  </a:cubicBezTo>
                  <a:cubicBezTo>
                    <a:pt x="112115" y="244399"/>
                    <a:pt x="110808" y="244399"/>
                    <a:pt x="110808" y="244399"/>
                  </a:cubicBezTo>
                  <a:cubicBezTo>
                    <a:pt x="121261" y="282567"/>
                    <a:pt x="83371" y="310206"/>
                    <a:pt x="59854" y="333897"/>
                  </a:cubicBezTo>
                  <a:cubicBezTo>
                    <a:pt x="54628" y="337845"/>
                    <a:pt x="46788" y="336529"/>
                    <a:pt x="44175" y="331264"/>
                  </a:cubicBezTo>
                  <a:cubicBezTo>
                    <a:pt x="33723" y="315471"/>
                    <a:pt x="20658" y="302309"/>
                    <a:pt x="3673" y="291780"/>
                  </a:cubicBezTo>
                  <a:cubicBezTo>
                    <a:pt x="-247" y="289148"/>
                    <a:pt x="-1553" y="282567"/>
                    <a:pt x="2366" y="278619"/>
                  </a:cubicBezTo>
                  <a:cubicBezTo>
                    <a:pt x="23271" y="260193"/>
                    <a:pt x="42869" y="237819"/>
                    <a:pt x="66386" y="220709"/>
                  </a:cubicBezTo>
                  <a:cubicBezTo>
                    <a:pt x="66386" y="211496"/>
                    <a:pt x="79452" y="214128"/>
                    <a:pt x="88597" y="218077"/>
                  </a:cubicBezTo>
                  <a:cubicBezTo>
                    <a:pt x="96437" y="207548"/>
                    <a:pt x="108195" y="197018"/>
                    <a:pt x="117341" y="189122"/>
                  </a:cubicBezTo>
                  <a:cubicBezTo>
                    <a:pt x="118648" y="187806"/>
                    <a:pt x="119954" y="187806"/>
                    <a:pt x="121261" y="187806"/>
                  </a:cubicBezTo>
                  <a:cubicBezTo>
                    <a:pt x="122567" y="185173"/>
                    <a:pt x="125180" y="183857"/>
                    <a:pt x="129100" y="185173"/>
                  </a:cubicBezTo>
                  <a:close/>
                  <a:moveTo>
                    <a:pt x="292873" y="20088"/>
                  </a:moveTo>
                  <a:cubicBezTo>
                    <a:pt x="302406" y="20252"/>
                    <a:pt x="311282" y="24533"/>
                    <a:pt x="316541" y="35072"/>
                  </a:cubicBezTo>
                  <a:cubicBezTo>
                    <a:pt x="327060" y="56148"/>
                    <a:pt x="311281" y="75908"/>
                    <a:pt x="296818" y="90398"/>
                  </a:cubicBezTo>
                  <a:cubicBezTo>
                    <a:pt x="281039" y="106205"/>
                    <a:pt x="267890" y="133868"/>
                    <a:pt x="242907" y="136503"/>
                  </a:cubicBezTo>
                  <a:cubicBezTo>
                    <a:pt x="241592" y="136503"/>
                    <a:pt x="240277" y="137820"/>
                    <a:pt x="238962" y="137820"/>
                  </a:cubicBezTo>
                  <a:cubicBezTo>
                    <a:pt x="229758" y="137820"/>
                    <a:pt x="224498" y="132551"/>
                    <a:pt x="219239" y="125965"/>
                  </a:cubicBezTo>
                  <a:cubicBezTo>
                    <a:pt x="212664" y="119378"/>
                    <a:pt x="204775" y="114109"/>
                    <a:pt x="199515" y="106205"/>
                  </a:cubicBezTo>
                  <a:cubicBezTo>
                    <a:pt x="196885" y="104888"/>
                    <a:pt x="196885" y="102253"/>
                    <a:pt x="198200" y="100936"/>
                  </a:cubicBezTo>
                  <a:cubicBezTo>
                    <a:pt x="196885" y="98302"/>
                    <a:pt x="196885" y="95667"/>
                    <a:pt x="198200" y="93032"/>
                  </a:cubicBezTo>
                  <a:cubicBezTo>
                    <a:pt x="215294" y="70638"/>
                    <a:pt x="241592" y="46927"/>
                    <a:pt x="265260" y="29803"/>
                  </a:cubicBezTo>
                  <a:cubicBezTo>
                    <a:pt x="273150" y="23875"/>
                    <a:pt x="283340" y="19923"/>
                    <a:pt x="292873" y="20088"/>
                  </a:cubicBezTo>
                  <a:close/>
                  <a:moveTo>
                    <a:pt x="73137" y="2747"/>
                  </a:moveTo>
                  <a:cubicBezTo>
                    <a:pt x="127021" y="-12993"/>
                    <a:pt x="162506" y="42099"/>
                    <a:pt x="151992" y="86697"/>
                  </a:cubicBezTo>
                  <a:cubicBezTo>
                    <a:pt x="197991" y="123425"/>
                    <a:pt x="242675" y="166711"/>
                    <a:pt x="286045" y="207374"/>
                  </a:cubicBezTo>
                  <a:cubicBezTo>
                    <a:pt x="305759" y="225738"/>
                    <a:pt x="325472" y="255907"/>
                    <a:pt x="301816" y="278206"/>
                  </a:cubicBezTo>
                  <a:cubicBezTo>
                    <a:pt x="289988" y="296570"/>
                    <a:pt x="262389" y="290012"/>
                    <a:pt x="245303" y="276895"/>
                  </a:cubicBezTo>
                  <a:cubicBezTo>
                    <a:pt x="195362" y="238855"/>
                    <a:pt x="149363" y="183763"/>
                    <a:pt x="109936" y="133918"/>
                  </a:cubicBezTo>
                  <a:cubicBezTo>
                    <a:pt x="84966" y="143100"/>
                    <a:pt x="53424" y="140477"/>
                    <a:pt x="33710" y="127360"/>
                  </a:cubicBezTo>
                  <a:cubicBezTo>
                    <a:pt x="12682" y="114243"/>
                    <a:pt x="4797" y="72268"/>
                    <a:pt x="27139" y="56528"/>
                  </a:cubicBezTo>
                  <a:cubicBezTo>
                    <a:pt x="27139" y="56528"/>
                    <a:pt x="27139" y="56528"/>
                    <a:pt x="28453" y="56528"/>
                  </a:cubicBezTo>
                  <a:cubicBezTo>
                    <a:pt x="29767" y="52593"/>
                    <a:pt x="33710" y="51281"/>
                    <a:pt x="37653" y="52593"/>
                  </a:cubicBezTo>
                  <a:cubicBezTo>
                    <a:pt x="45538" y="57839"/>
                    <a:pt x="52109" y="63086"/>
                    <a:pt x="59995" y="68333"/>
                  </a:cubicBezTo>
                  <a:cubicBezTo>
                    <a:pt x="62623" y="70956"/>
                    <a:pt x="71823" y="80138"/>
                    <a:pt x="74452" y="81450"/>
                  </a:cubicBezTo>
                  <a:cubicBezTo>
                    <a:pt x="75766" y="85385"/>
                    <a:pt x="77080" y="84073"/>
                    <a:pt x="79709" y="78827"/>
                  </a:cubicBezTo>
                  <a:cubicBezTo>
                    <a:pt x="79709" y="78827"/>
                    <a:pt x="79709" y="78827"/>
                    <a:pt x="84966" y="74892"/>
                  </a:cubicBezTo>
                  <a:cubicBezTo>
                    <a:pt x="87594" y="72268"/>
                    <a:pt x="90222" y="69645"/>
                    <a:pt x="92851" y="67021"/>
                  </a:cubicBezTo>
                  <a:cubicBezTo>
                    <a:pt x="96794" y="64398"/>
                    <a:pt x="99422" y="61774"/>
                    <a:pt x="102051" y="59151"/>
                  </a:cubicBezTo>
                  <a:cubicBezTo>
                    <a:pt x="88908" y="48657"/>
                    <a:pt x="73137" y="38164"/>
                    <a:pt x="63938" y="25047"/>
                  </a:cubicBezTo>
                  <a:cubicBezTo>
                    <a:pt x="61309" y="19800"/>
                    <a:pt x="62623" y="15865"/>
                    <a:pt x="66566" y="11929"/>
                  </a:cubicBezTo>
                  <a:cubicBezTo>
                    <a:pt x="66566" y="7994"/>
                    <a:pt x="69195" y="4059"/>
                    <a:pt x="73137" y="274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47" name="矩形 46"/>
            <p:cNvSpPr/>
            <p:nvPr/>
          </p:nvSpPr>
          <p:spPr>
            <a:xfrm>
              <a:off x="1601962" y="2379331"/>
              <a:ext cx="2481988" cy="27084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600" dirty="0">
                  <a:solidFill>
                    <a:prstClr val="black">
                      <a:lumMod val="75000"/>
                      <a:lumOff val="25000"/>
                    </a:prstClr>
                  </a:solidFill>
                  <a:latin typeface="微软雅黑"/>
                  <a:ea typeface="微软雅黑"/>
                </a:rPr>
                <a:t>用户可以在投影仪上进行演示</a:t>
              </a:r>
            </a:p>
          </p:txBody>
        </p:sp>
        <p:sp>
          <p:nvSpPr>
            <p:cNvPr id="48" name="矩形 47"/>
            <p:cNvSpPr/>
            <p:nvPr/>
          </p:nvSpPr>
          <p:spPr>
            <a:xfrm>
              <a:off x="1817679" y="2137196"/>
              <a:ext cx="2050552" cy="34470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0000"/>
                </a:lnSpc>
              </a:pPr>
              <a:r>
                <a:rPr lang="zh-CN" altLang="en-US" sz="900" b="1" dirty="0">
                  <a:solidFill>
                    <a:prstClr val="black"/>
                  </a:solidFill>
                  <a:latin typeface="微软雅黑"/>
                  <a:ea typeface="微软雅黑"/>
                </a:rPr>
                <a:t>标题文字添加</a:t>
              </a:r>
            </a:p>
          </p:txBody>
        </p:sp>
      </p:grpSp>
      <p:sp>
        <p:nvSpPr>
          <p:cNvPr id="22" name="文本框 21"/>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财务计划报表</a:t>
            </a:r>
          </a:p>
        </p:txBody>
      </p:sp>
      <p:sp>
        <p:nvSpPr>
          <p:cNvPr id="23" name="文本框 22"/>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18756879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500" fill="hold"/>
                                        <p:tgtEl>
                                          <p:spTgt spid="45"/>
                                        </p:tgtEl>
                                        <p:attrNameLst>
                                          <p:attrName>ppt_w</p:attrName>
                                        </p:attrNameLst>
                                      </p:cBhvr>
                                      <p:tavLst>
                                        <p:tav tm="0">
                                          <p:val>
                                            <p:fltVal val="0"/>
                                          </p:val>
                                        </p:tav>
                                        <p:tav tm="100000">
                                          <p:val>
                                            <p:strVal val="#ppt_w"/>
                                          </p:val>
                                        </p:tav>
                                      </p:tavLst>
                                    </p:anim>
                                    <p:anim calcmode="lin" valueType="num">
                                      <p:cBhvr>
                                        <p:cTn id="28" dur="500" fill="hold"/>
                                        <p:tgtEl>
                                          <p:spTgt spid="45"/>
                                        </p:tgtEl>
                                        <p:attrNameLst>
                                          <p:attrName>ppt_h</p:attrName>
                                        </p:attrNameLst>
                                      </p:cBhvr>
                                      <p:tavLst>
                                        <p:tav tm="0">
                                          <p:val>
                                            <p:fltVal val="0"/>
                                          </p:val>
                                        </p:tav>
                                        <p:tav tm="100000">
                                          <p:val>
                                            <p:strVal val="#ppt_h"/>
                                          </p:val>
                                        </p:tav>
                                      </p:tavLst>
                                    </p:anim>
                                    <p:animEffect transition="in" filter="fade">
                                      <p:cBhvr>
                                        <p:cTn id="29" dur="500"/>
                                        <p:tgtEl>
                                          <p:spTgt spid="45"/>
                                        </p:tgtEl>
                                      </p:cBhvr>
                                    </p:animEffect>
                                  </p:childTnLst>
                                </p:cTn>
                              </p:par>
                            </p:childTnLst>
                          </p:cTn>
                        </p:par>
                        <p:par>
                          <p:cTn id="30" fill="hold">
                            <p:stCondLst>
                              <p:cond delay="10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032640" y="1288767"/>
            <a:ext cx="7097486" cy="2368153"/>
            <a:chOff x="1625600" y="1718355"/>
            <a:chExt cx="9463314" cy="3157537"/>
          </a:xfrm>
        </p:grpSpPr>
        <p:grpSp>
          <p:nvGrpSpPr>
            <p:cNvPr id="20" name="组合 19"/>
            <p:cNvGrpSpPr/>
            <p:nvPr/>
          </p:nvGrpSpPr>
          <p:grpSpPr>
            <a:xfrm>
              <a:off x="1625600" y="1718355"/>
              <a:ext cx="9463314" cy="3157536"/>
              <a:chOff x="1364343" y="1718355"/>
              <a:chExt cx="9724571" cy="3157536"/>
            </a:xfrm>
          </p:grpSpPr>
          <p:cxnSp>
            <p:nvCxnSpPr>
              <p:cNvPr id="14" name="直接连接符 13"/>
              <p:cNvCxnSpPr/>
              <p:nvPr/>
            </p:nvCxnSpPr>
            <p:spPr>
              <a:xfrm>
                <a:off x="1364343" y="1718355"/>
                <a:ext cx="97245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364343" y="2507739"/>
                <a:ext cx="97245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364343" y="3297123"/>
                <a:ext cx="97245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364343" y="4086507"/>
                <a:ext cx="97245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364343" y="4875891"/>
                <a:ext cx="97245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72343" y="1894567"/>
              <a:ext cx="9100458" cy="2981325"/>
              <a:chOff x="1809751" y="1337723"/>
              <a:chExt cx="7334249" cy="4461415"/>
            </a:xfrm>
          </p:grpSpPr>
          <p:sp>
            <p:nvSpPr>
              <p:cNvPr id="2" name="矩形 1"/>
              <p:cNvSpPr/>
              <p:nvPr/>
            </p:nvSpPr>
            <p:spPr>
              <a:xfrm>
                <a:off x="1809751" y="2634811"/>
                <a:ext cx="304796" cy="31643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3" name="矩形 2"/>
              <p:cNvSpPr/>
              <p:nvPr/>
            </p:nvSpPr>
            <p:spPr>
              <a:xfrm>
                <a:off x="2590801" y="3247720"/>
                <a:ext cx="304796" cy="25514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4" name="矩形 3"/>
              <p:cNvSpPr/>
              <p:nvPr/>
            </p:nvSpPr>
            <p:spPr>
              <a:xfrm>
                <a:off x="3371851" y="2121677"/>
                <a:ext cx="304796" cy="36774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5" name="矩形 4"/>
              <p:cNvSpPr/>
              <p:nvPr/>
            </p:nvSpPr>
            <p:spPr>
              <a:xfrm>
                <a:off x="4152901" y="3718094"/>
                <a:ext cx="304796" cy="20810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6" name="矩形 5"/>
              <p:cNvSpPr/>
              <p:nvPr/>
            </p:nvSpPr>
            <p:spPr>
              <a:xfrm>
                <a:off x="4933951" y="2392497"/>
                <a:ext cx="304796" cy="34066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7" name="矩形 6"/>
              <p:cNvSpPr/>
              <p:nvPr/>
            </p:nvSpPr>
            <p:spPr>
              <a:xfrm>
                <a:off x="5715001" y="1779588"/>
                <a:ext cx="304796" cy="4019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8" name="矩形 7"/>
              <p:cNvSpPr/>
              <p:nvPr/>
            </p:nvSpPr>
            <p:spPr>
              <a:xfrm>
                <a:off x="6496051" y="4045929"/>
                <a:ext cx="304796" cy="17532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9" name="矩形 8"/>
              <p:cNvSpPr/>
              <p:nvPr/>
            </p:nvSpPr>
            <p:spPr>
              <a:xfrm>
                <a:off x="7277101" y="2877123"/>
                <a:ext cx="304796" cy="29220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0" name="矩形 9"/>
              <p:cNvSpPr/>
              <p:nvPr/>
            </p:nvSpPr>
            <p:spPr>
              <a:xfrm>
                <a:off x="8058151" y="2634811"/>
                <a:ext cx="304796" cy="31643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1" name="矩形 10"/>
              <p:cNvSpPr/>
              <p:nvPr/>
            </p:nvSpPr>
            <p:spPr>
              <a:xfrm>
                <a:off x="8839204" y="1337723"/>
                <a:ext cx="304796" cy="446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grpSp>
      <p:grpSp>
        <p:nvGrpSpPr>
          <p:cNvPr id="24" name="组合 23"/>
          <p:cNvGrpSpPr/>
          <p:nvPr/>
        </p:nvGrpSpPr>
        <p:grpSpPr>
          <a:xfrm>
            <a:off x="1108398" y="3855665"/>
            <a:ext cx="6945970" cy="697770"/>
            <a:chOff x="7885240" y="3362977"/>
            <a:chExt cx="9261293" cy="930360"/>
          </a:xfrm>
        </p:grpSpPr>
        <p:sp>
          <p:nvSpPr>
            <p:cNvPr id="25" name="矩形 24"/>
            <p:cNvSpPr/>
            <p:nvPr/>
          </p:nvSpPr>
          <p:spPr>
            <a:xfrm>
              <a:off x="7885240" y="3747033"/>
              <a:ext cx="9261293"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solidFill>
                    <a:prstClr val="black">
                      <a:lumMod val="75000"/>
                      <a:lumOff val="25000"/>
                    </a:prstClr>
                  </a:solidFill>
                  <a:latin typeface="微软雅黑"/>
                  <a:ea typeface="微软雅黑"/>
                </a:rPr>
                <a:t>用户可以在投影仪或者计算演示文稿打印出来制作成胶片用户可以在投影仪用户可以在投影仪或者打印出来制作成用户可以在投影仪或者计算演示文稿打印出来制作成胶片用户可以在投影仪用户可以在投影仪或者打印出来制作成胶片用户可以在投影仪胶片用户可以在投影仪</a:t>
              </a:r>
            </a:p>
          </p:txBody>
        </p:sp>
        <p:sp>
          <p:nvSpPr>
            <p:cNvPr id="26" name="矩形 25"/>
            <p:cNvSpPr/>
            <p:nvPr/>
          </p:nvSpPr>
          <p:spPr>
            <a:xfrm>
              <a:off x="7885240" y="3362977"/>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融资计划</a:t>
              </a:r>
            </a:p>
          </p:txBody>
        </p:sp>
      </p:grpSp>
      <p:sp>
        <p:nvSpPr>
          <p:cNvPr id="23" name="文本框 22"/>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财务计划报表</a:t>
            </a:r>
          </a:p>
        </p:txBody>
      </p:sp>
      <p:sp>
        <p:nvSpPr>
          <p:cNvPr id="28" name="文本框 27"/>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6313866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9"/>
          <p:cNvGrpSpPr/>
          <p:nvPr/>
        </p:nvGrpSpPr>
        <p:grpSpPr>
          <a:xfrm>
            <a:off x="3773599" y="1300081"/>
            <a:ext cx="1596813" cy="3083883"/>
            <a:chOff x="-3768725" y="1125538"/>
            <a:chExt cx="2517775" cy="4862513"/>
          </a:xfrm>
        </p:grpSpPr>
        <p:sp>
          <p:nvSpPr>
            <p:cNvPr id="36" name="îŝḷîḓé-Freeform: Shape 4"/>
            <p:cNvSpPr>
              <a:spLocks/>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anchor="ctr"/>
            <a:lstStyle/>
            <a:p>
              <a:pPr algn="ctr" defTabSz="685800"/>
              <a:endParaRPr sz="1350">
                <a:solidFill>
                  <a:prstClr val="black"/>
                </a:solidFill>
                <a:latin typeface="Arial"/>
                <a:ea typeface="微软雅黑"/>
              </a:endParaRPr>
            </a:p>
          </p:txBody>
        </p:sp>
        <p:sp>
          <p:nvSpPr>
            <p:cNvPr id="37" name="îŝḷîḓé-Freeform: Shape 5"/>
            <p:cNvSpPr>
              <a:spLocks/>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anchor="ctr"/>
            <a:lstStyle/>
            <a:p>
              <a:pPr algn="ctr" defTabSz="685800"/>
              <a:endParaRPr sz="1350">
                <a:solidFill>
                  <a:prstClr val="black"/>
                </a:solidFill>
                <a:latin typeface="Arial"/>
                <a:ea typeface="微软雅黑"/>
              </a:endParaRPr>
            </a:p>
          </p:txBody>
        </p:sp>
        <p:sp>
          <p:nvSpPr>
            <p:cNvPr id="38" name="îŝḷîḓé-Oval 6"/>
            <p:cNvSpPr>
              <a:spLocks/>
            </p:cNvSpPr>
            <p:nvPr/>
          </p:nvSpPr>
          <p:spPr bwMode="auto">
            <a:xfrm>
              <a:off x="-2693988" y="5486400"/>
              <a:ext cx="403225" cy="401638"/>
            </a:xfrm>
            <a:prstGeom prst="ellipse">
              <a:avLst/>
            </a:prstGeom>
            <a:solidFill>
              <a:schemeClr val="bg1">
                <a:lumMod val="65000"/>
              </a:schemeClr>
            </a:solidFill>
            <a:ln>
              <a:noFill/>
            </a:ln>
          </p:spPr>
          <p:txBody>
            <a:bodyPr anchor="ctr"/>
            <a:lstStyle/>
            <a:p>
              <a:pPr algn="ctr" defTabSz="685800"/>
              <a:endParaRPr sz="1350">
                <a:solidFill>
                  <a:prstClr val="black"/>
                </a:solidFill>
                <a:latin typeface="Arial"/>
                <a:ea typeface="微软雅黑"/>
              </a:endParaRPr>
            </a:p>
          </p:txBody>
        </p:sp>
        <p:sp>
          <p:nvSpPr>
            <p:cNvPr id="39" name="îŝḷîḓé-Oval 7"/>
            <p:cNvSpPr>
              <a:spLocks/>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0" name="îŝḷîḓé-Freeform: Shape 8"/>
            <p:cNvSpPr>
              <a:spLocks/>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1" name="îŝḷîḓé-Freeform: Shape 9"/>
            <p:cNvSpPr>
              <a:spLocks/>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2" name="îŝḷîḓé-Freeform: Shape 10"/>
            <p:cNvSpPr>
              <a:spLocks/>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3" name="îŝḷîḓé-Freeform: Shape 11"/>
            <p:cNvSpPr>
              <a:spLocks/>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4" name="îŝḷîḓé-Freeform: Shape 12"/>
            <p:cNvSpPr>
              <a:spLocks/>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47" name="îŝḷîḓé-Freeform: Shape 15"/>
            <p:cNvSpPr>
              <a:spLocks/>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anchor="ctr"/>
            <a:lstStyle/>
            <a:p>
              <a:pPr algn="ctr" defTabSz="685800"/>
              <a:endParaRPr sz="1350">
                <a:solidFill>
                  <a:prstClr val="black"/>
                </a:solidFill>
                <a:latin typeface="Arial"/>
                <a:ea typeface="微软雅黑"/>
              </a:endParaRPr>
            </a:p>
          </p:txBody>
        </p:sp>
        <p:sp>
          <p:nvSpPr>
            <p:cNvPr id="48" name="îŝḷîḓé-Freeform: Shape 16"/>
            <p:cNvSpPr>
              <a:spLocks/>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defTabSz="685800"/>
              <a:endParaRPr sz="1350">
                <a:solidFill>
                  <a:prstClr val="black"/>
                </a:solidFill>
                <a:latin typeface="Arial"/>
                <a:ea typeface="微软雅黑"/>
              </a:endParaRPr>
            </a:p>
          </p:txBody>
        </p:sp>
        <p:sp>
          <p:nvSpPr>
            <p:cNvPr id="49" name="îŝḷîḓé-Freeform: Shape 17"/>
            <p:cNvSpPr>
              <a:spLocks/>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defTabSz="685800"/>
              <a:endParaRPr sz="1350">
                <a:solidFill>
                  <a:prstClr val="black"/>
                </a:solidFill>
                <a:latin typeface="Arial"/>
                <a:ea typeface="微软雅黑"/>
              </a:endParaRPr>
            </a:p>
          </p:txBody>
        </p:sp>
        <p:sp>
          <p:nvSpPr>
            <p:cNvPr id="50" name="îŝḷîḓé-Freeform: Shape 18"/>
            <p:cNvSpPr>
              <a:spLocks/>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anchor="ctr"/>
            <a:lstStyle/>
            <a:p>
              <a:pPr algn="ctr" defTabSz="685800"/>
              <a:endParaRPr sz="1350">
                <a:solidFill>
                  <a:prstClr val="black"/>
                </a:solidFill>
                <a:latin typeface="Arial"/>
                <a:ea typeface="微软雅黑"/>
              </a:endParaRPr>
            </a:p>
          </p:txBody>
        </p:sp>
      </p:grpSp>
      <p:pic>
        <p:nvPicPr>
          <p:cNvPr id="85" name="图片占位符 84"/>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30010" r="30010"/>
          <a:stretch>
            <a:fillRect/>
          </a:stretch>
        </p:blipFill>
        <p:spPr>
          <a:effectLst>
            <a:innerShdw blurRad="114300">
              <a:prstClr val="black"/>
            </a:innerShdw>
          </a:effectLst>
        </p:spPr>
      </p:pic>
      <p:grpSp>
        <p:nvGrpSpPr>
          <p:cNvPr id="116" name="组合 115"/>
          <p:cNvGrpSpPr/>
          <p:nvPr/>
        </p:nvGrpSpPr>
        <p:grpSpPr>
          <a:xfrm>
            <a:off x="1096151" y="1590044"/>
            <a:ext cx="644152" cy="747216"/>
            <a:chOff x="1017034" y="1785013"/>
            <a:chExt cx="858869" cy="996288"/>
          </a:xfrm>
        </p:grpSpPr>
        <p:sp>
          <p:nvSpPr>
            <p:cNvPr id="117" name="六边形 116"/>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18" name="六边形 87"/>
            <p:cNvSpPr/>
            <p:nvPr/>
          </p:nvSpPr>
          <p:spPr>
            <a:xfrm>
              <a:off x="1223946" y="2060927"/>
              <a:ext cx="445046" cy="44446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119" name="组合 118"/>
          <p:cNvGrpSpPr/>
          <p:nvPr/>
        </p:nvGrpSpPr>
        <p:grpSpPr>
          <a:xfrm>
            <a:off x="1096151" y="3309987"/>
            <a:ext cx="644152" cy="747216"/>
            <a:chOff x="1017034" y="1785013"/>
            <a:chExt cx="858869" cy="996288"/>
          </a:xfrm>
        </p:grpSpPr>
        <p:sp>
          <p:nvSpPr>
            <p:cNvPr id="120" name="六边形 119"/>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21" name="六边形 90"/>
            <p:cNvSpPr/>
            <p:nvPr/>
          </p:nvSpPr>
          <p:spPr>
            <a:xfrm>
              <a:off x="1223946" y="2077923"/>
              <a:ext cx="445046" cy="410469"/>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113" name="组合 112"/>
          <p:cNvGrpSpPr/>
          <p:nvPr/>
        </p:nvGrpSpPr>
        <p:grpSpPr>
          <a:xfrm>
            <a:off x="7443883" y="1590044"/>
            <a:ext cx="644152" cy="747216"/>
            <a:chOff x="1017034" y="1785013"/>
            <a:chExt cx="858869" cy="996288"/>
          </a:xfrm>
        </p:grpSpPr>
        <p:sp>
          <p:nvSpPr>
            <p:cNvPr id="114" name="六边形 113"/>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15" name="六边形 93"/>
            <p:cNvSpPr/>
            <p:nvPr/>
          </p:nvSpPr>
          <p:spPr>
            <a:xfrm>
              <a:off x="1223946" y="2060963"/>
              <a:ext cx="445046" cy="444389"/>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110" name="组合 109"/>
          <p:cNvGrpSpPr/>
          <p:nvPr/>
        </p:nvGrpSpPr>
        <p:grpSpPr>
          <a:xfrm>
            <a:off x="7443883" y="3309987"/>
            <a:ext cx="644152" cy="747216"/>
            <a:chOff x="1017034" y="1785013"/>
            <a:chExt cx="858869" cy="996288"/>
          </a:xfrm>
        </p:grpSpPr>
        <p:sp>
          <p:nvSpPr>
            <p:cNvPr id="111" name="六边形 110"/>
            <p:cNvSpPr/>
            <p:nvPr/>
          </p:nvSpPr>
          <p:spPr>
            <a:xfrm rot="5400000">
              <a:off x="948325" y="1853722"/>
              <a:ext cx="996288" cy="85886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sp>
          <p:nvSpPr>
            <p:cNvPr id="112" name="六边形 96"/>
            <p:cNvSpPr/>
            <p:nvPr/>
          </p:nvSpPr>
          <p:spPr>
            <a:xfrm>
              <a:off x="1223946" y="2060971"/>
              <a:ext cx="445046" cy="444374"/>
            </a:xfrm>
            <a:custGeom>
              <a:avLst/>
              <a:gdLst>
                <a:gd name="connsiteX0" fmla="*/ 303775 w 607639"/>
                <a:gd name="connsiteY0" fmla="*/ 525007 h 606722"/>
                <a:gd name="connsiteX1" fmla="*/ 315710 w 607639"/>
                <a:gd name="connsiteY1" fmla="*/ 536902 h 606722"/>
                <a:gd name="connsiteX2" fmla="*/ 315710 w 607639"/>
                <a:gd name="connsiteY2" fmla="*/ 552347 h 606722"/>
                <a:gd name="connsiteX3" fmla="*/ 303775 w 607639"/>
                <a:gd name="connsiteY3" fmla="*/ 564241 h 606722"/>
                <a:gd name="connsiteX4" fmla="*/ 291929 w 607639"/>
                <a:gd name="connsiteY4" fmla="*/ 552347 h 606722"/>
                <a:gd name="connsiteX5" fmla="*/ 291929 w 607639"/>
                <a:gd name="connsiteY5" fmla="*/ 536902 h 606722"/>
                <a:gd name="connsiteX6" fmla="*/ 303775 w 607639"/>
                <a:gd name="connsiteY6" fmla="*/ 525007 h 606722"/>
                <a:gd name="connsiteX7" fmla="*/ 429885 w 607639"/>
                <a:gd name="connsiteY7" fmla="*/ 509483 h 606722"/>
                <a:gd name="connsiteX8" fmla="*/ 441811 w 607639"/>
                <a:gd name="connsiteY8" fmla="*/ 521409 h 606722"/>
                <a:gd name="connsiteX9" fmla="*/ 429885 w 607639"/>
                <a:gd name="connsiteY9" fmla="*/ 533335 h 606722"/>
                <a:gd name="connsiteX10" fmla="*/ 417959 w 607639"/>
                <a:gd name="connsiteY10" fmla="*/ 521409 h 606722"/>
                <a:gd name="connsiteX11" fmla="*/ 429885 w 607639"/>
                <a:gd name="connsiteY11" fmla="*/ 509483 h 606722"/>
                <a:gd name="connsiteX12" fmla="*/ 177720 w 607639"/>
                <a:gd name="connsiteY12" fmla="*/ 509483 h 606722"/>
                <a:gd name="connsiteX13" fmla="*/ 189611 w 607639"/>
                <a:gd name="connsiteY13" fmla="*/ 521409 h 606722"/>
                <a:gd name="connsiteX14" fmla="*/ 177720 w 607639"/>
                <a:gd name="connsiteY14" fmla="*/ 533335 h 606722"/>
                <a:gd name="connsiteX15" fmla="*/ 165829 w 607639"/>
                <a:gd name="connsiteY15" fmla="*/ 521409 h 606722"/>
                <a:gd name="connsiteX16" fmla="*/ 177720 w 607639"/>
                <a:gd name="connsiteY16" fmla="*/ 509483 h 606722"/>
                <a:gd name="connsiteX17" fmla="*/ 522185 w 607639"/>
                <a:gd name="connsiteY17" fmla="*/ 417324 h 606722"/>
                <a:gd name="connsiteX18" fmla="*/ 534111 w 607639"/>
                <a:gd name="connsiteY18" fmla="*/ 429250 h 606722"/>
                <a:gd name="connsiteX19" fmla="*/ 522185 w 607639"/>
                <a:gd name="connsiteY19" fmla="*/ 441176 h 606722"/>
                <a:gd name="connsiteX20" fmla="*/ 510259 w 607639"/>
                <a:gd name="connsiteY20" fmla="*/ 429250 h 606722"/>
                <a:gd name="connsiteX21" fmla="*/ 522185 w 607639"/>
                <a:gd name="connsiteY21" fmla="*/ 417324 h 606722"/>
                <a:gd name="connsiteX22" fmla="*/ 85420 w 607639"/>
                <a:gd name="connsiteY22" fmla="*/ 417324 h 606722"/>
                <a:gd name="connsiteX23" fmla="*/ 97311 w 607639"/>
                <a:gd name="connsiteY23" fmla="*/ 429250 h 606722"/>
                <a:gd name="connsiteX24" fmla="*/ 85420 w 607639"/>
                <a:gd name="connsiteY24" fmla="*/ 441176 h 606722"/>
                <a:gd name="connsiteX25" fmla="*/ 73529 w 607639"/>
                <a:gd name="connsiteY25" fmla="*/ 429250 h 606722"/>
                <a:gd name="connsiteX26" fmla="*/ 85420 w 607639"/>
                <a:gd name="connsiteY26" fmla="*/ 417324 h 606722"/>
                <a:gd name="connsiteX27" fmla="*/ 537643 w 607639"/>
                <a:gd name="connsiteY27" fmla="*/ 291506 h 606722"/>
                <a:gd name="connsiteX28" fmla="*/ 555628 w 607639"/>
                <a:gd name="connsiteY28" fmla="*/ 291506 h 606722"/>
                <a:gd name="connsiteX29" fmla="*/ 567558 w 607639"/>
                <a:gd name="connsiteY29" fmla="*/ 303316 h 606722"/>
                <a:gd name="connsiteX30" fmla="*/ 555628 w 607639"/>
                <a:gd name="connsiteY30" fmla="*/ 315216 h 606722"/>
                <a:gd name="connsiteX31" fmla="*/ 537643 w 607639"/>
                <a:gd name="connsiteY31" fmla="*/ 315216 h 606722"/>
                <a:gd name="connsiteX32" fmla="*/ 525713 w 607639"/>
                <a:gd name="connsiteY32" fmla="*/ 303316 h 606722"/>
                <a:gd name="connsiteX33" fmla="*/ 537643 w 607639"/>
                <a:gd name="connsiteY33" fmla="*/ 291506 h 606722"/>
                <a:gd name="connsiteX34" fmla="*/ 51991 w 607639"/>
                <a:gd name="connsiteY34" fmla="*/ 291506 h 606722"/>
                <a:gd name="connsiteX35" fmla="*/ 69946 w 607639"/>
                <a:gd name="connsiteY35" fmla="*/ 291506 h 606722"/>
                <a:gd name="connsiteX36" fmla="*/ 81856 w 607639"/>
                <a:gd name="connsiteY36" fmla="*/ 303316 h 606722"/>
                <a:gd name="connsiteX37" fmla="*/ 69946 w 607639"/>
                <a:gd name="connsiteY37" fmla="*/ 315216 h 606722"/>
                <a:gd name="connsiteX38" fmla="*/ 51991 w 607639"/>
                <a:gd name="connsiteY38" fmla="*/ 315216 h 606722"/>
                <a:gd name="connsiteX39" fmla="*/ 40081 w 607639"/>
                <a:gd name="connsiteY39" fmla="*/ 303316 h 606722"/>
                <a:gd name="connsiteX40" fmla="*/ 51991 w 607639"/>
                <a:gd name="connsiteY40" fmla="*/ 291506 h 606722"/>
                <a:gd name="connsiteX41" fmla="*/ 412608 w 607639"/>
                <a:gd name="connsiteY41" fmla="*/ 222096 h 606722"/>
                <a:gd name="connsiteX42" fmla="*/ 345491 w 607639"/>
                <a:gd name="connsiteY42" fmla="*/ 334245 h 606722"/>
                <a:gd name="connsiteX43" fmla="*/ 412608 w 607639"/>
                <a:gd name="connsiteY43" fmla="*/ 334245 h 606722"/>
                <a:gd name="connsiteX44" fmla="*/ 427651 w 607639"/>
                <a:gd name="connsiteY44" fmla="*/ 167533 h 606722"/>
                <a:gd name="connsiteX45" fmla="*/ 436375 w 607639"/>
                <a:gd name="connsiteY45" fmla="*/ 178996 h 606722"/>
                <a:gd name="connsiteX46" fmla="*/ 436375 w 607639"/>
                <a:gd name="connsiteY46" fmla="*/ 334245 h 606722"/>
                <a:gd name="connsiteX47" fmla="*/ 469399 w 607639"/>
                <a:gd name="connsiteY47" fmla="*/ 334245 h 606722"/>
                <a:gd name="connsiteX48" fmla="*/ 481327 w 607639"/>
                <a:gd name="connsiteY48" fmla="*/ 346153 h 606722"/>
                <a:gd name="connsiteX49" fmla="*/ 469399 w 607639"/>
                <a:gd name="connsiteY49" fmla="*/ 357973 h 606722"/>
                <a:gd name="connsiteX50" fmla="*/ 436375 w 607639"/>
                <a:gd name="connsiteY50" fmla="*/ 357973 h 606722"/>
                <a:gd name="connsiteX51" fmla="*/ 436375 w 607639"/>
                <a:gd name="connsiteY51" fmla="*/ 427733 h 606722"/>
                <a:gd name="connsiteX52" fmla="*/ 424536 w 607639"/>
                <a:gd name="connsiteY52" fmla="*/ 439552 h 606722"/>
                <a:gd name="connsiteX53" fmla="*/ 412608 w 607639"/>
                <a:gd name="connsiteY53" fmla="*/ 427733 h 606722"/>
                <a:gd name="connsiteX54" fmla="*/ 412608 w 607639"/>
                <a:gd name="connsiteY54" fmla="*/ 357973 h 606722"/>
                <a:gd name="connsiteX55" fmla="*/ 324573 w 607639"/>
                <a:gd name="connsiteY55" fmla="*/ 357973 h 606722"/>
                <a:gd name="connsiteX56" fmla="*/ 314158 w 607639"/>
                <a:gd name="connsiteY56" fmla="*/ 352019 h 606722"/>
                <a:gd name="connsiteX57" fmla="*/ 314336 w 607639"/>
                <a:gd name="connsiteY57" fmla="*/ 340022 h 606722"/>
                <a:gd name="connsiteX58" fmla="*/ 414299 w 607639"/>
                <a:gd name="connsiteY58" fmla="*/ 172953 h 606722"/>
                <a:gd name="connsiteX59" fmla="*/ 427651 w 607639"/>
                <a:gd name="connsiteY59" fmla="*/ 167533 h 606722"/>
                <a:gd name="connsiteX60" fmla="*/ 216270 w 607639"/>
                <a:gd name="connsiteY60" fmla="*/ 167099 h 606722"/>
                <a:gd name="connsiteX61" fmla="*/ 290518 w 607639"/>
                <a:gd name="connsiteY61" fmla="*/ 241210 h 606722"/>
                <a:gd name="connsiteX62" fmla="*/ 242978 w 607639"/>
                <a:gd name="connsiteY62" fmla="*/ 355754 h 606722"/>
                <a:gd name="connsiteX63" fmla="*/ 182707 w 607639"/>
                <a:gd name="connsiteY63" fmla="*/ 415825 h 606722"/>
                <a:gd name="connsiteX64" fmla="*/ 278588 w 607639"/>
                <a:gd name="connsiteY64" fmla="*/ 415825 h 606722"/>
                <a:gd name="connsiteX65" fmla="*/ 290518 w 607639"/>
                <a:gd name="connsiteY65" fmla="*/ 427734 h 606722"/>
                <a:gd name="connsiteX66" fmla="*/ 278588 w 607639"/>
                <a:gd name="connsiteY66" fmla="*/ 439552 h 606722"/>
                <a:gd name="connsiteX67" fmla="*/ 154040 w 607639"/>
                <a:gd name="connsiteY67" fmla="*/ 439552 h 606722"/>
                <a:gd name="connsiteX68" fmla="*/ 143001 w 607639"/>
                <a:gd name="connsiteY68" fmla="*/ 432265 h 606722"/>
                <a:gd name="connsiteX69" fmla="*/ 145582 w 607639"/>
                <a:gd name="connsiteY69" fmla="*/ 419292 h 606722"/>
                <a:gd name="connsiteX70" fmla="*/ 226152 w 607639"/>
                <a:gd name="connsiteY70" fmla="*/ 338959 h 606722"/>
                <a:gd name="connsiteX71" fmla="*/ 266659 w 607639"/>
                <a:gd name="connsiteY71" fmla="*/ 241210 h 606722"/>
                <a:gd name="connsiteX72" fmla="*/ 216270 w 607639"/>
                <a:gd name="connsiteY72" fmla="*/ 190914 h 606722"/>
                <a:gd name="connsiteX73" fmla="*/ 165880 w 607639"/>
                <a:gd name="connsiteY73" fmla="*/ 241210 h 606722"/>
                <a:gd name="connsiteX74" fmla="*/ 154040 w 607639"/>
                <a:gd name="connsiteY74" fmla="*/ 253029 h 606722"/>
                <a:gd name="connsiteX75" fmla="*/ 142110 w 607639"/>
                <a:gd name="connsiteY75" fmla="*/ 241210 h 606722"/>
                <a:gd name="connsiteX76" fmla="*/ 216270 w 607639"/>
                <a:gd name="connsiteY76" fmla="*/ 167099 h 606722"/>
                <a:gd name="connsiteX77" fmla="*/ 522185 w 607639"/>
                <a:gd name="connsiteY77" fmla="*/ 165547 h 606722"/>
                <a:gd name="connsiteX78" fmla="*/ 534111 w 607639"/>
                <a:gd name="connsiteY78" fmla="*/ 177438 h 606722"/>
                <a:gd name="connsiteX79" fmla="*/ 522185 w 607639"/>
                <a:gd name="connsiteY79" fmla="*/ 189329 h 606722"/>
                <a:gd name="connsiteX80" fmla="*/ 510259 w 607639"/>
                <a:gd name="connsiteY80" fmla="*/ 177438 h 606722"/>
                <a:gd name="connsiteX81" fmla="*/ 522185 w 607639"/>
                <a:gd name="connsiteY81" fmla="*/ 165547 h 606722"/>
                <a:gd name="connsiteX82" fmla="*/ 85420 w 607639"/>
                <a:gd name="connsiteY82" fmla="*/ 165547 h 606722"/>
                <a:gd name="connsiteX83" fmla="*/ 97311 w 607639"/>
                <a:gd name="connsiteY83" fmla="*/ 177438 h 606722"/>
                <a:gd name="connsiteX84" fmla="*/ 85420 w 607639"/>
                <a:gd name="connsiteY84" fmla="*/ 189329 h 606722"/>
                <a:gd name="connsiteX85" fmla="*/ 73529 w 607639"/>
                <a:gd name="connsiteY85" fmla="*/ 177438 h 606722"/>
                <a:gd name="connsiteX86" fmla="*/ 85420 w 607639"/>
                <a:gd name="connsiteY86" fmla="*/ 165547 h 606722"/>
                <a:gd name="connsiteX87" fmla="*/ 429885 w 607639"/>
                <a:gd name="connsiteY87" fmla="*/ 73388 h 606722"/>
                <a:gd name="connsiteX88" fmla="*/ 441811 w 607639"/>
                <a:gd name="connsiteY88" fmla="*/ 85279 h 606722"/>
                <a:gd name="connsiteX89" fmla="*/ 429885 w 607639"/>
                <a:gd name="connsiteY89" fmla="*/ 97170 h 606722"/>
                <a:gd name="connsiteX90" fmla="*/ 417959 w 607639"/>
                <a:gd name="connsiteY90" fmla="*/ 85279 h 606722"/>
                <a:gd name="connsiteX91" fmla="*/ 429885 w 607639"/>
                <a:gd name="connsiteY91" fmla="*/ 73388 h 606722"/>
                <a:gd name="connsiteX92" fmla="*/ 177720 w 607639"/>
                <a:gd name="connsiteY92" fmla="*/ 73388 h 606722"/>
                <a:gd name="connsiteX93" fmla="*/ 189611 w 607639"/>
                <a:gd name="connsiteY93" fmla="*/ 85279 h 606722"/>
                <a:gd name="connsiteX94" fmla="*/ 177720 w 607639"/>
                <a:gd name="connsiteY94" fmla="*/ 97170 h 606722"/>
                <a:gd name="connsiteX95" fmla="*/ 165829 w 607639"/>
                <a:gd name="connsiteY95" fmla="*/ 85279 h 606722"/>
                <a:gd name="connsiteX96" fmla="*/ 177720 w 607639"/>
                <a:gd name="connsiteY96" fmla="*/ 73388 h 606722"/>
                <a:gd name="connsiteX97" fmla="*/ 303775 w 607639"/>
                <a:gd name="connsiteY97" fmla="*/ 42480 h 606722"/>
                <a:gd name="connsiteX98" fmla="*/ 315710 w 607639"/>
                <a:gd name="connsiteY98" fmla="*/ 54396 h 606722"/>
                <a:gd name="connsiteX99" fmla="*/ 315710 w 607639"/>
                <a:gd name="connsiteY99" fmla="*/ 69869 h 606722"/>
                <a:gd name="connsiteX100" fmla="*/ 303775 w 607639"/>
                <a:gd name="connsiteY100" fmla="*/ 81785 h 606722"/>
                <a:gd name="connsiteX101" fmla="*/ 291929 w 607639"/>
                <a:gd name="connsiteY101" fmla="*/ 69869 h 606722"/>
                <a:gd name="connsiteX102" fmla="*/ 291929 w 607639"/>
                <a:gd name="connsiteY102" fmla="*/ 54396 h 606722"/>
                <a:gd name="connsiteX103" fmla="*/ 303775 w 607639"/>
                <a:gd name="connsiteY103" fmla="*/ 42480 h 606722"/>
                <a:gd name="connsiteX104" fmla="*/ 303775 w 607639"/>
                <a:gd name="connsiteY104" fmla="*/ 0 h 606722"/>
                <a:gd name="connsiteX105" fmla="*/ 537058 w 607639"/>
                <a:gd name="connsiteY105" fmla="*/ 108956 h 606722"/>
                <a:gd name="connsiteX106" fmla="*/ 537058 w 607639"/>
                <a:gd name="connsiteY106" fmla="*/ 93048 h 606722"/>
                <a:gd name="connsiteX107" fmla="*/ 548895 w 607639"/>
                <a:gd name="connsiteY107" fmla="*/ 81139 h 606722"/>
                <a:gd name="connsiteX108" fmla="*/ 560822 w 607639"/>
                <a:gd name="connsiteY108" fmla="*/ 93048 h 606722"/>
                <a:gd name="connsiteX109" fmla="*/ 560822 w 607639"/>
                <a:gd name="connsiteY109" fmla="*/ 138994 h 606722"/>
                <a:gd name="connsiteX110" fmla="*/ 548895 w 607639"/>
                <a:gd name="connsiteY110" fmla="*/ 150903 h 606722"/>
                <a:gd name="connsiteX111" fmla="*/ 502880 w 607639"/>
                <a:gd name="connsiteY111" fmla="*/ 150903 h 606722"/>
                <a:gd name="connsiteX112" fmla="*/ 490953 w 607639"/>
                <a:gd name="connsiteY112" fmla="*/ 138994 h 606722"/>
                <a:gd name="connsiteX113" fmla="*/ 502880 w 607639"/>
                <a:gd name="connsiteY113" fmla="*/ 127174 h 606722"/>
                <a:gd name="connsiteX114" fmla="*/ 521126 w 607639"/>
                <a:gd name="connsiteY114" fmla="*/ 127174 h 606722"/>
                <a:gd name="connsiteX115" fmla="*/ 303775 w 607639"/>
                <a:gd name="connsiteY115" fmla="*/ 23728 h 606722"/>
                <a:gd name="connsiteX116" fmla="*/ 23764 w 607639"/>
                <a:gd name="connsiteY116" fmla="*/ 303316 h 606722"/>
                <a:gd name="connsiteX117" fmla="*/ 303775 w 607639"/>
                <a:gd name="connsiteY117" fmla="*/ 582905 h 606722"/>
                <a:gd name="connsiteX118" fmla="*/ 583786 w 607639"/>
                <a:gd name="connsiteY118" fmla="*/ 303316 h 606722"/>
                <a:gd name="connsiteX119" fmla="*/ 573906 w 607639"/>
                <a:gd name="connsiteY119" fmla="*/ 229376 h 606722"/>
                <a:gd name="connsiteX120" fmla="*/ 582273 w 607639"/>
                <a:gd name="connsiteY120" fmla="*/ 214801 h 606722"/>
                <a:gd name="connsiteX121" fmla="*/ 596869 w 607639"/>
                <a:gd name="connsiteY121" fmla="*/ 223066 h 606722"/>
                <a:gd name="connsiteX122" fmla="*/ 607639 w 607639"/>
                <a:gd name="connsiteY122" fmla="*/ 303316 h 606722"/>
                <a:gd name="connsiteX123" fmla="*/ 303775 w 607639"/>
                <a:gd name="connsiteY123" fmla="*/ 606722 h 606722"/>
                <a:gd name="connsiteX124" fmla="*/ 0 w 607639"/>
                <a:gd name="connsiteY124" fmla="*/ 303316 h 606722"/>
                <a:gd name="connsiteX125" fmla="*/ 303775 w 607639"/>
                <a:gd name="connsiteY1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607639" h="606722">
                  <a:moveTo>
                    <a:pt x="303775" y="525007"/>
                  </a:moveTo>
                  <a:cubicBezTo>
                    <a:pt x="310366" y="525007"/>
                    <a:pt x="315710" y="530333"/>
                    <a:pt x="315710" y="536902"/>
                  </a:cubicBezTo>
                  <a:lnTo>
                    <a:pt x="315710" y="552347"/>
                  </a:lnTo>
                  <a:cubicBezTo>
                    <a:pt x="315710" y="558915"/>
                    <a:pt x="310366" y="564241"/>
                    <a:pt x="303775" y="564241"/>
                  </a:cubicBezTo>
                  <a:cubicBezTo>
                    <a:pt x="297184" y="564241"/>
                    <a:pt x="291929" y="558915"/>
                    <a:pt x="291929" y="552347"/>
                  </a:cubicBezTo>
                  <a:lnTo>
                    <a:pt x="291929" y="536902"/>
                  </a:lnTo>
                  <a:cubicBezTo>
                    <a:pt x="291929" y="530333"/>
                    <a:pt x="297184" y="525007"/>
                    <a:pt x="303775" y="525007"/>
                  </a:cubicBezTo>
                  <a:close/>
                  <a:moveTo>
                    <a:pt x="429885" y="509483"/>
                  </a:moveTo>
                  <a:cubicBezTo>
                    <a:pt x="436472" y="509483"/>
                    <a:pt x="441811" y="514822"/>
                    <a:pt x="441811" y="521409"/>
                  </a:cubicBezTo>
                  <a:cubicBezTo>
                    <a:pt x="441811" y="527996"/>
                    <a:pt x="436472" y="533335"/>
                    <a:pt x="429885" y="533335"/>
                  </a:cubicBezTo>
                  <a:cubicBezTo>
                    <a:pt x="423298" y="533335"/>
                    <a:pt x="417959" y="527996"/>
                    <a:pt x="417959" y="521409"/>
                  </a:cubicBezTo>
                  <a:cubicBezTo>
                    <a:pt x="417959" y="514822"/>
                    <a:pt x="423298" y="509483"/>
                    <a:pt x="429885" y="509483"/>
                  </a:cubicBezTo>
                  <a:close/>
                  <a:moveTo>
                    <a:pt x="177720" y="509483"/>
                  </a:moveTo>
                  <a:cubicBezTo>
                    <a:pt x="184287" y="509483"/>
                    <a:pt x="189611" y="514822"/>
                    <a:pt x="189611" y="521409"/>
                  </a:cubicBezTo>
                  <a:cubicBezTo>
                    <a:pt x="189611" y="527996"/>
                    <a:pt x="184287" y="533335"/>
                    <a:pt x="177720" y="533335"/>
                  </a:cubicBezTo>
                  <a:cubicBezTo>
                    <a:pt x="171153" y="533335"/>
                    <a:pt x="165829" y="527996"/>
                    <a:pt x="165829" y="521409"/>
                  </a:cubicBezTo>
                  <a:cubicBezTo>
                    <a:pt x="165829" y="514822"/>
                    <a:pt x="171153" y="509483"/>
                    <a:pt x="177720" y="509483"/>
                  </a:cubicBezTo>
                  <a:close/>
                  <a:moveTo>
                    <a:pt x="522185" y="417324"/>
                  </a:moveTo>
                  <a:cubicBezTo>
                    <a:pt x="528772" y="417324"/>
                    <a:pt x="534111" y="422663"/>
                    <a:pt x="534111" y="429250"/>
                  </a:cubicBezTo>
                  <a:cubicBezTo>
                    <a:pt x="534111" y="435837"/>
                    <a:pt x="528772" y="441176"/>
                    <a:pt x="522185" y="441176"/>
                  </a:cubicBezTo>
                  <a:cubicBezTo>
                    <a:pt x="515598" y="441176"/>
                    <a:pt x="510259" y="435837"/>
                    <a:pt x="510259" y="429250"/>
                  </a:cubicBezTo>
                  <a:cubicBezTo>
                    <a:pt x="510259" y="422663"/>
                    <a:pt x="515598" y="417324"/>
                    <a:pt x="522185" y="417324"/>
                  </a:cubicBezTo>
                  <a:close/>
                  <a:moveTo>
                    <a:pt x="85420" y="417324"/>
                  </a:moveTo>
                  <a:cubicBezTo>
                    <a:pt x="91987" y="417324"/>
                    <a:pt x="97311" y="422663"/>
                    <a:pt x="97311" y="429250"/>
                  </a:cubicBezTo>
                  <a:cubicBezTo>
                    <a:pt x="97311" y="435837"/>
                    <a:pt x="91987" y="441176"/>
                    <a:pt x="85420" y="441176"/>
                  </a:cubicBezTo>
                  <a:cubicBezTo>
                    <a:pt x="78853" y="441176"/>
                    <a:pt x="73529" y="435837"/>
                    <a:pt x="73529" y="429250"/>
                  </a:cubicBezTo>
                  <a:cubicBezTo>
                    <a:pt x="73529" y="422663"/>
                    <a:pt x="78853" y="417324"/>
                    <a:pt x="85420" y="417324"/>
                  </a:cubicBezTo>
                  <a:close/>
                  <a:moveTo>
                    <a:pt x="537643" y="291506"/>
                  </a:moveTo>
                  <a:lnTo>
                    <a:pt x="555628" y="291506"/>
                  </a:lnTo>
                  <a:cubicBezTo>
                    <a:pt x="562216" y="291506"/>
                    <a:pt x="567558" y="296745"/>
                    <a:pt x="567558" y="303316"/>
                  </a:cubicBezTo>
                  <a:cubicBezTo>
                    <a:pt x="567558" y="309888"/>
                    <a:pt x="562216" y="315216"/>
                    <a:pt x="555628" y="315216"/>
                  </a:cubicBezTo>
                  <a:lnTo>
                    <a:pt x="537643" y="315216"/>
                  </a:lnTo>
                  <a:cubicBezTo>
                    <a:pt x="531055" y="315216"/>
                    <a:pt x="525713" y="309888"/>
                    <a:pt x="525713" y="303316"/>
                  </a:cubicBezTo>
                  <a:cubicBezTo>
                    <a:pt x="525713" y="296745"/>
                    <a:pt x="531055" y="291506"/>
                    <a:pt x="537643" y="291506"/>
                  </a:cubicBezTo>
                  <a:close/>
                  <a:moveTo>
                    <a:pt x="51991" y="291506"/>
                  </a:moveTo>
                  <a:lnTo>
                    <a:pt x="69946" y="291506"/>
                  </a:lnTo>
                  <a:cubicBezTo>
                    <a:pt x="76523" y="291506"/>
                    <a:pt x="81856" y="296745"/>
                    <a:pt x="81856" y="303316"/>
                  </a:cubicBezTo>
                  <a:cubicBezTo>
                    <a:pt x="81856" y="309888"/>
                    <a:pt x="76523" y="315216"/>
                    <a:pt x="69946" y="315216"/>
                  </a:cubicBezTo>
                  <a:lnTo>
                    <a:pt x="51991" y="315216"/>
                  </a:lnTo>
                  <a:cubicBezTo>
                    <a:pt x="45414" y="315216"/>
                    <a:pt x="40081" y="309888"/>
                    <a:pt x="40081" y="303316"/>
                  </a:cubicBezTo>
                  <a:cubicBezTo>
                    <a:pt x="40081" y="296745"/>
                    <a:pt x="45414" y="291506"/>
                    <a:pt x="51991" y="291506"/>
                  </a:cubicBezTo>
                  <a:close/>
                  <a:moveTo>
                    <a:pt x="412608" y="222096"/>
                  </a:moveTo>
                  <a:lnTo>
                    <a:pt x="345491" y="334245"/>
                  </a:lnTo>
                  <a:lnTo>
                    <a:pt x="412608" y="334245"/>
                  </a:lnTo>
                  <a:close/>
                  <a:moveTo>
                    <a:pt x="427651" y="167533"/>
                  </a:moveTo>
                  <a:cubicBezTo>
                    <a:pt x="432814" y="168954"/>
                    <a:pt x="436375" y="173664"/>
                    <a:pt x="436375" y="178996"/>
                  </a:cubicBezTo>
                  <a:lnTo>
                    <a:pt x="436375" y="334245"/>
                  </a:lnTo>
                  <a:lnTo>
                    <a:pt x="469399" y="334245"/>
                  </a:lnTo>
                  <a:cubicBezTo>
                    <a:pt x="475986" y="334245"/>
                    <a:pt x="481327" y="339577"/>
                    <a:pt x="481327" y="346153"/>
                  </a:cubicBezTo>
                  <a:cubicBezTo>
                    <a:pt x="481327" y="352641"/>
                    <a:pt x="475986" y="357973"/>
                    <a:pt x="469399" y="357973"/>
                  </a:cubicBezTo>
                  <a:lnTo>
                    <a:pt x="436375" y="357973"/>
                  </a:lnTo>
                  <a:lnTo>
                    <a:pt x="436375" y="427733"/>
                  </a:lnTo>
                  <a:cubicBezTo>
                    <a:pt x="436375" y="434220"/>
                    <a:pt x="431123" y="439552"/>
                    <a:pt x="424536" y="439552"/>
                  </a:cubicBezTo>
                  <a:cubicBezTo>
                    <a:pt x="417949" y="439552"/>
                    <a:pt x="412608" y="434220"/>
                    <a:pt x="412608" y="427733"/>
                  </a:cubicBezTo>
                  <a:lnTo>
                    <a:pt x="412608" y="357973"/>
                  </a:lnTo>
                  <a:lnTo>
                    <a:pt x="324573" y="357973"/>
                  </a:lnTo>
                  <a:cubicBezTo>
                    <a:pt x="320300" y="357973"/>
                    <a:pt x="316295" y="355662"/>
                    <a:pt x="314158" y="352019"/>
                  </a:cubicBezTo>
                  <a:cubicBezTo>
                    <a:pt x="312111" y="348286"/>
                    <a:pt x="312111" y="343665"/>
                    <a:pt x="314336" y="340022"/>
                  </a:cubicBezTo>
                  <a:lnTo>
                    <a:pt x="414299" y="172953"/>
                  </a:lnTo>
                  <a:cubicBezTo>
                    <a:pt x="417059" y="168332"/>
                    <a:pt x="422489" y="166111"/>
                    <a:pt x="427651" y="167533"/>
                  </a:cubicBezTo>
                  <a:close/>
                  <a:moveTo>
                    <a:pt x="216270" y="167099"/>
                  </a:moveTo>
                  <a:cubicBezTo>
                    <a:pt x="257222" y="167099"/>
                    <a:pt x="290518" y="200333"/>
                    <a:pt x="290518" y="241210"/>
                  </a:cubicBezTo>
                  <a:cubicBezTo>
                    <a:pt x="290518" y="284486"/>
                    <a:pt x="273603" y="325097"/>
                    <a:pt x="242978" y="355754"/>
                  </a:cubicBezTo>
                  <a:lnTo>
                    <a:pt x="182707" y="415825"/>
                  </a:lnTo>
                  <a:lnTo>
                    <a:pt x="278588" y="415825"/>
                  </a:lnTo>
                  <a:cubicBezTo>
                    <a:pt x="285176" y="415825"/>
                    <a:pt x="290518" y="421158"/>
                    <a:pt x="290518" y="427734"/>
                  </a:cubicBezTo>
                  <a:cubicBezTo>
                    <a:pt x="290518" y="434220"/>
                    <a:pt x="285176" y="439552"/>
                    <a:pt x="278588" y="439552"/>
                  </a:cubicBezTo>
                  <a:lnTo>
                    <a:pt x="154040" y="439552"/>
                  </a:lnTo>
                  <a:cubicBezTo>
                    <a:pt x="149232" y="439552"/>
                    <a:pt x="144870" y="436709"/>
                    <a:pt x="143001" y="432265"/>
                  </a:cubicBezTo>
                  <a:cubicBezTo>
                    <a:pt x="141131" y="427822"/>
                    <a:pt x="142199" y="422668"/>
                    <a:pt x="145582" y="419292"/>
                  </a:cubicBezTo>
                  <a:lnTo>
                    <a:pt x="226152" y="338959"/>
                  </a:lnTo>
                  <a:cubicBezTo>
                    <a:pt x="252236" y="312834"/>
                    <a:pt x="266659" y="278088"/>
                    <a:pt x="266659" y="241210"/>
                  </a:cubicBezTo>
                  <a:cubicBezTo>
                    <a:pt x="266659" y="213485"/>
                    <a:pt x="244046" y="190914"/>
                    <a:pt x="216270" y="190914"/>
                  </a:cubicBezTo>
                  <a:cubicBezTo>
                    <a:pt x="188493" y="190914"/>
                    <a:pt x="165880" y="213485"/>
                    <a:pt x="165880" y="241210"/>
                  </a:cubicBezTo>
                  <a:cubicBezTo>
                    <a:pt x="165880" y="247786"/>
                    <a:pt x="160539" y="253029"/>
                    <a:pt x="154040" y="253029"/>
                  </a:cubicBezTo>
                  <a:cubicBezTo>
                    <a:pt x="147452" y="253029"/>
                    <a:pt x="142110" y="247786"/>
                    <a:pt x="142110" y="241210"/>
                  </a:cubicBezTo>
                  <a:cubicBezTo>
                    <a:pt x="142110" y="200333"/>
                    <a:pt x="175406" y="167099"/>
                    <a:pt x="216270" y="167099"/>
                  </a:cubicBezTo>
                  <a:close/>
                  <a:moveTo>
                    <a:pt x="522185" y="165547"/>
                  </a:moveTo>
                  <a:cubicBezTo>
                    <a:pt x="528772" y="165547"/>
                    <a:pt x="534111" y="170871"/>
                    <a:pt x="534111" y="177438"/>
                  </a:cubicBezTo>
                  <a:cubicBezTo>
                    <a:pt x="534111" y="184005"/>
                    <a:pt x="528772" y="189329"/>
                    <a:pt x="522185" y="189329"/>
                  </a:cubicBezTo>
                  <a:cubicBezTo>
                    <a:pt x="515598" y="189329"/>
                    <a:pt x="510259" y="184005"/>
                    <a:pt x="510259" y="177438"/>
                  </a:cubicBezTo>
                  <a:cubicBezTo>
                    <a:pt x="510259" y="170871"/>
                    <a:pt x="515598" y="165547"/>
                    <a:pt x="522185" y="165547"/>
                  </a:cubicBezTo>
                  <a:close/>
                  <a:moveTo>
                    <a:pt x="85420" y="165547"/>
                  </a:moveTo>
                  <a:cubicBezTo>
                    <a:pt x="91987" y="165547"/>
                    <a:pt x="97311" y="170871"/>
                    <a:pt x="97311" y="177438"/>
                  </a:cubicBezTo>
                  <a:cubicBezTo>
                    <a:pt x="97311" y="184005"/>
                    <a:pt x="91987" y="189329"/>
                    <a:pt x="85420" y="189329"/>
                  </a:cubicBezTo>
                  <a:cubicBezTo>
                    <a:pt x="78853" y="189329"/>
                    <a:pt x="73529" y="184005"/>
                    <a:pt x="73529" y="177438"/>
                  </a:cubicBezTo>
                  <a:cubicBezTo>
                    <a:pt x="73529" y="170871"/>
                    <a:pt x="78853" y="165547"/>
                    <a:pt x="85420" y="165547"/>
                  </a:cubicBezTo>
                  <a:close/>
                  <a:moveTo>
                    <a:pt x="429885" y="73388"/>
                  </a:moveTo>
                  <a:cubicBezTo>
                    <a:pt x="436472" y="73388"/>
                    <a:pt x="441811" y="78712"/>
                    <a:pt x="441811" y="85279"/>
                  </a:cubicBezTo>
                  <a:cubicBezTo>
                    <a:pt x="441811" y="91846"/>
                    <a:pt x="436472" y="97170"/>
                    <a:pt x="429885" y="97170"/>
                  </a:cubicBezTo>
                  <a:cubicBezTo>
                    <a:pt x="423298" y="97170"/>
                    <a:pt x="417959" y="91846"/>
                    <a:pt x="417959" y="85279"/>
                  </a:cubicBezTo>
                  <a:cubicBezTo>
                    <a:pt x="417959" y="78712"/>
                    <a:pt x="423298" y="73388"/>
                    <a:pt x="429885" y="73388"/>
                  </a:cubicBezTo>
                  <a:close/>
                  <a:moveTo>
                    <a:pt x="177720" y="73388"/>
                  </a:moveTo>
                  <a:cubicBezTo>
                    <a:pt x="184287" y="73388"/>
                    <a:pt x="189611" y="78712"/>
                    <a:pt x="189611" y="85279"/>
                  </a:cubicBezTo>
                  <a:cubicBezTo>
                    <a:pt x="189611" y="91846"/>
                    <a:pt x="184287" y="97170"/>
                    <a:pt x="177720" y="97170"/>
                  </a:cubicBezTo>
                  <a:cubicBezTo>
                    <a:pt x="171153" y="97170"/>
                    <a:pt x="165829" y="91846"/>
                    <a:pt x="165829" y="85279"/>
                  </a:cubicBezTo>
                  <a:cubicBezTo>
                    <a:pt x="165829" y="78712"/>
                    <a:pt x="171153" y="73388"/>
                    <a:pt x="177720" y="73388"/>
                  </a:cubicBezTo>
                  <a:close/>
                  <a:moveTo>
                    <a:pt x="303775" y="42480"/>
                  </a:moveTo>
                  <a:cubicBezTo>
                    <a:pt x="310366" y="42480"/>
                    <a:pt x="315710" y="47815"/>
                    <a:pt x="315710" y="54396"/>
                  </a:cubicBezTo>
                  <a:lnTo>
                    <a:pt x="315710" y="69869"/>
                  </a:lnTo>
                  <a:cubicBezTo>
                    <a:pt x="315710" y="76449"/>
                    <a:pt x="310366" y="81785"/>
                    <a:pt x="303775" y="81785"/>
                  </a:cubicBezTo>
                  <a:cubicBezTo>
                    <a:pt x="297184" y="81785"/>
                    <a:pt x="291929" y="76449"/>
                    <a:pt x="291929" y="69869"/>
                  </a:cubicBezTo>
                  <a:lnTo>
                    <a:pt x="291929" y="54396"/>
                  </a:lnTo>
                  <a:cubicBezTo>
                    <a:pt x="291929" y="47815"/>
                    <a:pt x="297184" y="42480"/>
                    <a:pt x="303775" y="42480"/>
                  </a:cubicBezTo>
                  <a:close/>
                  <a:moveTo>
                    <a:pt x="303775" y="0"/>
                  </a:moveTo>
                  <a:cubicBezTo>
                    <a:pt x="394204" y="0"/>
                    <a:pt x="479560" y="40347"/>
                    <a:pt x="537058" y="108956"/>
                  </a:cubicBezTo>
                  <a:lnTo>
                    <a:pt x="537058" y="93048"/>
                  </a:lnTo>
                  <a:cubicBezTo>
                    <a:pt x="537058" y="86471"/>
                    <a:pt x="542309" y="81139"/>
                    <a:pt x="548895" y="81139"/>
                  </a:cubicBezTo>
                  <a:cubicBezTo>
                    <a:pt x="555482" y="81139"/>
                    <a:pt x="560822" y="86471"/>
                    <a:pt x="560822" y="93048"/>
                  </a:cubicBezTo>
                  <a:lnTo>
                    <a:pt x="560822" y="138994"/>
                  </a:lnTo>
                  <a:cubicBezTo>
                    <a:pt x="560822" y="145570"/>
                    <a:pt x="555482" y="150903"/>
                    <a:pt x="548895" y="150903"/>
                  </a:cubicBezTo>
                  <a:lnTo>
                    <a:pt x="502880" y="150903"/>
                  </a:lnTo>
                  <a:cubicBezTo>
                    <a:pt x="496293" y="150903"/>
                    <a:pt x="490953" y="145570"/>
                    <a:pt x="490953" y="138994"/>
                  </a:cubicBezTo>
                  <a:cubicBezTo>
                    <a:pt x="490953" y="132417"/>
                    <a:pt x="496293" y="127174"/>
                    <a:pt x="502880" y="127174"/>
                  </a:cubicBezTo>
                  <a:lnTo>
                    <a:pt x="521126" y="127174"/>
                  </a:lnTo>
                  <a:cubicBezTo>
                    <a:pt x="468168" y="62032"/>
                    <a:pt x="388419" y="23728"/>
                    <a:pt x="303775" y="23728"/>
                  </a:cubicBezTo>
                  <a:cubicBezTo>
                    <a:pt x="149440" y="23728"/>
                    <a:pt x="23764" y="149214"/>
                    <a:pt x="23764" y="303316"/>
                  </a:cubicBezTo>
                  <a:cubicBezTo>
                    <a:pt x="23764" y="457508"/>
                    <a:pt x="149440" y="582905"/>
                    <a:pt x="303775" y="582905"/>
                  </a:cubicBezTo>
                  <a:cubicBezTo>
                    <a:pt x="458199" y="582905"/>
                    <a:pt x="583786" y="457508"/>
                    <a:pt x="583786" y="303316"/>
                  </a:cubicBezTo>
                  <a:cubicBezTo>
                    <a:pt x="583786" y="278255"/>
                    <a:pt x="580492" y="253371"/>
                    <a:pt x="573906" y="229376"/>
                  </a:cubicBezTo>
                  <a:cubicBezTo>
                    <a:pt x="572126" y="223066"/>
                    <a:pt x="575864" y="216489"/>
                    <a:pt x="582273" y="214801"/>
                  </a:cubicBezTo>
                  <a:cubicBezTo>
                    <a:pt x="588592" y="213023"/>
                    <a:pt x="595089" y="216756"/>
                    <a:pt x="596869" y="223066"/>
                  </a:cubicBezTo>
                  <a:cubicBezTo>
                    <a:pt x="603990" y="249194"/>
                    <a:pt x="607639" y="276122"/>
                    <a:pt x="607639" y="303316"/>
                  </a:cubicBezTo>
                  <a:cubicBezTo>
                    <a:pt x="607639" y="470572"/>
                    <a:pt x="471283" y="606722"/>
                    <a:pt x="303775" y="606722"/>
                  </a:cubicBezTo>
                  <a:cubicBezTo>
                    <a:pt x="136267" y="606722"/>
                    <a:pt x="0" y="470572"/>
                    <a:pt x="0" y="303316"/>
                  </a:cubicBezTo>
                  <a:cubicBezTo>
                    <a:pt x="0" y="136061"/>
                    <a:pt x="136267" y="0"/>
                    <a:pt x="3037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Arial"/>
                <a:ea typeface="微软雅黑"/>
              </a:endParaRPr>
            </a:p>
          </p:txBody>
        </p:sp>
      </p:grpSp>
      <p:grpSp>
        <p:nvGrpSpPr>
          <p:cNvPr id="98" name="组合 97"/>
          <p:cNvGrpSpPr/>
          <p:nvPr/>
        </p:nvGrpSpPr>
        <p:grpSpPr>
          <a:xfrm>
            <a:off x="5620043" y="1606519"/>
            <a:ext cx="1656522" cy="910496"/>
            <a:chOff x="7885240" y="3464575"/>
            <a:chExt cx="2208696" cy="1213995"/>
          </a:xfrm>
        </p:grpSpPr>
        <p:sp>
          <p:nvSpPr>
            <p:cNvPr id="99" name="矩形 98"/>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100" name="矩形 99"/>
            <p:cNvSpPr/>
            <p:nvPr/>
          </p:nvSpPr>
          <p:spPr>
            <a:xfrm>
              <a:off x="8043384" y="3464575"/>
              <a:ext cx="2050552"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prstClr val="black"/>
                  </a:solidFill>
                  <a:latin typeface="微软雅黑"/>
                  <a:ea typeface="微软雅黑"/>
                </a:rPr>
                <a:t>资金主要用途</a:t>
              </a:r>
            </a:p>
          </p:txBody>
        </p:sp>
      </p:grpSp>
      <p:grpSp>
        <p:nvGrpSpPr>
          <p:cNvPr id="101" name="组合 100"/>
          <p:cNvGrpSpPr/>
          <p:nvPr/>
        </p:nvGrpSpPr>
        <p:grpSpPr>
          <a:xfrm>
            <a:off x="5620043" y="3320212"/>
            <a:ext cx="1656522" cy="910496"/>
            <a:chOff x="7885240" y="3464575"/>
            <a:chExt cx="2208696" cy="1213995"/>
          </a:xfrm>
        </p:grpSpPr>
        <p:sp>
          <p:nvSpPr>
            <p:cNvPr id="102" name="矩形 101"/>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103" name="矩形 102"/>
            <p:cNvSpPr/>
            <p:nvPr/>
          </p:nvSpPr>
          <p:spPr>
            <a:xfrm>
              <a:off x="8043384" y="3464575"/>
              <a:ext cx="2050552" cy="418576"/>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200" b="1" dirty="0">
                  <a:solidFill>
                    <a:prstClr val="black"/>
                  </a:solidFill>
                  <a:latin typeface="微软雅黑"/>
                  <a:ea typeface="微软雅黑"/>
                </a:rPr>
                <a:t>资金主要用途</a:t>
              </a:r>
            </a:p>
          </p:txBody>
        </p:sp>
      </p:grpSp>
      <p:grpSp>
        <p:nvGrpSpPr>
          <p:cNvPr id="104" name="组合 103"/>
          <p:cNvGrpSpPr/>
          <p:nvPr/>
        </p:nvGrpSpPr>
        <p:grpSpPr>
          <a:xfrm>
            <a:off x="1904687" y="1606519"/>
            <a:ext cx="1656521" cy="910496"/>
            <a:chOff x="7885240" y="3464575"/>
            <a:chExt cx="2208695" cy="1213995"/>
          </a:xfrm>
        </p:grpSpPr>
        <p:sp>
          <p:nvSpPr>
            <p:cNvPr id="105" name="矩形 104"/>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106" name="矩形 105"/>
            <p:cNvSpPr/>
            <p:nvPr/>
          </p:nvSpPr>
          <p:spPr>
            <a:xfrm>
              <a:off x="7885240" y="3464575"/>
              <a:ext cx="2050552"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prstClr val="black"/>
                  </a:solidFill>
                  <a:latin typeface="微软雅黑"/>
                  <a:ea typeface="微软雅黑"/>
                </a:rPr>
                <a:t>资金主要用途</a:t>
              </a:r>
            </a:p>
          </p:txBody>
        </p:sp>
      </p:grpSp>
      <p:grpSp>
        <p:nvGrpSpPr>
          <p:cNvPr id="107" name="组合 106"/>
          <p:cNvGrpSpPr/>
          <p:nvPr/>
        </p:nvGrpSpPr>
        <p:grpSpPr>
          <a:xfrm>
            <a:off x="1904687" y="3320212"/>
            <a:ext cx="1656521" cy="910496"/>
            <a:chOff x="7885240" y="3464575"/>
            <a:chExt cx="2208695" cy="1213995"/>
          </a:xfrm>
        </p:grpSpPr>
        <p:sp>
          <p:nvSpPr>
            <p:cNvPr id="108" name="矩形 107"/>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109" name="矩形 108"/>
            <p:cNvSpPr/>
            <p:nvPr/>
          </p:nvSpPr>
          <p:spPr>
            <a:xfrm>
              <a:off x="7885240" y="3464575"/>
              <a:ext cx="2050552" cy="418576"/>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200" b="1" dirty="0">
                  <a:solidFill>
                    <a:prstClr val="black"/>
                  </a:solidFill>
                  <a:latin typeface="微软雅黑"/>
                  <a:ea typeface="微软雅黑"/>
                </a:rPr>
                <a:t>资金主要用途</a:t>
              </a:r>
            </a:p>
          </p:txBody>
        </p:sp>
      </p:grpSp>
      <p:sp>
        <p:nvSpPr>
          <p:cNvPr id="45" name="文本框 44"/>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财务计划报表</a:t>
            </a:r>
          </a:p>
        </p:txBody>
      </p:sp>
      <p:sp>
        <p:nvSpPr>
          <p:cNvPr id="46" name="文本框 45"/>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custDataLst>
      <p:tags r:id="rId1"/>
    </p:custDataLst>
    <p:extLst>
      <p:ext uri="{BB962C8B-B14F-4D97-AF65-F5344CB8AC3E}">
        <p14:creationId xmlns:p14="http://schemas.microsoft.com/office/powerpoint/2010/main" val="12817319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1000"/>
                                        <p:tgtEl>
                                          <p:spTgt spid="85"/>
                                        </p:tgtEl>
                                      </p:cBhvr>
                                    </p:animEffect>
                                    <p:anim calcmode="lin" valueType="num">
                                      <p:cBhvr>
                                        <p:cTn id="13" dur="1000" fill="hold"/>
                                        <p:tgtEl>
                                          <p:spTgt spid="85"/>
                                        </p:tgtEl>
                                        <p:attrNameLst>
                                          <p:attrName>ppt_x</p:attrName>
                                        </p:attrNameLst>
                                      </p:cBhvr>
                                      <p:tavLst>
                                        <p:tav tm="0">
                                          <p:val>
                                            <p:strVal val="#ppt_x"/>
                                          </p:val>
                                        </p:tav>
                                        <p:tav tm="100000">
                                          <p:val>
                                            <p:strVal val="#ppt_x"/>
                                          </p:val>
                                        </p:tav>
                                      </p:tavLst>
                                    </p:anim>
                                    <p:anim calcmode="lin" valueType="num">
                                      <p:cBhvr>
                                        <p:cTn id="14" dur="1000" fill="hold"/>
                                        <p:tgtEl>
                                          <p:spTgt spid="8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childTnLst>
                                </p:cTn>
                              </p:par>
                              <p:par>
                                <p:cTn id="21" presetID="53" presetClass="entr" presetSubtype="16" fill="hold" nodeType="withEffect">
                                  <p:stCondLst>
                                    <p:cond delay="0"/>
                                  </p:stCondLst>
                                  <p:childTnLst>
                                    <p:set>
                                      <p:cBhvr>
                                        <p:cTn id="22" dur="1" fill="hold">
                                          <p:stCondLst>
                                            <p:cond delay="0"/>
                                          </p:stCondLst>
                                        </p:cTn>
                                        <p:tgtEl>
                                          <p:spTgt spid="119"/>
                                        </p:tgtEl>
                                        <p:attrNameLst>
                                          <p:attrName>style.visibility</p:attrName>
                                        </p:attrNameLst>
                                      </p:cBhvr>
                                      <p:to>
                                        <p:strVal val="visible"/>
                                      </p:to>
                                    </p:set>
                                    <p:anim calcmode="lin" valueType="num">
                                      <p:cBhvr>
                                        <p:cTn id="23" dur="500" fill="hold"/>
                                        <p:tgtEl>
                                          <p:spTgt spid="119"/>
                                        </p:tgtEl>
                                        <p:attrNameLst>
                                          <p:attrName>ppt_w</p:attrName>
                                        </p:attrNameLst>
                                      </p:cBhvr>
                                      <p:tavLst>
                                        <p:tav tm="0">
                                          <p:val>
                                            <p:fltVal val="0"/>
                                          </p:val>
                                        </p:tav>
                                        <p:tav tm="100000">
                                          <p:val>
                                            <p:strVal val="#ppt_w"/>
                                          </p:val>
                                        </p:tav>
                                      </p:tavLst>
                                    </p:anim>
                                    <p:anim calcmode="lin" valueType="num">
                                      <p:cBhvr>
                                        <p:cTn id="24" dur="500" fill="hold"/>
                                        <p:tgtEl>
                                          <p:spTgt spid="119"/>
                                        </p:tgtEl>
                                        <p:attrNameLst>
                                          <p:attrName>ppt_h</p:attrName>
                                        </p:attrNameLst>
                                      </p:cBhvr>
                                      <p:tavLst>
                                        <p:tav tm="0">
                                          <p:val>
                                            <p:fltVal val="0"/>
                                          </p:val>
                                        </p:tav>
                                        <p:tav tm="100000">
                                          <p:val>
                                            <p:strVal val="#ppt_h"/>
                                          </p:val>
                                        </p:tav>
                                      </p:tavLst>
                                    </p:anim>
                                    <p:animEffect transition="in" filter="fade">
                                      <p:cBhvr>
                                        <p:cTn id="25" dur="500"/>
                                        <p:tgtEl>
                                          <p:spTgt spid="119"/>
                                        </p:tgtEl>
                                      </p:cBhvr>
                                    </p:animEffect>
                                  </p:childTnLst>
                                </p:cTn>
                              </p:par>
                              <p:par>
                                <p:cTn id="26" presetID="53" presetClass="entr" presetSubtype="16" fill="hold" nodeType="withEffect">
                                  <p:stCondLst>
                                    <p:cond delay="0"/>
                                  </p:stCondLst>
                                  <p:childTnLst>
                                    <p:set>
                                      <p:cBhvr>
                                        <p:cTn id="27" dur="1" fill="hold">
                                          <p:stCondLst>
                                            <p:cond delay="0"/>
                                          </p:stCondLst>
                                        </p:cTn>
                                        <p:tgtEl>
                                          <p:spTgt spid="113"/>
                                        </p:tgtEl>
                                        <p:attrNameLst>
                                          <p:attrName>style.visibility</p:attrName>
                                        </p:attrNameLst>
                                      </p:cBhvr>
                                      <p:to>
                                        <p:strVal val="visible"/>
                                      </p:to>
                                    </p:set>
                                    <p:anim calcmode="lin" valueType="num">
                                      <p:cBhvr>
                                        <p:cTn id="28" dur="500" fill="hold"/>
                                        <p:tgtEl>
                                          <p:spTgt spid="113"/>
                                        </p:tgtEl>
                                        <p:attrNameLst>
                                          <p:attrName>ppt_w</p:attrName>
                                        </p:attrNameLst>
                                      </p:cBhvr>
                                      <p:tavLst>
                                        <p:tav tm="0">
                                          <p:val>
                                            <p:fltVal val="0"/>
                                          </p:val>
                                        </p:tav>
                                        <p:tav tm="100000">
                                          <p:val>
                                            <p:strVal val="#ppt_w"/>
                                          </p:val>
                                        </p:tav>
                                      </p:tavLst>
                                    </p:anim>
                                    <p:anim calcmode="lin" valueType="num">
                                      <p:cBhvr>
                                        <p:cTn id="29" dur="500" fill="hold"/>
                                        <p:tgtEl>
                                          <p:spTgt spid="113"/>
                                        </p:tgtEl>
                                        <p:attrNameLst>
                                          <p:attrName>ppt_h</p:attrName>
                                        </p:attrNameLst>
                                      </p:cBhvr>
                                      <p:tavLst>
                                        <p:tav tm="0">
                                          <p:val>
                                            <p:fltVal val="0"/>
                                          </p:val>
                                        </p:tav>
                                        <p:tav tm="100000">
                                          <p:val>
                                            <p:strVal val="#ppt_h"/>
                                          </p:val>
                                        </p:tav>
                                      </p:tavLst>
                                    </p:anim>
                                    <p:animEffect transition="in" filter="fade">
                                      <p:cBhvr>
                                        <p:cTn id="30" dur="500"/>
                                        <p:tgtEl>
                                          <p:spTgt spid="113"/>
                                        </p:tgtEl>
                                      </p:cBhvr>
                                    </p:animEffect>
                                  </p:childTnLst>
                                </p:cTn>
                              </p:par>
                              <p:par>
                                <p:cTn id="31" presetID="53" presetClass="entr" presetSubtype="16" fill="hold" nodeType="withEffect">
                                  <p:stCondLst>
                                    <p:cond delay="0"/>
                                  </p:stCondLst>
                                  <p:childTnLst>
                                    <p:set>
                                      <p:cBhvr>
                                        <p:cTn id="32" dur="1" fill="hold">
                                          <p:stCondLst>
                                            <p:cond delay="0"/>
                                          </p:stCondLst>
                                        </p:cTn>
                                        <p:tgtEl>
                                          <p:spTgt spid="110"/>
                                        </p:tgtEl>
                                        <p:attrNameLst>
                                          <p:attrName>style.visibility</p:attrName>
                                        </p:attrNameLst>
                                      </p:cBhvr>
                                      <p:to>
                                        <p:strVal val="visible"/>
                                      </p:to>
                                    </p:set>
                                    <p:anim calcmode="lin" valueType="num">
                                      <p:cBhvr>
                                        <p:cTn id="33" dur="500" fill="hold"/>
                                        <p:tgtEl>
                                          <p:spTgt spid="110"/>
                                        </p:tgtEl>
                                        <p:attrNameLst>
                                          <p:attrName>ppt_w</p:attrName>
                                        </p:attrNameLst>
                                      </p:cBhvr>
                                      <p:tavLst>
                                        <p:tav tm="0">
                                          <p:val>
                                            <p:fltVal val="0"/>
                                          </p:val>
                                        </p:tav>
                                        <p:tav tm="100000">
                                          <p:val>
                                            <p:strVal val="#ppt_w"/>
                                          </p:val>
                                        </p:tav>
                                      </p:tavLst>
                                    </p:anim>
                                    <p:anim calcmode="lin" valueType="num">
                                      <p:cBhvr>
                                        <p:cTn id="34" dur="500" fill="hold"/>
                                        <p:tgtEl>
                                          <p:spTgt spid="110"/>
                                        </p:tgtEl>
                                        <p:attrNameLst>
                                          <p:attrName>ppt_h</p:attrName>
                                        </p:attrNameLst>
                                      </p:cBhvr>
                                      <p:tavLst>
                                        <p:tav tm="0">
                                          <p:val>
                                            <p:fltVal val="0"/>
                                          </p:val>
                                        </p:tav>
                                        <p:tav tm="100000">
                                          <p:val>
                                            <p:strVal val="#ppt_h"/>
                                          </p:val>
                                        </p:tav>
                                      </p:tavLst>
                                    </p:anim>
                                    <p:animEffect transition="in" filter="fade">
                                      <p:cBhvr>
                                        <p:cTn id="35" dur="500"/>
                                        <p:tgtEl>
                                          <p:spTgt spid="110"/>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par>
                                <p:cTn id="40" presetID="10" presetClass="entr" presetSubtype="0" fill="hold"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500"/>
                                        <p:tgtEl>
                                          <p:spTgt spid="107"/>
                                        </p:tgtEl>
                                      </p:cBhvr>
                                    </p:animEffect>
                                  </p:childTnLst>
                                </p:cTn>
                              </p:par>
                              <p:par>
                                <p:cTn id="43" presetID="10" presetClass="entr" presetSubtype="0" fill="hold" nodeType="with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fade">
                                      <p:cBhvr>
                                        <p:cTn id="45" dur="500"/>
                                        <p:tgtEl>
                                          <p:spTgt spid="98"/>
                                        </p:tgtEl>
                                      </p:cBhvr>
                                    </p:animEffect>
                                  </p:childTnLst>
                                </p:cTn>
                              </p:par>
                              <p:par>
                                <p:cTn id="46" presetID="10" presetClass="entr" presetSubtype="0" fill="hold" nodeType="withEffect">
                                  <p:stCondLst>
                                    <p:cond delay="0"/>
                                  </p:stCondLst>
                                  <p:childTnLst>
                                    <p:set>
                                      <p:cBhvr>
                                        <p:cTn id="47" dur="1" fill="hold">
                                          <p:stCondLst>
                                            <p:cond delay="0"/>
                                          </p:stCondLst>
                                        </p:cTn>
                                        <p:tgtEl>
                                          <p:spTgt spid="101"/>
                                        </p:tgtEl>
                                        <p:attrNameLst>
                                          <p:attrName>style.visibility</p:attrName>
                                        </p:attrNameLst>
                                      </p:cBhvr>
                                      <p:to>
                                        <p:strVal val="visible"/>
                                      </p:to>
                                    </p:set>
                                    <p:animEffect transition="in" filter="fade">
                                      <p:cBhvr>
                                        <p:cTn id="4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781" t="781" r="781" b="781"/>
          <a:stretch/>
        </p:blipFill>
        <p:spPr>
          <a:xfrm>
            <a:off x="0" y="-1"/>
            <a:ext cx="9144000" cy="5143501"/>
          </a:xfrm>
          <a:prstGeom prst="rect">
            <a:avLst/>
          </a:prstGeom>
        </p:spPr>
      </p:pic>
      <p:sp>
        <p:nvSpPr>
          <p:cNvPr id="3" name="圆角矩形 2"/>
          <p:cNvSpPr/>
          <p:nvPr/>
        </p:nvSpPr>
        <p:spPr>
          <a:xfrm>
            <a:off x="3697605" y="3247490"/>
            <a:ext cx="1748790" cy="345881"/>
          </a:xfrm>
          <a:prstGeom prst="roundRect">
            <a:avLst>
              <a:gd name="adj" fmla="val 50000"/>
            </a:avLst>
          </a:prstGeom>
          <a:solidFill>
            <a:srgbClr val="F09D1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zh-CN" altLang="en-US" sz="1350">
              <a:solidFill>
                <a:prstClr val="white"/>
              </a:solidFill>
              <a:latin typeface="Arial"/>
              <a:ea typeface="微软雅黑"/>
            </a:endParaRPr>
          </a:p>
        </p:txBody>
      </p:sp>
      <p:sp>
        <p:nvSpPr>
          <p:cNvPr id="4" name="文本框 3"/>
          <p:cNvSpPr txBox="1"/>
          <p:nvPr/>
        </p:nvSpPr>
        <p:spPr>
          <a:xfrm>
            <a:off x="3866820" y="3274191"/>
            <a:ext cx="1432127" cy="300082"/>
          </a:xfrm>
          <a:prstGeom prst="rect">
            <a:avLst/>
          </a:prstGeom>
          <a:noFill/>
        </p:spPr>
        <p:txBody>
          <a:bodyPr wrap="square" rtlCol="0">
            <a:spAutoFit/>
            <a:scene3d>
              <a:camera prst="orthographicFront"/>
              <a:lightRig rig="threePt" dir="t"/>
            </a:scene3d>
            <a:sp3d contourW="12700"/>
          </a:bodyPr>
          <a:lstStyle/>
          <a:p>
            <a:pPr algn="ctr" defTabSz="685800">
              <a:defRPr/>
            </a:pPr>
            <a:r>
              <a:rPr lang="zh-CN" altLang="en-US" sz="1350" dirty="0">
                <a:solidFill>
                  <a:srgbClr val="15181C"/>
                </a:solidFill>
                <a:latin typeface="微软雅黑"/>
                <a:ea typeface="微软雅黑"/>
                <a:cs typeface="经典综艺体简" panose="02010609000101010101" pitchFamily="49" charset="-122"/>
              </a:rPr>
              <a:t>汇报人：</a:t>
            </a:r>
            <a:r>
              <a:rPr lang="en-US" altLang="zh-CN" sz="1350" dirty="0">
                <a:solidFill>
                  <a:srgbClr val="15181C"/>
                </a:solidFill>
                <a:latin typeface="微软雅黑"/>
                <a:ea typeface="微软雅黑"/>
                <a:cs typeface="经典综艺体简" panose="02010609000101010101" pitchFamily="49" charset="-122"/>
              </a:rPr>
              <a:t>XXX</a:t>
            </a:r>
            <a:endParaRPr lang="zh-CN" altLang="en-US" sz="1350" dirty="0">
              <a:solidFill>
                <a:srgbClr val="15181C"/>
              </a:solidFill>
              <a:latin typeface="微软雅黑"/>
              <a:ea typeface="微软雅黑"/>
              <a:cs typeface="经典综艺体简" panose="02010609000101010101" pitchFamily="49" charset="-122"/>
            </a:endParaRPr>
          </a:p>
        </p:txBody>
      </p:sp>
      <p:sp>
        <p:nvSpPr>
          <p:cNvPr id="5" name="文本框 4"/>
          <p:cNvSpPr txBox="1"/>
          <p:nvPr/>
        </p:nvSpPr>
        <p:spPr>
          <a:xfrm>
            <a:off x="2035628" y="1457445"/>
            <a:ext cx="5094515" cy="1200329"/>
          </a:xfrm>
          <a:prstGeom prst="rect">
            <a:avLst/>
          </a:prstGeom>
          <a:noFill/>
        </p:spPr>
        <p:txBody>
          <a:bodyPr wrap="square" rtlCol="0">
            <a:spAutoFit/>
            <a:scene3d>
              <a:camera prst="orthographicFront"/>
              <a:lightRig rig="threePt" dir="t"/>
            </a:scene3d>
            <a:sp3d contourW="12700"/>
          </a:bodyPr>
          <a:lstStyle/>
          <a:p>
            <a:pPr algn="ctr" defTabSz="685800">
              <a:defRPr/>
            </a:pPr>
            <a:r>
              <a:rPr lang="zh-CN" altLang="en-US" sz="7200" b="1" dirty="0">
                <a:solidFill>
                  <a:prstClr val="white"/>
                </a:solidFill>
                <a:latin typeface="微软雅黑"/>
                <a:ea typeface="微软雅黑"/>
                <a:cs typeface="经典综艺体简" panose="02010609000101010101" pitchFamily="49" charset="-122"/>
              </a:rPr>
              <a:t>谢谢观看</a:t>
            </a:r>
          </a:p>
        </p:txBody>
      </p:sp>
      <p:sp>
        <p:nvSpPr>
          <p:cNvPr id="6" name="文本框 5"/>
          <p:cNvSpPr txBox="1"/>
          <p:nvPr/>
        </p:nvSpPr>
        <p:spPr>
          <a:xfrm>
            <a:off x="2503714" y="2612279"/>
            <a:ext cx="4158344"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white"/>
                </a:solidFill>
                <a:latin typeface="Century Gothic" panose="020B0502020202020204" pitchFamily="34" charset="0"/>
                <a:ea typeface="微软雅黑"/>
              </a:rPr>
              <a:t>The user can demonstrate on a projector or computer or print the it into a film to be used in a wider field</a:t>
            </a:r>
          </a:p>
        </p:txBody>
      </p:sp>
    </p:spTree>
    <p:extLst>
      <p:ext uri="{BB962C8B-B14F-4D97-AF65-F5344CB8AC3E}">
        <p14:creationId xmlns:p14="http://schemas.microsoft.com/office/powerpoint/2010/main" val="13350137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5381" t="21893" r="5520" b="21735"/>
          <a:stretch/>
        </p:blipFill>
        <p:spPr>
          <a:xfrm>
            <a:off x="0" y="0"/>
            <a:ext cx="9144000" cy="5143500"/>
          </a:xfrm>
          <a:prstGeom prst="rect">
            <a:avLst/>
          </a:prstGeom>
        </p:spPr>
      </p:pic>
      <p:sp>
        <p:nvSpPr>
          <p:cNvPr id="6" name="文本框 5"/>
          <p:cNvSpPr txBox="1"/>
          <p:nvPr/>
        </p:nvSpPr>
        <p:spPr>
          <a:xfrm>
            <a:off x="2481943" y="911517"/>
            <a:ext cx="4180115" cy="784830"/>
          </a:xfrm>
          <a:prstGeom prst="rect">
            <a:avLst/>
          </a:prstGeom>
          <a:noFill/>
        </p:spPr>
        <p:txBody>
          <a:bodyPr wrap="square" rtlCol="0">
            <a:spAutoFit/>
            <a:scene3d>
              <a:camera prst="orthographicFront"/>
              <a:lightRig rig="threePt" dir="t"/>
            </a:scene3d>
            <a:sp3d contourW="12700"/>
          </a:bodyPr>
          <a:lstStyle/>
          <a:p>
            <a:pPr algn="ctr" defTabSz="685800">
              <a:defRPr/>
            </a:pPr>
            <a:r>
              <a:rPr lang="en-US" altLang="zh-CN" sz="4500" i="1" dirty="0">
                <a:solidFill>
                  <a:prstClr val="white"/>
                </a:solidFill>
                <a:latin typeface="Century Gothic" panose="020B0502020202020204" pitchFamily="34" charset="0"/>
                <a:ea typeface="方正兰亭中黑_GBK" panose="02000000000000000000" pitchFamily="2" charset="-122"/>
              </a:rPr>
              <a:t>PART 01</a:t>
            </a:r>
            <a:endParaRPr lang="zh-CN" altLang="en-US" sz="4500" i="1" dirty="0">
              <a:solidFill>
                <a:prstClr val="white"/>
              </a:solidFill>
              <a:latin typeface="Century Gothic" panose="020B0502020202020204" pitchFamily="34" charset="0"/>
              <a:ea typeface="方正兰亭中黑_GBK" panose="02000000000000000000" pitchFamily="2" charset="-122"/>
            </a:endParaRPr>
          </a:p>
        </p:txBody>
      </p:sp>
      <p:sp>
        <p:nvSpPr>
          <p:cNvPr id="7" name="文本框 6"/>
          <p:cNvSpPr txBox="1"/>
          <p:nvPr/>
        </p:nvSpPr>
        <p:spPr>
          <a:xfrm>
            <a:off x="1992086" y="3839317"/>
            <a:ext cx="5159829"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black">
                    <a:lumMod val="75000"/>
                    <a:lumOff val="25000"/>
                  </a:prstClr>
                </a:solidFill>
                <a:latin typeface="Century Gothic" panose="020B0502020202020204" pitchFamily="34" charset="0"/>
                <a:ea typeface="微软雅黑"/>
              </a:rPr>
              <a:t>The user can demonstrate on a projector or computer or print the it into a film to be used in a wider field</a:t>
            </a:r>
          </a:p>
        </p:txBody>
      </p:sp>
      <p:sp>
        <p:nvSpPr>
          <p:cNvPr id="8" name="文本框 7"/>
          <p:cNvSpPr txBox="1"/>
          <p:nvPr/>
        </p:nvSpPr>
        <p:spPr>
          <a:xfrm>
            <a:off x="3325505" y="3199196"/>
            <a:ext cx="2492991" cy="553998"/>
          </a:xfrm>
          <a:prstGeom prst="rect">
            <a:avLst/>
          </a:prstGeom>
          <a:noFill/>
        </p:spPr>
        <p:txBody>
          <a:bodyPr wrap="none" rtlCol="0">
            <a:spAutoFit/>
            <a:scene3d>
              <a:camera prst="orthographicFront"/>
              <a:lightRig rig="threePt" dir="t"/>
            </a:scene3d>
            <a:sp3d contourW="12700"/>
          </a:bodyPr>
          <a:lstStyle/>
          <a:p>
            <a:pPr algn="ctr" defTabSz="685800">
              <a:defRPr/>
            </a:pPr>
            <a:r>
              <a:rPr lang="zh-CN" altLang="en-US" sz="3000" dirty="0">
                <a:solidFill>
                  <a:prstClr val="black">
                    <a:lumMod val="75000"/>
                    <a:lumOff val="25000"/>
                  </a:prstClr>
                </a:solidFill>
                <a:latin typeface="Century Gothic" panose="020B0502020202020204" pitchFamily="34" charset="0"/>
                <a:ea typeface="方正兰亭中黑_GBK" panose="02000000000000000000" pitchFamily="2" charset="-122"/>
              </a:rPr>
              <a:t>团队成员介绍</a:t>
            </a:r>
          </a:p>
        </p:txBody>
      </p:sp>
    </p:spTree>
    <p:extLst>
      <p:ext uri="{BB962C8B-B14F-4D97-AF65-F5344CB8AC3E}">
        <p14:creationId xmlns:p14="http://schemas.microsoft.com/office/powerpoint/2010/main" val="36037221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91" r="16791"/>
          <a:stretch>
            <a:fillRect/>
          </a:stretch>
        </p:blipFill>
        <p:spPr>
          <a:xfrm>
            <a:off x="3309967" y="1552604"/>
            <a:ext cx="2524067" cy="2524067"/>
          </a:xfrm>
        </p:spPr>
      </p:pic>
      <p:sp>
        <p:nvSpPr>
          <p:cNvPr id="2" name="椭圆 1"/>
          <p:cNvSpPr/>
          <p:nvPr/>
        </p:nvSpPr>
        <p:spPr>
          <a:xfrm>
            <a:off x="3305175" y="1547813"/>
            <a:ext cx="2533650" cy="2533650"/>
          </a:xfrm>
          <a:prstGeom prst="ellipse">
            <a:avLst/>
          </a:prstGeom>
          <a:solidFill>
            <a:schemeClr val="tx1">
              <a:lumMod val="85000"/>
              <a:lumOff val="1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endParaRPr lang="zh-CN" altLang="en-US" sz="1350">
              <a:solidFill>
                <a:prstClr val="white"/>
              </a:solidFill>
              <a:latin typeface="Arial"/>
              <a:ea typeface="微软雅黑"/>
            </a:endParaRPr>
          </a:p>
        </p:txBody>
      </p:sp>
      <p:sp>
        <p:nvSpPr>
          <p:cNvPr id="4" name="椭圆 3"/>
          <p:cNvSpPr/>
          <p:nvPr/>
        </p:nvSpPr>
        <p:spPr>
          <a:xfrm>
            <a:off x="3100388" y="1552604"/>
            <a:ext cx="639723" cy="6397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Arial"/>
                <a:ea typeface="微软雅黑"/>
              </a:rPr>
              <a:t>01</a:t>
            </a:r>
            <a:endParaRPr lang="zh-CN" altLang="en-US" sz="1350" dirty="0">
              <a:solidFill>
                <a:prstClr val="white"/>
              </a:solidFill>
              <a:latin typeface="Arial"/>
              <a:ea typeface="微软雅黑"/>
            </a:endParaRPr>
          </a:p>
        </p:txBody>
      </p:sp>
      <p:sp>
        <p:nvSpPr>
          <p:cNvPr id="10" name="椭圆 9"/>
          <p:cNvSpPr/>
          <p:nvPr/>
        </p:nvSpPr>
        <p:spPr>
          <a:xfrm>
            <a:off x="5403890" y="1552604"/>
            <a:ext cx="639723" cy="6397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Arial"/>
                <a:ea typeface="微软雅黑"/>
              </a:rPr>
              <a:t>02</a:t>
            </a:r>
            <a:endParaRPr lang="zh-CN" altLang="en-US" sz="1350" dirty="0">
              <a:solidFill>
                <a:prstClr val="white"/>
              </a:solidFill>
              <a:latin typeface="Arial"/>
              <a:ea typeface="微软雅黑"/>
            </a:endParaRPr>
          </a:p>
        </p:txBody>
      </p:sp>
      <p:sp>
        <p:nvSpPr>
          <p:cNvPr id="13" name="椭圆 12"/>
          <p:cNvSpPr/>
          <p:nvPr/>
        </p:nvSpPr>
        <p:spPr>
          <a:xfrm>
            <a:off x="3100388" y="3460790"/>
            <a:ext cx="639723" cy="6397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Arial"/>
                <a:ea typeface="微软雅黑"/>
              </a:rPr>
              <a:t>03</a:t>
            </a:r>
            <a:endParaRPr lang="zh-CN" altLang="en-US" sz="1350" dirty="0">
              <a:solidFill>
                <a:prstClr val="white"/>
              </a:solidFill>
              <a:latin typeface="Arial"/>
              <a:ea typeface="微软雅黑"/>
            </a:endParaRPr>
          </a:p>
        </p:txBody>
      </p:sp>
      <p:sp>
        <p:nvSpPr>
          <p:cNvPr id="14" name="椭圆 13"/>
          <p:cNvSpPr/>
          <p:nvPr/>
        </p:nvSpPr>
        <p:spPr>
          <a:xfrm>
            <a:off x="5403890" y="3460790"/>
            <a:ext cx="639723" cy="6397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altLang="zh-CN" sz="1350" dirty="0">
                <a:solidFill>
                  <a:prstClr val="white"/>
                </a:solidFill>
                <a:latin typeface="Arial"/>
                <a:ea typeface="微软雅黑"/>
              </a:rPr>
              <a:t>04</a:t>
            </a:r>
            <a:endParaRPr lang="zh-CN" altLang="en-US" sz="1350" dirty="0">
              <a:solidFill>
                <a:prstClr val="white"/>
              </a:solidFill>
              <a:latin typeface="Arial"/>
              <a:ea typeface="微软雅黑"/>
            </a:endParaRPr>
          </a:p>
        </p:txBody>
      </p:sp>
      <p:grpSp>
        <p:nvGrpSpPr>
          <p:cNvPr id="19" name="组合 18"/>
          <p:cNvGrpSpPr/>
          <p:nvPr/>
        </p:nvGrpSpPr>
        <p:grpSpPr>
          <a:xfrm>
            <a:off x="633095" y="1414759"/>
            <a:ext cx="2424431" cy="938499"/>
            <a:chOff x="6302885" y="1678126"/>
            <a:chExt cx="3232574" cy="1251332"/>
          </a:xfrm>
        </p:grpSpPr>
        <p:sp>
          <p:nvSpPr>
            <p:cNvPr id="20" name="矩形 19"/>
            <p:cNvSpPr/>
            <p:nvPr/>
          </p:nvSpPr>
          <p:spPr>
            <a:xfrm>
              <a:off x="6302885" y="2030750"/>
              <a:ext cx="3232574" cy="8987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21" name="矩形 20"/>
            <p:cNvSpPr/>
            <p:nvPr/>
          </p:nvSpPr>
          <p:spPr>
            <a:xfrm>
              <a:off x="7293485" y="1678126"/>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lumMod val="65000"/>
                      <a:lumOff val="35000"/>
                    </a:prstClr>
                  </a:solidFill>
                  <a:latin typeface="Arial"/>
                  <a:ea typeface="微软雅黑"/>
                </a:rPr>
                <a:t>公司文化介绍</a:t>
              </a:r>
            </a:p>
          </p:txBody>
        </p:sp>
      </p:grpSp>
      <p:grpSp>
        <p:nvGrpSpPr>
          <p:cNvPr id="22" name="组合 21"/>
          <p:cNvGrpSpPr/>
          <p:nvPr/>
        </p:nvGrpSpPr>
        <p:grpSpPr>
          <a:xfrm>
            <a:off x="633095" y="3322944"/>
            <a:ext cx="2424431" cy="938499"/>
            <a:chOff x="6302885" y="1678126"/>
            <a:chExt cx="3232574" cy="1251332"/>
          </a:xfrm>
        </p:grpSpPr>
        <p:sp>
          <p:nvSpPr>
            <p:cNvPr id="23" name="矩形 22"/>
            <p:cNvSpPr/>
            <p:nvPr/>
          </p:nvSpPr>
          <p:spPr>
            <a:xfrm>
              <a:off x="6302885" y="2030750"/>
              <a:ext cx="3232574" cy="8987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24" name="矩形 23"/>
            <p:cNvSpPr/>
            <p:nvPr/>
          </p:nvSpPr>
          <p:spPr>
            <a:xfrm>
              <a:off x="7293485" y="1678126"/>
              <a:ext cx="2241974"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solidFill>
                    <a:prstClr val="black">
                      <a:lumMod val="65000"/>
                      <a:lumOff val="35000"/>
                    </a:prstClr>
                  </a:solidFill>
                  <a:latin typeface="Arial"/>
                  <a:ea typeface="微软雅黑"/>
                </a:rPr>
                <a:t>公司文化介绍</a:t>
              </a:r>
            </a:p>
          </p:txBody>
        </p:sp>
      </p:grpSp>
      <p:grpSp>
        <p:nvGrpSpPr>
          <p:cNvPr id="25" name="组合 24"/>
          <p:cNvGrpSpPr/>
          <p:nvPr/>
        </p:nvGrpSpPr>
        <p:grpSpPr>
          <a:xfrm>
            <a:off x="6063535" y="1414759"/>
            <a:ext cx="2424431" cy="938499"/>
            <a:chOff x="6302885" y="1678126"/>
            <a:chExt cx="3232574" cy="1251332"/>
          </a:xfrm>
        </p:grpSpPr>
        <p:sp>
          <p:nvSpPr>
            <p:cNvPr id="26" name="矩形 25"/>
            <p:cNvSpPr/>
            <p:nvPr/>
          </p:nvSpPr>
          <p:spPr>
            <a:xfrm>
              <a:off x="6302885" y="2030750"/>
              <a:ext cx="3232574" cy="898708"/>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27" name="矩形 26"/>
            <p:cNvSpPr/>
            <p:nvPr/>
          </p:nvSpPr>
          <p:spPr>
            <a:xfrm>
              <a:off x="6302885" y="1678126"/>
              <a:ext cx="2241974"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lumMod val="65000"/>
                      <a:lumOff val="35000"/>
                    </a:prstClr>
                  </a:solidFill>
                  <a:latin typeface="Arial"/>
                  <a:ea typeface="微软雅黑"/>
                </a:rPr>
                <a:t>公司文化介绍</a:t>
              </a:r>
            </a:p>
          </p:txBody>
        </p:sp>
      </p:grpSp>
      <p:grpSp>
        <p:nvGrpSpPr>
          <p:cNvPr id="28" name="组合 27"/>
          <p:cNvGrpSpPr/>
          <p:nvPr/>
        </p:nvGrpSpPr>
        <p:grpSpPr>
          <a:xfrm>
            <a:off x="6063535" y="3322944"/>
            <a:ext cx="2424431" cy="938499"/>
            <a:chOff x="6302885" y="1678126"/>
            <a:chExt cx="3232574" cy="1251332"/>
          </a:xfrm>
        </p:grpSpPr>
        <p:sp>
          <p:nvSpPr>
            <p:cNvPr id="29" name="矩形 28"/>
            <p:cNvSpPr/>
            <p:nvPr/>
          </p:nvSpPr>
          <p:spPr>
            <a:xfrm>
              <a:off x="6302885" y="2030750"/>
              <a:ext cx="3232574" cy="898708"/>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a:t>
              </a:r>
            </a:p>
          </p:txBody>
        </p:sp>
        <p:sp>
          <p:nvSpPr>
            <p:cNvPr id="30" name="矩形 29"/>
            <p:cNvSpPr/>
            <p:nvPr/>
          </p:nvSpPr>
          <p:spPr>
            <a:xfrm>
              <a:off x="6302885" y="1678126"/>
              <a:ext cx="2241974"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lumMod val="65000"/>
                      <a:lumOff val="35000"/>
                    </a:prstClr>
                  </a:solidFill>
                  <a:latin typeface="Arial"/>
                  <a:ea typeface="微软雅黑"/>
                </a:rPr>
                <a:t>公司文化介绍</a:t>
              </a:r>
            </a:p>
          </p:txBody>
        </p:sp>
      </p:grpSp>
      <p:sp>
        <p:nvSpPr>
          <p:cNvPr id="31" name="文本框 30"/>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团队成员介绍</a:t>
            </a:r>
          </a:p>
        </p:txBody>
      </p:sp>
      <p:sp>
        <p:nvSpPr>
          <p:cNvPr id="32" name="文本框 31"/>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8655952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anim calcmode="lin" valueType="num">
                                          <p:cBhvr>
                                            <p:cTn id="10" dur="500" fill="hold"/>
                                            <p:tgtEl>
                                              <p:spTgt spid="18"/>
                                            </p:tgtEl>
                                            <p:attrNameLst>
                                              <p:attrName>ppt_x</p:attrName>
                                            </p:attrNameLst>
                                          </p:cBhvr>
                                          <p:tavLst>
                                            <p:tav tm="0">
                                              <p:val>
                                                <p:fltVal val="0.5"/>
                                              </p:val>
                                            </p:tav>
                                            <p:tav tm="100000">
                                              <p:val>
                                                <p:strVal val="#ppt_x"/>
                                              </p:val>
                                            </p:tav>
                                          </p:tavLst>
                                        </p:anim>
                                        <p:anim calcmode="lin" valueType="num">
                                          <p:cBhvr>
                                            <p:cTn id="11" dur="500" fill="hold"/>
                                            <p:tgtEl>
                                              <p:spTgt spid="1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2" presetClass="entr" presetSubtype="9" fill="hold" nodeType="afterEffect" p14:presetBounceEnd="60000">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14:bounceEnd="60000">
                                          <p:cBhvr additive="base">
                                            <p:cTn id="50" dur="10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51" dur="1000" fill="hold"/>
                                            <p:tgtEl>
                                              <p:spTgt spid="19"/>
                                            </p:tgtEl>
                                            <p:attrNameLst>
                                              <p:attrName>ppt_y</p:attrName>
                                            </p:attrNameLst>
                                          </p:cBhvr>
                                          <p:tavLst>
                                            <p:tav tm="0">
                                              <p:val>
                                                <p:strVal val="0-#ppt_h/2"/>
                                              </p:val>
                                            </p:tav>
                                            <p:tav tm="100000">
                                              <p:val>
                                                <p:strVal val="#ppt_y"/>
                                              </p:val>
                                            </p:tav>
                                          </p:tavLst>
                                        </p:anim>
                                      </p:childTnLst>
                                    </p:cTn>
                                  </p:par>
                                  <p:par>
                                    <p:cTn id="52" presetID="2" presetClass="entr" presetSubtype="12" fill="hold" nodeType="withEffect" p14:presetBounceEnd="60000">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14:bounceEnd="60000">
                                          <p:cBhvr additive="base">
                                            <p:cTn id="54" dur="10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55" dur="100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3" fill="hold" nodeType="withEffect" p14:presetBounceEnd="60000">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14:bounceEnd="60000">
                                          <p:cBhvr additive="base">
                                            <p:cTn id="58" dur="10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59" dur="1000" fill="hold"/>
                                            <p:tgtEl>
                                              <p:spTgt spid="25"/>
                                            </p:tgtEl>
                                            <p:attrNameLst>
                                              <p:attrName>ppt_y</p:attrName>
                                            </p:attrNameLst>
                                          </p:cBhvr>
                                          <p:tavLst>
                                            <p:tav tm="0">
                                              <p:val>
                                                <p:strVal val="0-#ppt_h/2"/>
                                              </p:val>
                                            </p:tav>
                                            <p:tav tm="100000">
                                              <p:val>
                                                <p:strVal val="#ppt_y"/>
                                              </p:val>
                                            </p:tav>
                                          </p:tavLst>
                                        </p:anim>
                                      </p:childTnLst>
                                    </p:cTn>
                                  </p:par>
                                  <p:par>
                                    <p:cTn id="60" presetID="2" presetClass="entr" presetSubtype="6" fill="hold" nodeType="withEffect" p14:presetBounceEnd="60000">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14:bounceEnd="60000">
                                          <p:cBhvr additive="base">
                                            <p:cTn id="62" dur="10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6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anim calcmode="lin" valueType="num">
                                          <p:cBhvr>
                                            <p:cTn id="10" dur="500" fill="hold"/>
                                            <p:tgtEl>
                                              <p:spTgt spid="18"/>
                                            </p:tgtEl>
                                            <p:attrNameLst>
                                              <p:attrName>ppt_x</p:attrName>
                                            </p:attrNameLst>
                                          </p:cBhvr>
                                          <p:tavLst>
                                            <p:tav tm="0">
                                              <p:val>
                                                <p:fltVal val="0.5"/>
                                              </p:val>
                                            </p:tav>
                                            <p:tav tm="100000">
                                              <p:val>
                                                <p:strVal val="#ppt_x"/>
                                              </p:val>
                                            </p:tav>
                                          </p:tavLst>
                                        </p:anim>
                                        <p:anim calcmode="lin" valueType="num">
                                          <p:cBhvr>
                                            <p:cTn id="11" dur="500" fill="hold"/>
                                            <p:tgtEl>
                                              <p:spTgt spid="18"/>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2" presetClass="entr" presetSubtype="9"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1000" fill="hold"/>
                                            <p:tgtEl>
                                              <p:spTgt spid="19"/>
                                            </p:tgtEl>
                                            <p:attrNameLst>
                                              <p:attrName>ppt_x</p:attrName>
                                            </p:attrNameLst>
                                          </p:cBhvr>
                                          <p:tavLst>
                                            <p:tav tm="0">
                                              <p:val>
                                                <p:strVal val="0-#ppt_w/2"/>
                                              </p:val>
                                            </p:tav>
                                            <p:tav tm="100000">
                                              <p:val>
                                                <p:strVal val="#ppt_x"/>
                                              </p:val>
                                            </p:tav>
                                          </p:tavLst>
                                        </p:anim>
                                        <p:anim calcmode="lin" valueType="num">
                                          <p:cBhvr additive="base">
                                            <p:cTn id="51" dur="1000" fill="hold"/>
                                            <p:tgtEl>
                                              <p:spTgt spid="19"/>
                                            </p:tgtEl>
                                            <p:attrNameLst>
                                              <p:attrName>ppt_y</p:attrName>
                                            </p:attrNameLst>
                                          </p:cBhvr>
                                          <p:tavLst>
                                            <p:tav tm="0">
                                              <p:val>
                                                <p:strVal val="0-#ppt_h/2"/>
                                              </p:val>
                                            </p:tav>
                                            <p:tav tm="100000">
                                              <p:val>
                                                <p:strVal val="#ppt_y"/>
                                              </p:val>
                                            </p:tav>
                                          </p:tavLst>
                                        </p:anim>
                                      </p:childTnLst>
                                    </p:cTn>
                                  </p:par>
                                  <p:par>
                                    <p:cTn id="52" presetID="2" presetClass="entr" presetSubtype="12"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1000" fill="hold"/>
                                            <p:tgtEl>
                                              <p:spTgt spid="22"/>
                                            </p:tgtEl>
                                            <p:attrNameLst>
                                              <p:attrName>ppt_x</p:attrName>
                                            </p:attrNameLst>
                                          </p:cBhvr>
                                          <p:tavLst>
                                            <p:tav tm="0">
                                              <p:val>
                                                <p:strVal val="0-#ppt_w/2"/>
                                              </p:val>
                                            </p:tav>
                                            <p:tav tm="100000">
                                              <p:val>
                                                <p:strVal val="#ppt_x"/>
                                              </p:val>
                                            </p:tav>
                                          </p:tavLst>
                                        </p:anim>
                                        <p:anim calcmode="lin" valueType="num">
                                          <p:cBhvr additive="base">
                                            <p:cTn id="55" dur="100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3"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1000" fill="hold"/>
                                            <p:tgtEl>
                                              <p:spTgt spid="25"/>
                                            </p:tgtEl>
                                            <p:attrNameLst>
                                              <p:attrName>ppt_x</p:attrName>
                                            </p:attrNameLst>
                                          </p:cBhvr>
                                          <p:tavLst>
                                            <p:tav tm="0">
                                              <p:val>
                                                <p:strVal val="1+#ppt_w/2"/>
                                              </p:val>
                                            </p:tav>
                                            <p:tav tm="100000">
                                              <p:val>
                                                <p:strVal val="#ppt_x"/>
                                              </p:val>
                                            </p:tav>
                                          </p:tavLst>
                                        </p:anim>
                                        <p:anim calcmode="lin" valueType="num">
                                          <p:cBhvr additive="base">
                                            <p:cTn id="59" dur="1000" fill="hold"/>
                                            <p:tgtEl>
                                              <p:spTgt spid="25"/>
                                            </p:tgtEl>
                                            <p:attrNameLst>
                                              <p:attrName>ppt_y</p:attrName>
                                            </p:attrNameLst>
                                          </p:cBhvr>
                                          <p:tavLst>
                                            <p:tav tm="0">
                                              <p:val>
                                                <p:strVal val="0-#ppt_h/2"/>
                                              </p:val>
                                            </p:tav>
                                            <p:tav tm="100000">
                                              <p:val>
                                                <p:strVal val="#ppt_y"/>
                                              </p:val>
                                            </p:tav>
                                          </p:tavLst>
                                        </p:anim>
                                      </p:childTnLst>
                                    </p:cTn>
                                  </p:par>
                                  <p:par>
                                    <p:cTn id="60" presetID="2" presetClass="entr" presetSubtype="6"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1000" fill="hold"/>
                                            <p:tgtEl>
                                              <p:spTgt spid="28"/>
                                            </p:tgtEl>
                                            <p:attrNameLst>
                                              <p:attrName>ppt_x</p:attrName>
                                            </p:attrNameLst>
                                          </p:cBhvr>
                                          <p:tavLst>
                                            <p:tav tm="0">
                                              <p:val>
                                                <p:strVal val="1+#ppt_w/2"/>
                                              </p:val>
                                            </p:tav>
                                            <p:tav tm="100000">
                                              <p:val>
                                                <p:strVal val="#ppt_x"/>
                                              </p:val>
                                            </p:tav>
                                          </p:tavLst>
                                        </p:anim>
                                        <p:anim calcmode="lin" valueType="num">
                                          <p:cBhvr additive="base">
                                            <p:cTn id="6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0" grpId="0" animBg="1"/>
          <p:bldP spid="13" grpId="0" animBg="1"/>
          <p:bldP spid="14"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66399" y="2414503"/>
            <a:ext cx="1228895" cy="1228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0" name="椭圆 9"/>
          <p:cNvSpPr/>
          <p:nvPr/>
        </p:nvSpPr>
        <p:spPr>
          <a:xfrm>
            <a:off x="2392095" y="2021596"/>
            <a:ext cx="1228895" cy="1228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1" name="椭圆 10"/>
          <p:cNvSpPr/>
          <p:nvPr/>
        </p:nvSpPr>
        <p:spPr>
          <a:xfrm>
            <a:off x="5540702" y="2021596"/>
            <a:ext cx="1228895" cy="1228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2" name="椭圆 11"/>
          <p:cNvSpPr/>
          <p:nvPr/>
        </p:nvSpPr>
        <p:spPr>
          <a:xfrm>
            <a:off x="7115005" y="1628690"/>
            <a:ext cx="1228895" cy="1228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3" name="椭圆 12"/>
          <p:cNvSpPr/>
          <p:nvPr/>
        </p:nvSpPr>
        <p:spPr>
          <a:xfrm>
            <a:off x="817791" y="1628690"/>
            <a:ext cx="1228895" cy="12288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pic>
        <p:nvPicPr>
          <p:cNvPr id="24" name="图片占位符 23"/>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16667" r="16667"/>
          <a:stretch>
            <a:fillRect/>
          </a:stretch>
        </p:blipFill>
        <p:spPr/>
      </p:pic>
      <p:pic>
        <p:nvPicPr>
          <p:cNvPr id="26" name="图片占位符 25"/>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18750" r="18750"/>
          <a:stretch>
            <a:fillRect/>
          </a:stretch>
        </p:blipFill>
        <p:spPr/>
      </p:pic>
      <p:pic>
        <p:nvPicPr>
          <p:cNvPr id="28" name="图片占位符 27"/>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11049" r="11049"/>
          <a:stretch>
            <a:fillRect/>
          </a:stretch>
        </p:blipFill>
        <p:spPr/>
      </p:pic>
      <p:pic>
        <p:nvPicPr>
          <p:cNvPr id="30" name="图片占位符 29"/>
          <p:cNvPicPr>
            <a:picLocks noGrp="1" noChangeAspect="1"/>
          </p:cNvPicPr>
          <p:nvPr>
            <p:ph type="pic" sz="quarter" idx="13"/>
          </p:nvPr>
        </p:nvPicPr>
        <p:blipFill>
          <a:blip r:embed="rId6">
            <a:grayscl/>
            <a:extLst>
              <a:ext uri="{28A0092B-C50C-407E-A947-70E740481C1C}">
                <a14:useLocalDpi xmlns:a14="http://schemas.microsoft.com/office/drawing/2010/main" val="0"/>
              </a:ext>
            </a:extLst>
          </a:blip>
          <a:srcRect l="19965" r="19965"/>
          <a:stretch>
            <a:fillRect/>
          </a:stretch>
        </p:blipFill>
        <p:spPr/>
      </p:pic>
      <p:pic>
        <p:nvPicPr>
          <p:cNvPr id="32" name="图片占位符 31"/>
          <p:cNvPicPr>
            <a:picLocks noGrp="1" noChangeAspect="1"/>
          </p:cNvPicPr>
          <p:nvPr>
            <p:ph type="pic" sz="quarter" idx="14"/>
          </p:nvPr>
        </p:nvPicPr>
        <p:blipFill>
          <a:blip r:embed="rId7">
            <a:grayscl/>
            <a:extLst>
              <a:ext uri="{28A0092B-C50C-407E-A947-70E740481C1C}">
                <a14:useLocalDpi xmlns:a14="http://schemas.microsoft.com/office/drawing/2010/main" val="0"/>
              </a:ext>
            </a:extLst>
          </a:blip>
          <a:srcRect l="16667" r="16667"/>
          <a:stretch>
            <a:fillRect/>
          </a:stretch>
        </p:blipFill>
        <p:spPr/>
      </p:pic>
      <p:sp>
        <p:nvSpPr>
          <p:cNvPr id="35" name="矩形 34"/>
          <p:cNvSpPr/>
          <p:nvPr/>
        </p:nvSpPr>
        <p:spPr>
          <a:xfrm>
            <a:off x="698257" y="3015736"/>
            <a:ext cx="1467965"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lumMod val="65000"/>
                    <a:lumOff val="35000"/>
                  </a:prstClr>
                </a:solidFill>
                <a:latin typeface="Arial"/>
                <a:ea typeface="微软雅黑"/>
              </a:rPr>
              <a:t>核心团队</a:t>
            </a:r>
          </a:p>
        </p:txBody>
      </p:sp>
      <p:sp>
        <p:nvSpPr>
          <p:cNvPr id="36" name="矩形 35"/>
          <p:cNvSpPr/>
          <p:nvPr/>
        </p:nvSpPr>
        <p:spPr>
          <a:xfrm>
            <a:off x="2272560" y="3415601"/>
            <a:ext cx="1467965"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lumMod val="65000"/>
                    <a:lumOff val="35000"/>
                  </a:prstClr>
                </a:solidFill>
                <a:latin typeface="Arial"/>
                <a:ea typeface="微软雅黑"/>
              </a:rPr>
              <a:t>核心团队</a:t>
            </a:r>
          </a:p>
        </p:txBody>
      </p:sp>
      <p:sp>
        <p:nvSpPr>
          <p:cNvPr id="37" name="矩形 36"/>
          <p:cNvSpPr/>
          <p:nvPr/>
        </p:nvSpPr>
        <p:spPr>
          <a:xfrm>
            <a:off x="5421168" y="3415601"/>
            <a:ext cx="1467965"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lumMod val="65000"/>
                    <a:lumOff val="35000"/>
                  </a:prstClr>
                </a:solidFill>
                <a:latin typeface="Arial"/>
                <a:ea typeface="微软雅黑"/>
              </a:rPr>
              <a:t>核心团队</a:t>
            </a:r>
          </a:p>
        </p:txBody>
      </p:sp>
      <p:sp>
        <p:nvSpPr>
          <p:cNvPr id="38" name="矩形 37"/>
          <p:cNvSpPr/>
          <p:nvPr/>
        </p:nvSpPr>
        <p:spPr>
          <a:xfrm>
            <a:off x="6995470" y="3015736"/>
            <a:ext cx="1467965"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lumMod val="65000"/>
                    <a:lumOff val="35000"/>
                  </a:prstClr>
                </a:solidFill>
                <a:latin typeface="Arial"/>
                <a:ea typeface="微软雅黑"/>
              </a:rPr>
              <a:t>核心团队</a:t>
            </a:r>
          </a:p>
        </p:txBody>
      </p:sp>
      <p:sp>
        <p:nvSpPr>
          <p:cNvPr id="39" name="矩形 38"/>
          <p:cNvSpPr/>
          <p:nvPr/>
        </p:nvSpPr>
        <p:spPr>
          <a:xfrm>
            <a:off x="3846864" y="3808508"/>
            <a:ext cx="1467965" cy="3416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solidFill>
                  <a:prstClr val="black">
                    <a:lumMod val="65000"/>
                    <a:lumOff val="35000"/>
                  </a:prstClr>
                </a:solidFill>
                <a:latin typeface="Arial"/>
                <a:ea typeface="微软雅黑"/>
              </a:rPr>
              <a:t>核心团队</a:t>
            </a:r>
          </a:p>
        </p:txBody>
      </p:sp>
      <p:sp>
        <p:nvSpPr>
          <p:cNvPr id="17" name="文本框 16"/>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团队成员介绍</a:t>
            </a:r>
          </a:p>
        </p:txBody>
      </p:sp>
      <p:sp>
        <p:nvSpPr>
          <p:cNvPr id="18" name="文本框 17"/>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38642649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0-#ppt_h/2"/>
                                          </p:val>
                                        </p:tav>
                                        <p:tav tm="100000">
                                          <p:val>
                                            <p:strVal val="#ppt_y"/>
                                          </p:val>
                                        </p:tav>
                                      </p:tavLst>
                                    </p:anim>
                                  </p:childTnLst>
                                </p:cTn>
                              </p:par>
                              <p:par>
                                <p:cTn id="25" presetID="2" presetClass="entr" presetSubtype="1" decel="10000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ppt_x"/>
                                          </p:val>
                                        </p:tav>
                                        <p:tav tm="100000">
                                          <p:val>
                                            <p:strVal val="#ppt_x"/>
                                          </p:val>
                                        </p:tav>
                                      </p:tavLst>
                                    </p:anim>
                                    <p:anim calcmode="lin" valueType="num">
                                      <p:cBhvr additive="base">
                                        <p:cTn id="28" dur="1000" fill="hold"/>
                                        <p:tgtEl>
                                          <p:spTgt spid="24"/>
                                        </p:tgtEl>
                                        <p:attrNameLst>
                                          <p:attrName>ppt_y</p:attrName>
                                        </p:attrNameLst>
                                      </p:cBhvr>
                                      <p:tavLst>
                                        <p:tav tm="0">
                                          <p:val>
                                            <p:strVal val="0-#ppt_h/2"/>
                                          </p:val>
                                        </p:tav>
                                        <p:tav tm="100000">
                                          <p:val>
                                            <p:strVal val="#ppt_y"/>
                                          </p:val>
                                        </p:tav>
                                      </p:tavLst>
                                    </p:anim>
                                  </p:childTnLst>
                                </p:cTn>
                              </p:par>
                              <p:par>
                                <p:cTn id="29" presetID="2" presetClass="entr" presetSubtype="1" decel="10000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0" fill="hold"/>
                                        <p:tgtEl>
                                          <p:spTgt spid="26"/>
                                        </p:tgtEl>
                                        <p:attrNameLst>
                                          <p:attrName>ppt_x</p:attrName>
                                        </p:attrNameLst>
                                      </p:cBhvr>
                                      <p:tavLst>
                                        <p:tav tm="0">
                                          <p:val>
                                            <p:strVal val="#ppt_x"/>
                                          </p:val>
                                        </p:tav>
                                        <p:tav tm="100000">
                                          <p:val>
                                            <p:strVal val="#ppt_x"/>
                                          </p:val>
                                        </p:tav>
                                      </p:tavLst>
                                    </p:anim>
                                    <p:anim calcmode="lin" valueType="num">
                                      <p:cBhvr additive="base">
                                        <p:cTn id="32" dur="1000" fill="hold"/>
                                        <p:tgtEl>
                                          <p:spTgt spid="26"/>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000" fill="hold"/>
                                        <p:tgtEl>
                                          <p:spTgt spid="28"/>
                                        </p:tgtEl>
                                        <p:attrNameLst>
                                          <p:attrName>ppt_x</p:attrName>
                                        </p:attrNameLst>
                                      </p:cBhvr>
                                      <p:tavLst>
                                        <p:tav tm="0">
                                          <p:val>
                                            <p:strVal val="#ppt_x"/>
                                          </p:val>
                                        </p:tav>
                                        <p:tav tm="100000">
                                          <p:val>
                                            <p:strVal val="#ppt_x"/>
                                          </p:val>
                                        </p:tav>
                                      </p:tavLst>
                                    </p:anim>
                                    <p:anim calcmode="lin" valueType="num">
                                      <p:cBhvr additive="base">
                                        <p:cTn id="36" dur="1000" fill="hold"/>
                                        <p:tgtEl>
                                          <p:spTgt spid="28"/>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1000" fill="hold"/>
                                        <p:tgtEl>
                                          <p:spTgt spid="30"/>
                                        </p:tgtEl>
                                        <p:attrNameLst>
                                          <p:attrName>ppt_x</p:attrName>
                                        </p:attrNameLst>
                                      </p:cBhvr>
                                      <p:tavLst>
                                        <p:tav tm="0">
                                          <p:val>
                                            <p:strVal val="#ppt_x"/>
                                          </p:val>
                                        </p:tav>
                                        <p:tav tm="100000">
                                          <p:val>
                                            <p:strVal val="#ppt_x"/>
                                          </p:val>
                                        </p:tav>
                                      </p:tavLst>
                                    </p:anim>
                                    <p:anim calcmode="lin" valueType="num">
                                      <p:cBhvr additive="base">
                                        <p:cTn id="40" dur="1000" fill="hold"/>
                                        <p:tgtEl>
                                          <p:spTgt spid="3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000" fill="hold"/>
                                        <p:tgtEl>
                                          <p:spTgt spid="32"/>
                                        </p:tgtEl>
                                        <p:attrNameLst>
                                          <p:attrName>ppt_x</p:attrName>
                                        </p:attrNameLst>
                                      </p:cBhvr>
                                      <p:tavLst>
                                        <p:tav tm="0">
                                          <p:val>
                                            <p:strVal val="#ppt_x"/>
                                          </p:val>
                                        </p:tav>
                                        <p:tav tm="100000">
                                          <p:val>
                                            <p:strVal val="#ppt_x"/>
                                          </p:val>
                                        </p:tav>
                                      </p:tavLst>
                                    </p:anim>
                                    <p:anim calcmode="lin" valueType="num">
                                      <p:cBhvr additive="base">
                                        <p:cTn id="44" dur="1000" fill="hold"/>
                                        <p:tgtEl>
                                          <p:spTgt spid="32"/>
                                        </p:tgtEl>
                                        <p:attrNameLst>
                                          <p:attrName>ppt_y</p:attrName>
                                        </p:attrNameLst>
                                      </p:cBhvr>
                                      <p:tavLst>
                                        <p:tav tm="0">
                                          <p:val>
                                            <p:strVal val="0-#ppt_h/2"/>
                                          </p:val>
                                        </p:tav>
                                        <p:tav tm="100000">
                                          <p:val>
                                            <p:strVal val="#ppt_y"/>
                                          </p:val>
                                        </p:tav>
                                      </p:tavLst>
                                    </p:anim>
                                  </p:childTnLst>
                                </p:cTn>
                              </p:par>
                              <p:par>
                                <p:cTn id="45" presetID="2" presetClass="entr" presetSubtype="1" decel="10000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1000" fill="hold"/>
                                        <p:tgtEl>
                                          <p:spTgt spid="35"/>
                                        </p:tgtEl>
                                        <p:attrNameLst>
                                          <p:attrName>ppt_x</p:attrName>
                                        </p:attrNameLst>
                                      </p:cBhvr>
                                      <p:tavLst>
                                        <p:tav tm="0">
                                          <p:val>
                                            <p:strVal val="#ppt_x"/>
                                          </p:val>
                                        </p:tav>
                                        <p:tav tm="100000">
                                          <p:val>
                                            <p:strVal val="#ppt_x"/>
                                          </p:val>
                                        </p:tav>
                                      </p:tavLst>
                                    </p:anim>
                                    <p:anim calcmode="lin" valueType="num">
                                      <p:cBhvr additive="base">
                                        <p:cTn id="48" dur="1000" fill="hold"/>
                                        <p:tgtEl>
                                          <p:spTgt spid="35"/>
                                        </p:tgtEl>
                                        <p:attrNameLst>
                                          <p:attrName>ppt_y</p:attrName>
                                        </p:attrNameLst>
                                      </p:cBhvr>
                                      <p:tavLst>
                                        <p:tav tm="0">
                                          <p:val>
                                            <p:strVal val="0-#ppt_h/2"/>
                                          </p:val>
                                        </p:tav>
                                        <p:tav tm="100000">
                                          <p:val>
                                            <p:strVal val="#ppt_y"/>
                                          </p:val>
                                        </p:tav>
                                      </p:tavLst>
                                    </p:anim>
                                  </p:childTnLst>
                                </p:cTn>
                              </p:par>
                              <p:par>
                                <p:cTn id="49" presetID="2" presetClass="entr" presetSubtype="1" decel="10000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1000" fill="hold"/>
                                        <p:tgtEl>
                                          <p:spTgt spid="36"/>
                                        </p:tgtEl>
                                        <p:attrNameLst>
                                          <p:attrName>ppt_x</p:attrName>
                                        </p:attrNameLst>
                                      </p:cBhvr>
                                      <p:tavLst>
                                        <p:tav tm="0">
                                          <p:val>
                                            <p:strVal val="#ppt_x"/>
                                          </p:val>
                                        </p:tav>
                                        <p:tav tm="100000">
                                          <p:val>
                                            <p:strVal val="#ppt_x"/>
                                          </p:val>
                                        </p:tav>
                                      </p:tavLst>
                                    </p:anim>
                                    <p:anim calcmode="lin" valueType="num">
                                      <p:cBhvr additive="base">
                                        <p:cTn id="52" dur="1000" fill="hold"/>
                                        <p:tgtEl>
                                          <p:spTgt spid="36"/>
                                        </p:tgtEl>
                                        <p:attrNameLst>
                                          <p:attrName>ppt_y</p:attrName>
                                        </p:attrNameLst>
                                      </p:cBhvr>
                                      <p:tavLst>
                                        <p:tav tm="0">
                                          <p:val>
                                            <p:strVal val="0-#ppt_h/2"/>
                                          </p:val>
                                        </p:tav>
                                        <p:tav tm="100000">
                                          <p:val>
                                            <p:strVal val="#ppt_y"/>
                                          </p:val>
                                        </p:tav>
                                      </p:tavLst>
                                    </p:anim>
                                  </p:childTnLst>
                                </p:cTn>
                              </p:par>
                              <p:par>
                                <p:cTn id="53" presetID="2" presetClass="entr" presetSubtype="1" decel="10000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1000" fill="hold"/>
                                        <p:tgtEl>
                                          <p:spTgt spid="37"/>
                                        </p:tgtEl>
                                        <p:attrNameLst>
                                          <p:attrName>ppt_x</p:attrName>
                                        </p:attrNameLst>
                                      </p:cBhvr>
                                      <p:tavLst>
                                        <p:tav tm="0">
                                          <p:val>
                                            <p:strVal val="#ppt_x"/>
                                          </p:val>
                                        </p:tav>
                                        <p:tav tm="100000">
                                          <p:val>
                                            <p:strVal val="#ppt_x"/>
                                          </p:val>
                                        </p:tav>
                                      </p:tavLst>
                                    </p:anim>
                                    <p:anim calcmode="lin" valueType="num">
                                      <p:cBhvr additive="base">
                                        <p:cTn id="56" dur="1000" fill="hold"/>
                                        <p:tgtEl>
                                          <p:spTgt spid="37"/>
                                        </p:tgtEl>
                                        <p:attrNameLst>
                                          <p:attrName>ppt_y</p:attrName>
                                        </p:attrNameLst>
                                      </p:cBhvr>
                                      <p:tavLst>
                                        <p:tav tm="0">
                                          <p:val>
                                            <p:strVal val="0-#ppt_h/2"/>
                                          </p:val>
                                        </p:tav>
                                        <p:tav tm="100000">
                                          <p:val>
                                            <p:strVal val="#ppt_y"/>
                                          </p:val>
                                        </p:tav>
                                      </p:tavLst>
                                    </p:anim>
                                  </p:childTnLst>
                                </p:cTn>
                              </p:par>
                              <p:par>
                                <p:cTn id="57" presetID="2" presetClass="entr" presetSubtype="1" decel="10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1000" fill="hold"/>
                                        <p:tgtEl>
                                          <p:spTgt spid="38"/>
                                        </p:tgtEl>
                                        <p:attrNameLst>
                                          <p:attrName>ppt_x</p:attrName>
                                        </p:attrNameLst>
                                      </p:cBhvr>
                                      <p:tavLst>
                                        <p:tav tm="0">
                                          <p:val>
                                            <p:strVal val="#ppt_x"/>
                                          </p:val>
                                        </p:tav>
                                        <p:tav tm="100000">
                                          <p:val>
                                            <p:strVal val="#ppt_x"/>
                                          </p:val>
                                        </p:tav>
                                      </p:tavLst>
                                    </p:anim>
                                    <p:anim calcmode="lin" valueType="num">
                                      <p:cBhvr additive="base">
                                        <p:cTn id="60" dur="1000" fill="hold"/>
                                        <p:tgtEl>
                                          <p:spTgt spid="38"/>
                                        </p:tgtEl>
                                        <p:attrNameLst>
                                          <p:attrName>ppt_y</p:attrName>
                                        </p:attrNameLst>
                                      </p:cBhvr>
                                      <p:tavLst>
                                        <p:tav tm="0">
                                          <p:val>
                                            <p:strVal val="0-#ppt_h/2"/>
                                          </p:val>
                                        </p:tav>
                                        <p:tav tm="100000">
                                          <p:val>
                                            <p:strVal val="#ppt_y"/>
                                          </p:val>
                                        </p:tav>
                                      </p:tavLst>
                                    </p:anim>
                                  </p:childTnLst>
                                </p:cTn>
                              </p:par>
                              <p:par>
                                <p:cTn id="61" presetID="2" presetClass="entr" presetSubtype="1" decel="10000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1000" fill="hold"/>
                                        <p:tgtEl>
                                          <p:spTgt spid="39"/>
                                        </p:tgtEl>
                                        <p:attrNameLst>
                                          <p:attrName>ppt_x</p:attrName>
                                        </p:attrNameLst>
                                      </p:cBhvr>
                                      <p:tavLst>
                                        <p:tav tm="0">
                                          <p:val>
                                            <p:strVal val="#ppt_x"/>
                                          </p:val>
                                        </p:tav>
                                        <p:tav tm="100000">
                                          <p:val>
                                            <p:strVal val="#ppt_x"/>
                                          </p:val>
                                        </p:tav>
                                      </p:tavLst>
                                    </p:anim>
                                    <p:anim calcmode="lin" valueType="num">
                                      <p:cBhvr additive="base">
                                        <p:cTn id="64" dur="1000" fill="hold"/>
                                        <p:tgtEl>
                                          <p:spTgt spid="3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90" r="16690"/>
          <a:stretch>
            <a:fillRect/>
          </a:stretch>
        </p:blipFill>
        <p:spPr>
          <a:ln>
            <a:solidFill>
              <a:schemeClr val="bg1">
                <a:lumMod val="85000"/>
              </a:schemeClr>
            </a:solidFill>
          </a:ln>
        </p:spPr>
      </p:pic>
      <p:pic>
        <p:nvPicPr>
          <p:cNvPr id="7" name="图片占位符 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43" r="16643"/>
          <a:stretch>
            <a:fillRect/>
          </a:stretch>
        </p:blipFill>
        <p:spPr>
          <a:xfrm>
            <a:off x="3020724" y="2043684"/>
            <a:ext cx="1467612" cy="1467612"/>
          </a:xfrm>
          <a:ln>
            <a:solidFill>
              <a:schemeClr val="bg1">
                <a:lumMod val="85000"/>
              </a:schemeClr>
            </a:solidFill>
          </a:ln>
        </p:spPr>
      </p:pic>
      <p:pic>
        <p:nvPicPr>
          <p:cNvPr id="13" name="图片占位符 12"/>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90" r="16690"/>
          <a:stretch>
            <a:fillRect/>
          </a:stretch>
        </p:blipFill>
        <p:spPr>
          <a:xfrm>
            <a:off x="4675559" y="2043684"/>
            <a:ext cx="1467612" cy="1467612"/>
          </a:xfrm>
          <a:ln>
            <a:solidFill>
              <a:schemeClr val="bg1">
                <a:lumMod val="85000"/>
              </a:schemeClr>
            </a:solidFill>
          </a:ln>
        </p:spPr>
      </p:pic>
      <p:pic>
        <p:nvPicPr>
          <p:cNvPr id="17" name="图片占位符 1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75" r="16675"/>
          <a:stretch>
            <a:fillRect/>
          </a:stretch>
        </p:blipFill>
        <p:spPr>
          <a:ln>
            <a:solidFill>
              <a:schemeClr val="bg1">
                <a:lumMod val="85000"/>
              </a:schemeClr>
            </a:solidFill>
          </a:ln>
        </p:spPr>
      </p:pic>
      <p:grpSp>
        <p:nvGrpSpPr>
          <p:cNvPr id="48" name="组合 47"/>
          <p:cNvGrpSpPr/>
          <p:nvPr/>
        </p:nvGrpSpPr>
        <p:grpSpPr>
          <a:xfrm>
            <a:off x="1222176" y="1129043"/>
            <a:ext cx="6699647" cy="687580"/>
            <a:chOff x="874712" y="1114425"/>
            <a:chExt cx="8932862" cy="916773"/>
          </a:xfrm>
        </p:grpSpPr>
        <p:sp>
          <p:nvSpPr>
            <p:cNvPr id="49" name="矩形 48"/>
            <p:cNvSpPr/>
            <p:nvPr/>
          </p:nvSpPr>
          <p:spPr>
            <a:xfrm>
              <a:off x="874712" y="1464889"/>
              <a:ext cx="8932862"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solidFill>
                    <a:prstClr val="black">
                      <a:lumMod val="50000"/>
                      <a:lumOff val="50000"/>
                    </a:prstClr>
                  </a:solidFill>
                  <a:latin typeface="Arial"/>
                  <a:ea typeface="微软雅黑"/>
                </a:rPr>
                <a:t>用户可以在投影仪或者计算机上进行演示，也可以将演示文稿打印出来，制作成胶片，以便应用到更广泛的领域中。利用</a:t>
              </a:r>
              <a:r>
                <a:rPr lang="en-US" altLang="zh-CN" sz="900" dirty="0">
                  <a:solidFill>
                    <a:prstClr val="black">
                      <a:lumMod val="50000"/>
                      <a:lumOff val="50000"/>
                    </a:prstClr>
                  </a:solidFill>
                  <a:latin typeface="Arial"/>
                  <a:ea typeface="微软雅黑"/>
                </a:rPr>
                <a:t>Microsoft Office PowerPoint</a:t>
              </a:r>
              <a:r>
                <a:rPr lang="zh-CN" altLang="en-US" sz="900" dirty="0">
                  <a:solidFill>
                    <a:prstClr val="black">
                      <a:lumMod val="50000"/>
                      <a:lumOff val="50000"/>
                    </a:prstClr>
                  </a:solidFill>
                  <a:latin typeface="Arial"/>
                  <a:ea typeface="微软雅黑"/>
                </a:rPr>
                <a:t>不仅可以创建演示文稿，还可以在互联网上召开面对面会议、远程会议或在网上给观众展示演示文稿</a:t>
              </a:r>
            </a:p>
          </p:txBody>
        </p:sp>
        <p:sp>
          <p:nvSpPr>
            <p:cNvPr id="50" name="矩形 49"/>
            <p:cNvSpPr/>
            <p:nvPr/>
          </p:nvSpPr>
          <p:spPr>
            <a:xfrm>
              <a:off x="874713" y="1114425"/>
              <a:ext cx="2084387"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solidFill>
                    <a:prstClr val="black"/>
                  </a:solidFill>
                  <a:latin typeface="Arial"/>
                  <a:ea typeface="微软雅黑"/>
                </a:rPr>
                <a:t>公司发展理念</a:t>
              </a:r>
            </a:p>
          </p:txBody>
        </p:sp>
      </p:grpSp>
      <p:grpSp>
        <p:nvGrpSpPr>
          <p:cNvPr id="18" name="组合 17"/>
          <p:cNvGrpSpPr/>
          <p:nvPr/>
        </p:nvGrpSpPr>
        <p:grpSpPr>
          <a:xfrm>
            <a:off x="1506197" y="3694663"/>
            <a:ext cx="1186998" cy="743284"/>
            <a:chOff x="1757400" y="4754766"/>
            <a:chExt cx="2084387" cy="991045"/>
          </a:xfrm>
        </p:grpSpPr>
        <p:sp>
          <p:nvSpPr>
            <p:cNvPr id="51" name="矩形 50"/>
            <p:cNvSpPr/>
            <p:nvPr/>
          </p:nvSpPr>
          <p:spPr>
            <a:xfrm>
              <a:off x="1757400" y="4754766"/>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52" name="矩形 51"/>
            <p:cNvSpPr/>
            <p:nvPr/>
          </p:nvSpPr>
          <p:spPr>
            <a:xfrm>
              <a:off x="1757400" y="5077934"/>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53" name="矩形 52"/>
            <p:cNvSpPr/>
            <p:nvPr/>
          </p:nvSpPr>
          <p:spPr>
            <a:xfrm>
              <a:off x="1757400" y="5401102"/>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grpSp>
      <p:grpSp>
        <p:nvGrpSpPr>
          <p:cNvPr id="54" name="组合 53"/>
          <p:cNvGrpSpPr/>
          <p:nvPr/>
        </p:nvGrpSpPr>
        <p:grpSpPr>
          <a:xfrm>
            <a:off x="3161031" y="3694663"/>
            <a:ext cx="1186998" cy="743284"/>
            <a:chOff x="1757400" y="4754766"/>
            <a:chExt cx="2084387" cy="991045"/>
          </a:xfrm>
        </p:grpSpPr>
        <p:sp>
          <p:nvSpPr>
            <p:cNvPr id="55" name="矩形 54"/>
            <p:cNvSpPr/>
            <p:nvPr/>
          </p:nvSpPr>
          <p:spPr>
            <a:xfrm>
              <a:off x="1757400" y="4754766"/>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56" name="矩形 55"/>
            <p:cNvSpPr/>
            <p:nvPr/>
          </p:nvSpPr>
          <p:spPr>
            <a:xfrm>
              <a:off x="1757400" y="5077934"/>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57" name="矩形 56"/>
            <p:cNvSpPr/>
            <p:nvPr/>
          </p:nvSpPr>
          <p:spPr>
            <a:xfrm>
              <a:off x="1757400" y="5401102"/>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grpSp>
      <p:grpSp>
        <p:nvGrpSpPr>
          <p:cNvPr id="58" name="组合 57"/>
          <p:cNvGrpSpPr/>
          <p:nvPr/>
        </p:nvGrpSpPr>
        <p:grpSpPr>
          <a:xfrm>
            <a:off x="4815866" y="3694663"/>
            <a:ext cx="1186998" cy="743284"/>
            <a:chOff x="1757400" y="4754766"/>
            <a:chExt cx="2084387" cy="991045"/>
          </a:xfrm>
        </p:grpSpPr>
        <p:sp>
          <p:nvSpPr>
            <p:cNvPr id="59" name="矩形 58"/>
            <p:cNvSpPr/>
            <p:nvPr/>
          </p:nvSpPr>
          <p:spPr>
            <a:xfrm>
              <a:off x="1757400" y="4754766"/>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60" name="矩形 59"/>
            <p:cNvSpPr/>
            <p:nvPr/>
          </p:nvSpPr>
          <p:spPr>
            <a:xfrm>
              <a:off x="1757400" y="5077934"/>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61" name="矩形 60"/>
            <p:cNvSpPr/>
            <p:nvPr/>
          </p:nvSpPr>
          <p:spPr>
            <a:xfrm>
              <a:off x="1757400" y="5401102"/>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grpSp>
      <p:grpSp>
        <p:nvGrpSpPr>
          <p:cNvPr id="62" name="组合 61"/>
          <p:cNvGrpSpPr/>
          <p:nvPr/>
        </p:nvGrpSpPr>
        <p:grpSpPr>
          <a:xfrm>
            <a:off x="6470700" y="3694663"/>
            <a:ext cx="1186998" cy="743284"/>
            <a:chOff x="1757400" y="4754766"/>
            <a:chExt cx="2084387" cy="991045"/>
          </a:xfrm>
        </p:grpSpPr>
        <p:sp>
          <p:nvSpPr>
            <p:cNvPr id="63" name="矩形 62"/>
            <p:cNvSpPr/>
            <p:nvPr/>
          </p:nvSpPr>
          <p:spPr>
            <a:xfrm>
              <a:off x="1757400" y="4754766"/>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64" name="矩形 63"/>
            <p:cNvSpPr/>
            <p:nvPr/>
          </p:nvSpPr>
          <p:spPr>
            <a:xfrm>
              <a:off x="1757400" y="5077934"/>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sp>
          <p:nvSpPr>
            <p:cNvPr id="65" name="矩形 64"/>
            <p:cNvSpPr/>
            <p:nvPr/>
          </p:nvSpPr>
          <p:spPr>
            <a:xfrm>
              <a:off x="1757400" y="5401102"/>
              <a:ext cx="2084387" cy="3447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Arial"/>
                  <a:ea typeface="微软雅黑"/>
                </a:rPr>
                <a:t>标题文字添加</a:t>
              </a:r>
            </a:p>
          </p:txBody>
        </p:sp>
      </p:grpSp>
      <p:sp>
        <p:nvSpPr>
          <p:cNvPr id="25" name="文本框 24"/>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团队成员介绍</a:t>
            </a:r>
          </a:p>
        </p:txBody>
      </p:sp>
      <p:sp>
        <p:nvSpPr>
          <p:cNvPr id="26" name="文本框 25"/>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26087956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par>
                                <p:cTn id="34" presetID="14" presetClass="entr" presetSubtype="1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randombar(horizontal)">
                                      <p:cBhvr>
                                        <p:cTn id="36" dur="500"/>
                                        <p:tgtEl>
                                          <p:spTgt spid="54"/>
                                        </p:tgtEl>
                                      </p:cBhvr>
                                    </p:animEffect>
                                  </p:childTnLst>
                                </p:cTn>
                              </p:par>
                              <p:par>
                                <p:cTn id="37" presetID="14" presetClass="entr" presetSubtype="1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randombar(horizontal)">
                                      <p:cBhvr>
                                        <p:cTn id="39" dur="500"/>
                                        <p:tgtEl>
                                          <p:spTgt spid="58"/>
                                        </p:tgtEl>
                                      </p:cBhvr>
                                    </p:animEffect>
                                  </p:childTnLst>
                                </p:cTn>
                              </p:par>
                              <p:par>
                                <p:cTn id="40" presetID="14" presetClass="entr" presetSubtype="1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randombar(horizontal)">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 r="10"/>
          <a:stretch>
            <a:fillRect/>
          </a:stretch>
        </p:blipFill>
        <p:spPr/>
      </p:pic>
      <p:pic>
        <p:nvPicPr>
          <p:cNvPr id="29" name="图片占位符 28"/>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0" r="10"/>
          <a:stretch>
            <a:fillRect/>
          </a:stretch>
        </p:blipFill>
        <p:spPr/>
      </p:pic>
      <p:pic>
        <p:nvPicPr>
          <p:cNvPr id="30" name="图片占位符 29"/>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09" b="109"/>
          <a:stretch>
            <a:fillRect/>
          </a:stretch>
        </p:blipFill>
        <p:spPr/>
      </p:pic>
      <p:sp>
        <p:nvSpPr>
          <p:cNvPr id="6" name="矩形 5"/>
          <p:cNvSpPr/>
          <p:nvPr/>
        </p:nvSpPr>
        <p:spPr>
          <a:xfrm>
            <a:off x="1300163" y="1476376"/>
            <a:ext cx="2001009" cy="2731293"/>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7" name="矩形 6"/>
          <p:cNvSpPr/>
          <p:nvPr/>
        </p:nvSpPr>
        <p:spPr>
          <a:xfrm>
            <a:off x="3571496" y="1476376"/>
            <a:ext cx="2001009" cy="2731293"/>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8" name="矩形 7"/>
          <p:cNvSpPr/>
          <p:nvPr/>
        </p:nvSpPr>
        <p:spPr>
          <a:xfrm>
            <a:off x="5842829" y="1476376"/>
            <a:ext cx="2001009" cy="2731293"/>
          </a:xfrm>
          <a:prstGeom prst="rect">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0" name="矩形 9"/>
          <p:cNvSpPr/>
          <p:nvPr/>
        </p:nvSpPr>
        <p:spPr>
          <a:xfrm>
            <a:off x="1537613" y="3729038"/>
            <a:ext cx="1525349"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1" name="矩形 10"/>
          <p:cNvSpPr/>
          <p:nvPr/>
        </p:nvSpPr>
        <p:spPr>
          <a:xfrm>
            <a:off x="3809326" y="3729038"/>
            <a:ext cx="1525349" cy="285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2" name="矩形 11"/>
          <p:cNvSpPr/>
          <p:nvPr/>
        </p:nvSpPr>
        <p:spPr>
          <a:xfrm>
            <a:off x="6080659" y="3729038"/>
            <a:ext cx="1525349"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3" name="矩形 12"/>
          <p:cNvSpPr/>
          <p:nvPr/>
        </p:nvSpPr>
        <p:spPr>
          <a:xfrm>
            <a:off x="1700213" y="3734038"/>
            <a:ext cx="1200150" cy="313932"/>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white"/>
                </a:solidFill>
                <a:latin typeface="微软雅黑"/>
                <a:ea typeface="微软雅黑"/>
              </a:rPr>
              <a:t>企业优势</a:t>
            </a:r>
          </a:p>
        </p:txBody>
      </p:sp>
      <p:sp>
        <p:nvSpPr>
          <p:cNvPr id="14" name="矩形 13"/>
          <p:cNvSpPr/>
          <p:nvPr/>
        </p:nvSpPr>
        <p:spPr>
          <a:xfrm>
            <a:off x="3971925" y="3734038"/>
            <a:ext cx="1200150" cy="313932"/>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white"/>
                </a:solidFill>
                <a:latin typeface="微软雅黑"/>
                <a:ea typeface="微软雅黑"/>
              </a:rPr>
              <a:t>企业优势</a:t>
            </a:r>
          </a:p>
        </p:txBody>
      </p:sp>
      <p:sp>
        <p:nvSpPr>
          <p:cNvPr id="15" name="矩形 14"/>
          <p:cNvSpPr/>
          <p:nvPr/>
        </p:nvSpPr>
        <p:spPr>
          <a:xfrm>
            <a:off x="6243258" y="3734038"/>
            <a:ext cx="1200150" cy="313932"/>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white"/>
                </a:solidFill>
                <a:latin typeface="微软雅黑"/>
                <a:ea typeface="微软雅黑"/>
              </a:rPr>
              <a:t>企业优势</a:t>
            </a:r>
          </a:p>
        </p:txBody>
      </p:sp>
      <p:sp>
        <p:nvSpPr>
          <p:cNvPr id="16" name="矩形 15"/>
          <p:cNvSpPr/>
          <p:nvPr/>
        </p:nvSpPr>
        <p:spPr>
          <a:xfrm>
            <a:off x="1537613" y="1714500"/>
            <a:ext cx="1525349"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7" name="矩形 16"/>
          <p:cNvSpPr/>
          <p:nvPr/>
        </p:nvSpPr>
        <p:spPr>
          <a:xfrm>
            <a:off x="3809326" y="1714500"/>
            <a:ext cx="1525349" cy="285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8" name="矩形 17"/>
          <p:cNvSpPr/>
          <p:nvPr/>
        </p:nvSpPr>
        <p:spPr>
          <a:xfrm>
            <a:off x="6080659" y="1714500"/>
            <a:ext cx="1525349" cy="285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22" name="矩形 21"/>
          <p:cNvSpPr/>
          <p:nvPr/>
        </p:nvSpPr>
        <p:spPr>
          <a:xfrm>
            <a:off x="1496808" y="3109778"/>
            <a:ext cx="1566154" cy="590931"/>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23" name="矩形 22"/>
          <p:cNvSpPr/>
          <p:nvPr/>
        </p:nvSpPr>
        <p:spPr>
          <a:xfrm>
            <a:off x="3788923" y="3109778"/>
            <a:ext cx="1566154" cy="590931"/>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24" name="矩形 23"/>
          <p:cNvSpPr/>
          <p:nvPr/>
        </p:nvSpPr>
        <p:spPr>
          <a:xfrm>
            <a:off x="6060256" y="3109778"/>
            <a:ext cx="1566154" cy="590931"/>
          </a:xfrm>
          <a:prstGeom prst="rect">
            <a:avLst/>
          </a:prstGeom>
          <a:ln>
            <a:noFill/>
          </a:ln>
        </p:spPr>
        <p:txBody>
          <a:bodyPr wrap="square">
            <a:spAutoFit/>
            <a:scene3d>
              <a:camera prst="orthographicFront"/>
              <a:lightRig rig="threePt" dir="t"/>
            </a:scene3d>
            <a:sp3d contourW="12700"/>
          </a:bodyPr>
          <a:lstStyle/>
          <a:p>
            <a:pPr algn="ctr" defTabSz="685800">
              <a:lnSpc>
                <a:spcPct val="120000"/>
              </a:lnSpc>
            </a:pPr>
            <a:r>
              <a:rPr lang="zh-CN" altLang="en-US" sz="900" dirty="0">
                <a:solidFill>
                  <a:prstClr val="black">
                    <a:lumMod val="75000"/>
                    <a:lumOff val="25000"/>
                  </a:prstClr>
                </a:solidFill>
                <a:latin typeface="微软雅黑"/>
                <a:ea typeface="微软雅黑"/>
              </a:rPr>
              <a:t>用户可以在投影仪或者计算机上进行演示也可以将演示文稿打印出来制作成胶片</a:t>
            </a:r>
          </a:p>
        </p:txBody>
      </p:sp>
      <p:sp>
        <p:nvSpPr>
          <p:cNvPr id="20" name="文本框 19"/>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团队成员介绍</a:t>
            </a:r>
          </a:p>
        </p:txBody>
      </p:sp>
      <p:sp>
        <p:nvSpPr>
          <p:cNvPr id="21" name="文本框 20"/>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16847266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2000"/>
                            </p:stCondLst>
                            <p:childTnLst>
                              <p:par>
                                <p:cTn id="67" presetID="42"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1000"/>
                                        <p:tgtEl>
                                          <p:spTgt spid="8"/>
                                        </p:tgtEl>
                                      </p:cBhvr>
                                    </p:animEffect>
                                    <p:anim calcmode="lin" valueType="num">
                                      <p:cBhvr>
                                        <p:cTn id="75" dur="1000" fill="hold"/>
                                        <p:tgtEl>
                                          <p:spTgt spid="8"/>
                                        </p:tgtEl>
                                        <p:attrNameLst>
                                          <p:attrName>ppt_x</p:attrName>
                                        </p:attrNameLst>
                                      </p:cBhvr>
                                      <p:tavLst>
                                        <p:tav tm="0">
                                          <p:val>
                                            <p:strVal val="#ppt_x"/>
                                          </p:val>
                                        </p:tav>
                                        <p:tav tm="100000">
                                          <p:val>
                                            <p:strVal val="#ppt_x"/>
                                          </p:val>
                                        </p:tav>
                                      </p:tavLst>
                                    </p:anim>
                                    <p:anim calcmode="lin" valueType="num">
                                      <p:cBhvr>
                                        <p:cTn id="76" dur="10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1000"/>
                                        <p:tgtEl>
                                          <p:spTgt spid="18"/>
                                        </p:tgtEl>
                                      </p:cBhvr>
                                    </p:animEffect>
                                    <p:anim calcmode="lin" valueType="num">
                                      <p:cBhvr>
                                        <p:cTn id="90" dur="1000" fill="hold"/>
                                        <p:tgtEl>
                                          <p:spTgt spid="18"/>
                                        </p:tgtEl>
                                        <p:attrNameLst>
                                          <p:attrName>ppt_x</p:attrName>
                                        </p:attrNameLst>
                                      </p:cBhvr>
                                      <p:tavLst>
                                        <p:tav tm="0">
                                          <p:val>
                                            <p:strVal val="#ppt_x"/>
                                          </p:val>
                                        </p:tav>
                                        <p:tav tm="100000">
                                          <p:val>
                                            <p:strVal val="#ppt_x"/>
                                          </p:val>
                                        </p:tav>
                                      </p:tavLst>
                                    </p:anim>
                                    <p:anim calcmode="lin" valueType="num">
                                      <p:cBhvr>
                                        <p:cTn id="91" dur="1000" fill="hold"/>
                                        <p:tgtEl>
                                          <p:spTgt spid="1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1000"/>
                                        <p:tgtEl>
                                          <p:spTgt spid="24"/>
                                        </p:tgtEl>
                                      </p:cBhvr>
                                    </p:animEffect>
                                    <p:anim calcmode="lin" valueType="num">
                                      <p:cBhvr>
                                        <p:cTn id="95" dur="1000" fill="hold"/>
                                        <p:tgtEl>
                                          <p:spTgt spid="24"/>
                                        </p:tgtEl>
                                        <p:attrNameLst>
                                          <p:attrName>ppt_x</p:attrName>
                                        </p:attrNameLst>
                                      </p:cBhvr>
                                      <p:tavLst>
                                        <p:tav tm="0">
                                          <p:val>
                                            <p:strVal val="#ppt_x"/>
                                          </p:val>
                                        </p:tav>
                                        <p:tav tm="100000">
                                          <p:val>
                                            <p:strVal val="#ppt_x"/>
                                          </p:val>
                                        </p:tav>
                                      </p:tavLst>
                                    </p:anim>
                                    <p:anim calcmode="lin" valueType="num">
                                      <p:cBhvr>
                                        <p:cTn id="9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P spid="13" grpId="0"/>
      <p:bldP spid="14" grpId="0"/>
      <p:bldP spid="15" grpId="0"/>
      <p:bldP spid="16" grpId="0" animBg="1"/>
      <p:bldP spid="17" grpId="0" animBg="1"/>
      <p:bldP spid="18" grpId="0" animBg="1"/>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315" r="11315"/>
          <a:stretch>
            <a:fillRect/>
          </a:stretch>
        </p:blipFill>
        <p:spPr/>
      </p:pic>
      <p:pic>
        <p:nvPicPr>
          <p:cNvPr id="15" name="图片占位符 1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1351" r="11351"/>
          <a:stretch>
            <a:fillRect/>
          </a:stretch>
        </p:blipFill>
        <p:spPr/>
      </p:pic>
      <p:pic>
        <p:nvPicPr>
          <p:cNvPr id="16" name="图片占位符 15"/>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1351" r="11351"/>
          <a:stretch>
            <a:fillRect/>
          </a:stretch>
        </p:blipFill>
        <p:spPr/>
      </p:pic>
      <p:pic>
        <p:nvPicPr>
          <p:cNvPr id="17" name="图片占位符 16"/>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1304" r="11304"/>
          <a:stretch>
            <a:fillRect/>
          </a:stretch>
        </p:blipFill>
        <p:spPr/>
      </p:pic>
      <p:grpSp>
        <p:nvGrpSpPr>
          <p:cNvPr id="18" name="组合 17"/>
          <p:cNvGrpSpPr/>
          <p:nvPr/>
        </p:nvGrpSpPr>
        <p:grpSpPr>
          <a:xfrm>
            <a:off x="1192714" y="3321087"/>
            <a:ext cx="1656521" cy="954038"/>
            <a:chOff x="7885240" y="3406519"/>
            <a:chExt cx="2208695" cy="1272051"/>
          </a:xfrm>
        </p:grpSpPr>
        <p:sp>
          <p:nvSpPr>
            <p:cNvPr id="19" name="矩形 18"/>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20" name="矩形 19"/>
            <p:cNvSpPr/>
            <p:nvPr/>
          </p:nvSpPr>
          <p:spPr>
            <a:xfrm>
              <a:off x="7964311" y="3406519"/>
              <a:ext cx="2050552" cy="4185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微软雅黑"/>
                  <a:ea typeface="微软雅黑"/>
                </a:rPr>
                <a:t>项目成员</a:t>
              </a:r>
            </a:p>
          </p:txBody>
        </p:sp>
      </p:grpSp>
      <p:grpSp>
        <p:nvGrpSpPr>
          <p:cNvPr id="21" name="组合 20"/>
          <p:cNvGrpSpPr/>
          <p:nvPr/>
        </p:nvGrpSpPr>
        <p:grpSpPr>
          <a:xfrm>
            <a:off x="2893398" y="3321087"/>
            <a:ext cx="1656521" cy="954038"/>
            <a:chOff x="7885240" y="3406519"/>
            <a:chExt cx="2208695" cy="1272051"/>
          </a:xfrm>
        </p:grpSpPr>
        <p:sp>
          <p:nvSpPr>
            <p:cNvPr id="22" name="矩形 21"/>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23" name="矩形 22"/>
            <p:cNvSpPr/>
            <p:nvPr/>
          </p:nvSpPr>
          <p:spPr>
            <a:xfrm>
              <a:off x="7964311" y="3406519"/>
              <a:ext cx="2050552" cy="4185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微软雅黑"/>
                  <a:ea typeface="微软雅黑"/>
                </a:rPr>
                <a:t>项目成员</a:t>
              </a:r>
            </a:p>
          </p:txBody>
        </p:sp>
      </p:grpSp>
      <p:grpSp>
        <p:nvGrpSpPr>
          <p:cNvPr id="24" name="组合 23"/>
          <p:cNvGrpSpPr/>
          <p:nvPr/>
        </p:nvGrpSpPr>
        <p:grpSpPr>
          <a:xfrm>
            <a:off x="4594082" y="3321087"/>
            <a:ext cx="1656521" cy="954038"/>
            <a:chOff x="7885240" y="3406519"/>
            <a:chExt cx="2208695" cy="1272051"/>
          </a:xfrm>
        </p:grpSpPr>
        <p:sp>
          <p:nvSpPr>
            <p:cNvPr id="25" name="矩形 24"/>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26" name="矩形 25"/>
            <p:cNvSpPr/>
            <p:nvPr/>
          </p:nvSpPr>
          <p:spPr>
            <a:xfrm>
              <a:off x="7964311" y="3406519"/>
              <a:ext cx="2050552" cy="4185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微软雅黑"/>
                  <a:ea typeface="微软雅黑"/>
                </a:rPr>
                <a:t>项目成员</a:t>
              </a:r>
            </a:p>
          </p:txBody>
        </p:sp>
      </p:grpSp>
      <p:grpSp>
        <p:nvGrpSpPr>
          <p:cNvPr id="27" name="组合 26"/>
          <p:cNvGrpSpPr/>
          <p:nvPr/>
        </p:nvGrpSpPr>
        <p:grpSpPr>
          <a:xfrm>
            <a:off x="6294766" y="3321087"/>
            <a:ext cx="1656521" cy="954038"/>
            <a:chOff x="7885240" y="3406519"/>
            <a:chExt cx="2208695" cy="1272051"/>
          </a:xfrm>
        </p:grpSpPr>
        <p:sp>
          <p:nvSpPr>
            <p:cNvPr id="28" name="矩形 27"/>
            <p:cNvSpPr/>
            <p:nvPr/>
          </p:nvSpPr>
          <p:spPr>
            <a:xfrm>
              <a:off x="7885240" y="3747032"/>
              <a:ext cx="2208695" cy="931538"/>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788" dirty="0">
                  <a:solidFill>
                    <a:prstClr val="black">
                      <a:lumMod val="75000"/>
                      <a:lumOff val="25000"/>
                    </a:prstClr>
                  </a:solidFill>
                  <a:latin typeface="微软雅黑"/>
                  <a:ea typeface="微软雅黑"/>
                </a:rPr>
                <a:t>用户可以在投影仪或者计算机上进行演示也可以将演示文稿打印出来制作成胶片用户可以在投影仪</a:t>
              </a:r>
            </a:p>
          </p:txBody>
        </p:sp>
        <p:sp>
          <p:nvSpPr>
            <p:cNvPr id="29" name="矩形 28"/>
            <p:cNvSpPr/>
            <p:nvPr/>
          </p:nvSpPr>
          <p:spPr>
            <a:xfrm>
              <a:off x="7964311" y="3406519"/>
              <a:ext cx="2050552" cy="418576"/>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200" b="1" dirty="0">
                  <a:solidFill>
                    <a:prstClr val="black"/>
                  </a:solidFill>
                  <a:latin typeface="微软雅黑"/>
                  <a:ea typeface="微软雅黑"/>
                </a:rPr>
                <a:t>项目成员</a:t>
              </a:r>
            </a:p>
          </p:txBody>
        </p:sp>
      </p:grpSp>
      <p:sp>
        <p:nvSpPr>
          <p:cNvPr id="30" name="文本框 29"/>
          <p:cNvSpPr txBox="1"/>
          <p:nvPr/>
        </p:nvSpPr>
        <p:spPr>
          <a:xfrm>
            <a:off x="2547257" y="300862"/>
            <a:ext cx="4049487" cy="461665"/>
          </a:xfrm>
          <a:prstGeom prst="rect">
            <a:avLst/>
          </a:prstGeom>
          <a:noFill/>
        </p:spPr>
        <p:txBody>
          <a:bodyPr wrap="square" rtlCol="0">
            <a:spAutoFit/>
            <a:scene3d>
              <a:camera prst="orthographicFront"/>
              <a:lightRig rig="threePt" dir="t"/>
            </a:scene3d>
            <a:sp3d contourW="12700"/>
          </a:bodyPr>
          <a:lstStyle/>
          <a:p>
            <a:pPr algn="ctr" defTabSz="685800"/>
            <a:r>
              <a:rPr lang="zh-CN" altLang="en-US" sz="2400" b="1" dirty="0">
                <a:solidFill>
                  <a:prstClr val="black"/>
                </a:solidFill>
                <a:latin typeface="微软雅黑"/>
                <a:ea typeface="微软雅黑"/>
                <a:cs typeface="经典综艺体简" panose="02010609000101010101" pitchFamily="49" charset="-122"/>
              </a:rPr>
              <a:t>团队成员介绍</a:t>
            </a:r>
          </a:p>
        </p:txBody>
      </p:sp>
      <p:sp>
        <p:nvSpPr>
          <p:cNvPr id="31" name="文本框 30"/>
          <p:cNvSpPr txBox="1"/>
          <p:nvPr/>
        </p:nvSpPr>
        <p:spPr>
          <a:xfrm>
            <a:off x="3078850" y="688262"/>
            <a:ext cx="2986301" cy="230576"/>
          </a:xfrm>
          <a:prstGeom prst="rect">
            <a:avLst/>
          </a:prstGeom>
          <a:noFill/>
        </p:spPr>
        <p:txBody>
          <a:bodyPr wrap="square" rtlCol="0">
            <a:spAutoFit/>
            <a:scene3d>
              <a:camera prst="orthographicFront"/>
              <a:lightRig rig="threePt" dir="t"/>
            </a:scene3d>
            <a:sp3d contourW="12700"/>
          </a:bodyPr>
          <a:lstStyle/>
          <a:p>
            <a:pPr algn="ctr" defTabSz="685800">
              <a:lnSpc>
                <a:spcPct val="114000"/>
              </a:lnSpc>
            </a:pPr>
            <a:r>
              <a:rPr lang="en-US" altLang="zh-CN" sz="788" dirty="0">
                <a:solidFill>
                  <a:prstClr val="black">
                    <a:lumMod val="75000"/>
                    <a:lumOff val="25000"/>
                  </a:prstClr>
                </a:solidFill>
                <a:latin typeface="Century Gothic" panose="020B0502020202020204" pitchFamily="34" charset="0"/>
                <a:ea typeface="微软雅黑"/>
              </a:rPr>
              <a:t>The user can demonstrate on a projector or computer</a:t>
            </a:r>
          </a:p>
        </p:txBody>
      </p:sp>
    </p:spTree>
    <p:extLst>
      <p:ext uri="{BB962C8B-B14F-4D97-AF65-F5344CB8AC3E}">
        <p14:creationId xmlns:p14="http://schemas.microsoft.com/office/powerpoint/2010/main" val="42274849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srcRect l="5381" t="21893" r="5520" b="21735"/>
          <a:stretch/>
        </p:blipFill>
        <p:spPr>
          <a:xfrm>
            <a:off x="0" y="0"/>
            <a:ext cx="9144000" cy="5143500"/>
          </a:xfrm>
          <a:prstGeom prst="rect">
            <a:avLst/>
          </a:prstGeom>
        </p:spPr>
      </p:pic>
      <p:sp>
        <p:nvSpPr>
          <p:cNvPr id="6" name="文本框 5"/>
          <p:cNvSpPr txBox="1"/>
          <p:nvPr/>
        </p:nvSpPr>
        <p:spPr>
          <a:xfrm>
            <a:off x="2481943" y="911517"/>
            <a:ext cx="4180115" cy="784830"/>
          </a:xfrm>
          <a:prstGeom prst="rect">
            <a:avLst/>
          </a:prstGeom>
          <a:noFill/>
        </p:spPr>
        <p:txBody>
          <a:bodyPr wrap="square" rtlCol="0">
            <a:spAutoFit/>
            <a:scene3d>
              <a:camera prst="orthographicFront"/>
              <a:lightRig rig="threePt" dir="t"/>
            </a:scene3d>
            <a:sp3d contourW="12700"/>
          </a:bodyPr>
          <a:lstStyle/>
          <a:p>
            <a:pPr algn="ctr" defTabSz="685800">
              <a:defRPr/>
            </a:pPr>
            <a:r>
              <a:rPr lang="en-US" altLang="zh-CN" sz="4500" i="1" dirty="0">
                <a:solidFill>
                  <a:prstClr val="white"/>
                </a:solidFill>
                <a:latin typeface="Century Gothic" panose="020B0502020202020204" pitchFamily="34" charset="0"/>
                <a:ea typeface="方正兰亭中黑_GBK" panose="02000000000000000000" pitchFamily="2" charset="-122"/>
              </a:rPr>
              <a:t>PART 02</a:t>
            </a:r>
            <a:endParaRPr lang="zh-CN" altLang="en-US" sz="4500" i="1" dirty="0">
              <a:solidFill>
                <a:prstClr val="white"/>
              </a:solidFill>
              <a:latin typeface="Century Gothic" panose="020B0502020202020204" pitchFamily="34" charset="0"/>
              <a:ea typeface="方正兰亭中黑_GBK" panose="02000000000000000000" pitchFamily="2" charset="-122"/>
            </a:endParaRPr>
          </a:p>
        </p:txBody>
      </p:sp>
      <p:sp>
        <p:nvSpPr>
          <p:cNvPr id="7" name="文本框 6"/>
          <p:cNvSpPr txBox="1"/>
          <p:nvPr/>
        </p:nvSpPr>
        <p:spPr>
          <a:xfrm>
            <a:off x="1992086" y="3839317"/>
            <a:ext cx="5159829" cy="480131"/>
          </a:xfrm>
          <a:prstGeom prst="rect">
            <a:avLst/>
          </a:prstGeom>
          <a:noFill/>
        </p:spPr>
        <p:txBody>
          <a:bodyPr wrap="square" rtlCol="0">
            <a:spAutoFit/>
            <a:scene3d>
              <a:camera prst="orthographicFront"/>
              <a:lightRig rig="threePt" dir="t"/>
            </a:scene3d>
            <a:sp3d contourW="12700"/>
          </a:bodyPr>
          <a:lstStyle/>
          <a:p>
            <a:pPr algn="ctr" defTabSz="685800">
              <a:lnSpc>
                <a:spcPct val="120000"/>
              </a:lnSpc>
              <a:defRPr/>
            </a:pPr>
            <a:r>
              <a:rPr lang="en-US" altLang="zh-CN" sz="1050" dirty="0">
                <a:solidFill>
                  <a:prstClr val="black">
                    <a:lumMod val="75000"/>
                    <a:lumOff val="25000"/>
                  </a:prstClr>
                </a:solidFill>
                <a:latin typeface="Century Gothic" panose="020B0502020202020204" pitchFamily="34" charset="0"/>
                <a:ea typeface="微软雅黑"/>
              </a:rPr>
              <a:t>The user can demonstrate on a projector or computer or print the it into a film to be used in a wider field</a:t>
            </a:r>
          </a:p>
        </p:txBody>
      </p:sp>
      <p:sp>
        <p:nvSpPr>
          <p:cNvPr id="8" name="文本框 7"/>
          <p:cNvSpPr txBox="1"/>
          <p:nvPr/>
        </p:nvSpPr>
        <p:spPr>
          <a:xfrm>
            <a:off x="3325505" y="3199196"/>
            <a:ext cx="2492991" cy="553998"/>
          </a:xfrm>
          <a:prstGeom prst="rect">
            <a:avLst/>
          </a:prstGeom>
          <a:noFill/>
        </p:spPr>
        <p:txBody>
          <a:bodyPr wrap="none" rtlCol="0">
            <a:spAutoFit/>
            <a:scene3d>
              <a:camera prst="orthographicFront"/>
              <a:lightRig rig="threePt" dir="t"/>
            </a:scene3d>
            <a:sp3d contourW="12700"/>
          </a:bodyPr>
          <a:lstStyle/>
          <a:p>
            <a:pPr algn="ctr" defTabSz="685800">
              <a:defRPr/>
            </a:pPr>
            <a:r>
              <a:rPr lang="zh-CN" altLang="en-US" sz="3000" dirty="0">
                <a:solidFill>
                  <a:prstClr val="black">
                    <a:lumMod val="75000"/>
                    <a:lumOff val="25000"/>
                  </a:prstClr>
                </a:solidFill>
                <a:latin typeface="Century Gothic" panose="020B0502020202020204" pitchFamily="34" charset="0"/>
                <a:ea typeface="方正兰亭中黑_GBK" panose="02000000000000000000" pitchFamily="2" charset="-122"/>
              </a:rPr>
              <a:t>项目背景研究</a:t>
            </a:r>
          </a:p>
        </p:txBody>
      </p:sp>
    </p:spTree>
    <p:extLst>
      <p:ext uri="{BB962C8B-B14F-4D97-AF65-F5344CB8AC3E}">
        <p14:creationId xmlns:p14="http://schemas.microsoft.com/office/powerpoint/2010/main" val="42419023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bbc1f037-dd64-461b-a496-a14de220042c"/>
</p:tagLst>
</file>

<file path=ppt/tags/tag2.xml><?xml version="1.0" encoding="utf-8"?>
<p:tagLst xmlns:a="http://schemas.openxmlformats.org/drawingml/2006/main" xmlns:r="http://schemas.openxmlformats.org/officeDocument/2006/relationships" xmlns:p="http://schemas.openxmlformats.org/presentationml/2006/main">
  <p:tag name="ISLIDE.DIAGRAM" val="31a1dfd0-48a9-4801-a096-04c693fb075f"/>
</p:tagLst>
</file>

<file path=ppt/tags/tag3.xml><?xml version="1.0" encoding="utf-8"?>
<p:tagLst xmlns:a="http://schemas.openxmlformats.org/drawingml/2006/main" xmlns:r="http://schemas.openxmlformats.org/officeDocument/2006/relationships" xmlns:p="http://schemas.openxmlformats.org/presentationml/2006/main">
  <p:tag name="ISLIDE.DIAGRAM" val="7ab776ef-7a81-43a3-bba1-28ab8da33974"/>
</p:tagLst>
</file>

<file path=ppt/tags/tag4.xml><?xml version="1.0" encoding="utf-8"?>
<p:tagLst xmlns:a="http://schemas.openxmlformats.org/drawingml/2006/main" xmlns:r="http://schemas.openxmlformats.org/officeDocument/2006/relationships" xmlns:p="http://schemas.openxmlformats.org/presentationml/2006/main">
  <p:tag name="ISLIDE.DIAGRAM" val="3edfe0b9-8598-4878-b66f-af7273557126"/>
</p:tagLst>
</file>

<file path=ppt/tags/tag5.xml><?xml version="1.0" encoding="utf-8"?>
<p:tagLst xmlns:a="http://schemas.openxmlformats.org/drawingml/2006/main" xmlns:r="http://schemas.openxmlformats.org/officeDocument/2006/relationships" xmlns:p="http://schemas.openxmlformats.org/presentationml/2006/main">
  <p:tag name="ISLIDE.DIAGRAM" val="3ddc1eb3-9f81-4f16-8507-aef57f66ddc4"/>
</p:tagLst>
</file>

<file path=ppt/tags/tag6.xml><?xml version="1.0" encoding="utf-8"?>
<p:tagLst xmlns:a="http://schemas.openxmlformats.org/drawingml/2006/main" xmlns:r="http://schemas.openxmlformats.org/officeDocument/2006/relationships" xmlns:p="http://schemas.openxmlformats.org/presentationml/2006/main">
  <p:tag name="ISLIDE.DIAGRAM" val="2c00342e-1d77-4765-9d00-0a2ace846020"/>
</p:tagLst>
</file>

<file path=ppt/tags/tag7.xml><?xml version="1.0" encoding="utf-8"?>
<p:tagLst xmlns:a="http://schemas.openxmlformats.org/drawingml/2006/main" xmlns:r="http://schemas.openxmlformats.org/officeDocument/2006/relationships" xmlns:p="http://schemas.openxmlformats.org/presentationml/2006/main">
  <p:tag name="ISLIDE.DIAGRAM" val="7ea3b874-db11-459a-90c0-151c5b5396cf"/>
</p:tagLst>
</file>

<file path=ppt/theme/theme1.xml><?xml version="1.0" encoding="utf-8"?>
<a:theme xmlns:a="http://schemas.openxmlformats.org/drawingml/2006/main" name="主题">
  <a:themeElements>
    <a:clrScheme name="自定义 225">
      <a:dk1>
        <a:sysClr val="windowText" lastClr="000000"/>
      </a:dk1>
      <a:lt1>
        <a:sysClr val="window" lastClr="FFFFFF"/>
      </a:lt1>
      <a:dk2>
        <a:srgbClr val="44546A"/>
      </a:dk2>
      <a:lt2>
        <a:srgbClr val="E7E6E6"/>
      </a:lt2>
      <a:accent1>
        <a:srgbClr val="FF9900"/>
      </a:accent1>
      <a:accent2>
        <a:srgbClr val="3F3F3F"/>
      </a:accent2>
      <a:accent3>
        <a:srgbClr val="FF9900"/>
      </a:accent3>
      <a:accent4>
        <a:srgbClr val="3F3F3F"/>
      </a:accent4>
      <a:accent5>
        <a:srgbClr val="FF9900"/>
      </a:accent5>
      <a:accent6>
        <a:srgbClr val="3F3F3F"/>
      </a:accent6>
      <a:hlink>
        <a:srgbClr val="3F3F3F"/>
      </a:hlink>
      <a:folHlink>
        <a:srgbClr val="3F3F3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2088</Words>
  <Application>Microsoft Office PowerPoint</Application>
  <PresentationFormat>全屏显示(16:9)</PresentationFormat>
  <Paragraphs>260</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Gill Sans</vt:lpstr>
      <vt:lpstr>等线</vt:lpstr>
      <vt:lpstr>方正兰亭中黑_GBK</vt:lpstr>
      <vt:lpstr>经典综艺体简</vt:lpstr>
      <vt:lpstr>微软雅黑</vt:lpstr>
      <vt:lpstr>Arial</vt:lpstr>
      <vt:lpstr>Century Gothic</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4</cp:revision>
  <dcterms:created xsi:type="dcterms:W3CDTF">2017-10-24T06:21:49Z</dcterms:created>
  <dcterms:modified xsi:type="dcterms:W3CDTF">2021-01-26T04:58:15Z</dcterms:modified>
</cp:coreProperties>
</file>