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60" r:id="rId1"/>
  </p:sldMasterIdLst>
  <p:notesMasterIdLst>
    <p:notesMasterId r:id="rId2"/>
  </p:notesMasterIdLst>
  <p:sldIdLst>
    <p:sldId id="284" r:id="rId3"/>
    <p:sldId id="265" r:id="rId4"/>
    <p:sldId id="257" r:id="rId5"/>
    <p:sldId id="260" r:id="rId6"/>
    <p:sldId id="258" r:id="rId7"/>
    <p:sldId id="261" r:id="rId8"/>
    <p:sldId id="259" r:id="rId9"/>
    <p:sldId id="272" r:id="rId10"/>
    <p:sldId id="267" r:id="rId11"/>
    <p:sldId id="282" r:id="rId12"/>
    <p:sldId id="263" r:id="rId13"/>
    <p:sldId id="264" r:id="rId14"/>
    <p:sldId id="266" r:id="rId15"/>
    <p:sldId id="268" r:id="rId16"/>
    <p:sldId id="273" r:id="rId17"/>
    <p:sldId id="269" r:id="rId18"/>
    <p:sldId id="270" r:id="rId19"/>
    <p:sldId id="271" r:id="rId20"/>
    <p:sldId id="283" r:id="rId21"/>
    <p:sldId id="275" r:id="rId22"/>
    <p:sldId id="276" r:id="rId23"/>
    <p:sldId id="280" r:id="rId24"/>
    <p:sldId id="281" r:id="rId25"/>
    <p:sldId id="278" r:id="rId26"/>
    <p:sldId id="277" r:id="rId27"/>
  </p:sldIdLst>
  <p:sldSz cx="12192000" cy="68580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等线" panose="02010600030101010101" pitchFamily="2" charset="-122"/>
      <p:regular r:id="rId33"/>
      <p:bold r:id="rId34"/>
    </p:embeddedFont>
  </p:embeddedFontLst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2" autoAdjust="0"/>
    <p:restoredTop sz="91422" autoAdjust="0"/>
  </p:normalViewPr>
  <p:slideViewPr>
    <p:cSldViewPr snapToGrid="0">
      <p:cViewPr varScale="1">
        <p:scale>
          <a:sx n="104" d="100"/>
          <a:sy n="104" d="100"/>
        </p:scale>
        <p:origin x="58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1.xml" /><Relationship Id="rId29" Type="http://schemas.openxmlformats.org/officeDocument/2006/relationships/font" Target="fonts/font1.fntdata" /><Relationship Id="rId3" Type="http://schemas.openxmlformats.org/officeDocument/2006/relationships/slide" Target="slides/slide1.xml" /><Relationship Id="rId30" Type="http://schemas.openxmlformats.org/officeDocument/2006/relationships/font" Target="fonts/font2.fntdata" /><Relationship Id="rId31" Type="http://schemas.openxmlformats.org/officeDocument/2006/relationships/font" Target="fonts/font3.fntdata" /><Relationship Id="rId32" Type="http://schemas.openxmlformats.org/officeDocument/2006/relationships/font" Target="fonts/font4.fntdata" /><Relationship Id="rId33" Type="http://schemas.openxmlformats.org/officeDocument/2006/relationships/font" Target="fonts/font5.fntdata" /><Relationship Id="rId34" Type="http://schemas.openxmlformats.org/officeDocument/2006/relationships/font" Target="fonts/font6.fntdata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B8A587-8EDF-491A-A41A-B18F03CD64BF}" type="datetimeFigureOut">
              <a:rPr lang="zh-CN" altLang="en-US" smtClean="0"/>
              <a:t>2018/8/10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1A1D9C-CD0C-4BAE-A91D-DBF3A6B1C7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936777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28974518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844" y="-34184"/>
            <a:ext cx="12313512" cy="6937190"/>
          </a:xfrm>
          <a:prstGeom prst="rect">
            <a:avLst/>
          </a:prstGeom>
        </p:spPr>
      </p:pic>
    </p:spTree>
    <p:extLst>
      <p:ext uri="{BB962C8B-B14F-4D97-AF65-F5344CB8AC3E}">
        <p14:creationId val="830657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audio" Target="../media/media1.mp3" /><Relationship Id="rId7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6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image" Target="../media/image6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7.png" /><Relationship Id="rId5" Type="http://schemas.openxmlformats.org/officeDocument/2006/relationships/image" Target="../media/image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image" Target="../media/image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image" Target="../media/image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Relationship Id="rId3" Type="http://schemas.openxmlformats.org/officeDocument/2006/relationships/image" Target="../media/image4.png" /><Relationship Id="rId4" Type="http://schemas.openxmlformats.org/officeDocument/2006/relationships/image" Target="../media/image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image" Target="../media/image6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7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7.png" /><Relationship Id="rId4" Type="http://schemas.openxmlformats.org/officeDocument/2006/relationships/image" Target="../media/image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image" Target="../media/image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92" y="1938931"/>
            <a:ext cx="5718237" cy="46809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74" y="1286668"/>
            <a:ext cx="2164976" cy="10945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511" y="1468038"/>
            <a:ext cx="1523650" cy="770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21" y="539197"/>
            <a:ext cx="1679930" cy="16799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008161" y="2613880"/>
            <a:ext cx="68061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</a:rPr>
              <a:t>创意中国风广告</a:t>
            </a:r>
            <a:endParaRPr kumimoji="0" lang="en-US" altLang="zh-CN" sz="6000" b="0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</a:rPr>
              <a:t>PPT</a:t>
            </a: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</a:rPr>
              <a:t>模板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0961" y="4430967"/>
            <a:ext cx="1523650" cy="770337"/>
          </a:xfrm>
          <a:prstGeom prst="rect">
            <a:avLst/>
          </a:prstGeom>
        </p:spPr>
      </p:pic>
      <p:pic>
        <p:nvPicPr>
          <p:cNvPr id="13" name="闫月 - 敦煌">
            <a:hlinkClick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09125" y="-14382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val="2353497622"/>
      </p:ext>
    </p:extLst>
  </p:cSld>
  <p:clrMapOvr>
    <a:masterClrMapping/>
  </p:clrMapOvr>
  <mc:AlternateContent>
    <mc:Choice xmlns:p14="http://schemas.microsoft.com/office/powerpoint/2010/main" Requires="p14">
      <p:transition advClick="0" advTm="4000" p14:dur="10"/>
    </mc:Choice>
    <mc:Fallback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67175" y="0"/>
            <a:ext cx="4057650" cy="16018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5270173"/>
            <a:ext cx="4191000" cy="165450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953000" y="2486025"/>
            <a:ext cx="2286000" cy="2207240"/>
          </a:xfrm>
          <a:prstGeom prst="ellipse">
            <a:avLst/>
          </a:prstGeom>
          <a:ln w="7620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贰</a:t>
            </a:r>
            <a:endParaRPr kumimoji="0" lang="zh-CN" altLang="en-US" sz="96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文悦古典明朝体 (非商业使用) W5"/>
              <a:ea typeface="+mj-ea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24" y="1478699"/>
            <a:ext cx="2164976" cy="10945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760" y="4135803"/>
            <a:ext cx="2595989" cy="1312497"/>
          </a:xfrm>
          <a:prstGeom prst="rect">
            <a:avLst/>
          </a:prstGeom>
        </p:spPr>
      </p:pic>
    </p:spTree>
    <p:extLst>
      <p:ext uri="{BB962C8B-B14F-4D97-AF65-F5344CB8AC3E}">
        <p14:creationId val="12355599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287" y="775246"/>
            <a:ext cx="1679930" cy="16799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123743" y="1615211"/>
            <a:ext cx="1846659" cy="40585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402" y="1389209"/>
            <a:ext cx="1523650" cy="770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7748" y="4887221"/>
            <a:ext cx="1988937" cy="10055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28570" y="3293376"/>
            <a:ext cx="4893647" cy="1898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3" y="5791199"/>
            <a:ext cx="3134057" cy="11334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47560" y="1615211"/>
            <a:ext cx="738664" cy="3026675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</p:spTree>
    <p:extLst>
      <p:ext uri="{BB962C8B-B14F-4D97-AF65-F5344CB8AC3E}">
        <p14:creationId val="86400042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09167" y="3443491"/>
            <a:ext cx="1854500" cy="10115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211" y="1850383"/>
            <a:ext cx="1679930" cy="16799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444" y="1577169"/>
            <a:ext cx="3978613" cy="27910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3429" y="2734576"/>
            <a:ext cx="4893647" cy="1898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910043" y="4633220"/>
            <a:ext cx="30746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</p:spTree>
    <p:extLst>
      <p:ext uri="{BB962C8B-B14F-4D97-AF65-F5344CB8AC3E}">
        <p14:creationId val="360636144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1497" y="1549059"/>
            <a:ext cx="1679930" cy="16799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410700" y="2666673"/>
            <a:ext cx="4191000" cy="16545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58900" y="2666673"/>
            <a:ext cx="4191000" cy="16545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74576" y="2772676"/>
            <a:ext cx="4893647" cy="1898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82543" y="1928120"/>
            <a:ext cx="30746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</p:spTree>
    <p:extLst>
      <p:ext uri="{BB962C8B-B14F-4D97-AF65-F5344CB8AC3E}">
        <p14:creationId val="406422437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194" y="1786334"/>
            <a:ext cx="1234446" cy="62411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46100" y="1841130"/>
            <a:ext cx="10998200" cy="1065323"/>
            <a:chOff x="546100" y="2410453"/>
            <a:chExt cx="10998200" cy="1065323"/>
          </a:xfrm>
        </p:grpSpPr>
        <p:cxnSp>
          <p:nvCxnSpPr>
            <p:cNvPr id="2" name="直接连接符 1"/>
            <p:cNvCxnSpPr/>
            <p:nvPr/>
          </p:nvCxnSpPr>
          <p:spPr>
            <a:xfrm flipH="1" flipV="1">
              <a:off x="546100" y="3454401"/>
              <a:ext cx="10985500" cy="1735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13"/>
            <a:stretch>
              <a:fillRect/>
            </a:stretch>
          </p:blipFill>
          <p:spPr>
            <a:xfrm>
              <a:off x="8410243" y="2410453"/>
              <a:ext cx="3134057" cy="1065323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173233" y="3332331"/>
            <a:ext cx="4893647" cy="1898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87" y="775246"/>
            <a:ext cx="1679930" cy="16799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880" y="5400721"/>
            <a:ext cx="1985508" cy="100384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410243" y="3300046"/>
            <a:ext cx="30746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</p:spTree>
    <p:extLst>
      <p:ext uri="{BB962C8B-B14F-4D97-AF65-F5344CB8AC3E}">
        <p14:creationId val="41687132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166" y="1613446"/>
            <a:ext cx="1679930" cy="16799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9648" y="5179321"/>
            <a:ext cx="1988937" cy="10055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424941" y="2160265"/>
            <a:ext cx="7120215" cy="25751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04776" y="1389209"/>
            <a:ext cx="4893647" cy="1898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sp>
        <p:nvSpPr>
          <p:cNvPr id="6" name="矩形 5"/>
          <p:cNvSpPr/>
          <p:nvPr/>
        </p:nvSpPr>
        <p:spPr>
          <a:xfrm>
            <a:off x="4004776" y="3872281"/>
            <a:ext cx="4893647" cy="1898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614784" y="1402455"/>
            <a:ext cx="738664" cy="3026675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</p:spTree>
    <p:extLst>
      <p:ext uri="{BB962C8B-B14F-4D97-AF65-F5344CB8AC3E}">
        <p14:creationId val="424473851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椭圆 1"/>
          <p:cNvSpPr/>
          <p:nvPr/>
        </p:nvSpPr>
        <p:spPr>
          <a:xfrm>
            <a:off x="5765801" y="2623235"/>
            <a:ext cx="749299" cy="735748"/>
          </a:xfrm>
          <a:prstGeom prst="ellipse">
            <a:avLst/>
          </a:prstGeom>
          <a:ln w="28575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cs typeface="+mn-cs"/>
              </a:rPr>
              <a:t>壹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765801" y="3721785"/>
            <a:ext cx="749299" cy="735748"/>
          </a:xfrm>
          <a:prstGeom prst="ellipse">
            <a:avLst/>
          </a:prstGeom>
          <a:ln w="28575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贰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文悦古典明朝体 (非商业使用) W5"/>
              <a:ea typeface="+mj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765801" y="4820335"/>
            <a:ext cx="749299" cy="735748"/>
          </a:xfrm>
          <a:prstGeom prst="ellipse">
            <a:avLst/>
          </a:prstGeom>
          <a:ln w="28575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cs typeface="+mn-cs"/>
              </a:rPr>
              <a:t>叁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67873" y="2661335"/>
            <a:ext cx="4000127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</p:txBody>
      </p:sp>
      <p:sp>
        <p:nvSpPr>
          <p:cNvPr id="6" name="矩形 5"/>
          <p:cNvSpPr/>
          <p:nvPr/>
        </p:nvSpPr>
        <p:spPr>
          <a:xfrm>
            <a:off x="6667873" y="3759885"/>
            <a:ext cx="4000127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</p:txBody>
      </p:sp>
      <p:sp>
        <p:nvSpPr>
          <p:cNvPr id="7" name="矩形 6"/>
          <p:cNvSpPr/>
          <p:nvPr/>
        </p:nvSpPr>
        <p:spPr>
          <a:xfrm>
            <a:off x="6667873" y="4858435"/>
            <a:ext cx="4000127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194" y="2931025"/>
            <a:ext cx="1234446" cy="6241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264" y="1875214"/>
            <a:ext cx="1679930" cy="16799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919" y="3358983"/>
            <a:ext cx="1748027" cy="88377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25400" y="2773162"/>
            <a:ext cx="4983346" cy="2619775"/>
            <a:chOff x="-25400" y="2773162"/>
            <a:chExt cx="4983346" cy="261977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137"/>
            <a:stretch>
              <a:fillRect/>
            </a:stretch>
          </p:blipFill>
          <p:spPr>
            <a:xfrm>
              <a:off x="979333" y="2773162"/>
              <a:ext cx="3978613" cy="2619775"/>
            </a:xfrm>
            <a:prstGeom prst="rect">
              <a:avLst/>
            </a:prstGeom>
          </p:spPr>
        </p:pic>
        <p:cxnSp>
          <p:nvCxnSpPr>
            <p:cNvPr id="13" name="直接连接符 12"/>
            <p:cNvCxnSpPr/>
            <p:nvPr/>
          </p:nvCxnSpPr>
          <p:spPr>
            <a:xfrm flipH="1">
              <a:off x="-25400" y="5392937"/>
              <a:ext cx="48006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5765801" y="1472338"/>
            <a:ext cx="30746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</p:spTree>
    <p:extLst>
      <p:ext uri="{BB962C8B-B14F-4D97-AF65-F5344CB8AC3E}">
        <p14:creationId val="160450319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7832" y="4355208"/>
            <a:ext cx="1693737" cy="8563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2064" y="275014"/>
            <a:ext cx="1679930" cy="167993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487623" y="2691544"/>
            <a:ext cx="875368" cy="908864"/>
          </a:xfrm>
          <a:prstGeom prst="ellipse">
            <a:avLst/>
          </a:prstGeom>
          <a:ln w="1905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cs typeface="+mn-cs"/>
              </a:rPr>
              <a:t>壹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522561" y="3985067"/>
            <a:ext cx="875368" cy="908864"/>
          </a:xfrm>
          <a:prstGeom prst="ellipse">
            <a:avLst/>
          </a:prstGeom>
          <a:ln w="1905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贰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文悦古典明朝体 (非商业使用) W5"/>
              <a:ea typeface="+mj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79433" y="2691544"/>
            <a:ext cx="875368" cy="908864"/>
          </a:xfrm>
          <a:prstGeom prst="ellipse">
            <a:avLst/>
          </a:prstGeom>
          <a:ln w="1905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cs typeface="+mn-cs"/>
              </a:rPr>
              <a:t>叁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1977" y="967985"/>
            <a:ext cx="1846659" cy="162377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</p:txBody>
      </p:sp>
      <p:sp>
        <p:nvSpPr>
          <p:cNvPr id="13" name="矩形 12"/>
          <p:cNvSpPr/>
          <p:nvPr/>
        </p:nvSpPr>
        <p:spPr>
          <a:xfrm>
            <a:off x="5293787" y="967985"/>
            <a:ext cx="1846659" cy="162377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036915" y="5086260"/>
            <a:ext cx="1846659" cy="162377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0800" y="1172962"/>
            <a:ext cx="11688946" cy="3913298"/>
            <a:chOff x="50800" y="1172962"/>
            <a:chExt cx="11688946" cy="391329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137"/>
            <a:stretch>
              <a:fillRect/>
            </a:stretch>
          </p:blipFill>
          <p:spPr>
            <a:xfrm>
              <a:off x="7761133" y="1172962"/>
              <a:ext cx="3978613" cy="2619775"/>
            </a:xfrm>
            <a:prstGeom prst="rect">
              <a:avLst/>
            </a:prstGeom>
          </p:spPr>
        </p:pic>
        <p:cxnSp>
          <p:nvCxnSpPr>
            <p:cNvPr id="5" name="直接连接符 4"/>
            <p:cNvCxnSpPr/>
            <p:nvPr/>
          </p:nvCxnSpPr>
          <p:spPr>
            <a:xfrm flipH="1">
              <a:off x="50800" y="3792737"/>
              <a:ext cx="115062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13"/>
            <a:stretch>
              <a:fillRect/>
            </a:stretch>
          </p:blipFill>
          <p:spPr>
            <a:xfrm rot="10800000">
              <a:off x="7761133" y="3792737"/>
              <a:ext cx="3805395" cy="12935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35750384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7588" y="1143546"/>
            <a:ext cx="1679930" cy="16799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40" y="2537790"/>
            <a:ext cx="1523650" cy="770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248" y="4112521"/>
            <a:ext cx="1988937" cy="10055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06176" y="1389209"/>
            <a:ext cx="4893647" cy="1898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646159" y="2020565"/>
            <a:ext cx="7120215" cy="257512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06176" y="3872281"/>
            <a:ext cx="4893647" cy="1898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</p:spTree>
    <p:extLst>
      <p:ext uri="{BB962C8B-B14F-4D97-AF65-F5344CB8AC3E}">
        <p14:creationId val="214330979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67175" y="0"/>
            <a:ext cx="4057650" cy="16018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5270173"/>
            <a:ext cx="4191000" cy="165450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953000" y="2486025"/>
            <a:ext cx="2286000" cy="2207240"/>
          </a:xfrm>
          <a:prstGeom prst="ellipse">
            <a:avLst/>
          </a:prstGeom>
          <a:ln w="7620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cs typeface="+mn-cs"/>
              </a:rPr>
              <a:t>叁</a:t>
            </a:r>
            <a:endParaRPr kumimoji="0" lang="zh-CN" altLang="en-US" sz="96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24" y="1478699"/>
            <a:ext cx="2164976" cy="10945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760" y="4135803"/>
            <a:ext cx="2595989" cy="1312497"/>
          </a:xfrm>
          <a:prstGeom prst="rect">
            <a:avLst/>
          </a:prstGeom>
        </p:spPr>
      </p:pic>
    </p:spTree>
    <p:extLst>
      <p:ext uri="{BB962C8B-B14F-4D97-AF65-F5344CB8AC3E}">
        <p14:creationId val="147879146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椭圆 1"/>
          <p:cNvSpPr/>
          <p:nvPr/>
        </p:nvSpPr>
        <p:spPr>
          <a:xfrm>
            <a:off x="4267200" y="708025"/>
            <a:ext cx="1273563" cy="1298377"/>
          </a:xfrm>
          <a:prstGeom prst="ellipse">
            <a:avLst/>
          </a:prstGeom>
          <a:ln w="7620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cs typeface="+mn-cs"/>
              </a:rPr>
              <a:t>壹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824560" y="708025"/>
            <a:ext cx="1273563" cy="1298377"/>
          </a:xfrm>
          <a:prstGeom prst="ellipse">
            <a:avLst/>
          </a:prstGeom>
          <a:ln w="7620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贰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文悦古典明朝体 (非商业使用) W5"/>
              <a:ea typeface="+mj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381920" y="708025"/>
            <a:ext cx="1273563" cy="1298377"/>
          </a:xfrm>
          <a:prstGeom prst="ellipse">
            <a:avLst/>
          </a:prstGeom>
          <a:ln w="7620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cs typeface="+mn-cs"/>
              </a:rPr>
              <a:t>叁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34649" y="2293035"/>
            <a:ext cx="738664" cy="456496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</p:txBody>
      </p:sp>
      <p:sp>
        <p:nvSpPr>
          <p:cNvPr id="6" name="矩形 5"/>
          <p:cNvSpPr/>
          <p:nvPr/>
        </p:nvSpPr>
        <p:spPr>
          <a:xfrm>
            <a:off x="7092009" y="2293035"/>
            <a:ext cx="738664" cy="456496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</p:txBody>
      </p:sp>
      <p:sp>
        <p:nvSpPr>
          <p:cNvPr id="7" name="矩形 6"/>
          <p:cNvSpPr/>
          <p:nvPr/>
        </p:nvSpPr>
        <p:spPr>
          <a:xfrm>
            <a:off x="9649369" y="2293035"/>
            <a:ext cx="738664" cy="456496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920" y="2460524"/>
            <a:ext cx="2164976" cy="10945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924" y="5763417"/>
            <a:ext cx="2164976" cy="109458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61517" y="923032"/>
            <a:ext cx="1415772" cy="32543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目录</a:t>
            </a:r>
          </a:p>
        </p:txBody>
      </p:sp>
    </p:spTree>
    <p:extLst>
      <p:ext uri="{BB962C8B-B14F-4D97-AF65-F5344CB8AC3E}">
        <p14:creationId val="180491764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810" y="3822725"/>
            <a:ext cx="1155154" cy="115515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31353" y="1766021"/>
            <a:ext cx="4893647" cy="168837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-3424" y="4357577"/>
            <a:ext cx="11778876" cy="1330434"/>
            <a:chOff x="-3424" y="4357577"/>
            <a:chExt cx="11778876" cy="13304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0476" y="4593428"/>
              <a:ext cx="2164976" cy="1094583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 flipH="1">
              <a:off x="0" y="5422900"/>
              <a:ext cx="9635876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13"/>
            <a:stretch>
              <a:fillRect/>
            </a:stretch>
          </p:blipFill>
          <p:spPr>
            <a:xfrm>
              <a:off x="-3424" y="4357577"/>
              <a:ext cx="3134057" cy="1065323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5450384" y="3576255"/>
            <a:ext cx="30746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</p:spTree>
    <p:extLst>
      <p:ext uri="{BB962C8B-B14F-4D97-AF65-F5344CB8AC3E}">
        <p14:creationId val="178286110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7"/>
          <a:stretch>
            <a:fillRect/>
          </a:stretch>
        </p:blipFill>
        <p:spPr>
          <a:xfrm>
            <a:off x="4264426" y="4238225"/>
            <a:ext cx="3978613" cy="26197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91672" y="611911"/>
            <a:ext cx="1846659" cy="40585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488" y="1245146"/>
            <a:ext cx="1679930" cy="16799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348" y="3350521"/>
            <a:ext cx="1988937" cy="100558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128884" y="690422"/>
            <a:ext cx="738664" cy="3026675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</p:spTree>
    <p:extLst>
      <p:ext uri="{BB962C8B-B14F-4D97-AF65-F5344CB8AC3E}">
        <p14:creationId val="185830645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803650" y="283758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961" y="1452043"/>
            <a:ext cx="1523650" cy="7703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671" y="1157657"/>
            <a:ext cx="1679930" cy="1679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811" y="3418481"/>
            <a:ext cx="1523650" cy="7703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03650" y="1837212"/>
            <a:ext cx="30746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</p:spTree>
    <p:extLst>
      <p:ext uri="{BB962C8B-B14F-4D97-AF65-F5344CB8AC3E}">
        <p14:creationId val="64952274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6091672" y="2402611"/>
            <a:ext cx="1846659" cy="40585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742" y="449632"/>
            <a:ext cx="1679930" cy="16799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348" y="5141221"/>
            <a:ext cx="1988937" cy="100558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128884" y="2481122"/>
            <a:ext cx="738664" cy="3026675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3"/>
          <a:stretch>
            <a:fillRect/>
          </a:stretch>
        </p:blipFill>
        <p:spPr>
          <a:xfrm rot="10800000">
            <a:off x="3880943" y="0"/>
            <a:ext cx="5230670" cy="1778000"/>
          </a:xfrm>
          <a:prstGeom prst="rect">
            <a:avLst/>
          </a:prstGeom>
        </p:spPr>
      </p:pic>
    </p:spTree>
    <p:extLst>
      <p:ext uri="{BB962C8B-B14F-4D97-AF65-F5344CB8AC3E}">
        <p14:creationId val="180458538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椭圆 1"/>
          <p:cNvSpPr/>
          <p:nvPr/>
        </p:nvSpPr>
        <p:spPr>
          <a:xfrm>
            <a:off x="3670301" y="2623235"/>
            <a:ext cx="749299" cy="735748"/>
          </a:xfrm>
          <a:prstGeom prst="ellipse">
            <a:avLst/>
          </a:prstGeom>
          <a:ln w="28575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cs typeface="+mn-cs"/>
              </a:rPr>
              <a:t>壹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70301" y="3721785"/>
            <a:ext cx="749299" cy="735748"/>
          </a:xfrm>
          <a:prstGeom prst="ellipse">
            <a:avLst/>
          </a:prstGeom>
          <a:ln w="28575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贰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文悦古典明朝体 (非商业使用) W5"/>
              <a:ea typeface="+mj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670301" y="4820335"/>
            <a:ext cx="749299" cy="735748"/>
          </a:xfrm>
          <a:prstGeom prst="ellipse">
            <a:avLst/>
          </a:prstGeom>
          <a:ln w="28575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cs typeface="+mn-cs"/>
              </a:rPr>
              <a:t>叁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373" y="2661335"/>
            <a:ext cx="4000127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</p:txBody>
      </p:sp>
      <p:sp>
        <p:nvSpPr>
          <p:cNvPr id="6" name="矩形 5"/>
          <p:cNvSpPr/>
          <p:nvPr/>
        </p:nvSpPr>
        <p:spPr>
          <a:xfrm>
            <a:off x="4572373" y="3759885"/>
            <a:ext cx="4000127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</p:txBody>
      </p:sp>
      <p:sp>
        <p:nvSpPr>
          <p:cNvPr id="7" name="矩形 6"/>
          <p:cNvSpPr/>
          <p:nvPr/>
        </p:nvSpPr>
        <p:spPr>
          <a:xfrm>
            <a:off x="4572373" y="4858435"/>
            <a:ext cx="4000127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281" y="5244023"/>
            <a:ext cx="1234446" cy="6241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87" y="4341635"/>
            <a:ext cx="1679930" cy="16799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5273" y="1949283"/>
            <a:ext cx="1748027" cy="8837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7"/>
          <a:stretch>
            <a:fillRect/>
          </a:stretch>
        </p:blipFill>
        <p:spPr>
          <a:xfrm>
            <a:off x="8725273" y="4406216"/>
            <a:ext cx="3978613" cy="26197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851401" y="1465729"/>
            <a:ext cx="30746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</p:spTree>
    <p:extLst>
      <p:ext uri="{BB962C8B-B14F-4D97-AF65-F5344CB8AC3E}">
        <p14:creationId val="131898301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488" y="1245146"/>
            <a:ext cx="1679930" cy="1679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348" y="3350521"/>
            <a:ext cx="1988937" cy="10055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14126" y="-109061"/>
            <a:ext cx="5177874" cy="187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17280"/>
            <a:ext cx="4716961" cy="33090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134486" y="3191591"/>
            <a:ext cx="7184514" cy="1323439"/>
            <a:chOff x="5134486" y="3191591"/>
            <a:chExt cx="7184514" cy="1323439"/>
          </a:xfrm>
        </p:grpSpPr>
        <p:sp>
          <p:nvSpPr>
            <p:cNvPr id="6" name="矩形 5"/>
            <p:cNvSpPr/>
            <p:nvPr/>
          </p:nvSpPr>
          <p:spPr>
            <a:xfrm>
              <a:off x="5134486" y="3191591"/>
              <a:ext cx="4288353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0" i="0" u="none" strike="noStrike" kern="1200" cap="none" spc="0" normalizeH="0" baseline="0" noProof="0">
                  <a:ln>
                    <a:noFill/>
                  </a:ln>
                  <a:solidFill>
                    <a:srgbClr val="0C0C0C"/>
                  </a:solidFill>
                  <a:effectLst/>
                  <a:uLnTx/>
                  <a:uFillTx/>
                  <a:latin typeface="文悦古典明朝体 (非商业使用) W5"/>
                  <a:ea typeface="+mj-ea"/>
                  <a:cs typeface="+mn-cs"/>
                </a:rPr>
                <a:t>感谢观看</a:t>
              </a:r>
              <a:endParaRPr kumimoji="0" lang="en-US" altLang="zh-CN" sz="80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5134486" y="4466197"/>
              <a:ext cx="7184514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val="217367257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67175" y="0"/>
            <a:ext cx="4057650" cy="16018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5270173"/>
            <a:ext cx="4191000" cy="165450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953000" y="2486025"/>
            <a:ext cx="2286000" cy="2207240"/>
          </a:xfrm>
          <a:prstGeom prst="ellipse">
            <a:avLst/>
          </a:prstGeom>
          <a:ln w="76200">
            <a:solidFill>
              <a:srgbClr val="DD3B4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cs typeface="+mn-cs"/>
              </a:rPr>
              <a:t>壹</a:t>
            </a:r>
            <a:endParaRPr kumimoji="0" lang="zh-CN" altLang="en-US" sz="96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24" y="1478699"/>
            <a:ext cx="2164976" cy="10945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760" y="4135803"/>
            <a:ext cx="2595989" cy="1312497"/>
          </a:xfrm>
          <a:prstGeom prst="rect">
            <a:avLst/>
          </a:prstGeom>
        </p:spPr>
      </p:pic>
    </p:spTree>
    <p:extLst>
      <p:ext uri="{BB962C8B-B14F-4D97-AF65-F5344CB8AC3E}">
        <p14:creationId val="171282072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7611" y="2631211"/>
            <a:ext cx="1523650" cy="7703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711" y="1791246"/>
            <a:ext cx="1679930" cy="16799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91" y="4257442"/>
            <a:ext cx="3978613" cy="27910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89029" y="2734576"/>
            <a:ext cx="4893647" cy="1898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41429" y="1791246"/>
            <a:ext cx="30746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</p:spTree>
    <p:extLst>
      <p:ext uri="{BB962C8B-B14F-4D97-AF65-F5344CB8AC3E}">
        <p14:creationId val="414628806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decel="375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375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019550" y="283758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761" y="1563288"/>
            <a:ext cx="1523650" cy="7703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71" y="634447"/>
            <a:ext cx="1679930" cy="1679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711" y="5220888"/>
            <a:ext cx="1523650" cy="7703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37229" y="3213646"/>
            <a:ext cx="3074616" cy="646331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</p:spTree>
    <p:extLst>
      <p:ext uri="{BB962C8B-B14F-4D97-AF65-F5344CB8AC3E}">
        <p14:creationId val="185383815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81977" y="4620931"/>
            <a:ext cx="1806786" cy="9008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11" y="3391446"/>
            <a:ext cx="1679930" cy="16799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5270173"/>
            <a:ext cx="4191000" cy="1654502"/>
          </a:xfrm>
          <a:prstGeom prst="rect">
            <a:avLst/>
          </a:prstGeom>
        </p:spPr>
      </p:pic>
      <p:cxnSp>
        <p:nvCxnSpPr>
          <p:cNvPr id="6" name="直接连接符 5"/>
          <p:cNvCxnSpPr>
            <a:stCxn id="9" idx="2"/>
          </p:cNvCxnSpPr>
          <p:nvPr/>
        </p:nvCxnSpPr>
        <p:spPr>
          <a:xfrm flipH="1">
            <a:off x="6096000" y="4256817"/>
            <a:ext cx="0" cy="814559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884563" y="1117606"/>
            <a:ext cx="1846659" cy="40585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sp>
        <p:nvSpPr>
          <p:cNvPr id="8" name="矩形 7"/>
          <p:cNvSpPr/>
          <p:nvPr/>
        </p:nvSpPr>
        <p:spPr>
          <a:xfrm>
            <a:off x="8191500" y="1117606"/>
            <a:ext cx="1846659" cy="40585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726668" y="1323123"/>
            <a:ext cx="738664" cy="2933694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6096000" y="508564"/>
            <a:ext cx="0" cy="814559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val="16830957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827" y="1435646"/>
            <a:ext cx="1679930" cy="16799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39543" y="2179497"/>
            <a:ext cx="1846659" cy="40585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598" y="665309"/>
            <a:ext cx="1523650" cy="770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652" y="5014221"/>
            <a:ext cx="1988937" cy="10055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37486" y="673106"/>
            <a:ext cx="1846659" cy="40585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sp>
        <p:nvSpPr>
          <p:cNvPr id="7" name="矩形 6"/>
          <p:cNvSpPr/>
          <p:nvPr/>
        </p:nvSpPr>
        <p:spPr>
          <a:xfrm>
            <a:off x="6735429" y="3369576"/>
            <a:ext cx="4893647" cy="1898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735429" y="88899"/>
            <a:ext cx="738664" cy="3026675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</p:spTree>
    <p:extLst>
      <p:ext uri="{BB962C8B-B14F-4D97-AF65-F5344CB8AC3E}">
        <p14:creationId val="225444156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882" y="3338367"/>
            <a:ext cx="1929854" cy="1929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077342" y="989245"/>
            <a:ext cx="7272420" cy="5101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6743" y="1615211"/>
            <a:ext cx="1846659" cy="40585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sp>
        <p:nvSpPr>
          <p:cNvPr id="4" name="矩形 3"/>
          <p:cNvSpPr/>
          <p:nvPr/>
        </p:nvSpPr>
        <p:spPr>
          <a:xfrm>
            <a:off x="8408843" y="1615211"/>
            <a:ext cx="1846659" cy="40585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0671" y="5268221"/>
            <a:ext cx="1988937" cy="10055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794315" y="1615211"/>
            <a:ext cx="738664" cy="3026675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</p:spTree>
    <p:extLst>
      <p:ext uri="{BB962C8B-B14F-4D97-AF65-F5344CB8AC3E}">
        <p14:creationId val="118505301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87" y="775246"/>
            <a:ext cx="1679930" cy="16799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17671" y="1437056"/>
            <a:ext cx="1846659" cy="40585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17" y="271609"/>
            <a:ext cx="1523650" cy="770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393" y="5495569"/>
            <a:ext cx="1988937" cy="10055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11133" y="3293376"/>
            <a:ext cx="4893647" cy="1898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羽扇纶巾，谈笑间，樯橹灰飞烟灭。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252" y="5791199"/>
            <a:ext cx="3134057" cy="11334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379948" y="1780038"/>
            <a:ext cx="738664" cy="3026675"/>
          </a:xfrm>
          <a:prstGeom prst="rect">
            <a:avLst/>
          </a:prstGeom>
          <a:noFill/>
          <a:ln w="28575">
            <a:solidFill>
              <a:srgbClr val="DD3B44"/>
            </a:solidFill>
          </a:ln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文悦古典明朝体 (非商业使用) W5"/>
                <a:ea typeface="+mj-ea"/>
                <a:cs typeface="+mn-cs"/>
              </a:rPr>
              <a:t>此处输入标题</a:t>
            </a:r>
          </a:p>
        </p:txBody>
      </p:sp>
    </p:spTree>
    <p:extLst>
      <p:ext uri="{BB962C8B-B14F-4D97-AF65-F5344CB8AC3E}">
        <p14:creationId val="261026206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4000" p14:dur="1500">
        <p:random/>
      </p:transition>
    </mc:Choice>
    <mc:Fallback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自定义 27">
      <a:dk1>
        <a:srgbClr val="0C0C0C"/>
      </a:dk1>
      <a:lt1>
        <a:sysClr val="window" lastClr="FFFFFF"/>
      </a:lt1>
      <a:dk2>
        <a:srgbClr val="0C0C0C"/>
      </a:dk2>
      <a:lt2>
        <a:srgbClr val="FFFFFF"/>
      </a:lt2>
      <a:accent1>
        <a:srgbClr val="3F3F3F"/>
      </a:accent1>
      <a:accent2>
        <a:srgbClr val="3F3F3F"/>
      </a:accent2>
      <a:accent3>
        <a:srgbClr val="3F3F3F"/>
      </a:accent3>
      <a:accent4>
        <a:srgbClr val="3F3F3F"/>
      </a:accent4>
      <a:accent5>
        <a:srgbClr val="595959"/>
      </a:accent5>
      <a:accent6>
        <a:srgbClr val="3F3F3F"/>
      </a:accent6>
      <a:hlink>
        <a:srgbClr val="3F3F3F"/>
      </a:hlink>
      <a:folHlink>
        <a:srgbClr val="3F3F3F"/>
      </a:folHlink>
    </a:clrScheme>
    <a:fontScheme name="自定义 2">
      <a:majorFont>
        <a:latin typeface="Calibri Light"/>
        <a:ea typeface="文悦古典明朝体 (非商业使用) W5"/>
        <a:cs typeface="Arial"/>
      </a:majorFont>
      <a:minorFont>
        <a:latin typeface="Calibri"/>
        <a:ea typeface="文悦古典明朝体 (非商业使用) W5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204</Paragraphs>
  <Slides>25</Slides>
  <Notes>0</Notes>
  <TotalTime>14</TotalTime>
  <HiddenSlides>0</HiddenSlides>
  <MMClips>1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2">
      <vt:lpstr>Arial</vt:lpstr>
      <vt:lpstr>Calibri Light</vt:lpstr>
      <vt:lpstr>文悦古典明朝体 (非商业使用) W5</vt:lpstr>
      <vt:lpstr>Calibri</vt:lpstr>
      <vt:lpstr>等线 Light</vt:lpstr>
      <vt:lpstr>等线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Mloong</cp:lastModifiedBy>
  <cp:revision>5</cp:revision>
  <dcterms:created xsi:type="dcterms:W3CDTF">2018-04-03T12:40:21Z</dcterms:created>
  <dcterms:modified xsi:type="dcterms:W3CDTF">2023-10-16T16:18:16Z</dcterms:modified>
</cp:coreProperties>
</file>