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27"/>
  </p:notesMasterIdLst>
  <p:sldIdLst>
    <p:sldId id="256" r:id="rId2"/>
    <p:sldId id="259" r:id="rId3"/>
    <p:sldId id="261" r:id="rId4"/>
    <p:sldId id="260" r:id="rId5"/>
    <p:sldId id="269" r:id="rId6"/>
    <p:sldId id="270" r:id="rId7"/>
    <p:sldId id="274" r:id="rId8"/>
    <p:sldId id="271" r:id="rId9"/>
    <p:sldId id="264" r:id="rId10"/>
    <p:sldId id="277" r:id="rId11"/>
    <p:sldId id="276" r:id="rId12"/>
    <p:sldId id="283" r:id="rId13"/>
    <p:sldId id="286" r:id="rId14"/>
    <p:sldId id="263" r:id="rId15"/>
    <p:sldId id="275" r:id="rId16"/>
    <p:sldId id="278" r:id="rId17"/>
    <p:sldId id="285" r:id="rId18"/>
    <p:sldId id="282" r:id="rId19"/>
    <p:sldId id="262" r:id="rId20"/>
    <p:sldId id="272" r:id="rId21"/>
    <p:sldId id="273" r:id="rId22"/>
    <p:sldId id="281" r:id="rId23"/>
    <p:sldId id="280" r:id="rId24"/>
    <p:sldId id="279" r:id="rId25"/>
    <p:sldId id="258"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78" userDrawn="1">
          <p15:clr>
            <a:srgbClr val="A4A3A4"/>
          </p15:clr>
        </p15:guide>
        <p15:guide id="2" pos="3840" userDrawn="1">
          <p15:clr>
            <a:srgbClr val="A4A3A4"/>
          </p15:clr>
        </p15:guide>
        <p15:guide id="3" pos="551" userDrawn="1">
          <p15:clr>
            <a:srgbClr val="A4A3A4"/>
          </p15:clr>
        </p15:guide>
        <p15:guide id="4" pos="7129" userDrawn="1">
          <p15:clr>
            <a:srgbClr val="A4A3A4"/>
          </p15:clr>
        </p15:guide>
        <p15:guide id="5" orient="horz" pos="981" userDrawn="1">
          <p15:clr>
            <a:srgbClr val="A4A3A4"/>
          </p15:clr>
        </p15:guide>
        <p15:guide id="6" orient="horz" pos="399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15151"/>
    <a:srgbClr val="FEBF00"/>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614" autoAdjust="0"/>
    <p:restoredTop sz="94660"/>
  </p:normalViewPr>
  <p:slideViewPr>
    <p:cSldViewPr snapToGrid="0" showGuides="1">
      <p:cViewPr varScale="1">
        <p:scale>
          <a:sx n="106" d="100"/>
          <a:sy n="106" d="100"/>
        </p:scale>
        <p:origin x="132" y="90"/>
      </p:cViewPr>
      <p:guideLst>
        <p:guide orient="horz" pos="2478"/>
        <p:guide pos="3840"/>
        <p:guide pos="551"/>
        <p:guide pos="7129"/>
        <p:guide orient="horz" pos="981"/>
        <p:guide orient="horz" pos="3997"/>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chemeClr val="bg1">
                <a:lumMod val="75000"/>
              </a:schemeClr>
            </a:solidFill>
            <a:ln>
              <a:noFill/>
            </a:ln>
            <a:effectLst/>
          </c:spPr>
          <c:invertIfNegative val="0"/>
          <c:val>
            <c:numRef>
              <c:f>Sheet1!$B$2:$B$4</c:f>
              <c:numCache>
                <c:formatCode>General</c:formatCode>
                <c:ptCount val="3"/>
                <c:pt idx="0">
                  <c:v>4.3</c:v>
                </c:pt>
                <c:pt idx="1">
                  <c:v>2.5</c:v>
                </c:pt>
                <c:pt idx="2">
                  <c:v>3.5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系列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类别 1</c:v>
                      </c:pt>
                      <c:pt idx="1">
                        <c:v>类别 2</c:v>
                      </c:pt>
                      <c:pt idx="2">
                        <c:v>类别 3</c:v>
                      </c:pt>
                    </c:strCache>
                  </c:strRef>
                </c15:cat>
              </c15:filteredCategoryTitle>
            </c:ext>
            <c:ext xmlns:c16="http://schemas.microsoft.com/office/drawing/2014/chart" uri="{C3380CC4-5D6E-409C-BE32-E72D297353CC}">
              <c16:uniqueId val="{00000000-3001-4B2D-B5D9-7EE247E43F96}"/>
            </c:ext>
          </c:extLst>
        </c:ser>
        <c:ser>
          <c:idx val="1"/>
          <c:order val="1"/>
          <c:spPr>
            <a:solidFill>
              <a:srgbClr val="515151"/>
            </a:solidFill>
            <a:ln>
              <a:noFill/>
            </a:ln>
            <a:effectLst/>
          </c:spPr>
          <c:invertIfNegative val="0"/>
          <c:val>
            <c:numRef>
              <c:f>Sheet1!$C$2:$C$4</c:f>
              <c:numCache>
                <c:formatCode>General</c:formatCode>
                <c:ptCount val="3"/>
                <c:pt idx="0">
                  <c:v>2.4</c:v>
                </c:pt>
                <c:pt idx="1">
                  <c:v>4.4000000000000004</c:v>
                </c:pt>
                <c:pt idx="2">
                  <c:v>1.8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系列 2</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类别 1</c:v>
                      </c:pt>
                      <c:pt idx="1">
                        <c:v>类别 2</c:v>
                      </c:pt>
                      <c:pt idx="2">
                        <c:v>类别 3</c:v>
                      </c:pt>
                    </c:strCache>
                  </c:strRef>
                </c15:cat>
              </c15:filteredCategoryTitle>
            </c:ext>
            <c:ext xmlns:c16="http://schemas.microsoft.com/office/drawing/2014/chart" uri="{C3380CC4-5D6E-409C-BE32-E72D297353CC}">
              <c16:uniqueId val="{00000001-3001-4B2D-B5D9-7EE247E43F96}"/>
            </c:ext>
          </c:extLst>
        </c:ser>
        <c:ser>
          <c:idx val="2"/>
          <c:order val="2"/>
          <c:spPr>
            <a:solidFill>
              <a:srgbClr val="FEBF00"/>
            </a:solidFill>
            <a:ln>
              <a:noFill/>
            </a:ln>
            <a:effectLst/>
          </c:spPr>
          <c:invertIfNegative val="0"/>
          <c:val>
            <c:numRef>
              <c:f>Sheet1!$D$2:$D$4</c:f>
              <c:numCache>
                <c:formatCode>General</c:formatCode>
                <c:ptCount val="3"/>
                <c:pt idx="0">
                  <c:v>2</c:v>
                </c:pt>
                <c:pt idx="1">
                  <c:v>2</c:v>
                </c:pt>
                <c:pt idx="2">
                  <c:v>3</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系列 3</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类别 1</c:v>
                      </c:pt>
                      <c:pt idx="1">
                        <c:v>类别 2</c:v>
                      </c:pt>
                      <c:pt idx="2">
                        <c:v>类别 3</c:v>
                      </c:pt>
                    </c:strCache>
                  </c:strRef>
                </c15:cat>
              </c15:filteredCategoryTitle>
            </c:ext>
            <c:ext xmlns:c16="http://schemas.microsoft.com/office/drawing/2014/chart" uri="{C3380CC4-5D6E-409C-BE32-E72D297353CC}">
              <c16:uniqueId val="{00000002-3001-4B2D-B5D9-7EE247E43F96}"/>
            </c:ext>
          </c:extLst>
        </c:ser>
        <c:dLbls>
          <c:showLegendKey val="0"/>
          <c:showVal val="0"/>
          <c:showCatName val="0"/>
          <c:showSerName val="0"/>
          <c:showPercent val="0"/>
          <c:showBubbleSize val="0"/>
        </c:dLbls>
        <c:gapWidth val="182"/>
        <c:axId val="1309680928"/>
        <c:axId val="1309685192"/>
      </c:barChart>
      <c:catAx>
        <c:axId val="13096809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309685192"/>
        <c:crosses val="autoZero"/>
        <c:auto val="1"/>
        <c:lblAlgn val="ctr"/>
        <c:lblOffset val="100"/>
        <c:noMultiLvlLbl val="0"/>
      </c:catAx>
      <c:valAx>
        <c:axId val="130968519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309680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E41D1CD-EA86-4B44-84F3-DB49978E9602}" type="datetimeFigureOut">
              <a:rPr lang="zh-CN" altLang="en-US" smtClean="0"/>
              <a:t>2019/1/3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3122FCD-D91D-46F2-8E76-189CEAAA28E3}" type="slidenum">
              <a:rPr lang="zh-CN" altLang="en-US" smtClean="0"/>
              <a:t>‹#›</a:t>
            </a:fld>
            <a:endParaRPr lang="zh-CN" altLang="en-US"/>
          </a:p>
        </p:txBody>
      </p:sp>
    </p:spTree>
    <p:extLst>
      <p:ext uri="{BB962C8B-B14F-4D97-AF65-F5344CB8AC3E}">
        <p14:creationId xmlns:p14="http://schemas.microsoft.com/office/powerpoint/2010/main" val="1060558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3122FCD-D91D-46F2-8E76-189CEAAA28E3}" type="slidenum">
              <a:rPr lang="zh-CN" altLang="en-US" smtClean="0"/>
              <a:t>1</a:t>
            </a:fld>
            <a:endParaRPr lang="zh-CN" altLang="en-US"/>
          </a:p>
        </p:txBody>
      </p:sp>
    </p:spTree>
    <p:extLst>
      <p:ext uri="{BB962C8B-B14F-4D97-AF65-F5344CB8AC3E}">
        <p14:creationId xmlns:p14="http://schemas.microsoft.com/office/powerpoint/2010/main" val="32503110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10</a:t>
            </a:fld>
            <a:endParaRPr lang="zh-CN" altLang="en-US"/>
          </a:p>
        </p:txBody>
      </p:sp>
    </p:spTree>
    <p:extLst>
      <p:ext uri="{BB962C8B-B14F-4D97-AF65-F5344CB8AC3E}">
        <p14:creationId xmlns:p14="http://schemas.microsoft.com/office/powerpoint/2010/main" val="13460900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11</a:t>
            </a:fld>
            <a:endParaRPr lang="zh-CN" altLang="en-US"/>
          </a:p>
        </p:txBody>
      </p:sp>
    </p:spTree>
    <p:extLst>
      <p:ext uri="{BB962C8B-B14F-4D97-AF65-F5344CB8AC3E}">
        <p14:creationId xmlns:p14="http://schemas.microsoft.com/office/powerpoint/2010/main" val="3980051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12</a:t>
            </a:fld>
            <a:endParaRPr lang="zh-CN" altLang="en-US"/>
          </a:p>
        </p:txBody>
      </p:sp>
    </p:spTree>
    <p:extLst>
      <p:ext uri="{BB962C8B-B14F-4D97-AF65-F5344CB8AC3E}">
        <p14:creationId xmlns:p14="http://schemas.microsoft.com/office/powerpoint/2010/main" val="6871358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13</a:t>
            </a:fld>
            <a:endParaRPr lang="zh-CN" altLang="en-US"/>
          </a:p>
        </p:txBody>
      </p:sp>
    </p:spTree>
    <p:extLst>
      <p:ext uri="{BB962C8B-B14F-4D97-AF65-F5344CB8AC3E}">
        <p14:creationId xmlns:p14="http://schemas.microsoft.com/office/powerpoint/2010/main" val="12117131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14</a:t>
            </a:fld>
            <a:endParaRPr lang="zh-CN" altLang="en-US"/>
          </a:p>
        </p:txBody>
      </p:sp>
    </p:spTree>
    <p:extLst>
      <p:ext uri="{BB962C8B-B14F-4D97-AF65-F5344CB8AC3E}">
        <p14:creationId xmlns:p14="http://schemas.microsoft.com/office/powerpoint/2010/main" val="14567712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15</a:t>
            </a:fld>
            <a:endParaRPr lang="zh-CN" altLang="en-US"/>
          </a:p>
        </p:txBody>
      </p:sp>
    </p:spTree>
    <p:extLst>
      <p:ext uri="{BB962C8B-B14F-4D97-AF65-F5344CB8AC3E}">
        <p14:creationId xmlns:p14="http://schemas.microsoft.com/office/powerpoint/2010/main" val="35546659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16</a:t>
            </a:fld>
            <a:endParaRPr lang="zh-CN" altLang="en-US"/>
          </a:p>
        </p:txBody>
      </p:sp>
    </p:spTree>
    <p:extLst>
      <p:ext uri="{BB962C8B-B14F-4D97-AF65-F5344CB8AC3E}">
        <p14:creationId xmlns:p14="http://schemas.microsoft.com/office/powerpoint/2010/main" val="27708205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17</a:t>
            </a:fld>
            <a:endParaRPr lang="zh-CN" altLang="en-US"/>
          </a:p>
        </p:txBody>
      </p:sp>
    </p:spTree>
    <p:extLst>
      <p:ext uri="{BB962C8B-B14F-4D97-AF65-F5344CB8AC3E}">
        <p14:creationId xmlns:p14="http://schemas.microsoft.com/office/powerpoint/2010/main" val="6072156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18</a:t>
            </a:fld>
            <a:endParaRPr lang="zh-CN" altLang="en-US"/>
          </a:p>
        </p:txBody>
      </p:sp>
    </p:spTree>
    <p:extLst>
      <p:ext uri="{BB962C8B-B14F-4D97-AF65-F5344CB8AC3E}">
        <p14:creationId xmlns:p14="http://schemas.microsoft.com/office/powerpoint/2010/main" val="28232331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19</a:t>
            </a:fld>
            <a:endParaRPr lang="zh-CN" altLang="en-US"/>
          </a:p>
        </p:txBody>
      </p:sp>
    </p:spTree>
    <p:extLst>
      <p:ext uri="{BB962C8B-B14F-4D97-AF65-F5344CB8AC3E}">
        <p14:creationId xmlns:p14="http://schemas.microsoft.com/office/powerpoint/2010/main" val="11657477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a:t>
            </a:fld>
            <a:endParaRPr lang="zh-CN" altLang="en-US"/>
          </a:p>
        </p:txBody>
      </p:sp>
    </p:spTree>
    <p:extLst>
      <p:ext uri="{BB962C8B-B14F-4D97-AF65-F5344CB8AC3E}">
        <p14:creationId xmlns:p14="http://schemas.microsoft.com/office/powerpoint/2010/main" val="40688653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20</a:t>
            </a:fld>
            <a:endParaRPr lang="zh-CN" altLang="en-US"/>
          </a:p>
        </p:txBody>
      </p:sp>
    </p:spTree>
    <p:extLst>
      <p:ext uri="{BB962C8B-B14F-4D97-AF65-F5344CB8AC3E}">
        <p14:creationId xmlns:p14="http://schemas.microsoft.com/office/powerpoint/2010/main" val="394577388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21</a:t>
            </a:fld>
            <a:endParaRPr lang="zh-CN" altLang="en-US"/>
          </a:p>
        </p:txBody>
      </p:sp>
    </p:spTree>
    <p:extLst>
      <p:ext uri="{BB962C8B-B14F-4D97-AF65-F5344CB8AC3E}">
        <p14:creationId xmlns:p14="http://schemas.microsoft.com/office/powerpoint/2010/main" val="25791767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22</a:t>
            </a:fld>
            <a:endParaRPr lang="zh-CN" altLang="en-US"/>
          </a:p>
        </p:txBody>
      </p:sp>
    </p:spTree>
    <p:extLst>
      <p:ext uri="{BB962C8B-B14F-4D97-AF65-F5344CB8AC3E}">
        <p14:creationId xmlns:p14="http://schemas.microsoft.com/office/powerpoint/2010/main" val="13926904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23</a:t>
            </a:fld>
            <a:endParaRPr lang="zh-CN" altLang="en-US"/>
          </a:p>
        </p:txBody>
      </p:sp>
    </p:spTree>
    <p:extLst>
      <p:ext uri="{BB962C8B-B14F-4D97-AF65-F5344CB8AC3E}">
        <p14:creationId xmlns:p14="http://schemas.microsoft.com/office/powerpoint/2010/main" val="23067329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24</a:t>
            </a:fld>
            <a:endParaRPr lang="zh-CN" altLang="en-US"/>
          </a:p>
        </p:txBody>
      </p:sp>
    </p:spTree>
    <p:extLst>
      <p:ext uri="{BB962C8B-B14F-4D97-AF65-F5344CB8AC3E}">
        <p14:creationId xmlns:p14="http://schemas.microsoft.com/office/powerpoint/2010/main" val="210737833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25</a:t>
            </a:fld>
            <a:endParaRPr lang="zh-CN" altLang="en-US"/>
          </a:p>
        </p:txBody>
      </p:sp>
    </p:spTree>
    <p:extLst>
      <p:ext uri="{BB962C8B-B14F-4D97-AF65-F5344CB8AC3E}">
        <p14:creationId xmlns:p14="http://schemas.microsoft.com/office/powerpoint/2010/main" val="6885320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3</a:t>
            </a:fld>
            <a:endParaRPr lang="zh-CN" altLang="en-US"/>
          </a:p>
        </p:txBody>
      </p:sp>
    </p:spTree>
    <p:extLst>
      <p:ext uri="{BB962C8B-B14F-4D97-AF65-F5344CB8AC3E}">
        <p14:creationId xmlns:p14="http://schemas.microsoft.com/office/powerpoint/2010/main" val="6817440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4</a:t>
            </a:fld>
            <a:endParaRPr lang="zh-CN" altLang="en-US"/>
          </a:p>
        </p:txBody>
      </p:sp>
    </p:spTree>
    <p:extLst>
      <p:ext uri="{BB962C8B-B14F-4D97-AF65-F5344CB8AC3E}">
        <p14:creationId xmlns:p14="http://schemas.microsoft.com/office/powerpoint/2010/main" val="25827294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5</a:t>
            </a:fld>
            <a:endParaRPr lang="zh-CN" altLang="en-US"/>
          </a:p>
        </p:txBody>
      </p:sp>
    </p:spTree>
    <p:extLst>
      <p:ext uri="{BB962C8B-B14F-4D97-AF65-F5344CB8AC3E}">
        <p14:creationId xmlns:p14="http://schemas.microsoft.com/office/powerpoint/2010/main" val="14516368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6</a:t>
            </a:fld>
            <a:endParaRPr lang="zh-CN" altLang="en-US"/>
          </a:p>
        </p:txBody>
      </p:sp>
    </p:spTree>
    <p:extLst>
      <p:ext uri="{BB962C8B-B14F-4D97-AF65-F5344CB8AC3E}">
        <p14:creationId xmlns:p14="http://schemas.microsoft.com/office/powerpoint/2010/main" val="6452882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7</a:t>
            </a:fld>
            <a:endParaRPr lang="zh-CN" altLang="en-US"/>
          </a:p>
        </p:txBody>
      </p:sp>
    </p:spTree>
    <p:extLst>
      <p:ext uri="{BB962C8B-B14F-4D97-AF65-F5344CB8AC3E}">
        <p14:creationId xmlns:p14="http://schemas.microsoft.com/office/powerpoint/2010/main" val="23693689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8</a:t>
            </a:fld>
            <a:endParaRPr lang="zh-CN" altLang="en-US"/>
          </a:p>
        </p:txBody>
      </p:sp>
    </p:spTree>
    <p:extLst>
      <p:ext uri="{BB962C8B-B14F-4D97-AF65-F5344CB8AC3E}">
        <p14:creationId xmlns:p14="http://schemas.microsoft.com/office/powerpoint/2010/main" val="40734181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3122FCD-D91D-46F2-8E76-189CEAAA28E3}" type="slidenum">
              <a:rPr lang="zh-CN" altLang="en-US" smtClean="0"/>
              <a:t>9</a:t>
            </a:fld>
            <a:endParaRPr lang="zh-CN" altLang="en-US"/>
          </a:p>
        </p:txBody>
      </p:sp>
    </p:spTree>
    <p:extLst>
      <p:ext uri="{BB962C8B-B14F-4D97-AF65-F5344CB8AC3E}">
        <p14:creationId xmlns:p14="http://schemas.microsoft.com/office/powerpoint/2010/main" val="34491014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16" name="图片占位符 15"/>
          <p:cNvSpPr>
            <a:spLocks noGrp="1"/>
          </p:cNvSpPr>
          <p:nvPr>
            <p:ph type="pic" sz="quarter" idx="12"/>
          </p:nvPr>
        </p:nvSpPr>
        <p:spPr>
          <a:xfrm>
            <a:off x="250487" y="1859732"/>
            <a:ext cx="4482648" cy="3007206"/>
          </a:xfrm>
          <a:custGeom>
            <a:avLst/>
            <a:gdLst>
              <a:gd name="connsiteX0" fmla="*/ 1397757 w 4482648"/>
              <a:gd name="connsiteY0" fmla="*/ 39 h 3007206"/>
              <a:gd name="connsiteX1" fmla="*/ 2628441 w 4482648"/>
              <a:gd name="connsiteY1" fmla="*/ 772226 h 3007206"/>
              <a:gd name="connsiteX2" fmla="*/ 2659280 w 4482648"/>
              <a:gd name="connsiteY2" fmla="*/ 843491 h 3007206"/>
              <a:gd name="connsiteX3" fmla="*/ 2659280 w 4482648"/>
              <a:gd name="connsiteY3" fmla="*/ 843492 h 3007206"/>
              <a:gd name="connsiteX4" fmla="*/ 2659280 w 4482648"/>
              <a:gd name="connsiteY4" fmla="*/ 843492 h 3007206"/>
              <a:gd name="connsiteX5" fmla="*/ 2659281 w 4482648"/>
              <a:gd name="connsiteY5" fmla="*/ 843493 h 3007206"/>
              <a:gd name="connsiteX6" fmla="*/ 2659280 w 4482648"/>
              <a:gd name="connsiteY6" fmla="*/ 843492 h 3007206"/>
              <a:gd name="connsiteX7" fmla="*/ 2659944 w 4482648"/>
              <a:gd name="connsiteY7" fmla="*/ 840444 h 3007206"/>
              <a:gd name="connsiteX8" fmla="*/ 2659984 w 4482648"/>
              <a:gd name="connsiteY8" fmla="*/ 840569 h 3007206"/>
              <a:gd name="connsiteX9" fmla="*/ 3596727 w 4482648"/>
              <a:gd name="connsiteY9" fmla="*/ 1452090 h 3007206"/>
              <a:gd name="connsiteX10" fmla="*/ 3665051 w 4482648"/>
              <a:gd name="connsiteY10" fmla="*/ 1457401 h 3007206"/>
              <a:gd name="connsiteX11" fmla="*/ 4473032 w 4482648"/>
              <a:gd name="connsiteY11" fmla="*/ 2110676 h 3007206"/>
              <a:gd name="connsiteX12" fmla="*/ 3828176 w 4482648"/>
              <a:gd name="connsiteY12" fmla="*/ 2997589 h 3007206"/>
              <a:gd name="connsiteX13" fmla="*/ 3011687 w 4482648"/>
              <a:gd name="connsiteY13" fmla="*/ 2575043 h 3007206"/>
              <a:gd name="connsiteX14" fmla="*/ 2973128 w 4482648"/>
              <a:gd name="connsiteY14" fmla="*/ 2511371 h 3007206"/>
              <a:gd name="connsiteX15" fmla="*/ 2538588 w 4482648"/>
              <a:gd name="connsiteY15" fmla="*/ 2312805 h 3007206"/>
              <a:gd name="connsiteX16" fmla="*/ 2377725 w 4482648"/>
              <a:gd name="connsiteY16" fmla="*/ 2372610 h 3007206"/>
              <a:gd name="connsiteX17" fmla="*/ 2228225 w 4482648"/>
              <a:gd name="connsiteY17" fmla="*/ 2486017 h 3007206"/>
              <a:gd name="connsiteX18" fmla="*/ 1601996 w 4482648"/>
              <a:gd name="connsiteY18" fmla="*/ 2754278 h 3007206"/>
              <a:gd name="connsiteX19" fmla="*/ 17185 w 4482648"/>
              <a:gd name="connsiteY19" fmla="*/ 1601995 h 3007206"/>
              <a:gd name="connsiteX20" fmla="*/ 1169468 w 4482648"/>
              <a:gd name="connsiteY20" fmla="*/ 17184 h 3007206"/>
              <a:gd name="connsiteX21" fmla="*/ 1397757 w 4482648"/>
              <a:gd name="connsiteY21" fmla="*/ 39 h 300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2648" h="3007206">
                <a:moveTo>
                  <a:pt x="1397757" y="39"/>
                </a:moveTo>
                <a:cubicBezTo>
                  <a:pt x="1924431" y="3973"/>
                  <a:pt x="2399796" y="308729"/>
                  <a:pt x="2628441" y="772226"/>
                </a:cubicBezTo>
                <a:lnTo>
                  <a:pt x="2659280" y="843491"/>
                </a:lnTo>
                <a:lnTo>
                  <a:pt x="2659280" y="843492"/>
                </a:lnTo>
                <a:lnTo>
                  <a:pt x="2659280" y="843492"/>
                </a:lnTo>
                <a:lnTo>
                  <a:pt x="2659281" y="843493"/>
                </a:lnTo>
                <a:lnTo>
                  <a:pt x="2659280" y="843492"/>
                </a:lnTo>
                <a:lnTo>
                  <a:pt x="2659944" y="840444"/>
                </a:lnTo>
                <a:cubicBezTo>
                  <a:pt x="2659957" y="840486"/>
                  <a:pt x="2659971" y="840527"/>
                  <a:pt x="2659984" y="840569"/>
                </a:cubicBezTo>
                <a:cubicBezTo>
                  <a:pt x="2803327" y="1223049"/>
                  <a:pt x="3181942" y="1475143"/>
                  <a:pt x="3596727" y="1452090"/>
                </a:cubicBezTo>
                <a:lnTo>
                  <a:pt x="3665051" y="1457401"/>
                </a:lnTo>
                <a:cubicBezTo>
                  <a:pt x="4057451" y="1435592"/>
                  <a:pt x="4410367" y="1714127"/>
                  <a:pt x="4473032" y="2110676"/>
                </a:cubicBezTo>
                <a:cubicBezTo>
                  <a:pt x="4539874" y="2533663"/>
                  <a:pt x="4251163" y="2930747"/>
                  <a:pt x="3828176" y="2997589"/>
                </a:cubicBezTo>
                <a:cubicBezTo>
                  <a:pt x="3484500" y="3051899"/>
                  <a:pt x="3157923" y="2871487"/>
                  <a:pt x="3011687" y="2575043"/>
                </a:cubicBezTo>
                <a:lnTo>
                  <a:pt x="2973128" y="2511371"/>
                </a:lnTo>
                <a:cubicBezTo>
                  <a:pt x="2884111" y="2368396"/>
                  <a:pt x="2715410" y="2284863"/>
                  <a:pt x="2538588" y="2312805"/>
                </a:cubicBezTo>
                <a:cubicBezTo>
                  <a:pt x="2479647" y="2322119"/>
                  <a:pt x="2425384" y="2342938"/>
                  <a:pt x="2377725" y="2372610"/>
                </a:cubicBezTo>
                <a:lnTo>
                  <a:pt x="2228225" y="2486017"/>
                </a:lnTo>
                <a:cubicBezTo>
                  <a:pt x="2050957" y="2622001"/>
                  <a:pt x="1838192" y="2716953"/>
                  <a:pt x="1601996" y="2754278"/>
                </a:cubicBezTo>
                <a:cubicBezTo>
                  <a:pt x="846169" y="2873717"/>
                  <a:pt x="136625" y="2357823"/>
                  <a:pt x="17185" y="1601995"/>
                </a:cubicBezTo>
                <a:cubicBezTo>
                  <a:pt x="-102254" y="846168"/>
                  <a:pt x="413640" y="136624"/>
                  <a:pt x="1169468" y="17184"/>
                </a:cubicBezTo>
                <a:cubicBezTo>
                  <a:pt x="1246231" y="5054"/>
                  <a:pt x="1322518" y="-523"/>
                  <a:pt x="1397757" y="39"/>
                </a:cubicBezTo>
                <a:close/>
              </a:path>
            </a:pathLst>
          </a:custGeom>
        </p:spPr>
        <p:txBody>
          <a:bodyPr wrap="square">
            <a:noAutofit/>
          </a:bodyPr>
          <a:lstStyle/>
          <a:p>
            <a:endParaRPr lang="zh-CN" altLang="en-US"/>
          </a:p>
        </p:txBody>
      </p:sp>
      <p:sp>
        <p:nvSpPr>
          <p:cNvPr id="11" name="图片占位符 10"/>
          <p:cNvSpPr>
            <a:spLocks noGrp="1"/>
          </p:cNvSpPr>
          <p:nvPr>
            <p:ph type="pic" sz="quarter" idx="11"/>
          </p:nvPr>
        </p:nvSpPr>
        <p:spPr>
          <a:xfrm>
            <a:off x="9544297" y="1743627"/>
            <a:ext cx="2115149" cy="2195810"/>
          </a:xfrm>
          <a:custGeom>
            <a:avLst/>
            <a:gdLst>
              <a:gd name="connsiteX0" fmla="*/ 423537 w 2115149"/>
              <a:gd name="connsiteY0" fmla="*/ 47 h 2195810"/>
              <a:gd name="connsiteX1" fmla="*/ 510355 w 2115149"/>
              <a:gd name="connsiteY1" fmla="*/ 7592 h 2195810"/>
              <a:gd name="connsiteX2" fmla="*/ 760962 w 2115149"/>
              <a:gd name="connsiteY2" fmla="*/ 155038 h 2195810"/>
              <a:gd name="connsiteX3" fmla="*/ 774820 w 2115149"/>
              <a:gd name="connsiteY3" fmla="*/ 173422 h 2195810"/>
              <a:gd name="connsiteX4" fmla="*/ 825585 w 2115149"/>
              <a:gd name="connsiteY4" fmla="*/ 260341 h 2195810"/>
              <a:gd name="connsiteX5" fmla="*/ 825588 w 2115149"/>
              <a:gd name="connsiteY5" fmla="*/ 260349 h 2195810"/>
              <a:gd name="connsiteX6" fmla="*/ 829614 w 2115149"/>
              <a:gd name="connsiteY6" fmla="*/ 258741 h 2195810"/>
              <a:gd name="connsiteX7" fmla="*/ 954268 w 2115149"/>
              <a:gd name="connsiteY7" fmla="*/ 324210 h 2195810"/>
              <a:gd name="connsiteX8" fmla="*/ 1134723 w 2115149"/>
              <a:gd name="connsiteY8" fmla="*/ 286587 h 2195810"/>
              <a:gd name="connsiteX9" fmla="*/ 1199461 w 2115149"/>
              <a:gd name="connsiteY9" fmla="*/ 223214 h 2195810"/>
              <a:gd name="connsiteX10" fmla="*/ 1679422 w 2115149"/>
              <a:gd name="connsiteY10" fmla="*/ 73940 h 2195810"/>
              <a:gd name="connsiteX11" fmla="*/ 2105706 w 2115149"/>
              <a:gd name="connsiteY11" fmla="*/ 699388 h 2195810"/>
              <a:gd name="connsiteX12" fmla="*/ 1641111 w 2115149"/>
              <a:gd name="connsiteY12" fmla="*/ 1131643 h 2195810"/>
              <a:gd name="connsiteX13" fmla="*/ 1554669 w 2115149"/>
              <a:gd name="connsiteY13" fmla="*/ 1134471 h 2195810"/>
              <a:gd name="connsiteX14" fmla="*/ 1257597 w 2115149"/>
              <a:gd name="connsiteY14" fmla="*/ 1410865 h 2195810"/>
              <a:gd name="connsiteX15" fmla="*/ 1251596 w 2115149"/>
              <a:gd name="connsiteY15" fmla="*/ 1479925 h 2195810"/>
              <a:gd name="connsiteX16" fmla="*/ 1265372 w 2115149"/>
              <a:gd name="connsiteY16" fmla="*/ 1547567 h 2195810"/>
              <a:gd name="connsiteX17" fmla="*/ 1265710 w 2115149"/>
              <a:gd name="connsiteY17" fmla="*/ 1549607 h 2195810"/>
              <a:gd name="connsiteX18" fmla="*/ 1273907 w 2115149"/>
              <a:gd name="connsiteY18" fmla="*/ 1599230 h 2195810"/>
              <a:gd name="connsiteX19" fmla="*/ 1267936 w 2115149"/>
              <a:gd name="connsiteY19" fmla="*/ 1760084 h 2195810"/>
              <a:gd name="connsiteX20" fmla="*/ 642488 w 2115149"/>
              <a:gd name="connsiteY20" fmla="*/ 2186367 h 2195810"/>
              <a:gd name="connsiteX21" fmla="*/ 216205 w 2115149"/>
              <a:gd name="connsiteY21" fmla="*/ 1560919 h 2195810"/>
              <a:gd name="connsiteX22" fmla="*/ 361691 w 2115149"/>
              <a:gd name="connsiteY22" fmla="*/ 1283909 h 2195810"/>
              <a:gd name="connsiteX23" fmla="*/ 408444 w 2115149"/>
              <a:gd name="connsiteY23" fmla="*/ 1242515 h 2195810"/>
              <a:gd name="connsiteX24" fmla="*/ 408445 w 2115149"/>
              <a:gd name="connsiteY24" fmla="*/ 1242515 h 2195810"/>
              <a:gd name="connsiteX25" fmla="*/ 435256 w 2115149"/>
              <a:gd name="connsiteY25" fmla="*/ 1209658 h 2195810"/>
              <a:gd name="connsiteX26" fmla="*/ 471296 w 2115149"/>
              <a:gd name="connsiteY26" fmla="*/ 1121069 h 2195810"/>
              <a:gd name="connsiteX27" fmla="*/ 303432 w 2115149"/>
              <a:gd name="connsiteY27" fmla="*/ 845421 h 2195810"/>
              <a:gd name="connsiteX28" fmla="*/ 266692 w 2115149"/>
              <a:gd name="connsiteY28" fmla="*/ 828302 h 2195810"/>
              <a:gd name="connsiteX29" fmla="*/ 7591 w 2115149"/>
              <a:gd name="connsiteY29" fmla="*/ 350258 h 2195810"/>
              <a:gd name="connsiteX30" fmla="*/ 423537 w 2115149"/>
              <a:gd name="connsiteY30" fmla="*/ 47 h 219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15149" h="2195810">
                <a:moveTo>
                  <a:pt x="423537" y="47"/>
                </a:moveTo>
                <a:cubicBezTo>
                  <a:pt x="452121" y="-373"/>
                  <a:pt x="481173" y="2066"/>
                  <a:pt x="510355" y="7592"/>
                </a:cubicBezTo>
                <a:cubicBezTo>
                  <a:pt x="612494" y="26934"/>
                  <a:pt x="699312" y="80898"/>
                  <a:pt x="760962" y="155038"/>
                </a:cubicBezTo>
                <a:lnTo>
                  <a:pt x="774820" y="173422"/>
                </a:lnTo>
                <a:lnTo>
                  <a:pt x="825585" y="260341"/>
                </a:lnTo>
                <a:cubicBezTo>
                  <a:pt x="825586" y="260344"/>
                  <a:pt x="825587" y="260346"/>
                  <a:pt x="825588" y="260349"/>
                </a:cubicBezTo>
                <a:lnTo>
                  <a:pt x="829614" y="258741"/>
                </a:lnTo>
                <a:cubicBezTo>
                  <a:pt x="862550" y="291409"/>
                  <a:pt x="905258" y="314930"/>
                  <a:pt x="954268" y="324210"/>
                </a:cubicBezTo>
                <a:cubicBezTo>
                  <a:pt x="1019615" y="336585"/>
                  <a:pt x="1083790" y="321301"/>
                  <a:pt x="1134723" y="286587"/>
                </a:cubicBezTo>
                <a:lnTo>
                  <a:pt x="1199461" y="223214"/>
                </a:lnTo>
                <a:cubicBezTo>
                  <a:pt x="1320452" y="101228"/>
                  <a:pt x="1497905" y="39566"/>
                  <a:pt x="1679422" y="73940"/>
                </a:cubicBezTo>
                <a:cubicBezTo>
                  <a:pt x="1969850" y="128938"/>
                  <a:pt x="2160704" y="408961"/>
                  <a:pt x="2105706" y="699388"/>
                </a:cubicBezTo>
                <a:cubicBezTo>
                  <a:pt x="2061020" y="935360"/>
                  <a:pt x="1867783" y="1105599"/>
                  <a:pt x="1641111" y="1131643"/>
                </a:cubicBezTo>
                <a:lnTo>
                  <a:pt x="1554669" y="1134471"/>
                </a:lnTo>
                <a:cubicBezTo>
                  <a:pt x="1409731" y="1151124"/>
                  <a:pt x="1286170" y="1259979"/>
                  <a:pt x="1257597" y="1410865"/>
                </a:cubicBezTo>
                <a:cubicBezTo>
                  <a:pt x="1253201" y="1434078"/>
                  <a:pt x="1251262" y="1457187"/>
                  <a:pt x="1251596" y="1479925"/>
                </a:cubicBezTo>
                <a:lnTo>
                  <a:pt x="1265372" y="1547567"/>
                </a:lnTo>
                <a:lnTo>
                  <a:pt x="1265710" y="1549607"/>
                </a:lnTo>
                <a:lnTo>
                  <a:pt x="1273907" y="1599230"/>
                </a:lnTo>
                <a:cubicBezTo>
                  <a:pt x="1279917" y="1651539"/>
                  <a:pt x="1278248" y="1705629"/>
                  <a:pt x="1267936" y="1760084"/>
                </a:cubicBezTo>
                <a:cubicBezTo>
                  <a:pt x="1212938" y="2050511"/>
                  <a:pt x="932915" y="2241365"/>
                  <a:pt x="642488" y="2186367"/>
                </a:cubicBezTo>
                <a:cubicBezTo>
                  <a:pt x="352060" y="2131369"/>
                  <a:pt x="161207" y="1851346"/>
                  <a:pt x="216205" y="1560919"/>
                </a:cubicBezTo>
                <a:cubicBezTo>
                  <a:pt x="236829" y="1452008"/>
                  <a:pt x="289097" y="1357101"/>
                  <a:pt x="361691" y="1283909"/>
                </a:cubicBezTo>
                <a:lnTo>
                  <a:pt x="408444" y="1242515"/>
                </a:lnTo>
                <a:lnTo>
                  <a:pt x="408445" y="1242515"/>
                </a:lnTo>
                <a:lnTo>
                  <a:pt x="435256" y="1209658"/>
                </a:lnTo>
                <a:cubicBezTo>
                  <a:pt x="452592" y="1183615"/>
                  <a:pt x="465108" y="1153742"/>
                  <a:pt x="471296" y="1121069"/>
                </a:cubicBezTo>
                <a:cubicBezTo>
                  <a:pt x="494498" y="998545"/>
                  <a:pt x="420464" y="880136"/>
                  <a:pt x="303432" y="845421"/>
                </a:cubicBezTo>
                <a:lnTo>
                  <a:pt x="266692" y="828302"/>
                </a:lnTo>
                <a:cubicBezTo>
                  <a:pt x="81532" y="752408"/>
                  <a:pt x="-31092" y="554536"/>
                  <a:pt x="7591" y="350258"/>
                </a:cubicBezTo>
                <a:cubicBezTo>
                  <a:pt x="46275" y="145982"/>
                  <a:pt x="223449" y="2987"/>
                  <a:pt x="423537" y="47"/>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0370652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458913" y="2235410"/>
            <a:ext cx="6961586" cy="4165274"/>
          </a:xfrm>
          <a:custGeom>
            <a:avLst/>
            <a:gdLst>
              <a:gd name="connsiteX0" fmla="*/ 6081668 w 6961586"/>
              <a:gd name="connsiteY0" fmla="*/ 1361782 h 4165274"/>
              <a:gd name="connsiteX1" fmla="*/ 6848657 w 6961586"/>
              <a:gd name="connsiteY1" fmla="*/ 1797545 h 4165274"/>
              <a:gd name="connsiteX2" fmla="*/ 6525658 w 6961586"/>
              <a:gd name="connsiteY2" fmla="*/ 2973147 h 4165274"/>
              <a:gd name="connsiteX3" fmla="*/ 5870961 w 6961586"/>
              <a:gd name="connsiteY3" fmla="*/ 3055124 h 4165274"/>
              <a:gd name="connsiteX4" fmla="*/ 5834741 w 6961586"/>
              <a:gd name="connsiteY4" fmla="*/ 3043287 h 4165274"/>
              <a:gd name="connsiteX5" fmla="*/ 5834738 w 6961586"/>
              <a:gd name="connsiteY5" fmla="*/ 3043286 h 4165274"/>
              <a:gd name="connsiteX6" fmla="*/ 5781753 w 6961586"/>
              <a:gd name="connsiteY6" fmla="*/ 3019637 h 4165274"/>
              <a:gd name="connsiteX7" fmla="*/ 5731455 w 6961586"/>
              <a:gd name="connsiteY7" fmla="*/ 3003201 h 4165274"/>
              <a:gd name="connsiteX8" fmla="*/ 5312685 w 6961586"/>
              <a:gd name="connsiteY8" fmla="*/ 3055636 h 4165274"/>
              <a:gd name="connsiteX9" fmla="*/ 5070083 w 6961586"/>
              <a:gd name="connsiteY9" fmla="*/ 3338530 h 4165274"/>
              <a:gd name="connsiteX10" fmla="*/ 5034470 w 6961586"/>
              <a:gd name="connsiteY10" fmla="*/ 3528240 h 4165274"/>
              <a:gd name="connsiteX11" fmla="*/ 5034470 w 6961586"/>
              <a:gd name="connsiteY11" fmla="*/ 3528243 h 4165274"/>
              <a:gd name="connsiteX12" fmla="*/ 5033753 w 6961586"/>
              <a:gd name="connsiteY12" fmla="*/ 3531439 h 4165274"/>
              <a:gd name="connsiteX13" fmla="*/ 4628778 w 6961586"/>
              <a:gd name="connsiteY13" fmla="*/ 4052345 h 4165274"/>
              <a:gd name="connsiteX14" fmla="*/ 3453176 w 6961586"/>
              <a:gd name="connsiteY14" fmla="*/ 3729347 h 4165274"/>
              <a:gd name="connsiteX15" fmla="*/ 3776175 w 6961586"/>
              <a:gd name="connsiteY15" fmla="*/ 2553745 h 4165274"/>
              <a:gd name="connsiteX16" fmla="*/ 4430872 w 6961586"/>
              <a:gd name="connsiteY16" fmla="*/ 2471768 h 4165274"/>
              <a:gd name="connsiteX17" fmla="*/ 4570377 w 6961586"/>
              <a:gd name="connsiteY17" fmla="*/ 2523690 h 4165274"/>
              <a:gd name="connsiteX18" fmla="*/ 4989146 w 6961586"/>
              <a:gd name="connsiteY18" fmla="*/ 2471256 h 4165274"/>
              <a:gd name="connsiteX19" fmla="*/ 5231748 w 6961586"/>
              <a:gd name="connsiteY19" fmla="*/ 2188361 h 4165274"/>
              <a:gd name="connsiteX20" fmla="*/ 5267362 w 6961586"/>
              <a:gd name="connsiteY20" fmla="*/ 1998653 h 4165274"/>
              <a:gd name="connsiteX21" fmla="*/ 5268079 w 6961586"/>
              <a:gd name="connsiteY21" fmla="*/ 1995453 h 4165274"/>
              <a:gd name="connsiteX22" fmla="*/ 5673054 w 6961586"/>
              <a:gd name="connsiteY22" fmla="*/ 1474547 h 4165274"/>
              <a:gd name="connsiteX23" fmla="*/ 6081668 w 6961586"/>
              <a:gd name="connsiteY23" fmla="*/ 1361782 h 4165274"/>
              <a:gd name="connsiteX24" fmla="*/ 4411545 w 6961586"/>
              <a:gd name="connsiteY24" fmla="*/ 680973 h 4165274"/>
              <a:gd name="connsiteX25" fmla="*/ 5178534 w 6961586"/>
              <a:gd name="connsiteY25" fmla="*/ 1116736 h 4165274"/>
              <a:gd name="connsiteX26" fmla="*/ 4855535 w 6961586"/>
              <a:gd name="connsiteY26" fmla="*/ 2292338 h 4165274"/>
              <a:gd name="connsiteX27" fmla="*/ 4200838 w 6961586"/>
              <a:gd name="connsiteY27" fmla="*/ 2374315 h 4165274"/>
              <a:gd name="connsiteX28" fmla="*/ 4164617 w 6961586"/>
              <a:gd name="connsiteY28" fmla="*/ 2362479 h 4165274"/>
              <a:gd name="connsiteX29" fmla="*/ 4164615 w 6961586"/>
              <a:gd name="connsiteY29" fmla="*/ 2362478 h 4165274"/>
              <a:gd name="connsiteX30" fmla="*/ 4111630 w 6961586"/>
              <a:gd name="connsiteY30" fmla="*/ 2338828 h 4165274"/>
              <a:gd name="connsiteX31" fmla="*/ 4061331 w 6961586"/>
              <a:gd name="connsiteY31" fmla="*/ 2322392 h 4165274"/>
              <a:gd name="connsiteX32" fmla="*/ 3642562 w 6961586"/>
              <a:gd name="connsiteY32" fmla="*/ 2374827 h 4165274"/>
              <a:gd name="connsiteX33" fmla="*/ 3399960 w 6961586"/>
              <a:gd name="connsiteY33" fmla="*/ 2657721 h 4165274"/>
              <a:gd name="connsiteX34" fmla="*/ 3364347 w 6961586"/>
              <a:gd name="connsiteY34" fmla="*/ 2847431 h 4165274"/>
              <a:gd name="connsiteX35" fmla="*/ 3364347 w 6961586"/>
              <a:gd name="connsiteY35" fmla="*/ 2847433 h 4165274"/>
              <a:gd name="connsiteX36" fmla="*/ 3363630 w 6961586"/>
              <a:gd name="connsiteY36" fmla="*/ 2850630 h 4165274"/>
              <a:gd name="connsiteX37" fmla="*/ 2958655 w 6961586"/>
              <a:gd name="connsiteY37" fmla="*/ 3371536 h 4165274"/>
              <a:gd name="connsiteX38" fmla="*/ 1783053 w 6961586"/>
              <a:gd name="connsiteY38" fmla="*/ 3048538 h 4165274"/>
              <a:gd name="connsiteX39" fmla="*/ 2106052 w 6961586"/>
              <a:gd name="connsiteY39" fmla="*/ 1872935 h 4165274"/>
              <a:gd name="connsiteX40" fmla="*/ 2760749 w 6961586"/>
              <a:gd name="connsiteY40" fmla="*/ 1790959 h 4165274"/>
              <a:gd name="connsiteX41" fmla="*/ 2900254 w 6961586"/>
              <a:gd name="connsiteY41" fmla="*/ 1842881 h 4165274"/>
              <a:gd name="connsiteX42" fmla="*/ 3319024 w 6961586"/>
              <a:gd name="connsiteY42" fmla="*/ 1790447 h 4165274"/>
              <a:gd name="connsiteX43" fmla="*/ 3561625 w 6961586"/>
              <a:gd name="connsiteY43" fmla="*/ 1507552 h 4165274"/>
              <a:gd name="connsiteX44" fmla="*/ 3597240 w 6961586"/>
              <a:gd name="connsiteY44" fmla="*/ 1317843 h 4165274"/>
              <a:gd name="connsiteX45" fmla="*/ 3597956 w 6961586"/>
              <a:gd name="connsiteY45" fmla="*/ 1314644 h 4165274"/>
              <a:gd name="connsiteX46" fmla="*/ 4002932 w 6961586"/>
              <a:gd name="connsiteY46" fmla="*/ 793738 h 4165274"/>
              <a:gd name="connsiteX47" fmla="*/ 4411545 w 6961586"/>
              <a:gd name="connsiteY47" fmla="*/ 680973 h 4165274"/>
              <a:gd name="connsiteX48" fmla="*/ 2741423 w 6961586"/>
              <a:gd name="connsiteY48" fmla="*/ 166 h 4165274"/>
              <a:gd name="connsiteX49" fmla="*/ 3508412 w 6961586"/>
              <a:gd name="connsiteY49" fmla="*/ 435928 h 4165274"/>
              <a:gd name="connsiteX50" fmla="*/ 3185413 w 6961586"/>
              <a:gd name="connsiteY50" fmla="*/ 1611530 h 4165274"/>
              <a:gd name="connsiteX51" fmla="*/ 2530716 w 6961586"/>
              <a:gd name="connsiteY51" fmla="*/ 1693506 h 4165274"/>
              <a:gd name="connsiteX52" fmla="*/ 2494496 w 6961586"/>
              <a:gd name="connsiteY52" fmla="*/ 1681670 h 4165274"/>
              <a:gd name="connsiteX53" fmla="*/ 2494494 w 6961586"/>
              <a:gd name="connsiteY53" fmla="*/ 1681669 h 4165274"/>
              <a:gd name="connsiteX54" fmla="*/ 2441508 w 6961586"/>
              <a:gd name="connsiteY54" fmla="*/ 1658019 h 4165274"/>
              <a:gd name="connsiteX55" fmla="*/ 2391210 w 6961586"/>
              <a:gd name="connsiteY55" fmla="*/ 1641584 h 4165274"/>
              <a:gd name="connsiteX56" fmla="*/ 1972440 w 6961586"/>
              <a:gd name="connsiteY56" fmla="*/ 1694019 h 4165274"/>
              <a:gd name="connsiteX57" fmla="*/ 1729838 w 6961586"/>
              <a:gd name="connsiteY57" fmla="*/ 1976913 h 4165274"/>
              <a:gd name="connsiteX58" fmla="*/ 1694226 w 6961586"/>
              <a:gd name="connsiteY58" fmla="*/ 2166623 h 4165274"/>
              <a:gd name="connsiteX59" fmla="*/ 1694224 w 6961586"/>
              <a:gd name="connsiteY59" fmla="*/ 2166625 h 4165274"/>
              <a:gd name="connsiteX60" fmla="*/ 1693509 w 6961586"/>
              <a:gd name="connsiteY60" fmla="*/ 2169821 h 4165274"/>
              <a:gd name="connsiteX61" fmla="*/ 1288533 w 6961586"/>
              <a:gd name="connsiteY61" fmla="*/ 2690728 h 4165274"/>
              <a:gd name="connsiteX62" fmla="*/ 112931 w 6961586"/>
              <a:gd name="connsiteY62" fmla="*/ 2367730 h 4165274"/>
              <a:gd name="connsiteX63" fmla="*/ 435930 w 6961586"/>
              <a:gd name="connsiteY63" fmla="*/ 1192128 h 4165274"/>
              <a:gd name="connsiteX64" fmla="*/ 1090627 w 6961586"/>
              <a:gd name="connsiteY64" fmla="*/ 1110151 h 4165274"/>
              <a:gd name="connsiteX65" fmla="*/ 1230132 w 6961586"/>
              <a:gd name="connsiteY65" fmla="*/ 1162073 h 4165274"/>
              <a:gd name="connsiteX66" fmla="*/ 1648902 w 6961586"/>
              <a:gd name="connsiteY66" fmla="*/ 1109638 h 4165274"/>
              <a:gd name="connsiteX67" fmla="*/ 1891504 w 6961586"/>
              <a:gd name="connsiteY67" fmla="*/ 826744 h 4165274"/>
              <a:gd name="connsiteX68" fmla="*/ 1927118 w 6961586"/>
              <a:gd name="connsiteY68" fmla="*/ 637036 h 4165274"/>
              <a:gd name="connsiteX69" fmla="*/ 1927834 w 6961586"/>
              <a:gd name="connsiteY69" fmla="*/ 633836 h 4165274"/>
              <a:gd name="connsiteX70" fmla="*/ 2332810 w 6961586"/>
              <a:gd name="connsiteY70" fmla="*/ 112930 h 4165274"/>
              <a:gd name="connsiteX71" fmla="*/ 2741423 w 6961586"/>
              <a:gd name="connsiteY71" fmla="*/ 166 h 416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961586" h="4165274">
                <a:moveTo>
                  <a:pt x="6081668" y="1361782"/>
                </a:moveTo>
                <a:cubicBezTo>
                  <a:pt x="6387434" y="1355779"/>
                  <a:pt x="6686792" y="1513039"/>
                  <a:pt x="6848657" y="1797545"/>
                </a:cubicBezTo>
                <a:cubicBezTo>
                  <a:pt x="7084097" y="2211372"/>
                  <a:pt x="6939485" y="2737707"/>
                  <a:pt x="6525658" y="2973147"/>
                </a:cubicBezTo>
                <a:cubicBezTo>
                  <a:pt x="6318744" y="3090867"/>
                  <a:pt x="6083704" y="3113574"/>
                  <a:pt x="5870961" y="3055124"/>
                </a:cubicBezTo>
                <a:lnTo>
                  <a:pt x="5834741" y="3043287"/>
                </a:lnTo>
                <a:cubicBezTo>
                  <a:pt x="5834740" y="3043287"/>
                  <a:pt x="5834739" y="3043286"/>
                  <a:pt x="5834738" y="3043286"/>
                </a:cubicBezTo>
                <a:lnTo>
                  <a:pt x="5781753" y="3019637"/>
                </a:lnTo>
                <a:lnTo>
                  <a:pt x="5731455" y="3003201"/>
                </a:lnTo>
                <a:cubicBezTo>
                  <a:pt x="5595376" y="2965813"/>
                  <a:pt x="5445035" y="2980337"/>
                  <a:pt x="5312685" y="3055636"/>
                </a:cubicBezTo>
                <a:cubicBezTo>
                  <a:pt x="5196879" y="3121522"/>
                  <a:pt x="5114032" y="3223022"/>
                  <a:pt x="5070083" y="3338530"/>
                </a:cubicBezTo>
                <a:cubicBezTo>
                  <a:pt x="5050918" y="3414713"/>
                  <a:pt x="5046341" y="3465004"/>
                  <a:pt x="5034470" y="3528240"/>
                </a:cubicBezTo>
                <a:cubicBezTo>
                  <a:pt x="5034470" y="3528240"/>
                  <a:pt x="5034470" y="3528241"/>
                  <a:pt x="5034470" y="3528243"/>
                </a:cubicBezTo>
                <a:lnTo>
                  <a:pt x="5033753" y="3531439"/>
                </a:lnTo>
                <a:cubicBezTo>
                  <a:pt x="4975301" y="3744181"/>
                  <a:pt x="4835692" y="3934625"/>
                  <a:pt x="4628778" y="4052345"/>
                </a:cubicBezTo>
                <a:cubicBezTo>
                  <a:pt x="4214951" y="4287785"/>
                  <a:pt x="3688615" y="4143173"/>
                  <a:pt x="3453176" y="3729347"/>
                </a:cubicBezTo>
                <a:cubicBezTo>
                  <a:pt x="3217736" y="3315520"/>
                  <a:pt x="3362348" y="2789184"/>
                  <a:pt x="3776175" y="2553745"/>
                </a:cubicBezTo>
                <a:cubicBezTo>
                  <a:pt x="3983089" y="2436024"/>
                  <a:pt x="4218129" y="2413317"/>
                  <a:pt x="4430872" y="2471768"/>
                </a:cubicBezTo>
                <a:lnTo>
                  <a:pt x="4570377" y="2523690"/>
                </a:lnTo>
                <a:cubicBezTo>
                  <a:pt x="4706455" y="2561078"/>
                  <a:pt x="4856797" y="2546554"/>
                  <a:pt x="4989146" y="2471256"/>
                </a:cubicBezTo>
                <a:cubicBezTo>
                  <a:pt x="5104953" y="2405369"/>
                  <a:pt x="5187799" y="2303868"/>
                  <a:pt x="5231748" y="2188361"/>
                </a:cubicBezTo>
                <a:lnTo>
                  <a:pt x="5267362" y="1998653"/>
                </a:lnTo>
                <a:lnTo>
                  <a:pt x="5268079" y="1995453"/>
                </a:lnTo>
                <a:cubicBezTo>
                  <a:pt x="5326531" y="1782710"/>
                  <a:pt x="5466140" y="1592267"/>
                  <a:pt x="5673054" y="1474547"/>
                </a:cubicBezTo>
                <a:cubicBezTo>
                  <a:pt x="5802375" y="1400972"/>
                  <a:pt x="5942684" y="1364511"/>
                  <a:pt x="6081668" y="1361782"/>
                </a:cubicBezTo>
                <a:close/>
                <a:moveTo>
                  <a:pt x="4411545" y="680973"/>
                </a:moveTo>
                <a:cubicBezTo>
                  <a:pt x="4717311" y="674971"/>
                  <a:pt x="5016669" y="832230"/>
                  <a:pt x="5178534" y="1116736"/>
                </a:cubicBezTo>
                <a:cubicBezTo>
                  <a:pt x="5413974" y="1530563"/>
                  <a:pt x="5269362" y="2056898"/>
                  <a:pt x="4855535" y="2292338"/>
                </a:cubicBezTo>
                <a:cubicBezTo>
                  <a:pt x="4648621" y="2410058"/>
                  <a:pt x="4413581" y="2432765"/>
                  <a:pt x="4200838" y="2374315"/>
                </a:cubicBezTo>
                <a:lnTo>
                  <a:pt x="4164617" y="2362479"/>
                </a:lnTo>
                <a:cubicBezTo>
                  <a:pt x="4164617" y="2362478"/>
                  <a:pt x="4164616" y="2362477"/>
                  <a:pt x="4164615" y="2362478"/>
                </a:cubicBezTo>
                <a:lnTo>
                  <a:pt x="4111630" y="2338828"/>
                </a:lnTo>
                <a:lnTo>
                  <a:pt x="4061331" y="2322392"/>
                </a:lnTo>
                <a:cubicBezTo>
                  <a:pt x="3925253" y="2285004"/>
                  <a:pt x="3774912" y="2299528"/>
                  <a:pt x="3642562" y="2374827"/>
                </a:cubicBezTo>
                <a:cubicBezTo>
                  <a:pt x="3526756" y="2440713"/>
                  <a:pt x="3443910" y="2542213"/>
                  <a:pt x="3399960" y="2657721"/>
                </a:cubicBezTo>
                <a:cubicBezTo>
                  <a:pt x="3380795" y="2733904"/>
                  <a:pt x="3376218" y="2784195"/>
                  <a:pt x="3364347" y="2847431"/>
                </a:cubicBezTo>
                <a:cubicBezTo>
                  <a:pt x="3364347" y="2847431"/>
                  <a:pt x="3364347" y="2847431"/>
                  <a:pt x="3364347" y="2847433"/>
                </a:cubicBezTo>
                <a:lnTo>
                  <a:pt x="3363630" y="2850630"/>
                </a:lnTo>
                <a:cubicBezTo>
                  <a:pt x="3305179" y="3063372"/>
                  <a:pt x="3165569" y="3253816"/>
                  <a:pt x="2958655" y="3371536"/>
                </a:cubicBezTo>
                <a:cubicBezTo>
                  <a:pt x="2544828" y="3606976"/>
                  <a:pt x="2018493" y="3462364"/>
                  <a:pt x="1783053" y="3048538"/>
                </a:cubicBezTo>
                <a:cubicBezTo>
                  <a:pt x="1547613" y="2634711"/>
                  <a:pt x="1692226" y="2108375"/>
                  <a:pt x="2106052" y="1872935"/>
                </a:cubicBezTo>
                <a:cubicBezTo>
                  <a:pt x="2312966" y="1755215"/>
                  <a:pt x="2548006" y="1732508"/>
                  <a:pt x="2760749" y="1790959"/>
                </a:cubicBezTo>
                <a:lnTo>
                  <a:pt x="2900254" y="1842881"/>
                </a:lnTo>
                <a:cubicBezTo>
                  <a:pt x="3036333" y="1880269"/>
                  <a:pt x="3186674" y="1865744"/>
                  <a:pt x="3319024" y="1790447"/>
                </a:cubicBezTo>
                <a:cubicBezTo>
                  <a:pt x="3434831" y="1724560"/>
                  <a:pt x="3517675" y="1623059"/>
                  <a:pt x="3561625" y="1507552"/>
                </a:cubicBezTo>
                <a:lnTo>
                  <a:pt x="3597240" y="1317843"/>
                </a:lnTo>
                <a:lnTo>
                  <a:pt x="3597956" y="1314644"/>
                </a:lnTo>
                <a:cubicBezTo>
                  <a:pt x="3656408" y="1101902"/>
                  <a:pt x="3796018" y="911458"/>
                  <a:pt x="4002932" y="793738"/>
                </a:cubicBezTo>
                <a:cubicBezTo>
                  <a:pt x="4132253" y="720163"/>
                  <a:pt x="4272560" y="683702"/>
                  <a:pt x="4411545" y="680973"/>
                </a:cubicBezTo>
                <a:close/>
                <a:moveTo>
                  <a:pt x="2741423" y="166"/>
                </a:moveTo>
                <a:cubicBezTo>
                  <a:pt x="3047189" y="-5838"/>
                  <a:pt x="3346548" y="151422"/>
                  <a:pt x="3508412" y="435928"/>
                </a:cubicBezTo>
                <a:cubicBezTo>
                  <a:pt x="3743852" y="849754"/>
                  <a:pt x="3599240" y="1376090"/>
                  <a:pt x="3185413" y="1611530"/>
                </a:cubicBezTo>
                <a:cubicBezTo>
                  <a:pt x="2978499" y="1729250"/>
                  <a:pt x="2743459" y="1751957"/>
                  <a:pt x="2530716" y="1693506"/>
                </a:cubicBezTo>
                <a:lnTo>
                  <a:pt x="2494496" y="1681670"/>
                </a:lnTo>
                <a:cubicBezTo>
                  <a:pt x="2494495" y="1681670"/>
                  <a:pt x="2494494" y="1681669"/>
                  <a:pt x="2494494" y="1681669"/>
                </a:cubicBezTo>
                <a:lnTo>
                  <a:pt x="2441508" y="1658019"/>
                </a:lnTo>
                <a:lnTo>
                  <a:pt x="2391210" y="1641584"/>
                </a:lnTo>
                <a:cubicBezTo>
                  <a:pt x="2255131" y="1604196"/>
                  <a:pt x="2104791" y="1618721"/>
                  <a:pt x="1972440" y="1694019"/>
                </a:cubicBezTo>
                <a:cubicBezTo>
                  <a:pt x="1856634" y="1759905"/>
                  <a:pt x="1773787" y="1861405"/>
                  <a:pt x="1729838" y="1976913"/>
                </a:cubicBezTo>
                <a:cubicBezTo>
                  <a:pt x="1710673" y="2053096"/>
                  <a:pt x="1706096" y="2103387"/>
                  <a:pt x="1694226" y="2166623"/>
                </a:cubicBezTo>
                <a:cubicBezTo>
                  <a:pt x="1694225" y="2166623"/>
                  <a:pt x="1694226" y="2166624"/>
                  <a:pt x="1694224" y="2166625"/>
                </a:cubicBezTo>
                <a:lnTo>
                  <a:pt x="1693509" y="2169821"/>
                </a:lnTo>
                <a:cubicBezTo>
                  <a:pt x="1635057" y="2382564"/>
                  <a:pt x="1495447" y="2573008"/>
                  <a:pt x="1288533" y="2690728"/>
                </a:cubicBezTo>
                <a:cubicBezTo>
                  <a:pt x="874706" y="2926168"/>
                  <a:pt x="348370" y="2781556"/>
                  <a:pt x="112931" y="2367730"/>
                </a:cubicBezTo>
                <a:cubicBezTo>
                  <a:pt x="-122509" y="1953903"/>
                  <a:pt x="22102" y="1427568"/>
                  <a:pt x="435930" y="1192128"/>
                </a:cubicBezTo>
                <a:cubicBezTo>
                  <a:pt x="642844" y="1074407"/>
                  <a:pt x="877884" y="1051700"/>
                  <a:pt x="1090627" y="1110151"/>
                </a:cubicBezTo>
                <a:lnTo>
                  <a:pt x="1230132" y="1162073"/>
                </a:lnTo>
                <a:cubicBezTo>
                  <a:pt x="1366210" y="1199461"/>
                  <a:pt x="1516552" y="1184936"/>
                  <a:pt x="1648902" y="1109638"/>
                </a:cubicBezTo>
                <a:cubicBezTo>
                  <a:pt x="1764709" y="1043752"/>
                  <a:pt x="1847554" y="942250"/>
                  <a:pt x="1891504" y="826744"/>
                </a:cubicBezTo>
                <a:lnTo>
                  <a:pt x="1927118" y="637036"/>
                </a:lnTo>
                <a:lnTo>
                  <a:pt x="1927834" y="633836"/>
                </a:lnTo>
                <a:cubicBezTo>
                  <a:pt x="1986286" y="421093"/>
                  <a:pt x="2125896" y="230650"/>
                  <a:pt x="2332810" y="112930"/>
                </a:cubicBezTo>
                <a:cubicBezTo>
                  <a:pt x="2462130" y="39355"/>
                  <a:pt x="2602439" y="2894"/>
                  <a:pt x="2741423" y="166"/>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1149667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2FBB3CC-4392-4AD2-896A-F7D011982C15}" type="datetimeFigureOut">
              <a:rPr lang="zh-CN" altLang="en-US" smtClean="0"/>
              <a:t>2019/1/3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4B50861-9EFC-4C76-BC97-96D7C7C2A081}" type="slidenum">
              <a:rPr lang="zh-CN" altLang="en-US" smtClean="0"/>
              <a:t>‹#›</a:t>
            </a:fld>
            <a:endParaRPr lang="zh-CN" altLang="en-US"/>
          </a:p>
        </p:txBody>
      </p:sp>
    </p:spTree>
    <p:extLst>
      <p:ext uri="{BB962C8B-B14F-4D97-AF65-F5344CB8AC3E}">
        <p14:creationId xmlns:p14="http://schemas.microsoft.com/office/powerpoint/2010/main" val="34257405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2FBB3CC-4392-4AD2-896A-F7D011982C15}" type="datetimeFigureOut">
              <a:rPr lang="zh-CN" altLang="en-US" smtClean="0"/>
              <a:t>2019/1/3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4B50861-9EFC-4C76-BC97-96D7C7C2A081}" type="slidenum">
              <a:rPr lang="zh-CN" altLang="en-US" smtClean="0"/>
              <a:t>‹#›</a:t>
            </a:fld>
            <a:endParaRPr lang="zh-CN" altLang="en-US"/>
          </a:p>
        </p:txBody>
      </p:sp>
    </p:spTree>
    <p:extLst>
      <p:ext uri="{BB962C8B-B14F-4D97-AF65-F5344CB8AC3E}">
        <p14:creationId xmlns:p14="http://schemas.microsoft.com/office/powerpoint/2010/main" val="19833887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6096000" y="1866900"/>
            <a:ext cx="5221288" cy="4133850"/>
          </a:xfrm>
          <a:custGeom>
            <a:avLst/>
            <a:gdLst>
              <a:gd name="connsiteX0" fmla="*/ 0 w 5221288"/>
              <a:gd name="connsiteY0" fmla="*/ 0 h 4133850"/>
              <a:gd name="connsiteX1" fmla="*/ 5221288 w 5221288"/>
              <a:gd name="connsiteY1" fmla="*/ 0 h 4133850"/>
              <a:gd name="connsiteX2" fmla="*/ 5221288 w 5221288"/>
              <a:gd name="connsiteY2" fmla="*/ 4133850 h 4133850"/>
              <a:gd name="connsiteX3" fmla="*/ 0 w 5221288"/>
              <a:gd name="connsiteY3" fmla="*/ 4133850 h 4133850"/>
            </a:gdLst>
            <a:ahLst/>
            <a:cxnLst>
              <a:cxn ang="0">
                <a:pos x="connsiteX0" y="connsiteY0"/>
              </a:cxn>
              <a:cxn ang="0">
                <a:pos x="connsiteX1" y="connsiteY1"/>
              </a:cxn>
              <a:cxn ang="0">
                <a:pos x="connsiteX2" y="connsiteY2"/>
              </a:cxn>
              <a:cxn ang="0">
                <a:pos x="connsiteX3" y="connsiteY3"/>
              </a:cxn>
            </a:cxnLst>
            <a:rect l="l" t="t" r="r" b="b"/>
            <a:pathLst>
              <a:path w="5221288" h="4133850">
                <a:moveTo>
                  <a:pt x="0" y="0"/>
                </a:moveTo>
                <a:lnTo>
                  <a:pt x="5221288" y="0"/>
                </a:lnTo>
                <a:lnTo>
                  <a:pt x="5221288" y="4133850"/>
                </a:lnTo>
                <a:lnTo>
                  <a:pt x="0" y="4133850"/>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8439562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874713" y="1557338"/>
            <a:ext cx="3105150" cy="4751387"/>
          </a:xfrm>
          <a:custGeom>
            <a:avLst/>
            <a:gdLst>
              <a:gd name="connsiteX0" fmla="*/ 0 w 3105150"/>
              <a:gd name="connsiteY0" fmla="*/ 0 h 4751387"/>
              <a:gd name="connsiteX1" fmla="*/ 3105150 w 3105150"/>
              <a:gd name="connsiteY1" fmla="*/ 0 h 4751387"/>
              <a:gd name="connsiteX2" fmla="*/ 3105150 w 3105150"/>
              <a:gd name="connsiteY2" fmla="*/ 4751387 h 4751387"/>
              <a:gd name="connsiteX3" fmla="*/ 0 w 3105150"/>
              <a:gd name="connsiteY3" fmla="*/ 4751387 h 4751387"/>
            </a:gdLst>
            <a:ahLst/>
            <a:cxnLst>
              <a:cxn ang="0">
                <a:pos x="connsiteX0" y="connsiteY0"/>
              </a:cxn>
              <a:cxn ang="0">
                <a:pos x="connsiteX1" y="connsiteY1"/>
              </a:cxn>
              <a:cxn ang="0">
                <a:pos x="connsiteX2" y="connsiteY2"/>
              </a:cxn>
              <a:cxn ang="0">
                <a:pos x="connsiteX3" y="connsiteY3"/>
              </a:cxn>
            </a:cxnLst>
            <a:rect l="l" t="t" r="r" b="b"/>
            <a:pathLst>
              <a:path w="3105150" h="4751387">
                <a:moveTo>
                  <a:pt x="0" y="0"/>
                </a:moveTo>
                <a:lnTo>
                  <a:pt x="3105150" y="0"/>
                </a:lnTo>
                <a:lnTo>
                  <a:pt x="3105150" y="4751387"/>
                </a:lnTo>
                <a:lnTo>
                  <a:pt x="0" y="4751387"/>
                </a:lnTo>
                <a:close/>
              </a:path>
            </a:pathLst>
          </a:custGeom>
        </p:spPr>
        <p:txBody>
          <a:bodyPr wrap="square">
            <a:noAutofit/>
          </a:bodyPr>
          <a:lstStyle/>
          <a:p>
            <a:endParaRPr lang="zh-CN" altLang="en-US"/>
          </a:p>
        </p:txBody>
      </p:sp>
      <p:sp>
        <p:nvSpPr>
          <p:cNvPr id="14" name="图片占位符 13"/>
          <p:cNvSpPr>
            <a:spLocks noGrp="1"/>
          </p:cNvSpPr>
          <p:nvPr>
            <p:ph type="pic" sz="quarter" idx="11"/>
          </p:nvPr>
        </p:nvSpPr>
        <p:spPr>
          <a:xfrm>
            <a:off x="4075114" y="1557338"/>
            <a:ext cx="2388905" cy="2326734"/>
          </a:xfrm>
          <a:custGeom>
            <a:avLst/>
            <a:gdLst>
              <a:gd name="connsiteX0" fmla="*/ 0 w 2388905"/>
              <a:gd name="connsiteY0" fmla="*/ 0 h 2326734"/>
              <a:gd name="connsiteX1" fmla="*/ 2388905 w 2388905"/>
              <a:gd name="connsiteY1" fmla="*/ 0 h 2326734"/>
              <a:gd name="connsiteX2" fmla="*/ 2388905 w 2388905"/>
              <a:gd name="connsiteY2" fmla="*/ 2326734 h 2326734"/>
              <a:gd name="connsiteX3" fmla="*/ 0 w 2388905"/>
              <a:gd name="connsiteY3" fmla="*/ 2326734 h 2326734"/>
            </a:gdLst>
            <a:ahLst/>
            <a:cxnLst>
              <a:cxn ang="0">
                <a:pos x="connsiteX0" y="connsiteY0"/>
              </a:cxn>
              <a:cxn ang="0">
                <a:pos x="connsiteX1" y="connsiteY1"/>
              </a:cxn>
              <a:cxn ang="0">
                <a:pos x="connsiteX2" y="connsiteY2"/>
              </a:cxn>
              <a:cxn ang="0">
                <a:pos x="connsiteX3" y="connsiteY3"/>
              </a:cxn>
            </a:cxnLst>
            <a:rect l="l" t="t" r="r" b="b"/>
            <a:pathLst>
              <a:path w="2388905" h="2326734">
                <a:moveTo>
                  <a:pt x="0" y="0"/>
                </a:moveTo>
                <a:lnTo>
                  <a:pt x="2388905" y="0"/>
                </a:lnTo>
                <a:lnTo>
                  <a:pt x="2388905" y="2326734"/>
                </a:lnTo>
                <a:lnTo>
                  <a:pt x="0" y="2326734"/>
                </a:lnTo>
                <a:close/>
              </a:path>
            </a:pathLst>
          </a:custGeom>
        </p:spPr>
        <p:txBody>
          <a:bodyPr wrap="square">
            <a:noAutofit/>
          </a:bodyPr>
          <a:lstStyle/>
          <a:p>
            <a:endParaRPr lang="zh-CN" altLang="en-US"/>
          </a:p>
        </p:txBody>
      </p:sp>
      <p:sp>
        <p:nvSpPr>
          <p:cNvPr id="15" name="图片占位符 14"/>
          <p:cNvSpPr>
            <a:spLocks noGrp="1"/>
          </p:cNvSpPr>
          <p:nvPr>
            <p:ph type="pic" sz="quarter" idx="12"/>
          </p:nvPr>
        </p:nvSpPr>
        <p:spPr>
          <a:xfrm>
            <a:off x="4075114" y="3981991"/>
            <a:ext cx="2388905" cy="2326734"/>
          </a:xfrm>
          <a:custGeom>
            <a:avLst/>
            <a:gdLst>
              <a:gd name="connsiteX0" fmla="*/ 0 w 2388905"/>
              <a:gd name="connsiteY0" fmla="*/ 0 h 2326734"/>
              <a:gd name="connsiteX1" fmla="*/ 2388905 w 2388905"/>
              <a:gd name="connsiteY1" fmla="*/ 0 h 2326734"/>
              <a:gd name="connsiteX2" fmla="*/ 2388905 w 2388905"/>
              <a:gd name="connsiteY2" fmla="*/ 2326734 h 2326734"/>
              <a:gd name="connsiteX3" fmla="*/ 0 w 2388905"/>
              <a:gd name="connsiteY3" fmla="*/ 2326734 h 2326734"/>
            </a:gdLst>
            <a:ahLst/>
            <a:cxnLst>
              <a:cxn ang="0">
                <a:pos x="connsiteX0" y="connsiteY0"/>
              </a:cxn>
              <a:cxn ang="0">
                <a:pos x="connsiteX1" y="connsiteY1"/>
              </a:cxn>
              <a:cxn ang="0">
                <a:pos x="connsiteX2" y="connsiteY2"/>
              </a:cxn>
              <a:cxn ang="0">
                <a:pos x="connsiteX3" y="connsiteY3"/>
              </a:cxn>
            </a:cxnLst>
            <a:rect l="l" t="t" r="r" b="b"/>
            <a:pathLst>
              <a:path w="2388905" h="2326734">
                <a:moveTo>
                  <a:pt x="0" y="0"/>
                </a:moveTo>
                <a:lnTo>
                  <a:pt x="2388905" y="0"/>
                </a:lnTo>
                <a:lnTo>
                  <a:pt x="2388905" y="2326734"/>
                </a:lnTo>
                <a:lnTo>
                  <a:pt x="0" y="2326734"/>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7591392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5" name="图片占位符 14"/>
          <p:cNvSpPr>
            <a:spLocks noGrp="1"/>
          </p:cNvSpPr>
          <p:nvPr>
            <p:ph type="pic" sz="quarter" idx="10"/>
          </p:nvPr>
        </p:nvSpPr>
        <p:spPr>
          <a:xfrm>
            <a:off x="874713"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6" name="图片占位符 15"/>
          <p:cNvSpPr>
            <a:spLocks noGrp="1"/>
          </p:cNvSpPr>
          <p:nvPr>
            <p:ph type="pic" sz="quarter" idx="11"/>
          </p:nvPr>
        </p:nvSpPr>
        <p:spPr>
          <a:xfrm>
            <a:off x="3720571"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7" name="图片占位符 16"/>
          <p:cNvSpPr>
            <a:spLocks noGrp="1"/>
          </p:cNvSpPr>
          <p:nvPr>
            <p:ph type="pic" sz="quarter" idx="12"/>
          </p:nvPr>
        </p:nvSpPr>
        <p:spPr>
          <a:xfrm>
            <a:off x="6566429"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
        <p:nvSpPr>
          <p:cNvPr id="18" name="图片占位符 17"/>
          <p:cNvSpPr>
            <a:spLocks noGrp="1"/>
          </p:cNvSpPr>
          <p:nvPr>
            <p:ph type="pic" sz="quarter" idx="13"/>
          </p:nvPr>
        </p:nvSpPr>
        <p:spPr>
          <a:xfrm>
            <a:off x="9412288" y="2247900"/>
            <a:ext cx="1905000" cy="1905000"/>
          </a:xfrm>
          <a:custGeom>
            <a:avLst/>
            <a:gdLst>
              <a:gd name="connsiteX0" fmla="*/ 952500 w 1905000"/>
              <a:gd name="connsiteY0" fmla="*/ 0 h 1905000"/>
              <a:gd name="connsiteX1" fmla="*/ 1905000 w 1905000"/>
              <a:gd name="connsiteY1" fmla="*/ 952500 h 1905000"/>
              <a:gd name="connsiteX2" fmla="*/ 952500 w 1905000"/>
              <a:gd name="connsiteY2" fmla="*/ 1905000 h 1905000"/>
              <a:gd name="connsiteX3" fmla="*/ 0 w 1905000"/>
              <a:gd name="connsiteY3" fmla="*/ 952500 h 1905000"/>
              <a:gd name="connsiteX4" fmla="*/ 952500 w 1905000"/>
              <a:gd name="connsiteY4" fmla="*/ 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0" h="1905000">
                <a:moveTo>
                  <a:pt x="952500" y="0"/>
                </a:moveTo>
                <a:cubicBezTo>
                  <a:pt x="1478551" y="0"/>
                  <a:pt x="1905000" y="426449"/>
                  <a:pt x="1905000" y="952500"/>
                </a:cubicBezTo>
                <a:cubicBezTo>
                  <a:pt x="1905000" y="1478551"/>
                  <a:pt x="1478551" y="1905000"/>
                  <a:pt x="952500" y="1905000"/>
                </a:cubicBezTo>
                <a:cubicBezTo>
                  <a:pt x="426449" y="1905000"/>
                  <a:pt x="0" y="1478551"/>
                  <a:pt x="0" y="952500"/>
                </a:cubicBezTo>
                <a:cubicBezTo>
                  <a:pt x="0" y="426449"/>
                  <a:pt x="426449" y="0"/>
                  <a:pt x="9525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1575900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0" y="1695450"/>
            <a:ext cx="12192000" cy="2495550"/>
          </a:xfrm>
          <a:custGeom>
            <a:avLst/>
            <a:gdLst>
              <a:gd name="connsiteX0" fmla="*/ 0 w 12192000"/>
              <a:gd name="connsiteY0" fmla="*/ 0 h 2495550"/>
              <a:gd name="connsiteX1" fmla="*/ 12192000 w 12192000"/>
              <a:gd name="connsiteY1" fmla="*/ 0 h 2495550"/>
              <a:gd name="connsiteX2" fmla="*/ 12192000 w 12192000"/>
              <a:gd name="connsiteY2" fmla="*/ 2495550 h 2495550"/>
              <a:gd name="connsiteX3" fmla="*/ 0 w 12192000"/>
              <a:gd name="connsiteY3" fmla="*/ 2495550 h 2495550"/>
            </a:gdLst>
            <a:ahLst/>
            <a:cxnLst>
              <a:cxn ang="0">
                <a:pos x="connsiteX0" y="connsiteY0"/>
              </a:cxn>
              <a:cxn ang="0">
                <a:pos x="connsiteX1" y="connsiteY1"/>
              </a:cxn>
              <a:cxn ang="0">
                <a:pos x="connsiteX2" y="connsiteY2"/>
              </a:cxn>
              <a:cxn ang="0">
                <a:pos x="connsiteX3" y="connsiteY3"/>
              </a:cxn>
            </a:cxnLst>
            <a:rect l="l" t="t" r="r" b="b"/>
            <a:pathLst>
              <a:path w="12192000" h="2495550">
                <a:moveTo>
                  <a:pt x="0" y="0"/>
                </a:moveTo>
                <a:lnTo>
                  <a:pt x="12192000" y="0"/>
                </a:lnTo>
                <a:lnTo>
                  <a:pt x="12192000" y="2495550"/>
                </a:lnTo>
                <a:lnTo>
                  <a:pt x="0" y="2495550"/>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0175296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1174784"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
        <p:nvSpPr>
          <p:cNvPr id="14" name="图片占位符 13"/>
          <p:cNvSpPr>
            <a:spLocks noGrp="1"/>
          </p:cNvSpPr>
          <p:nvPr>
            <p:ph type="pic" sz="quarter" idx="11"/>
          </p:nvPr>
        </p:nvSpPr>
        <p:spPr>
          <a:xfrm>
            <a:off x="4746659"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
        <p:nvSpPr>
          <p:cNvPr id="15" name="图片占位符 14"/>
          <p:cNvSpPr>
            <a:spLocks noGrp="1"/>
          </p:cNvSpPr>
          <p:nvPr>
            <p:ph type="pic" sz="quarter" idx="12"/>
          </p:nvPr>
        </p:nvSpPr>
        <p:spPr>
          <a:xfrm>
            <a:off x="8318534" y="2057400"/>
            <a:ext cx="2743200" cy="2743200"/>
          </a:xfrm>
          <a:custGeom>
            <a:avLst/>
            <a:gdLst>
              <a:gd name="connsiteX0" fmla="*/ 1371600 w 2743200"/>
              <a:gd name="connsiteY0" fmla="*/ 0 h 2743200"/>
              <a:gd name="connsiteX1" fmla="*/ 2743200 w 2743200"/>
              <a:gd name="connsiteY1" fmla="*/ 1371600 h 2743200"/>
              <a:gd name="connsiteX2" fmla="*/ 1371600 w 2743200"/>
              <a:gd name="connsiteY2" fmla="*/ 2743200 h 2743200"/>
              <a:gd name="connsiteX3" fmla="*/ 0 w 2743200"/>
              <a:gd name="connsiteY3" fmla="*/ 1371600 h 2743200"/>
              <a:gd name="connsiteX4" fmla="*/ 1371600 w 2743200"/>
              <a:gd name="connsiteY4" fmla="*/ 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0" h="2743200">
                <a:moveTo>
                  <a:pt x="1371600" y="0"/>
                </a:moveTo>
                <a:cubicBezTo>
                  <a:pt x="2129114" y="0"/>
                  <a:pt x="2743200" y="614086"/>
                  <a:pt x="2743200" y="1371600"/>
                </a:cubicBezTo>
                <a:cubicBezTo>
                  <a:pt x="2743200" y="2129114"/>
                  <a:pt x="2129114" y="2743200"/>
                  <a:pt x="1371600" y="2743200"/>
                </a:cubicBezTo>
                <a:cubicBezTo>
                  <a:pt x="614086" y="2743200"/>
                  <a:pt x="0" y="2129114"/>
                  <a:pt x="0" y="1371600"/>
                </a:cubicBezTo>
                <a:cubicBezTo>
                  <a:pt x="0" y="614086"/>
                  <a:pt x="614086" y="0"/>
                  <a:pt x="13716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9541008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图片占位符 8"/>
          <p:cNvSpPr>
            <a:spLocks noGrp="1"/>
          </p:cNvSpPr>
          <p:nvPr>
            <p:ph type="pic" sz="quarter" idx="10"/>
          </p:nvPr>
        </p:nvSpPr>
        <p:spPr>
          <a:xfrm>
            <a:off x="5728902" y="808248"/>
            <a:ext cx="5588386" cy="5238482"/>
          </a:xfrm>
          <a:custGeom>
            <a:avLst/>
            <a:gdLst>
              <a:gd name="connsiteX0" fmla="*/ 4153257 w 5588386"/>
              <a:gd name="connsiteY0" fmla="*/ 0 h 5238482"/>
              <a:gd name="connsiteX1" fmla="*/ 5213123 w 5588386"/>
              <a:gd name="connsiteY1" fmla="*/ 1059867 h 5238482"/>
              <a:gd name="connsiteX2" fmla="*/ 4971102 w 5588386"/>
              <a:gd name="connsiteY2" fmla="*/ 1734041 h 5238482"/>
              <a:gd name="connsiteX3" fmla="*/ 4932957 w 5588386"/>
              <a:gd name="connsiteY3" fmla="*/ 1776011 h 5238482"/>
              <a:gd name="connsiteX4" fmla="*/ 4745837 w 5588386"/>
              <a:gd name="connsiteY4" fmla="*/ 1938726 h 5238482"/>
              <a:gd name="connsiteX5" fmla="*/ 4745821 w 5588386"/>
              <a:gd name="connsiteY5" fmla="*/ 1938737 h 5238482"/>
              <a:gd name="connsiteX6" fmla="*/ 4751557 w 5588386"/>
              <a:gd name="connsiteY6" fmla="*/ 1947744 h 5238482"/>
              <a:gd name="connsiteX7" fmla="*/ 4650227 w 5588386"/>
              <a:gd name="connsiteY7" fmla="*/ 2279477 h 5238482"/>
              <a:gd name="connsiteX8" fmla="*/ 4824007 w 5588386"/>
              <a:gd name="connsiteY8" fmla="*/ 2699019 h 5238482"/>
              <a:gd name="connsiteX9" fmla="*/ 5007075 w 5588386"/>
              <a:gd name="connsiteY9" fmla="*/ 2826671 h 5238482"/>
              <a:gd name="connsiteX10" fmla="*/ 5588386 w 5588386"/>
              <a:gd name="connsiteY10" fmla="*/ 3919987 h 5238482"/>
              <a:gd name="connsiteX11" fmla="*/ 4269892 w 5588386"/>
              <a:gd name="connsiteY11" fmla="*/ 5238482 h 5238482"/>
              <a:gd name="connsiteX12" fmla="*/ 3010674 w 5588386"/>
              <a:gd name="connsiteY12" fmla="*/ 4312067 h 5238482"/>
              <a:gd name="connsiteX13" fmla="*/ 2964206 w 5588386"/>
              <a:gd name="connsiteY13" fmla="*/ 4104133 h 5238482"/>
              <a:gd name="connsiteX14" fmla="*/ 2159034 w 5588386"/>
              <a:gd name="connsiteY14" fmla="*/ 3511763 h 5238482"/>
              <a:gd name="connsiteX15" fmla="*/ 1989125 w 5588386"/>
              <a:gd name="connsiteY15" fmla="*/ 3528891 h 5238482"/>
              <a:gd name="connsiteX16" fmla="*/ 1831711 w 5588386"/>
              <a:gd name="connsiteY16" fmla="*/ 3593243 h 5238482"/>
              <a:gd name="connsiteX17" fmla="*/ 1826930 w 5588386"/>
              <a:gd name="connsiteY17" fmla="*/ 3594993 h 5238482"/>
              <a:gd name="connsiteX18" fmla="*/ 1710574 w 5588386"/>
              <a:gd name="connsiteY18" fmla="*/ 3637580 h 5238482"/>
              <a:gd name="connsiteX19" fmla="*/ 1318494 w 5588386"/>
              <a:gd name="connsiteY19" fmla="*/ 3696857 h 5238482"/>
              <a:gd name="connsiteX20" fmla="*/ 0 w 5588386"/>
              <a:gd name="connsiteY20" fmla="*/ 2378362 h 5238482"/>
              <a:gd name="connsiteX21" fmla="*/ 1318494 w 5588386"/>
              <a:gd name="connsiteY21" fmla="*/ 1059867 h 5238482"/>
              <a:gd name="connsiteX22" fmla="*/ 2055677 w 5588386"/>
              <a:gd name="connsiteY22" fmla="*/ 1285045 h 5238482"/>
              <a:gd name="connsiteX23" fmla="*/ 2177301 w 5588386"/>
              <a:gd name="connsiteY23" fmla="*/ 1379237 h 5238482"/>
              <a:gd name="connsiteX24" fmla="*/ 2177301 w 5588386"/>
              <a:gd name="connsiteY24" fmla="*/ 1379237 h 5238482"/>
              <a:gd name="connsiteX25" fmla="*/ 2269120 w 5588386"/>
              <a:gd name="connsiteY25" fmla="*/ 1429074 h 5238482"/>
              <a:gd name="connsiteX26" fmla="*/ 2500068 w 5588386"/>
              <a:gd name="connsiteY26" fmla="*/ 1475701 h 5238482"/>
              <a:gd name="connsiteX27" fmla="*/ 3090327 w 5588386"/>
              <a:gd name="connsiteY27" fmla="*/ 943041 h 5238482"/>
              <a:gd name="connsiteX28" fmla="*/ 3114923 w 5588386"/>
              <a:gd name="connsiteY28" fmla="*/ 846267 h 5238482"/>
              <a:gd name="connsiteX29" fmla="*/ 4153257 w 5588386"/>
              <a:gd name="connsiteY29" fmla="*/ 0 h 52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88386" h="5238482">
                <a:moveTo>
                  <a:pt x="4153257" y="0"/>
                </a:moveTo>
                <a:cubicBezTo>
                  <a:pt x="4738605" y="0"/>
                  <a:pt x="5213123" y="474519"/>
                  <a:pt x="5213123" y="1059867"/>
                </a:cubicBezTo>
                <a:cubicBezTo>
                  <a:pt x="5213123" y="1315957"/>
                  <a:pt x="5122298" y="1550834"/>
                  <a:pt x="4971102" y="1734041"/>
                </a:cubicBezTo>
                <a:lnTo>
                  <a:pt x="4932957" y="1776011"/>
                </a:lnTo>
                <a:lnTo>
                  <a:pt x="4745837" y="1938726"/>
                </a:lnTo>
                <a:cubicBezTo>
                  <a:pt x="4745832" y="1938730"/>
                  <a:pt x="4745827" y="1938733"/>
                  <a:pt x="4745821" y="1938737"/>
                </a:cubicBezTo>
                <a:lnTo>
                  <a:pt x="4751557" y="1947744"/>
                </a:lnTo>
                <a:cubicBezTo>
                  <a:pt x="4687583" y="2042440"/>
                  <a:pt x="4650227" y="2156596"/>
                  <a:pt x="4650227" y="2279477"/>
                </a:cubicBezTo>
                <a:cubicBezTo>
                  <a:pt x="4650227" y="2443319"/>
                  <a:pt x="4716637" y="2591650"/>
                  <a:pt x="4824007" y="2699019"/>
                </a:cubicBezTo>
                <a:lnTo>
                  <a:pt x="5007075" y="2826671"/>
                </a:lnTo>
                <a:cubicBezTo>
                  <a:pt x="5357796" y="3063614"/>
                  <a:pt x="5588386" y="3464872"/>
                  <a:pt x="5588386" y="3919987"/>
                </a:cubicBezTo>
                <a:cubicBezTo>
                  <a:pt x="5588386" y="4648172"/>
                  <a:pt x="4998076" y="5238482"/>
                  <a:pt x="4269892" y="5238482"/>
                </a:cubicBezTo>
                <a:cubicBezTo>
                  <a:pt x="3678243" y="5238482"/>
                  <a:pt x="3177611" y="4848785"/>
                  <a:pt x="3010674" y="4312067"/>
                </a:cubicBezTo>
                <a:lnTo>
                  <a:pt x="2964206" y="4104133"/>
                </a:lnTo>
                <a:cubicBezTo>
                  <a:pt x="2857463" y="3760944"/>
                  <a:pt x="2537348" y="3511763"/>
                  <a:pt x="2159034" y="3511763"/>
                </a:cubicBezTo>
                <a:cubicBezTo>
                  <a:pt x="2100832" y="3511763"/>
                  <a:pt x="2044007" y="3517661"/>
                  <a:pt x="1989125" y="3528891"/>
                </a:cubicBezTo>
                <a:lnTo>
                  <a:pt x="1831711" y="3593243"/>
                </a:lnTo>
                <a:lnTo>
                  <a:pt x="1826930" y="3594993"/>
                </a:lnTo>
                <a:lnTo>
                  <a:pt x="1710574" y="3637580"/>
                </a:lnTo>
                <a:cubicBezTo>
                  <a:pt x="1586717" y="3676104"/>
                  <a:pt x="1455028" y="3696857"/>
                  <a:pt x="1318494" y="3696857"/>
                </a:cubicBezTo>
                <a:cubicBezTo>
                  <a:pt x="590311" y="3696857"/>
                  <a:pt x="0" y="3106546"/>
                  <a:pt x="0" y="2378362"/>
                </a:cubicBezTo>
                <a:cubicBezTo>
                  <a:pt x="0" y="1650177"/>
                  <a:pt x="590311" y="1059867"/>
                  <a:pt x="1318494" y="1059867"/>
                </a:cubicBezTo>
                <a:cubicBezTo>
                  <a:pt x="1591565" y="1059867"/>
                  <a:pt x="1845244" y="1142880"/>
                  <a:pt x="2055677" y="1285045"/>
                </a:cubicBezTo>
                <a:lnTo>
                  <a:pt x="2177301" y="1379237"/>
                </a:lnTo>
                <a:lnTo>
                  <a:pt x="2177301" y="1379237"/>
                </a:lnTo>
                <a:lnTo>
                  <a:pt x="2269120" y="1429074"/>
                </a:lnTo>
                <a:cubicBezTo>
                  <a:pt x="2340104" y="1459098"/>
                  <a:pt x="2418147" y="1475701"/>
                  <a:pt x="2500068" y="1475701"/>
                </a:cubicBezTo>
                <a:cubicBezTo>
                  <a:pt x="2807271" y="1475701"/>
                  <a:pt x="3059943" y="1242228"/>
                  <a:pt x="3090327" y="943041"/>
                </a:cubicBezTo>
                <a:lnTo>
                  <a:pt x="3114923" y="846267"/>
                </a:lnTo>
                <a:cubicBezTo>
                  <a:pt x="3213752" y="363303"/>
                  <a:pt x="3641077" y="0"/>
                  <a:pt x="41532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8982755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3025757" y="2537269"/>
            <a:ext cx="3549311" cy="3556951"/>
          </a:xfrm>
          <a:custGeom>
            <a:avLst/>
            <a:gdLst>
              <a:gd name="connsiteX0" fmla="*/ 2905078 w 3549311"/>
              <a:gd name="connsiteY0" fmla="*/ 2680 h 3556951"/>
              <a:gd name="connsiteX1" fmla="*/ 3036881 w 3549311"/>
              <a:gd name="connsiteY1" fmla="*/ 27013 h 3556951"/>
              <a:gd name="connsiteX2" fmla="*/ 3522300 w 3549311"/>
              <a:gd name="connsiteY2" fmla="*/ 897688 h 3556951"/>
              <a:gd name="connsiteX3" fmla="*/ 2861915 w 3549311"/>
              <a:gd name="connsiteY3" fmla="*/ 1409904 h 3556951"/>
              <a:gd name="connsiteX4" fmla="*/ 2794663 w 3549311"/>
              <a:gd name="connsiteY4" fmla="*/ 1417399 h 3556951"/>
              <a:gd name="connsiteX5" fmla="*/ 2464912 w 3549311"/>
              <a:gd name="connsiteY5" fmla="*/ 1700053 h 3556951"/>
              <a:gd name="connsiteX6" fmla="*/ 2452820 w 3549311"/>
              <a:gd name="connsiteY6" fmla="*/ 1855597 h 3556951"/>
              <a:gd name="connsiteX7" fmla="*/ 2489287 w 3549311"/>
              <a:gd name="connsiteY7" fmla="*/ 2022237 h 3556951"/>
              <a:gd name="connsiteX8" fmla="*/ 2471451 w 3549311"/>
              <a:gd name="connsiteY8" fmla="*/ 2641297 h 3556951"/>
              <a:gd name="connsiteX9" fmla="*/ 915655 w 3549311"/>
              <a:gd name="connsiteY9" fmla="*/ 3508684 h 3556951"/>
              <a:gd name="connsiteX10" fmla="*/ 48268 w 3549311"/>
              <a:gd name="connsiteY10" fmla="*/ 1952888 h 3556951"/>
              <a:gd name="connsiteX11" fmla="*/ 1228299 w 3549311"/>
              <a:gd name="connsiteY11" fmla="*/ 1037616 h 3556951"/>
              <a:gd name="connsiteX12" fmla="*/ 1298867 w 3549311"/>
              <a:gd name="connsiteY12" fmla="*/ 1039389 h 3556951"/>
              <a:gd name="connsiteX13" fmla="*/ 1298868 w 3549311"/>
              <a:gd name="connsiteY13" fmla="*/ 1039389 h 3556951"/>
              <a:gd name="connsiteX14" fmla="*/ 1298868 w 3549311"/>
              <a:gd name="connsiteY14" fmla="*/ 1039389 h 3556951"/>
              <a:gd name="connsiteX15" fmla="*/ 1298869 w 3549311"/>
              <a:gd name="connsiteY15" fmla="*/ 1039390 h 3556951"/>
              <a:gd name="connsiteX16" fmla="*/ 1298868 w 3549311"/>
              <a:gd name="connsiteY16" fmla="*/ 1039389 h 3556951"/>
              <a:gd name="connsiteX17" fmla="*/ 1296607 w 3549311"/>
              <a:gd name="connsiteY17" fmla="*/ 1037678 h 3556951"/>
              <a:gd name="connsiteX18" fmla="*/ 1296725 w 3549311"/>
              <a:gd name="connsiteY18" fmla="*/ 1037693 h 3556951"/>
              <a:gd name="connsiteX19" fmla="*/ 2158930 w 3549311"/>
              <a:gd name="connsiteY19" fmla="*/ 498436 h 3556951"/>
              <a:gd name="connsiteX20" fmla="*/ 2189402 w 3549311"/>
              <a:gd name="connsiteY20" fmla="*/ 444100 h 3556951"/>
              <a:gd name="connsiteX21" fmla="*/ 2905078 w 3549311"/>
              <a:gd name="connsiteY21" fmla="*/ 2680 h 355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9311" h="3556951">
                <a:moveTo>
                  <a:pt x="2905078" y="2680"/>
                </a:moveTo>
                <a:cubicBezTo>
                  <a:pt x="2948903" y="6524"/>
                  <a:pt x="2992997" y="14546"/>
                  <a:pt x="3036881" y="27013"/>
                </a:cubicBezTo>
                <a:cubicBezTo>
                  <a:pt x="3411356" y="133398"/>
                  <a:pt x="3628685" y="523213"/>
                  <a:pt x="3522300" y="897688"/>
                </a:cubicBezTo>
                <a:cubicBezTo>
                  <a:pt x="3435861" y="1201949"/>
                  <a:pt x="3162316" y="1402468"/>
                  <a:pt x="2861915" y="1409904"/>
                </a:cubicBezTo>
                <a:lnTo>
                  <a:pt x="2794663" y="1417399"/>
                </a:lnTo>
                <a:cubicBezTo>
                  <a:pt x="2642720" y="1436236"/>
                  <a:pt x="2509385" y="1543509"/>
                  <a:pt x="2464912" y="1700053"/>
                </a:cubicBezTo>
                <a:cubicBezTo>
                  <a:pt x="2450088" y="1752233"/>
                  <a:pt x="2446541" y="1804949"/>
                  <a:pt x="2452820" y="1855597"/>
                </a:cubicBezTo>
                <a:lnTo>
                  <a:pt x="2489287" y="2022237"/>
                </a:lnTo>
                <a:cubicBezTo>
                  <a:pt x="2533774" y="2220406"/>
                  <a:pt x="2530857" y="2432190"/>
                  <a:pt x="2471451" y="2641297"/>
                </a:cubicBezTo>
                <a:cubicBezTo>
                  <a:pt x="2281352" y="3310440"/>
                  <a:pt x="1584798" y="3698783"/>
                  <a:pt x="915655" y="3508684"/>
                </a:cubicBezTo>
                <a:cubicBezTo>
                  <a:pt x="246511" y="3318585"/>
                  <a:pt x="-141831" y="2622032"/>
                  <a:pt x="48268" y="1952888"/>
                </a:cubicBezTo>
                <a:cubicBezTo>
                  <a:pt x="202723" y="1409210"/>
                  <a:pt x="691518" y="1050903"/>
                  <a:pt x="1228299" y="1037616"/>
                </a:cubicBezTo>
                <a:lnTo>
                  <a:pt x="1298867" y="1039389"/>
                </a:lnTo>
                <a:lnTo>
                  <a:pt x="1298868" y="1039389"/>
                </a:lnTo>
                <a:lnTo>
                  <a:pt x="1298868" y="1039389"/>
                </a:lnTo>
                <a:lnTo>
                  <a:pt x="1298869" y="1039390"/>
                </a:lnTo>
                <a:lnTo>
                  <a:pt x="1298868" y="1039389"/>
                </a:lnTo>
                <a:lnTo>
                  <a:pt x="1296607" y="1037678"/>
                </a:lnTo>
                <a:cubicBezTo>
                  <a:pt x="1296647" y="1037683"/>
                  <a:pt x="1296686" y="1037687"/>
                  <a:pt x="1296725" y="1037693"/>
                </a:cubicBezTo>
                <a:cubicBezTo>
                  <a:pt x="1666998" y="1065499"/>
                  <a:pt x="2019551" y="849424"/>
                  <a:pt x="2158930" y="498436"/>
                </a:cubicBezTo>
                <a:lnTo>
                  <a:pt x="2189402" y="444100"/>
                </a:lnTo>
                <a:cubicBezTo>
                  <a:pt x="2304777" y="153560"/>
                  <a:pt x="2598309" y="-24228"/>
                  <a:pt x="2905078" y="2680"/>
                </a:cubicBezTo>
                <a:close/>
              </a:path>
            </a:pathLst>
          </a:custGeom>
        </p:spPr>
        <p:txBody>
          <a:bodyPr wrap="square">
            <a:noAutofit/>
          </a:bodyPr>
          <a:lstStyle/>
          <a:p>
            <a:endParaRPr lang="zh-CN" altLang="en-US"/>
          </a:p>
        </p:txBody>
      </p:sp>
      <p:sp>
        <p:nvSpPr>
          <p:cNvPr id="13" name="图片占位符 12"/>
          <p:cNvSpPr>
            <a:spLocks noGrp="1"/>
          </p:cNvSpPr>
          <p:nvPr>
            <p:ph type="pic" sz="quarter" idx="11"/>
          </p:nvPr>
        </p:nvSpPr>
        <p:spPr>
          <a:xfrm>
            <a:off x="5616930" y="1780907"/>
            <a:ext cx="3549311" cy="3556952"/>
          </a:xfrm>
          <a:custGeom>
            <a:avLst/>
            <a:gdLst>
              <a:gd name="connsiteX0" fmla="*/ 2257893 w 3549311"/>
              <a:gd name="connsiteY0" fmla="*/ 383 h 3556952"/>
              <a:gd name="connsiteX1" fmla="*/ 2633657 w 3549311"/>
              <a:gd name="connsiteY1" fmla="*/ 48269 h 3556952"/>
              <a:gd name="connsiteX2" fmla="*/ 3501044 w 3549311"/>
              <a:gd name="connsiteY2" fmla="*/ 1604064 h 3556952"/>
              <a:gd name="connsiteX3" fmla="*/ 2321013 w 3549311"/>
              <a:gd name="connsiteY3" fmla="*/ 2519336 h 3556952"/>
              <a:gd name="connsiteX4" fmla="*/ 2250445 w 3549311"/>
              <a:gd name="connsiteY4" fmla="*/ 2517563 h 3556952"/>
              <a:gd name="connsiteX5" fmla="*/ 2250443 w 3549311"/>
              <a:gd name="connsiteY5" fmla="*/ 2517563 h 3556952"/>
              <a:gd name="connsiteX6" fmla="*/ 2250445 w 3549311"/>
              <a:gd name="connsiteY6" fmla="*/ 2517563 h 3556952"/>
              <a:gd name="connsiteX7" fmla="*/ 2252705 w 3549311"/>
              <a:gd name="connsiteY7" fmla="*/ 2519275 h 3556952"/>
              <a:gd name="connsiteX8" fmla="*/ 2252587 w 3549311"/>
              <a:gd name="connsiteY8" fmla="*/ 2519260 h 3556952"/>
              <a:gd name="connsiteX9" fmla="*/ 1390382 w 3549311"/>
              <a:gd name="connsiteY9" fmla="*/ 3058516 h 3556952"/>
              <a:gd name="connsiteX10" fmla="*/ 1359911 w 3549311"/>
              <a:gd name="connsiteY10" fmla="*/ 3112853 h 3556952"/>
              <a:gd name="connsiteX11" fmla="*/ 512432 w 3549311"/>
              <a:gd name="connsiteY11" fmla="*/ 3529940 h 3556952"/>
              <a:gd name="connsiteX12" fmla="*/ 27013 w 3549311"/>
              <a:gd name="connsiteY12" fmla="*/ 2659265 h 3556952"/>
              <a:gd name="connsiteX13" fmla="*/ 687398 w 3549311"/>
              <a:gd name="connsiteY13" fmla="*/ 2147048 h 3556952"/>
              <a:gd name="connsiteX14" fmla="*/ 754650 w 3549311"/>
              <a:gd name="connsiteY14" fmla="*/ 2139553 h 3556952"/>
              <a:gd name="connsiteX15" fmla="*/ 1084400 w 3549311"/>
              <a:gd name="connsiteY15" fmla="*/ 1856900 h 3556952"/>
              <a:gd name="connsiteX16" fmla="*/ 1096492 w 3549311"/>
              <a:gd name="connsiteY16" fmla="*/ 1701356 h 3556952"/>
              <a:gd name="connsiteX17" fmla="*/ 1060026 w 3549311"/>
              <a:gd name="connsiteY17" fmla="*/ 1534715 h 3556952"/>
              <a:gd name="connsiteX18" fmla="*/ 1077862 w 3549311"/>
              <a:gd name="connsiteY18" fmla="*/ 915655 h 3556952"/>
              <a:gd name="connsiteX19" fmla="*/ 2257893 w 3549311"/>
              <a:gd name="connsiteY19" fmla="*/ 383 h 355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49311" h="3556952">
                <a:moveTo>
                  <a:pt x="2257893" y="383"/>
                </a:moveTo>
                <a:cubicBezTo>
                  <a:pt x="2381765" y="-2683"/>
                  <a:pt x="2508193" y="12625"/>
                  <a:pt x="2633657" y="48269"/>
                </a:cubicBezTo>
                <a:cubicBezTo>
                  <a:pt x="3302801" y="238367"/>
                  <a:pt x="3691143" y="934921"/>
                  <a:pt x="3501044" y="1604064"/>
                </a:cubicBezTo>
                <a:cubicBezTo>
                  <a:pt x="3346589" y="2147743"/>
                  <a:pt x="2857794" y="2506050"/>
                  <a:pt x="2321013" y="2519336"/>
                </a:cubicBezTo>
                <a:lnTo>
                  <a:pt x="2250445" y="2517563"/>
                </a:lnTo>
                <a:lnTo>
                  <a:pt x="2250443" y="2517563"/>
                </a:lnTo>
                <a:lnTo>
                  <a:pt x="2250445" y="2517563"/>
                </a:lnTo>
                <a:lnTo>
                  <a:pt x="2252705" y="2519275"/>
                </a:lnTo>
                <a:cubicBezTo>
                  <a:pt x="2252666" y="2519269"/>
                  <a:pt x="2252627" y="2519265"/>
                  <a:pt x="2252587" y="2519260"/>
                </a:cubicBezTo>
                <a:cubicBezTo>
                  <a:pt x="1882315" y="2491453"/>
                  <a:pt x="1529761" y="2707529"/>
                  <a:pt x="1390382" y="3058516"/>
                </a:cubicBezTo>
                <a:lnTo>
                  <a:pt x="1359911" y="3112853"/>
                </a:lnTo>
                <a:cubicBezTo>
                  <a:pt x="1228054" y="3444898"/>
                  <a:pt x="863501" y="3629676"/>
                  <a:pt x="512432" y="3529940"/>
                </a:cubicBezTo>
                <a:cubicBezTo>
                  <a:pt x="137957" y="3423554"/>
                  <a:pt x="-79373" y="3033740"/>
                  <a:pt x="27013" y="2659265"/>
                </a:cubicBezTo>
                <a:cubicBezTo>
                  <a:pt x="113451" y="2355004"/>
                  <a:pt x="386997" y="2154484"/>
                  <a:pt x="687398" y="2147048"/>
                </a:cubicBezTo>
                <a:lnTo>
                  <a:pt x="754650" y="2139553"/>
                </a:lnTo>
                <a:cubicBezTo>
                  <a:pt x="906592" y="2120716"/>
                  <a:pt x="1039927" y="2013443"/>
                  <a:pt x="1084400" y="1856900"/>
                </a:cubicBezTo>
                <a:cubicBezTo>
                  <a:pt x="1099224" y="1804719"/>
                  <a:pt x="1102772" y="1752004"/>
                  <a:pt x="1096492" y="1701356"/>
                </a:cubicBezTo>
                <a:lnTo>
                  <a:pt x="1060026" y="1534715"/>
                </a:lnTo>
                <a:cubicBezTo>
                  <a:pt x="1015539" y="1336546"/>
                  <a:pt x="1018456" y="1124763"/>
                  <a:pt x="1077862" y="915655"/>
                </a:cubicBezTo>
                <a:cubicBezTo>
                  <a:pt x="1232317" y="371976"/>
                  <a:pt x="1721112" y="13670"/>
                  <a:pt x="2257893" y="383"/>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1562051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FBB3CC-4392-4AD2-896A-F7D011982C15}" type="datetimeFigureOut">
              <a:rPr lang="zh-CN" altLang="en-US" smtClean="0"/>
              <a:t>2019/1/3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B50861-9EFC-4C76-BC97-96D7C7C2A081}" type="slidenum">
              <a:rPr lang="zh-CN" altLang="en-US" smtClean="0"/>
              <a:t>‹#›</a:t>
            </a:fld>
            <a:endParaRPr lang="zh-CN" altLang="en-US"/>
          </a:p>
        </p:txBody>
      </p:sp>
    </p:spTree>
    <p:extLst>
      <p:ext uri="{BB962C8B-B14F-4D97-AF65-F5344CB8AC3E}">
        <p14:creationId xmlns:p14="http://schemas.microsoft.com/office/powerpoint/2010/main" val="3364467742"/>
      </p:ext>
    </p:extLst>
  </p:cSld>
  <p:clrMap bg1="lt1" tx1="dk1" bg2="lt2" tx2="dk2" accent1="accent1" accent2="accent2" accent3="accent3" accent4="accent4" accent5="accent5" accent6="accent6" hlink="hlink" folHlink="folHlink"/>
  <p:sldLayoutIdLst>
    <p:sldLayoutId id="2147483654" r:id="rId1"/>
    <p:sldLayoutId id="2147483655" r:id="rId2"/>
    <p:sldLayoutId id="2147483664" r:id="rId3"/>
    <p:sldLayoutId id="2147483663" r:id="rId4"/>
    <p:sldLayoutId id="2147483662" r:id="rId5"/>
    <p:sldLayoutId id="2147483661" r:id="rId6"/>
    <p:sldLayoutId id="2147483660" r:id="rId7"/>
    <p:sldLayoutId id="2147483659" r:id="rId8"/>
    <p:sldLayoutId id="2147483658" r:id="rId9"/>
    <p:sldLayoutId id="2147483657" r:id="rId10"/>
    <p:sldLayoutId id="214748365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0.png"/></Relationships>
</file>

<file path=ppt/slides/_rels/slide2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9.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任意多边形: 形状 75"/>
          <p:cNvSpPr/>
          <p:nvPr/>
        </p:nvSpPr>
        <p:spPr>
          <a:xfrm>
            <a:off x="-355165" y="929465"/>
            <a:ext cx="13040650" cy="5978425"/>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p:cNvSpPr/>
          <p:nvPr/>
        </p:nvSpPr>
        <p:spPr>
          <a:xfrm>
            <a:off x="-340649" y="154009"/>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p:cNvSpPr/>
          <p:nvPr/>
        </p:nvSpPr>
        <p:spPr>
          <a:xfrm>
            <a:off x="-224535" y="705552"/>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3" name="组合 82"/>
          <p:cNvGrpSpPr/>
          <p:nvPr/>
        </p:nvGrpSpPr>
        <p:grpSpPr>
          <a:xfrm>
            <a:off x="438252" y="272947"/>
            <a:ext cx="1244108" cy="432605"/>
            <a:chOff x="496309" y="291997"/>
            <a:chExt cx="1244108" cy="432605"/>
          </a:xfrm>
        </p:grpSpPr>
        <p:sp>
          <p:nvSpPr>
            <p:cNvPr id="81" name="矩形: 圆角 80"/>
            <p:cNvSpPr/>
            <p:nvPr/>
          </p:nvSpPr>
          <p:spPr>
            <a:xfrm>
              <a:off x="496309" y="291997"/>
              <a:ext cx="432605" cy="432605"/>
            </a:xfrm>
            <a:prstGeom prst="roundRect">
              <a:avLst>
                <a:gd name="adj" fmla="val 50000"/>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82" name="文本框 81"/>
            <p:cNvSpPr txBox="1"/>
            <p:nvPr/>
          </p:nvSpPr>
          <p:spPr>
            <a:xfrm>
              <a:off x="549065" y="354411"/>
              <a:ext cx="1191352" cy="307777"/>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algn="l"/>
              <a:r>
                <a:rPr lang="en-US" altLang="zh-CN" sz="1400" dirty="0">
                  <a:effectLst/>
                </a:rPr>
                <a:t>YO</a:t>
              </a:r>
              <a:r>
                <a:rPr lang="en-US" altLang="zh-CN" sz="1400" dirty="0">
                  <a:solidFill>
                    <a:schemeClr val="bg1">
                      <a:lumMod val="65000"/>
                    </a:schemeClr>
                  </a:solidFill>
                  <a:effectLst/>
                </a:rPr>
                <a:t> U LOGO</a:t>
              </a:r>
              <a:endParaRPr lang="zh-CN" altLang="en-US" sz="1400" dirty="0">
                <a:solidFill>
                  <a:schemeClr val="bg1">
                    <a:lumMod val="65000"/>
                  </a:schemeClr>
                </a:solidFill>
                <a:effectLst/>
              </a:endParaRPr>
            </a:p>
          </p:txBody>
        </p:sp>
      </p:grpSp>
      <p:sp>
        <p:nvSpPr>
          <p:cNvPr id="84" name="任意多边形: 形状 83"/>
          <p:cNvSpPr/>
          <p:nvPr/>
        </p:nvSpPr>
        <p:spPr>
          <a:xfrm rot="17251020">
            <a:off x="7916425" y="4637108"/>
            <a:ext cx="1230089" cy="1312254"/>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84"/>
          <p:cNvSpPr/>
          <p:nvPr/>
        </p:nvSpPr>
        <p:spPr>
          <a:xfrm>
            <a:off x="620713" y="5906762"/>
            <a:ext cx="438686" cy="492073"/>
          </a:xfrm>
          <a:custGeom>
            <a:avLst/>
            <a:gdLst>
              <a:gd name="connsiteX0" fmla="*/ 199932 w 300038"/>
              <a:gd name="connsiteY0" fmla="*/ 273051 h 336551"/>
              <a:gd name="connsiteX1" fmla="*/ 192088 w 300038"/>
              <a:gd name="connsiteY1" fmla="*/ 280989 h 336551"/>
              <a:gd name="connsiteX2" fmla="*/ 192088 w 300038"/>
              <a:gd name="connsiteY2" fmla="*/ 306124 h 336551"/>
              <a:gd name="connsiteX3" fmla="*/ 199932 w 300038"/>
              <a:gd name="connsiteY3" fmla="*/ 312739 h 336551"/>
              <a:gd name="connsiteX4" fmla="*/ 250919 w 300038"/>
              <a:gd name="connsiteY4" fmla="*/ 312739 h 336551"/>
              <a:gd name="connsiteX5" fmla="*/ 258763 w 300038"/>
              <a:gd name="connsiteY5" fmla="*/ 306124 h 336551"/>
              <a:gd name="connsiteX6" fmla="*/ 258763 w 300038"/>
              <a:gd name="connsiteY6" fmla="*/ 280989 h 336551"/>
              <a:gd name="connsiteX7" fmla="*/ 250919 w 300038"/>
              <a:gd name="connsiteY7" fmla="*/ 273051 h 336551"/>
              <a:gd name="connsiteX8" fmla="*/ 199932 w 300038"/>
              <a:gd name="connsiteY8" fmla="*/ 273051 h 336551"/>
              <a:gd name="connsiteX9" fmla="*/ 101328 w 300038"/>
              <a:gd name="connsiteY9" fmla="*/ 196851 h 336551"/>
              <a:gd name="connsiteX10" fmla="*/ 107908 w 300038"/>
              <a:gd name="connsiteY10" fmla="*/ 196851 h 336551"/>
              <a:gd name="connsiteX11" fmla="*/ 111856 w 300038"/>
              <a:gd name="connsiteY11" fmla="*/ 202123 h 336551"/>
              <a:gd name="connsiteX12" fmla="*/ 128964 w 300038"/>
              <a:gd name="connsiteY12" fmla="*/ 248250 h 336551"/>
              <a:gd name="connsiteX13" fmla="*/ 131595 w 300038"/>
              <a:gd name="connsiteY13" fmla="*/ 239025 h 336551"/>
              <a:gd name="connsiteX14" fmla="*/ 126332 w 300038"/>
              <a:gd name="connsiteY14" fmla="*/ 225845 h 336551"/>
              <a:gd name="connsiteX15" fmla="*/ 127648 w 300038"/>
              <a:gd name="connsiteY15" fmla="*/ 217938 h 336551"/>
              <a:gd name="connsiteX16" fmla="*/ 132911 w 300038"/>
              <a:gd name="connsiteY16" fmla="*/ 215302 h 336551"/>
              <a:gd name="connsiteX17" fmla="*/ 167126 w 300038"/>
              <a:gd name="connsiteY17" fmla="*/ 215302 h 336551"/>
              <a:gd name="connsiteX18" fmla="*/ 172390 w 300038"/>
              <a:gd name="connsiteY18" fmla="*/ 217938 h 336551"/>
              <a:gd name="connsiteX19" fmla="*/ 173706 w 300038"/>
              <a:gd name="connsiteY19" fmla="*/ 225845 h 336551"/>
              <a:gd name="connsiteX20" fmla="*/ 168442 w 300038"/>
              <a:gd name="connsiteY20" fmla="*/ 239025 h 336551"/>
              <a:gd name="connsiteX21" fmla="*/ 171074 w 300038"/>
              <a:gd name="connsiteY21" fmla="*/ 248250 h 336551"/>
              <a:gd name="connsiteX22" fmla="*/ 188182 w 300038"/>
              <a:gd name="connsiteY22" fmla="*/ 202123 h 336551"/>
              <a:gd name="connsiteX23" fmla="*/ 192130 w 300038"/>
              <a:gd name="connsiteY23" fmla="*/ 196851 h 336551"/>
              <a:gd name="connsiteX24" fmla="*/ 198710 w 300038"/>
              <a:gd name="connsiteY24" fmla="*/ 196851 h 336551"/>
              <a:gd name="connsiteX25" fmla="*/ 265823 w 300038"/>
              <a:gd name="connsiteY25" fmla="*/ 224527 h 336551"/>
              <a:gd name="connsiteX26" fmla="*/ 300038 w 300038"/>
              <a:gd name="connsiteY26" fmla="*/ 274609 h 336551"/>
              <a:gd name="connsiteX27" fmla="*/ 300038 w 300038"/>
              <a:gd name="connsiteY27" fmla="*/ 328643 h 336551"/>
              <a:gd name="connsiteX28" fmla="*/ 292142 w 300038"/>
              <a:gd name="connsiteY28" fmla="*/ 336551 h 336551"/>
              <a:gd name="connsiteX29" fmla="*/ 7896 w 300038"/>
              <a:gd name="connsiteY29" fmla="*/ 336551 h 336551"/>
              <a:gd name="connsiteX30" fmla="*/ 0 w 300038"/>
              <a:gd name="connsiteY30" fmla="*/ 328643 h 336551"/>
              <a:gd name="connsiteX31" fmla="*/ 0 w 300038"/>
              <a:gd name="connsiteY31" fmla="*/ 274609 h 336551"/>
              <a:gd name="connsiteX32" fmla="*/ 34215 w 300038"/>
              <a:gd name="connsiteY32" fmla="*/ 224527 h 336551"/>
              <a:gd name="connsiteX33" fmla="*/ 101328 w 300038"/>
              <a:gd name="connsiteY33" fmla="*/ 196851 h 336551"/>
              <a:gd name="connsiteX34" fmla="*/ 155328 w 300038"/>
              <a:gd name="connsiteY34" fmla="*/ 0 h 336551"/>
              <a:gd name="connsiteX35" fmla="*/ 201775 w 300038"/>
              <a:gd name="connsiteY35" fmla="*/ 15854 h 336551"/>
              <a:gd name="connsiteX36" fmla="*/ 223008 w 300038"/>
              <a:gd name="connsiteY36" fmla="*/ 79268 h 336551"/>
              <a:gd name="connsiteX37" fmla="*/ 224335 w 300038"/>
              <a:gd name="connsiteY37" fmla="*/ 93801 h 336551"/>
              <a:gd name="connsiteX38" fmla="*/ 229643 w 300038"/>
              <a:gd name="connsiteY38" fmla="*/ 100407 h 336551"/>
              <a:gd name="connsiteX39" fmla="*/ 232297 w 300038"/>
              <a:gd name="connsiteY39" fmla="*/ 125508 h 336551"/>
              <a:gd name="connsiteX40" fmla="*/ 208410 w 300038"/>
              <a:gd name="connsiteY40" fmla="*/ 151931 h 336551"/>
              <a:gd name="connsiteX41" fmla="*/ 185850 w 300038"/>
              <a:gd name="connsiteY41" fmla="*/ 183639 h 336551"/>
              <a:gd name="connsiteX42" fmla="*/ 172579 w 300038"/>
              <a:gd name="connsiteY42" fmla="*/ 192887 h 336551"/>
              <a:gd name="connsiteX43" fmla="*/ 150019 w 300038"/>
              <a:gd name="connsiteY43" fmla="*/ 196850 h 336551"/>
              <a:gd name="connsiteX44" fmla="*/ 127459 w 300038"/>
              <a:gd name="connsiteY44" fmla="*/ 192887 h 336551"/>
              <a:gd name="connsiteX45" fmla="*/ 114189 w 300038"/>
              <a:gd name="connsiteY45" fmla="*/ 183639 h 336551"/>
              <a:gd name="connsiteX46" fmla="*/ 91629 w 300038"/>
              <a:gd name="connsiteY46" fmla="*/ 151931 h 336551"/>
              <a:gd name="connsiteX47" fmla="*/ 67742 w 300038"/>
              <a:gd name="connsiteY47" fmla="*/ 125508 h 336551"/>
              <a:gd name="connsiteX48" fmla="*/ 70396 w 300038"/>
              <a:gd name="connsiteY48" fmla="*/ 100407 h 336551"/>
              <a:gd name="connsiteX49" fmla="*/ 75704 w 300038"/>
              <a:gd name="connsiteY49" fmla="*/ 93801 h 336551"/>
              <a:gd name="connsiteX50" fmla="*/ 77031 w 300038"/>
              <a:gd name="connsiteY50" fmla="*/ 85874 h 336551"/>
              <a:gd name="connsiteX51" fmla="*/ 74377 w 300038"/>
              <a:gd name="connsiteY51" fmla="*/ 50203 h 336551"/>
              <a:gd name="connsiteX52" fmla="*/ 103572 w 300038"/>
              <a:gd name="connsiteY52" fmla="*/ 27744 h 336551"/>
              <a:gd name="connsiteX53" fmla="*/ 119497 w 300038"/>
              <a:gd name="connsiteY53" fmla="*/ 10569 h 336551"/>
              <a:gd name="connsiteX54" fmla="*/ 155328 w 300038"/>
              <a:gd name="connsiteY54" fmla="*/ 0 h 33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00038" h="336551">
                <a:moveTo>
                  <a:pt x="199932" y="273051"/>
                </a:moveTo>
                <a:cubicBezTo>
                  <a:pt x="194703" y="273051"/>
                  <a:pt x="192088" y="277020"/>
                  <a:pt x="192088" y="280989"/>
                </a:cubicBezTo>
                <a:cubicBezTo>
                  <a:pt x="192088" y="306124"/>
                  <a:pt x="192088" y="306124"/>
                  <a:pt x="192088" y="306124"/>
                </a:cubicBezTo>
                <a:cubicBezTo>
                  <a:pt x="192088" y="310093"/>
                  <a:pt x="194703" y="312739"/>
                  <a:pt x="199932" y="312739"/>
                </a:cubicBezTo>
                <a:cubicBezTo>
                  <a:pt x="250919" y="312739"/>
                  <a:pt x="250919" y="312739"/>
                  <a:pt x="250919" y="312739"/>
                </a:cubicBezTo>
                <a:cubicBezTo>
                  <a:pt x="254841" y="312739"/>
                  <a:pt x="258763" y="310093"/>
                  <a:pt x="258763" y="306124"/>
                </a:cubicBezTo>
                <a:lnTo>
                  <a:pt x="258763" y="280989"/>
                </a:lnTo>
                <a:cubicBezTo>
                  <a:pt x="258763" y="277020"/>
                  <a:pt x="254841" y="273051"/>
                  <a:pt x="250919" y="273051"/>
                </a:cubicBezTo>
                <a:cubicBezTo>
                  <a:pt x="199932" y="273051"/>
                  <a:pt x="199932" y="273051"/>
                  <a:pt x="199932" y="273051"/>
                </a:cubicBezTo>
                <a:close/>
                <a:moveTo>
                  <a:pt x="101328" y="196851"/>
                </a:moveTo>
                <a:cubicBezTo>
                  <a:pt x="103960" y="196851"/>
                  <a:pt x="105276" y="196851"/>
                  <a:pt x="107908" y="196851"/>
                </a:cubicBezTo>
                <a:cubicBezTo>
                  <a:pt x="109224" y="198169"/>
                  <a:pt x="110540" y="199487"/>
                  <a:pt x="111856" y="202123"/>
                </a:cubicBezTo>
                <a:cubicBezTo>
                  <a:pt x="128964" y="248250"/>
                  <a:pt x="128964" y="248250"/>
                  <a:pt x="128964" y="248250"/>
                </a:cubicBezTo>
                <a:cubicBezTo>
                  <a:pt x="131595" y="239025"/>
                  <a:pt x="131595" y="239025"/>
                  <a:pt x="131595" y="239025"/>
                </a:cubicBezTo>
                <a:cubicBezTo>
                  <a:pt x="126332" y="225845"/>
                  <a:pt x="126332" y="225845"/>
                  <a:pt x="126332" y="225845"/>
                </a:cubicBezTo>
                <a:cubicBezTo>
                  <a:pt x="125016" y="223209"/>
                  <a:pt x="126332" y="220574"/>
                  <a:pt x="127648" y="217938"/>
                </a:cubicBezTo>
                <a:cubicBezTo>
                  <a:pt x="128964" y="216620"/>
                  <a:pt x="131595" y="215302"/>
                  <a:pt x="132911" y="215302"/>
                </a:cubicBezTo>
                <a:cubicBezTo>
                  <a:pt x="167126" y="215302"/>
                  <a:pt x="167126" y="215302"/>
                  <a:pt x="167126" y="215302"/>
                </a:cubicBezTo>
                <a:cubicBezTo>
                  <a:pt x="168442" y="215302"/>
                  <a:pt x="171074" y="216620"/>
                  <a:pt x="172390" y="217938"/>
                </a:cubicBezTo>
                <a:cubicBezTo>
                  <a:pt x="173706" y="220574"/>
                  <a:pt x="175022" y="223209"/>
                  <a:pt x="173706" y="225845"/>
                </a:cubicBezTo>
                <a:cubicBezTo>
                  <a:pt x="168442" y="239025"/>
                  <a:pt x="168442" y="239025"/>
                  <a:pt x="168442" y="239025"/>
                </a:cubicBezTo>
                <a:cubicBezTo>
                  <a:pt x="171074" y="248250"/>
                  <a:pt x="171074" y="248250"/>
                  <a:pt x="171074" y="248250"/>
                </a:cubicBezTo>
                <a:cubicBezTo>
                  <a:pt x="188182" y="202123"/>
                  <a:pt x="188182" y="202123"/>
                  <a:pt x="188182" y="202123"/>
                </a:cubicBezTo>
                <a:cubicBezTo>
                  <a:pt x="189498" y="199487"/>
                  <a:pt x="190814" y="198169"/>
                  <a:pt x="192130" y="196851"/>
                </a:cubicBezTo>
                <a:cubicBezTo>
                  <a:pt x="194762" y="196851"/>
                  <a:pt x="196078" y="196851"/>
                  <a:pt x="198710" y="196851"/>
                </a:cubicBezTo>
                <a:cubicBezTo>
                  <a:pt x="265823" y="224527"/>
                  <a:pt x="265823" y="224527"/>
                  <a:pt x="265823" y="224527"/>
                </a:cubicBezTo>
                <a:cubicBezTo>
                  <a:pt x="286879" y="232435"/>
                  <a:pt x="300038" y="252204"/>
                  <a:pt x="300038" y="274609"/>
                </a:cubicBezTo>
                <a:cubicBezTo>
                  <a:pt x="300038" y="328643"/>
                  <a:pt x="300038" y="328643"/>
                  <a:pt x="300038" y="328643"/>
                </a:cubicBezTo>
                <a:cubicBezTo>
                  <a:pt x="300038" y="332597"/>
                  <a:pt x="296090" y="336551"/>
                  <a:pt x="292142" y="336551"/>
                </a:cubicBezTo>
                <a:cubicBezTo>
                  <a:pt x="7896" y="336551"/>
                  <a:pt x="7896" y="336551"/>
                  <a:pt x="7896" y="336551"/>
                </a:cubicBezTo>
                <a:cubicBezTo>
                  <a:pt x="3948" y="336551"/>
                  <a:pt x="0" y="332597"/>
                  <a:pt x="0" y="328643"/>
                </a:cubicBezTo>
                <a:cubicBezTo>
                  <a:pt x="0" y="274609"/>
                  <a:pt x="0" y="274609"/>
                  <a:pt x="0" y="274609"/>
                </a:cubicBezTo>
                <a:cubicBezTo>
                  <a:pt x="0" y="252204"/>
                  <a:pt x="13159" y="232435"/>
                  <a:pt x="34215" y="224527"/>
                </a:cubicBezTo>
                <a:cubicBezTo>
                  <a:pt x="101328" y="196851"/>
                  <a:pt x="101328" y="196851"/>
                  <a:pt x="101328" y="196851"/>
                </a:cubicBezTo>
                <a:close/>
                <a:moveTo>
                  <a:pt x="155328" y="0"/>
                </a:moveTo>
                <a:cubicBezTo>
                  <a:pt x="171252" y="0"/>
                  <a:pt x="187177" y="5285"/>
                  <a:pt x="201775" y="15854"/>
                </a:cubicBezTo>
                <a:cubicBezTo>
                  <a:pt x="225662" y="34350"/>
                  <a:pt x="223008" y="72663"/>
                  <a:pt x="223008" y="79268"/>
                </a:cubicBezTo>
                <a:cubicBezTo>
                  <a:pt x="223008" y="84553"/>
                  <a:pt x="224335" y="89838"/>
                  <a:pt x="224335" y="93801"/>
                </a:cubicBezTo>
                <a:cubicBezTo>
                  <a:pt x="225662" y="95122"/>
                  <a:pt x="228316" y="96443"/>
                  <a:pt x="229643" y="100407"/>
                </a:cubicBezTo>
                <a:cubicBezTo>
                  <a:pt x="234951" y="107012"/>
                  <a:pt x="234951" y="114939"/>
                  <a:pt x="232297" y="125508"/>
                </a:cubicBezTo>
                <a:cubicBezTo>
                  <a:pt x="226989" y="146647"/>
                  <a:pt x="215045" y="150610"/>
                  <a:pt x="208410" y="151931"/>
                </a:cubicBezTo>
                <a:cubicBezTo>
                  <a:pt x="204429" y="159858"/>
                  <a:pt x="195139" y="175712"/>
                  <a:pt x="185850" y="183639"/>
                </a:cubicBezTo>
                <a:cubicBezTo>
                  <a:pt x="183196" y="187602"/>
                  <a:pt x="177888" y="190244"/>
                  <a:pt x="172579" y="192887"/>
                </a:cubicBezTo>
                <a:cubicBezTo>
                  <a:pt x="164617" y="195529"/>
                  <a:pt x="157982" y="196850"/>
                  <a:pt x="150019" y="196850"/>
                </a:cubicBezTo>
                <a:cubicBezTo>
                  <a:pt x="142057" y="196850"/>
                  <a:pt x="135422" y="195529"/>
                  <a:pt x="127459" y="192887"/>
                </a:cubicBezTo>
                <a:cubicBezTo>
                  <a:pt x="122151" y="190244"/>
                  <a:pt x="116843" y="187602"/>
                  <a:pt x="114189" y="183639"/>
                </a:cubicBezTo>
                <a:cubicBezTo>
                  <a:pt x="104900" y="175712"/>
                  <a:pt x="95610" y="159858"/>
                  <a:pt x="91629" y="151931"/>
                </a:cubicBezTo>
                <a:cubicBezTo>
                  <a:pt x="84994" y="150610"/>
                  <a:pt x="73050" y="146647"/>
                  <a:pt x="67742" y="125508"/>
                </a:cubicBezTo>
                <a:cubicBezTo>
                  <a:pt x="65088" y="114939"/>
                  <a:pt x="65088" y="107012"/>
                  <a:pt x="70396" y="100407"/>
                </a:cubicBezTo>
                <a:cubicBezTo>
                  <a:pt x="71723" y="96443"/>
                  <a:pt x="74377" y="95122"/>
                  <a:pt x="75704" y="93801"/>
                </a:cubicBezTo>
                <a:cubicBezTo>
                  <a:pt x="75704" y="91159"/>
                  <a:pt x="75704" y="88516"/>
                  <a:pt x="77031" y="85874"/>
                </a:cubicBezTo>
                <a:cubicBezTo>
                  <a:pt x="73050" y="80590"/>
                  <a:pt x="67742" y="68699"/>
                  <a:pt x="74377" y="50203"/>
                </a:cubicBezTo>
                <a:cubicBezTo>
                  <a:pt x="81013" y="30386"/>
                  <a:pt x="95610" y="27744"/>
                  <a:pt x="103572" y="27744"/>
                </a:cubicBezTo>
                <a:cubicBezTo>
                  <a:pt x="106227" y="22459"/>
                  <a:pt x="111535" y="17175"/>
                  <a:pt x="119497" y="10569"/>
                </a:cubicBezTo>
                <a:cubicBezTo>
                  <a:pt x="128786" y="3963"/>
                  <a:pt x="142057" y="0"/>
                  <a:pt x="155328"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86" name="文本框 85"/>
          <p:cNvSpPr txBox="1"/>
          <p:nvPr/>
        </p:nvSpPr>
        <p:spPr>
          <a:xfrm>
            <a:off x="1166898" y="5982646"/>
            <a:ext cx="1569660" cy="369332"/>
          </a:xfrm>
          <a:prstGeom prst="rect">
            <a:avLst/>
          </a:prstGeom>
          <a:noFill/>
        </p:spPr>
        <p:txBody>
          <a:bodyPr wrap="none" rtlCol="0">
            <a:spAutoFit/>
            <a:scene3d>
              <a:camera prst="orthographicFront"/>
              <a:lightRig rig="threePt" dir="t"/>
            </a:scene3d>
            <a:sp3d contourW="12700"/>
          </a:bodyPr>
          <a:lstStyle/>
          <a:p>
            <a:r>
              <a:rPr lang="zh-CN" altLang="en-US" dirty="0">
                <a:solidFill>
                  <a:schemeClr val="tx1">
                    <a:lumMod val="65000"/>
                    <a:lumOff val="35000"/>
                  </a:schemeClr>
                </a:solidFill>
              </a:rPr>
              <a:t>汇报人：</a:t>
            </a:r>
            <a:r>
              <a:rPr lang="en-US" altLang="zh-CN" dirty="0">
                <a:solidFill>
                  <a:schemeClr val="tx1">
                    <a:lumMod val="65000"/>
                    <a:lumOff val="35000"/>
                  </a:schemeClr>
                </a:solidFill>
              </a:rPr>
              <a:t>XXX</a:t>
            </a:r>
            <a:endParaRPr lang="zh-CN" altLang="en-US" dirty="0">
              <a:solidFill>
                <a:schemeClr val="tx1">
                  <a:lumMod val="65000"/>
                  <a:lumOff val="35000"/>
                </a:schemeClr>
              </a:solidFill>
            </a:endParaRPr>
          </a:p>
        </p:txBody>
      </p:sp>
      <p:pic>
        <p:nvPicPr>
          <p:cNvPr id="117" name="图片占位符 116"/>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325" r="325"/>
          <a:stretch>
            <a:fillRect/>
          </a:stretch>
        </p:blipFill>
        <p:spPr/>
      </p:pic>
      <p:pic>
        <p:nvPicPr>
          <p:cNvPr id="108" name="图片占位符 107"/>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842" r="1842"/>
          <a:stretch>
            <a:fillRect/>
          </a:stretch>
        </p:blipFill>
        <p:spPr/>
      </p:pic>
      <p:sp>
        <p:nvSpPr>
          <p:cNvPr id="79" name="文本框 78"/>
          <p:cNvSpPr txBox="1"/>
          <p:nvPr/>
        </p:nvSpPr>
        <p:spPr>
          <a:xfrm>
            <a:off x="6309727" y="3499681"/>
            <a:ext cx="3236785" cy="646331"/>
          </a:xfrm>
          <a:prstGeom prst="rect">
            <a:avLst/>
          </a:prstGeom>
          <a:noFill/>
        </p:spPr>
        <p:txBody>
          <a:bodyPr wrap="none" rtlCol="0">
            <a:spAutoFit/>
            <a:scene3d>
              <a:camera prst="orthographicFront"/>
              <a:lightRig rig="threePt" dir="t"/>
            </a:scene3d>
            <a:sp3d contourW="12700"/>
          </a:bodyPr>
          <a:lstStyle/>
          <a:p>
            <a:pPr algn="r"/>
            <a:r>
              <a:rPr lang="en-US" altLang="zh-CN" sz="3600" b="1" dirty="0">
                <a:solidFill>
                  <a:schemeClr val="bg1"/>
                </a:solidFill>
                <a:effectLst>
                  <a:outerShdw blurRad="101600" dist="38100" dir="2700000" algn="tl">
                    <a:srgbClr val="000000">
                      <a:alpha val="68000"/>
                    </a:srgbClr>
                  </a:outerShdw>
                </a:effectLst>
              </a:rPr>
              <a:t>XXXXPPT</a:t>
            </a:r>
            <a:r>
              <a:rPr lang="zh-CN" altLang="en-US" sz="3600" b="1" dirty="0">
                <a:solidFill>
                  <a:schemeClr val="bg1"/>
                </a:solidFill>
                <a:effectLst>
                  <a:outerShdw blurRad="101600" dist="38100" dir="2700000" algn="tl">
                    <a:srgbClr val="000000">
                      <a:alpha val="68000"/>
                    </a:srgbClr>
                  </a:outerShdw>
                </a:effectLst>
              </a:rPr>
              <a:t>模版</a:t>
            </a:r>
          </a:p>
        </p:txBody>
      </p:sp>
      <p:sp>
        <p:nvSpPr>
          <p:cNvPr id="80" name="文本框 79"/>
          <p:cNvSpPr txBox="1"/>
          <p:nvPr/>
        </p:nvSpPr>
        <p:spPr>
          <a:xfrm>
            <a:off x="3052427" y="2277680"/>
            <a:ext cx="6494085" cy="1200329"/>
          </a:xfrm>
          <a:prstGeom prst="rect">
            <a:avLst/>
          </a:prstGeom>
          <a:noFill/>
        </p:spPr>
        <p:txBody>
          <a:bodyPr wrap="none" rtlCol="0">
            <a:spAutoFit/>
            <a:scene3d>
              <a:camera prst="orthographicFront"/>
              <a:lightRig rig="threePt" dir="t"/>
            </a:scene3d>
            <a:sp3d contourW="12700"/>
          </a:bodyPr>
          <a:lstStyle/>
          <a:p>
            <a:pPr algn="r"/>
            <a:r>
              <a:rPr lang="en-US" altLang="zh-CN" sz="7200" b="1" dirty="0">
                <a:solidFill>
                  <a:schemeClr val="bg1"/>
                </a:solidFill>
                <a:effectLst>
                  <a:outerShdw blurRad="101600" dist="38100" dir="2700000" algn="tl">
                    <a:srgbClr val="000000">
                      <a:alpha val="68000"/>
                    </a:srgbClr>
                  </a:outerShdw>
                </a:effectLst>
              </a:rPr>
              <a:t>POWERPOINT</a:t>
            </a:r>
            <a:endParaRPr lang="zh-CN" altLang="en-US" sz="7200" b="1" dirty="0">
              <a:solidFill>
                <a:schemeClr val="bg1"/>
              </a:solidFill>
              <a:effectLst>
                <a:outerShdw blurRad="101600" dist="38100" dir="2700000" algn="tl">
                  <a:srgbClr val="000000">
                    <a:alpha val="68000"/>
                  </a:srgbClr>
                </a:outerShdw>
              </a:effectLst>
            </a:endParaRPr>
          </a:p>
        </p:txBody>
      </p:sp>
      <p:sp>
        <p:nvSpPr>
          <p:cNvPr id="119" name="任意多边形: 形状 118"/>
          <p:cNvSpPr/>
          <p:nvPr/>
        </p:nvSpPr>
        <p:spPr>
          <a:xfrm rot="19821781">
            <a:off x="4267539" y="1247107"/>
            <a:ext cx="1192451" cy="526290"/>
          </a:xfrm>
          <a:custGeom>
            <a:avLst/>
            <a:gdLst>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36782 w 7300686"/>
              <a:gd name="connsiteY5" fmla="*/ 2047247 h 3222172"/>
              <a:gd name="connsiteX6" fmla="*/ 2836781 w 7300686"/>
              <a:gd name="connsiteY6" fmla="*/ 2047248 h 3222172"/>
              <a:gd name="connsiteX7" fmla="*/ 2844799 w 7300686"/>
              <a:gd name="connsiteY7" fmla="*/ 2612571 h 3222172"/>
              <a:gd name="connsiteX8" fmla="*/ 2844800 w 7300686"/>
              <a:gd name="connsiteY8" fmla="*/ 2612571 h 3222172"/>
              <a:gd name="connsiteX9" fmla="*/ 2815814 w 7300686"/>
              <a:gd name="connsiteY9" fmla="*/ 569064 h 3222172"/>
              <a:gd name="connsiteX10" fmla="*/ 2822078 w 7300686"/>
              <a:gd name="connsiteY10" fmla="*/ 1010705 h 3222172"/>
              <a:gd name="connsiteX11" fmla="*/ 2822080 w 7300686"/>
              <a:gd name="connsiteY11" fmla="*/ 1010705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22078 w 7300686"/>
              <a:gd name="connsiteY12" fmla="*/ 1010705 h 3222172"/>
              <a:gd name="connsiteX13" fmla="*/ 2815816 w 7300686"/>
              <a:gd name="connsiteY13" fmla="*/ 569065 h 3222172"/>
              <a:gd name="connsiteX14" fmla="*/ 2815814 w 7300686"/>
              <a:gd name="connsiteY14" fmla="*/ 569064 h 3222172"/>
              <a:gd name="connsiteX15" fmla="*/ 1611085 w 7300686"/>
              <a:gd name="connsiteY15" fmla="*/ 0 h 3222172"/>
              <a:gd name="connsiteX16" fmla="*/ 2750295 w 7300686"/>
              <a:gd name="connsiteY16" fmla="*/ 471876 h 3222172"/>
              <a:gd name="connsiteX17" fmla="*/ 2754413 w 7300686"/>
              <a:gd name="connsiteY17" fmla="*/ 476407 h 3222172"/>
              <a:gd name="connsiteX18" fmla="*/ 2754415 w 7300686"/>
              <a:gd name="connsiteY18" fmla="*/ 476410 h 3222172"/>
              <a:gd name="connsiteX19" fmla="*/ 2836385 w 7300686"/>
              <a:gd name="connsiteY19" fmla="*/ 566601 h 3222172"/>
              <a:gd name="connsiteX20" fmla="*/ 2854277 w 7300686"/>
              <a:gd name="connsiteY20" fmla="*/ 586287 h 3222172"/>
              <a:gd name="connsiteX21" fmla="*/ 2947023 w 7300686"/>
              <a:gd name="connsiteY21" fmla="*/ 710314 h 3222172"/>
              <a:gd name="connsiteX22" fmla="*/ 2953092 w 7300686"/>
              <a:gd name="connsiteY22" fmla="*/ 720303 h 3222172"/>
              <a:gd name="connsiteX23" fmla="*/ 2953095 w 7300686"/>
              <a:gd name="connsiteY23" fmla="*/ 720306 h 3222172"/>
              <a:gd name="connsiteX24" fmla="*/ 2953097 w 7300686"/>
              <a:gd name="connsiteY24" fmla="*/ 720309 h 3222172"/>
              <a:gd name="connsiteX25" fmla="*/ 2987582 w 7300686"/>
              <a:gd name="connsiteY25" fmla="*/ 751652 h 3222172"/>
              <a:gd name="connsiteX26" fmla="*/ 3643085 w 7300686"/>
              <a:gd name="connsiteY26" fmla="*/ 986971 h 3222172"/>
              <a:gd name="connsiteX27" fmla="*/ 4371768 w 7300686"/>
              <a:gd name="connsiteY27" fmla="*/ 685140 h 3222172"/>
              <a:gd name="connsiteX28" fmla="*/ 4375824 w 7300686"/>
              <a:gd name="connsiteY28" fmla="*/ 680678 h 3222172"/>
              <a:gd name="connsiteX29" fmla="*/ 4353662 w 7300686"/>
              <a:gd name="connsiteY29" fmla="*/ 710314 h 3222172"/>
              <a:gd name="connsiteX30" fmla="*/ 4351934 w 7300686"/>
              <a:gd name="connsiteY30" fmla="*/ 963222 h 3222172"/>
              <a:gd name="connsiteX31" fmla="*/ 4351786 w 7300686"/>
              <a:gd name="connsiteY31" fmla="*/ 1029618 h 3222172"/>
              <a:gd name="connsiteX32" fmla="*/ 4352582 w 7300686"/>
              <a:gd name="connsiteY32" fmla="*/ 1029483 h 3222172"/>
              <a:gd name="connsiteX33" fmla="*/ 4353663 w 7300686"/>
              <a:gd name="connsiteY33" fmla="*/ 710314 h 3222172"/>
              <a:gd name="connsiteX34" fmla="*/ 4375825 w 7300686"/>
              <a:gd name="connsiteY34" fmla="*/ 680678 h 3222172"/>
              <a:gd name="connsiteX35" fmla="*/ 4438281 w 7300686"/>
              <a:gd name="connsiteY35" fmla="*/ 611960 h 3222172"/>
              <a:gd name="connsiteX36" fmla="*/ 4440631 w 7300686"/>
              <a:gd name="connsiteY36" fmla="*/ 608818 h 3222172"/>
              <a:gd name="connsiteX37" fmla="*/ 4470399 w 7300686"/>
              <a:gd name="connsiteY37" fmla="*/ 609601 h 3222172"/>
              <a:gd name="connsiteX38" fmla="*/ 4470399 w 7300686"/>
              <a:gd name="connsiteY38" fmla="*/ 609600 h 3222172"/>
              <a:gd name="connsiteX39" fmla="*/ 4440631 w 7300686"/>
              <a:gd name="connsiteY39" fmla="*/ 608817 h 3222172"/>
              <a:gd name="connsiteX40" fmla="*/ 4440630 w 7300686"/>
              <a:gd name="connsiteY40" fmla="*/ 608818 h 3222172"/>
              <a:gd name="connsiteX41" fmla="*/ 4438280 w 7300686"/>
              <a:gd name="connsiteY41" fmla="*/ 611960 h 3222172"/>
              <a:gd name="connsiteX42" fmla="*/ 4375824 w 7300686"/>
              <a:gd name="connsiteY42" fmla="*/ 680678 h 3222172"/>
              <a:gd name="connsiteX43" fmla="*/ 4429774 w 7300686"/>
              <a:gd name="connsiteY43" fmla="*/ 608532 h 3222172"/>
              <a:gd name="connsiteX44" fmla="*/ 4446408 w 7300686"/>
              <a:gd name="connsiteY44" fmla="*/ 586287 h 3222172"/>
              <a:gd name="connsiteX45" fmla="*/ 4502492 w 7300686"/>
              <a:gd name="connsiteY45" fmla="*/ 524579 h 3222172"/>
              <a:gd name="connsiteX46" fmla="*/ 4502494 w 7300686"/>
              <a:gd name="connsiteY46" fmla="*/ 524576 h 3222172"/>
              <a:gd name="connsiteX47" fmla="*/ 4550390 w 7300686"/>
              <a:gd name="connsiteY47" fmla="*/ 471876 h 3222172"/>
              <a:gd name="connsiteX48" fmla="*/ 5689600 w 7300686"/>
              <a:gd name="connsiteY48" fmla="*/ 0 h 3222172"/>
              <a:gd name="connsiteX49" fmla="*/ 7300686 w 7300686"/>
              <a:gd name="connsiteY49" fmla="*/ 1611086 h 3222172"/>
              <a:gd name="connsiteX50" fmla="*/ 5689600 w 7300686"/>
              <a:gd name="connsiteY50" fmla="*/ 3222172 h 3222172"/>
              <a:gd name="connsiteX51" fmla="*/ 4550390 w 7300686"/>
              <a:gd name="connsiteY51" fmla="*/ 2750296 h 3222172"/>
              <a:gd name="connsiteX52" fmla="*/ 4546269 w 7300686"/>
              <a:gd name="connsiteY52" fmla="*/ 2745761 h 3222172"/>
              <a:gd name="connsiteX53" fmla="*/ 4353663 w 7300686"/>
              <a:gd name="connsiteY53" fmla="*/ 2511860 h 3222172"/>
              <a:gd name="connsiteX54" fmla="*/ 4347594 w 7300686"/>
              <a:gd name="connsiteY54" fmla="*/ 2501871 h 3222172"/>
              <a:gd name="connsiteX55" fmla="*/ 4347594 w 7300686"/>
              <a:gd name="connsiteY55" fmla="*/ 2501801 h 3222172"/>
              <a:gd name="connsiteX56" fmla="*/ 4348724 w 7300686"/>
              <a:gd name="connsiteY56" fmla="*/ 2436740 h 3222172"/>
              <a:gd name="connsiteX57" fmla="*/ 4350732 w 7300686"/>
              <a:gd name="connsiteY57" fmla="*/ 2140860 h 3222172"/>
              <a:gd name="connsiteX58" fmla="*/ 4350746 w 7300686"/>
              <a:gd name="connsiteY58" fmla="*/ 2135227 h 3222172"/>
              <a:gd name="connsiteX59" fmla="*/ 4348837 w 7300686"/>
              <a:gd name="connsiteY59" fmla="*/ 2134901 h 3222172"/>
              <a:gd name="connsiteX60" fmla="*/ 4347594 w 7300686"/>
              <a:gd name="connsiteY60" fmla="*/ 2501801 h 3222172"/>
              <a:gd name="connsiteX61" fmla="*/ 4347593 w 7300686"/>
              <a:gd name="connsiteY61" fmla="*/ 2501871 h 3222172"/>
              <a:gd name="connsiteX62" fmla="*/ 4313102 w 7300686"/>
              <a:gd name="connsiteY62" fmla="*/ 2470522 h 3222172"/>
              <a:gd name="connsiteX63" fmla="*/ 3657599 w 7300686"/>
              <a:gd name="connsiteY63" fmla="*/ 2235203 h 3222172"/>
              <a:gd name="connsiteX64" fmla="*/ 2928916 w 7300686"/>
              <a:gd name="connsiteY64" fmla="*/ 2537034 h 3222172"/>
              <a:gd name="connsiteX65" fmla="*/ 2924875 w 7300686"/>
              <a:gd name="connsiteY65" fmla="*/ 2541480 h 3222172"/>
              <a:gd name="connsiteX66" fmla="*/ 2924868 w 7300686"/>
              <a:gd name="connsiteY66" fmla="*/ 2541490 h 3222172"/>
              <a:gd name="connsiteX67" fmla="*/ 2871533 w 7300686"/>
              <a:gd name="connsiteY67" fmla="*/ 2612813 h 3222172"/>
              <a:gd name="connsiteX68" fmla="*/ 2860537 w 7300686"/>
              <a:gd name="connsiteY68" fmla="*/ 2612714 h 3222172"/>
              <a:gd name="connsiteX69" fmla="*/ 2860535 w 7300686"/>
              <a:gd name="connsiteY69" fmla="*/ 2612714 h 3222172"/>
              <a:gd name="connsiteX70" fmla="*/ 2803082 w 7300686"/>
              <a:gd name="connsiteY70" fmla="*/ 2689546 h 3222172"/>
              <a:gd name="connsiteX71" fmla="*/ 2798189 w 7300686"/>
              <a:gd name="connsiteY71" fmla="*/ 2697600 h 3222172"/>
              <a:gd name="connsiteX72" fmla="*/ 2750295 w 7300686"/>
              <a:gd name="connsiteY72" fmla="*/ 2750296 h 3222172"/>
              <a:gd name="connsiteX73" fmla="*/ 1611085 w 7300686"/>
              <a:gd name="connsiteY73" fmla="*/ 3222172 h 3222172"/>
              <a:gd name="connsiteX74" fmla="*/ 0 w 7300686"/>
              <a:gd name="connsiteY74" fmla="*/ 1611086 h 3222172"/>
              <a:gd name="connsiteX75" fmla="*/ 1611085 w 7300686"/>
              <a:gd name="connsiteY7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54277 w 7300686"/>
              <a:gd name="connsiteY18" fmla="*/ 586287 h 3222172"/>
              <a:gd name="connsiteX19" fmla="*/ 2947023 w 7300686"/>
              <a:gd name="connsiteY19" fmla="*/ 710314 h 3222172"/>
              <a:gd name="connsiteX20" fmla="*/ 2953092 w 7300686"/>
              <a:gd name="connsiteY20" fmla="*/ 720303 h 3222172"/>
              <a:gd name="connsiteX21" fmla="*/ 2953095 w 7300686"/>
              <a:gd name="connsiteY21" fmla="*/ 720306 h 3222172"/>
              <a:gd name="connsiteX22" fmla="*/ 2953097 w 7300686"/>
              <a:gd name="connsiteY22" fmla="*/ 720309 h 3222172"/>
              <a:gd name="connsiteX23" fmla="*/ 2987582 w 7300686"/>
              <a:gd name="connsiteY23" fmla="*/ 751652 h 3222172"/>
              <a:gd name="connsiteX24" fmla="*/ 3643085 w 7300686"/>
              <a:gd name="connsiteY24" fmla="*/ 986971 h 3222172"/>
              <a:gd name="connsiteX25" fmla="*/ 4371768 w 7300686"/>
              <a:gd name="connsiteY25" fmla="*/ 685140 h 3222172"/>
              <a:gd name="connsiteX26" fmla="*/ 4375824 w 7300686"/>
              <a:gd name="connsiteY26" fmla="*/ 680678 h 3222172"/>
              <a:gd name="connsiteX27" fmla="*/ 4353662 w 7300686"/>
              <a:gd name="connsiteY27" fmla="*/ 710314 h 3222172"/>
              <a:gd name="connsiteX28" fmla="*/ 4351934 w 7300686"/>
              <a:gd name="connsiteY28" fmla="*/ 963222 h 3222172"/>
              <a:gd name="connsiteX29" fmla="*/ 4351786 w 7300686"/>
              <a:gd name="connsiteY29" fmla="*/ 1029618 h 3222172"/>
              <a:gd name="connsiteX30" fmla="*/ 4352582 w 7300686"/>
              <a:gd name="connsiteY30" fmla="*/ 1029483 h 3222172"/>
              <a:gd name="connsiteX31" fmla="*/ 4353663 w 7300686"/>
              <a:gd name="connsiteY31" fmla="*/ 710314 h 3222172"/>
              <a:gd name="connsiteX32" fmla="*/ 4375825 w 7300686"/>
              <a:gd name="connsiteY32" fmla="*/ 680678 h 3222172"/>
              <a:gd name="connsiteX33" fmla="*/ 4438281 w 7300686"/>
              <a:gd name="connsiteY33" fmla="*/ 611960 h 3222172"/>
              <a:gd name="connsiteX34" fmla="*/ 4440631 w 7300686"/>
              <a:gd name="connsiteY34" fmla="*/ 608818 h 3222172"/>
              <a:gd name="connsiteX35" fmla="*/ 4470399 w 7300686"/>
              <a:gd name="connsiteY35" fmla="*/ 609601 h 3222172"/>
              <a:gd name="connsiteX36" fmla="*/ 4470399 w 7300686"/>
              <a:gd name="connsiteY36" fmla="*/ 609600 h 3222172"/>
              <a:gd name="connsiteX37" fmla="*/ 4440631 w 7300686"/>
              <a:gd name="connsiteY37" fmla="*/ 608817 h 3222172"/>
              <a:gd name="connsiteX38" fmla="*/ 4440630 w 7300686"/>
              <a:gd name="connsiteY38" fmla="*/ 608818 h 3222172"/>
              <a:gd name="connsiteX39" fmla="*/ 4438280 w 7300686"/>
              <a:gd name="connsiteY39" fmla="*/ 611960 h 3222172"/>
              <a:gd name="connsiteX40" fmla="*/ 4375824 w 7300686"/>
              <a:gd name="connsiteY40" fmla="*/ 680678 h 3222172"/>
              <a:gd name="connsiteX41" fmla="*/ 4429774 w 7300686"/>
              <a:gd name="connsiteY41" fmla="*/ 608532 h 3222172"/>
              <a:gd name="connsiteX42" fmla="*/ 4446408 w 7300686"/>
              <a:gd name="connsiteY42" fmla="*/ 586287 h 3222172"/>
              <a:gd name="connsiteX43" fmla="*/ 4502492 w 7300686"/>
              <a:gd name="connsiteY43" fmla="*/ 524579 h 3222172"/>
              <a:gd name="connsiteX44" fmla="*/ 4502494 w 7300686"/>
              <a:gd name="connsiteY44" fmla="*/ 524576 h 3222172"/>
              <a:gd name="connsiteX45" fmla="*/ 4550390 w 7300686"/>
              <a:gd name="connsiteY45" fmla="*/ 471876 h 3222172"/>
              <a:gd name="connsiteX46" fmla="*/ 5689600 w 7300686"/>
              <a:gd name="connsiteY46" fmla="*/ 0 h 3222172"/>
              <a:gd name="connsiteX47" fmla="*/ 7300686 w 7300686"/>
              <a:gd name="connsiteY47" fmla="*/ 1611086 h 3222172"/>
              <a:gd name="connsiteX48" fmla="*/ 5689600 w 7300686"/>
              <a:gd name="connsiteY48" fmla="*/ 3222172 h 3222172"/>
              <a:gd name="connsiteX49" fmla="*/ 4550390 w 7300686"/>
              <a:gd name="connsiteY49" fmla="*/ 2750296 h 3222172"/>
              <a:gd name="connsiteX50" fmla="*/ 4546269 w 7300686"/>
              <a:gd name="connsiteY50" fmla="*/ 2745761 h 3222172"/>
              <a:gd name="connsiteX51" fmla="*/ 4353663 w 7300686"/>
              <a:gd name="connsiteY51" fmla="*/ 2511860 h 3222172"/>
              <a:gd name="connsiteX52" fmla="*/ 4347594 w 7300686"/>
              <a:gd name="connsiteY52" fmla="*/ 2501871 h 3222172"/>
              <a:gd name="connsiteX53" fmla="*/ 4347594 w 7300686"/>
              <a:gd name="connsiteY53" fmla="*/ 2501801 h 3222172"/>
              <a:gd name="connsiteX54" fmla="*/ 4348724 w 7300686"/>
              <a:gd name="connsiteY54" fmla="*/ 2436740 h 3222172"/>
              <a:gd name="connsiteX55" fmla="*/ 4350732 w 7300686"/>
              <a:gd name="connsiteY55" fmla="*/ 2140860 h 3222172"/>
              <a:gd name="connsiteX56" fmla="*/ 4350746 w 7300686"/>
              <a:gd name="connsiteY56" fmla="*/ 2135227 h 3222172"/>
              <a:gd name="connsiteX57" fmla="*/ 4348837 w 7300686"/>
              <a:gd name="connsiteY57" fmla="*/ 2134901 h 3222172"/>
              <a:gd name="connsiteX58" fmla="*/ 4347594 w 7300686"/>
              <a:gd name="connsiteY58" fmla="*/ 2501801 h 3222172"/>
              <a:gd name="connsiteX59" fmla="*/ 4347593 w 7300686"/>
              <a:gd name="connsiteY59" fmla="*/ 2501871 h 3222172"/>
              <a:gd name="connsiteX60" fmla="*/ 4313102 w 7300686"/>
              <a:gd name="connsiteY60" fmla="*/ 2470522 h 3222172"/>
              <a:gd name="connsiteX61" fmla="*/ 3657599 w 7300686"/>
              <a:gd name="connsiteY61" fmla="*/ 2235203 h 3222172"/>
              <a:gd name="connsiteX62" fmla="*/ 2928916 w 7300686"/>
              <a:gd name="connsiteY62" fmla="*/ 2537034 h 3222172"/>
              <a:gd name="connsiteX63" fmla="*/ 2924875 w 7300686"/>
              <a:gd name="connsiteY63" fmla="*/ 2541480 h 3222172"/>
              <a:gd name="connsiteX64" fmla="*/ 2924868 w 7300686"/>
              <a:gd name="connsiteY64" fmla="*/ 2541490 h 3222172"/>
              <a:gd name="connsiteX65" fmla="*/ 2871533 w 7300686"/>
              <a:gd name="connsiteY65" fmla="*/ 2612813 h 3222172"/>
              <a:gd name="connsiteX66" fmla="*/ 2860537 w 7300686"/>
              <a:gd name="connsiteY66" fmla="*/ 2612714 h 3222172"/>
              <a:gd name="connsiteX67" fmla="*/ 2860535 w 7300686"/>
              <a:gd name="connsiteY67" fmla="*/ 2612714 h 3222172"/>
              <a:gd name="connsiteX68" fmla="*/ 2803082 w 7300686"/>
              <a:gd name="connsiteY68" fmla="*/ 2689546 h 3222172"/>
              <a:gd name="connsiteX69" fmla="*/ 2798189 w 7300686"/>
              <a:gd name="connsiteY69" fmla="*/ 2697600 h 3222172"/>
              <a:gd name="connsiteX70" fmla="*/ 2750295 w 7300686"/>
              <a:gd name="connsiteY70" fmla="*/ 2750296 h 3222172"/>
              <a:gd name="connsiteX71" fmla="*/ 1611085 w 7300686"/>
              <a:gd name="connsiteY71" fmla="*/ 3222172 h 3222172"/>
              <a:gd name="connsiteX72" fmla="*/ 0 w 7300686"/>
              <a:gd name="connsiteY72" fmla="*/ 1611086 h 3222172"/>
              <a:gd name="connsiteX73" fmla="*/ 1611085 w 7300686"/>
              <a:gd name="connsiteY7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53095 w 7300686"/>
              <a:gd name="connsiteY18" fmla="*/ 720306 h 3222172"/>
              <a:gd name="connsiteX19" fmla="*/ 2953097 w 7300686"/>
              <a:gd name="connsiteY19" fmla="*/ 720309 h 3222172"/>
              <a:gd name="connsiteX20" fmla="*/ 2987582 w 7300686"/>
              <a:gd name="connsiteY20" fmla="*/ 751652 h 3222172"/>
              <a:gd name="connsiteX21" fmla="*/ 3643085 w 7300686"/>
              <a:gd name="connsiteY21" fmla="*/ 986971 h 3222172"/>
              <a:gd name="connsiteX22" fmla="*/ 4371768 w 7300686"/>
              <a:gd name="connsiteY22" fmla="*/ 685140 h 3222172"/>
              <a:gd name="connsiteX23" fmla="*/ 4375824 w 7300686"/>
              <a:gd name="connsiteY23" fmla="*/ 680678 h 3222172"/>
              <a:gd name="connsiteX24" fmla="*/ 4353662 w 7300686"/>
              <a:gd name="connsiteY24" fmla="*/ 710314 h 3222172"/>
              <a:gd name="connsiteX25" fmla="*/ 4351934 w 7300686"/>
              <a:gd name="connsiteY25" fmla="*/ 963222 h 3222172"/>
              <a:gd name="connsiteX26" fmla="*/ 4351786 w 7300686"/>
              <a:gd name="connsiteY26" fmla="*/ 1029618 h 3222172"/>
              <a:gd name="connsiteX27" fmla="*/ 4352582 w 7300686"/>
              <a:gd name="connsiteY27" fmla="*/ 1029483 h 3222172"/>
              <a:gd name="connsiteX28" fmla="*/ 4353663 w 7300686"/>
              <a:gd name="connsiteY28" fmla="*/ 710314 h 3222172"/>
              <a:gd name="connsiteX29" fmla="*/ 4375825 w 7300686"/>
              <a:gd name="connsiteY29" fmla="*/ 680678 h 3222172"/>
              <a:gd name="connsiteX30" fmla="*/ 4438281 w 7300686"/>
              <a:gd name="connsiteY30" fmla="*/ 611960 h 3222172"/>
              <a:gd name="connsiteX31" fmla="*/ 4440631 w 7300686"/>
              <a:gd name="connsiteY31" fmla="*/ 608818 h 3222172"/>
              <a:gd name="connsiteX32" fmla="*/ 4470399 w 7300686"/>
              <a:gd name="connsiteY32" fmla="*/ 609601 h 3222172"/>
              <a:gd name="connsiteX33" fmla="*/ 4470399 w 7300686"/>
              <a:gd name="connsiteY33" fmla="*/ 609600 h 3222172"/>
              <a:gd name="connsiteX34" fmla="*/ 4440631 w 7300686"/>
              <a:gd name="connsiteY34" fmla="*/ 608817 h 3222172"/>
              <a:gd name="connsiteX35" fmla="*/ 4440630 w 7300686"/>
              <a:gd name="connsiteY35" fmla="*/ 608818 h 3222172"/>
              <a:gd name="connsiteX36" fmla="*/ 4438280 w 7300686"/>
              <a:gd name="connsiteY36" fmla="*/ 611960 h 3222172"/>
              <a:gd name="connsiteX37" fmla="*/ 4375824 w 7300686"/>
              <a:gd name="connsiteY37" fmla="*/ 680678 h 3222172"/>
              <a:gd name="connsiteX38" fmla="*/ 4429774 w 7300686"/>
              <a:gd name="connsiteY38" fmla="*/ 608532 h 3222172"/>
              <a:gd name="connsiteX39" fmla="*/ 4446408 w 7300686"/>
              <a:gd name="connsiteY39" fmla="*/ 586287 h 3222172"/>
              <a:gd name="connsiteX40" fmla="*/ 4502492 w 7300686"/>
              <a:gd name="connsiteY40" fmla="*/ 524579 h 3222172"/>
              <a:gd name="connsiteX41" fmla="*/ 4502494 w 7300686"/>
              <a:gd name="connsiteY41" fmla="*/ 524576 h 3222172"/>
              <a:gd name="connsiteX42" fmla="*/ 4550390 w 7300686"/>
              <a:gd name="connsiteY42" fmla="*/ 471876 h 3222172"/>
              <a:gd name="connsiteX43" fmla="*/ 5689600 w 7300686"/>
              <a:gd name="connsiteY43" fmla="*/ 0 h 3222172"/>
              <a:gd name="connsiteX44" fmla="*/ 7300686 w 7300686"/>
              <a:gd name="connsiteY44" fmla="*/ 1611086 h 3222172"/>
              <a:gd name="connsiteX45" fmla="*/ 5689600 w 7300686"/>
              <a:gd name="connsiteY45" fmla="*/ 3222172 h 3222172"/>
              <a:gd name="connsiteX46" fmla="*/ 4550390 w 7300686"/>
              <a:gd name="connsiteY46" fmla="*/ 2750296 h 3222172"/>
              <a:gd name="connsiteX47" fmla="*/ 4546269 w 7300686"/>
              <a:gd name="connsiteY47" fmla="*/ 2745761 h 3222172"/>
              <a:gd name="connsiteX48" fmla="*/ 4353663 w 7300686"/>
              <a:gd name="connsiteY48" fmla="*/ 2511860 h 3222172"/>
              <a:gd name="connsiteX49" fmla="*/ 4347594 w 7300686"/>
              <a:gd name="connsiteY49" fmla="*/ 2501871 h 3222172"/>
              <a:gd name="connsiteX50" fmla="*/ 4347594 w 7300686"/>
              <a:gd name="connsiteY50" fmla="*/ 2501801 h 3222172"/>
              <a:gd name="connsiteX51" fmla="*/ 4348724 w 7300686"/>
              <a:gd name="connsiteY51" fmla="*/ 2436740 h 3222172"/>
              <a:gd name="connsiteX52" fmla="*/ 4350732 w 7300686"/>
              <a:gd name="connsiteY52" fmla="*/ 2140860 h 3222172"/>
              <a:gd name="connsiteX53" fmla="*/ 4350746 w 7300686"/>
              <a:gd name="connsiteY53" fmla="*/ 2135227 h 3222172"/>
              <a:gd name="connsiteX54" fmla="*/ 4348837 w 7300686"/>
              <a:gd name="connsiteY54" fmla="*/ 2134901 h 3222172"/>
              <a:gd name="connsiteX55" fmla="*/ 4347594 w 7300686"/>
              <a:gd name="connsiteY55" fmla="*/ 2501801 h 3222172"/>
              <a:gd name="connsiteX56" fmla="*/ 4347593 w 7300686"/>
              <a:gd name="connsiteY56" fmla="*/ 2501871 h 3222172"/>
              <a:gd name="connsiteX57" fmla="*/ 4313102 w 7300686"/>
              <a:gd name="connsiteY57" fmla="*/ 2470522 h 3222172"/>
              <a:gd name="connsiteX58" fmla="*/ 3657599 w 7300686"/>
              <a:gd name="connsiteY58" fmla="*/ 2235203 h 3222172"/>
              <a:gd name="connsiteX59" fmla="*/ 2928916 w 7300686"/>
              <a:gd name="connsiteY59" fmla="*/ 2537034 h 3222172"/>
              <a:gd name="connsiteX60" fmla="*/ 2924875 w 7300686"/>
              <a:gd name="connsiteY60" fmla="*/ 2541480 h 3222172"/>
              <a:gd name="connsiteX61" fmla="*/ 2924868 w 7300686"/>
              <a:gd name="connsiteY61" fmla="*/ 2541490 h 3222172"/>
              <a:gd name="connsiteX62" fmla="*/ 2871533 w 7300686"/>
              <a:gd name="connsiteY62" fmla="*/ 2612813 h 3222172"/>
              <a:gd name="connsiteX63" fmla="*/ 2860537 w 7300686"/>
              <a:gd name="connsiteY63" fmla="*/ 2612714 h 3222172"/>
              <a:gd name="connsiteX64" fmla="*/ 2860535 w 7300686"/>
              <a:gd name="connsiteY64" fmla="*/ 2612714 h 3222172"/>
              <a:gd name="connsiteX65" fmla="*/ 2803082 w 7300686"/>
              <a:gd name="connsiteY65" fmla="*/ 2689546 h 3222172"/>
              <a:gd name="connsiteX66" fmla="*/ 2798189 w 7300686"/>
              <a:gd name="connsiteY66" fmla="*/ 2697600 h 3222172"/>
              <a:gd name="connsiteX67" fmla="*/ 2750295 w 7300686"/>
              <a:gd name="connsiteY67" fmla="*/ 2750296 h 3222172"/>
              <a:gd name="connsiteX68" fmla="*/ 1611085 w 7300686"/>
              <a:gd name="connsiteY68" fmla="*/ 3222172 h 3222172"/>
              <a:gd name="connsiteX69" fmla="*/ 0 w 7300686"/>
              <a:gd name="connsiteY69" fmla="*/ 1611086 h 3222172"/>
              <a:gd name="connsiteX70" fmla="*/ 1611085 w 7300686"/>
              <a:gd name="connsiteY7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53095 w 7300686"/>
              <a:gd name="connsiteY18" fmla="*/ 720306 h 3222172"/>
              <a:gd name="connsiteX19" fmla="*/ 2987582 w 7300686"/>
              <a:gd name="connsiteY19" fmla="*/ 751652 h 3222172"/>
              <a:gd name="connsiteX20" fmla="*/ 3643085 w 7300686"/>
              <a:gd name="connsiteY20" fmla="*/ 986971 h 3222172"/>
              <a:gd name="connsiteX21" fmla="*/ 4371768 w 7300686"/>
              <a:gd name="connsiteY21" fmla="*/ 685140 h 3222172"/>
              <a:gd name="connsiteX22" fmla="*/ 4375824 w 7300686"/>
              <a:gd name="connsiteY22" fmla="*/ 680678 h 3222172"/>
              <a:gd name="connsiteX23" fmla="*/ 4353662 w 7300686"/>
              <a:gd name="connsiteY23" fmla="*/ 710314 h 3222172"/>
              <a:gd name="connsiteX24" fmla="*/ 4351934 w 7300686"/>
              <a:gd name="connsiteY24" fmla="*/ 963222 h 3222172"/>
              <a:gd name="connsiteX25" fmla="*/ 4351786 w 7300686"/>
              <a:gd name="connsiteY25" fmla="*/ 1029618 h 3222172"/>
              <a:gd name="connsiteX26" fmla="*/ 4352582 w 7300686"/>
              <a:gd name="connsiteY26" fmla="*/ 1029483 h 3222172"/>
              <a:gd name="connsiteX27" fmla="*/ 4353663 w 7300686"/>
              <a:gd name="connsiteY27" fmla="*/ 710314 h 3222172"/>
              <a:gd name="connsiteX28" fmla="*/ 4375825 w 7300686"/>
              <a:gd name="connsiteY28" fmla="*/ 680678 h 3222172"/>
              <a:gd name="connsiteX29" fmla="*/ 4438281 w 7300686"/>
              <a:gd name="connsiteY29" fmla="*/ 611960 h 3222172"/>
              <a:gd name="connsiteX30" fmla="*/ 4440631 w 7300686"/>
              <a:gd name="connsiteY30" fmla="*/ 608818 h 3222172"/>
              <a:gd name="connsiteX31" fmla="*/ 4470399 w 7300686"/>
              <a:gd name="connsiteY31" fmla="*/ 609601 h 3222172"/>
              <a:gd name="connsiteX32" fmla="*/ 4470399 w 7300686"/>
              <a:gd name="connsiteY32" fmla="*/ 609600 h 3222172"/>
              <a:gd name="connsiteX33" fmla="*/ 4440631 w 7300686"/>
              <a:gd name="connsiteY33" fmla="*/ 608817 h 3222172"/>
              <a:gd name="connsiteX34" fmla="*/ 4440630 w 7300686"/>
              <a:gd name="connsiteY34" fmla="*/ 608818 h 3222172"/>
              <a:gd name="connsiteX35" fmla="*/ 4438280 w 7300686"/>
              <a:gd name="connsiteY35" fmla="*/ 611960 h 3222172"/>
              <a:gd name="connsiteX36" fmla="*/ 4375824 w 7300686"/>
              <a:gd name="connsiteY36" fmla="*/ 680678 h 3222172"/>
              <a:gd name="connsiteX37" fmla="*/ 4429774 w 7300686"/>
              <a:gd name="connsiteY37" fmla="*/ 608532 h 3222172"/>
              <a:gd name="connsiteX38" fmla="*/ 4446408 w 7300686"/>
              <a:gd name="connsiteY38" fmla="*/ 586287 h 3222172"/>
              <a:gd name="connsiteX39" fmla="*/ 4502492 w 7300686"/>
              <a:gd name="connsiteY39" fmla="*/ 524579 h 3222172"/>
              <a:gd name="connsiteX40" fmla="*/ 4502494 w 7300686"/>
              <a:gd name="connsiteY40" fmla="*/ 524576 h 3222172"/>
              <a:gd name="connsiteX41" fmla="*/ 4550390 w 7300686"/>
              <a:gd name="connsiteY41" fmla="*/ 471876 h 3222172"/>
              <a:gd name="connsiteX42" fmla="*/ 5689600 w 7300686"/>
              <a:gd name="connsiteY42" fmla="*/ 0 h 3222172"/>
              <a:gd name="connsiteX43" fmla="*/ 7300686 w 7300686"/>
              <a:gd name="connsiteY43" fmla="*/ 1611086 h 3222172"/>
              <a:gd name="connsiteX44" fmla="*/ 5689600 w 7300686"/>
              <a:gd name="connsiteY44" fmla="*/ 3222172 h 3222172"/>
              <a:gd name="connsiteX45" fmla="*/ 4550390 w 7300686"/>
              <a:gd name="connsiteY45" fmla="*/ 2750296 h 3222172"/>
              <a:gd name="connsiteX46" fmla="*/ 4546269 w 7300686"/>
              <a:gd name="connsiteY46" fmla="*/ 2745761 h 3222172"/>
              <a:gd name="connsiteX47" fmla="*/ 4353663 w 7300686"/>
              <a:gd name="connsiteY47" fmla="*/ 2511860 h 3222172"/>
              <a:gd name="connsiteX48" fmla="*/ 4347594 w 7300686"/>
              <a:gd name="connsiteY48" fmla="*/ 2501871 h 3222172"/>
              <a:gd name="connsiteX49" fmla="*/ 4347594 w 7300686"/>
              <a:gd name="connsiteY49" fmla="*/ 2501801 h 3222172"/>
              <a:gd name="connsiteX50" fmla="*/ 4348724 w 7300686"/>
              <a:gd name="connsiteY50" fmla="*/ 2436740 h 3222172"/>
              <a:gd name="connsiteX51" fmla="*/ 4350732 w 7300686"/>
              <a:gd name="connsiteY51" fmla="*/ 2140860 h 3222172"/>
              <a:gd name="connsiteX52" fmla="*/ 4350746 w 7300686"/>
              <a:gd name="connsiteY52" fmla="*/ 2135227 h 3222172"/>
              <a:gd name="connsiteX53" fmla="*/ 4348837 w 7300686"/>
              <a:gd name="connsiteY53" fmla="*/ 2134901 h 3222172"/>
              <a:gd name="connsiteX54" fmla="*/ 4347594 w 7300686"/>
              <a:gd name="connsiteY54" fmla="*/ 2501801 h 3222172"/>
              <a:gd name="connsiteX55" fmla="*/ 4347593 w 7300686"/>
              <a:gd name="connsiteY55" fmla="*/ 2501871 h 3222172"/>
              <a:gd name="connsiteX56" fmla="*/ 4313102 w 7300686"/>
              <a:gd name="connsiteY56" fmla="*/ 2470522 h 3222172"/>
              <a:gd name="connsiteX57" fmla="*/ 3657599 w 7300686"/>
              <a:gd name="connsiteY57" fmla="*/ 2235203 h 3222172"/>
              <a:gd name="connsiteX58" fmla="*/ 2928916 w 7300686"/>
              <a:gd name="connsiteY58" fmla="*/ 2537034 h 3222172"/>
              <a:gd name="connsiteX59" fmla="*/ 2924875 w 7300686"/>
              <a:gd name="connsiteY59" fmla="*/ 2541480 h 3222172"/>
              <a:gd name="connsiteX60" fmla="*/ 2924868 w 7300686"/>
              <a:gd name="connsiteY60" fmla="*/ 2541490 h 3222172"/>
              <a:gd name="connsiteX61" fmla="*/ 2871533 w 7300686"/>
              <a:gd name="connsiteY61" fmla="*/ 2612813 h 3222172"/>
              <a:gd name="connsiteX62" fmla="*/ 2860537 w 7300686"/>
              <a:gd name="connsiteY62" fmla="*/ 2612714 h 3222172"/>
              <a:gd name="connsiteX63" fmla="*/ 2860535 w 7300686"/>
              <a:gd name="connsiteY63" fmla="*/ 2612714 h 3222172"/>
              <a:gd name="connsiteX64" fmla="*/ 2803082 w 7300686"/>
              <a:gd name="connsiteY64" fmla="*/ 2689546 h 3222172"/>
              <a:gd name="connsiteX65" fmla="*/ 2798189 w 7300686"/>
              <a:gd name="connsiteY65" fmla="*/ 2697600 h 3222172"/>
              <a:gd name="connsiteX66" fmla="*/ 2750295 w 7300686"/>
              <a:gd name="connsiteY66" fmla="*/ 2750296 h 3222172"/>
              <a:gd name="connsiteX67" fmla="*/ 1611085 w 7300686"/>
              <a:gd name="connsiteY67" fmla="*/ 3222172 h 3222172"/>
              <a:gd name="connsiteX68" fmla="*/ 0 w 7300686"/>
              <a:gd name="connsiteY68" fmla="*/ 1611086 h 3222172"/>
              <a:gd name="connsiteX69" fmla="*/ 1611085 w 7300686"/>
              <a:gd name="connsiteY6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87582 w 7300686"/>
              <a:gd name="connsiteY18" fmla="*/ 751652 h 3222172"/>
              <a:gd name="connsiteX19" fmla="*/ 3643085 w 7300686"/>
              <a:gd name="connsiteY19" fmla="*/ 986971 h 3222172"/>
              <a:gd name="connsiteX20" fmla="*/ 4371768 w 7300686"/>
              <a:gd name="connsiteY20" fmla="*/ 685140 h 3222172"/>
              <a:gd name="connsiteX21" fmla="*/ 4375824 w 7300686"/>
              <a:gd name="connsiteY21" fmla="*/ 680678 h 3222172"/>
              <a:gd name="connsiteX22" fmla="*/ 4353662 w 7300686"/>
              <a:gd name="connsiteY22" fmla="*/ 710314 h 3222172"/>
              <a:gd name="connsiteX23" fmla="*/ 4351934 w 7300686"/>
              <a:gd name="connsiteY23" fmla="*/ 963222 h 3222172"/>
              <a:gd name="connsiteX24" fmla="*/ 4351786 w 7300686"/>
              <a:gd name="connsiteY24" fmla="*/ 1029618 h 3222172"/>
              <a:gd name="connsiteX25" fmla="*/ 4352582 w 7300686"/>
              <a:gd name="connsiteY25" fmla="*/ 1029483 h 3222172"/>
              <a:gd name="connsiteX26" fmla="*/ 4353663 w 7300686"/>
              <a:gd name="connsiteY26" fmla="*/ 710314 h 3222172"/>
              <a:gd name="connsiteX27" fmla="*/ 4375825 w 7300686"/>
              <a:gd name="connsiteY27" fmla="*/ 680678 h 3222172"/>
              <a:gd name="connsiteX28" fmla="*/ 4438281 w 7300686"/>
              <a:gd name="connsiteY28" fmla="*/ 611960 h 3222172"/>
              <a:gd name="connsiteX29" fmla="*/ 4440631 w 7300686"/>
              <a:gd name="connsiteY29" fmla="*/ 608818 h 3222172"/>
              <a:gd name="connsiteX30" fmla="*/ 4470399 w 7300686"/>
              <a:gd name="connsiteY30" fmla="*/ 609601 h 3222172"/>
              <a:gd name="connsiteX31" fmla="*/ 4470399 w 7300686"/>
              <a:gd name="connsiteY31" fmla="*/ 609600 h 3222172"/>
              <a:gd name="connsiteX32" fmla="*/ 4440631 w 7300686"/>
              <a:gd name="connsiteY32" fmla="*/ 608817 h 3222172"/>
              <a:gd name="connsiteX33" fmla="*/ 4440630 w 7300686"/>
              <a:gd name="connsiteY33" fmla="*/ 608818 h 3222172"/>
              <a:gd name="connsiteX34" fmla="*/ 4438280 w 7300686"/>
              <a:gd name="connsiteY34" fmla="*/ 611960 h 3222172"/>
              <a:gd name="connsiteX35" fmla="*/ 4375824 w 7300686"/>
              <a:gd name="connsiteY35" fmla="*/ 680678 h 3222172"/>
              <a:gd name="connsiteX36" fmla="*/ 4429774 w 7300686"/>
              <a:gd name="connsiteY36" fmla="*/ 608532 h 3222172"/>
              <a:gd name="connsiteX37" fmla="*/ 4446408 w 7300686"/>
              <a:gd name="connsiteY37" fmla="*/ 586287 h 3222172"/>
              <a:gd name="connsiteX38" fmla="*/ 4502492 w 7300686"/>
              <a:gd name="connsiteY38" fmla="*/ 524579 h 3222172"/>
              <a:gd name="connsiteX39" fmla="*/ 4502494 w 7300686"/>
              <a:gd name="connsiteY39" fmla="*/ 524576 h 3222172"/>
              <a:gd name="connsiteX40" fmla="*/ 4550390 w 7300686"/>
              <a:gd name="connsiteY40" fmla="*/ 471876 h 3222172"/>
              <a:gd name="connsiteX41" fmla="*/ 5689600 w 7300686"/>
              <a:gd name="connsiteY41" fmla="*/ 0 h 3222172"/>
              <a:gd name="connsiteX42" fmla="*/ 7300686 w 7300686"/>
              <a:gd name="connsiteY42" fmla="*/ 1611086 h 3222172"/>
              <a:gd name="connsiteX43" fmla="*/ 5689600 w 7300686"/>
              <a:gd name="connsiteY43" fmla="*/ 3222172 h 3222172"/>
              <a:gd name="connsiteX44" fmla="*/ 4550390 w 7300686"/>
              <a:gd name="connsiteY44" fmla="*/ 2750296 h 3222172"/>
              <a:gd name="connsiteX45" fmla="*/ 4546269 w 7300686"/>
              <a:gd name="connsiteY45" fmla="*/ 2745761 h 3222172"/>
              <a:gd name="connsiteX46" fmla="*/ 4353663 w 7300686"/>
              <a:gd name="connsiteY46" fmla="*/ 2511860 h 3222172"/>
              <a:gd name="connsiteX47" fmla="*/ 4347594 w 7300686"/>
              <a:gd name="connsiteY47" fmla="*/ 2501871 h 3222172"/>
              <a:gd name="connsiteX48" fmla="*/ 4347594 w 7300686"/>
              <a:gd name="connsiteY48" fmla="*/ 2501801 h 3222172"/>
              <a:gd name="connsiteX49" fmla="*/ 4348724 w 7300686"/>
              <a:gd name="connsiteY49" fmla="*/ 2436740 h 3222172"/>
              <a:gd name="connsiteX50" fmla="*/ 4350732 w 7300686"/>
              <a:gd name="connsiteY50" fmla="*/ 2140860 h 3222172"/>
              <a:gd name="connsiteX51" fmla="*/ 4350746 w 7300686"/>
              <a:gd name="connsiteY51" fmla="*/ 2135227 h 3222172"/>
              <a:gd name="connsiteX52" fmla="*/ 4348837 w 7300686"/>
              <a:gd name="connsiteY52" fmla="*/ 2134901 h 3222172"/>
              <a:gd name="connsiteX53" fmla="*/ 4347594 w 7300686"/>
              <a:gd name="connsiteY53" fmla="*/ 2501801 h 3222172"/>
              <a:gd name="connsiteX54" fmla="*/ 4347593 w 7300686"/>
              <a:gd name="connsiteY54" fmla="*/ 2501871 h 3222172"/>
              <a:gd name="connsiteX55" fmla="*/ 4313102 w 7300686"/>
              <a:gd name="connsiteY55" fmla="*/ 2470522 h 3222172"/>
              <a:gd name="connsiteX56" fmla="*/ 3657599 w 7300686"/>
              <a:gd name="connsiteY56" fmla="*/ 2235203 h 3222172"/>
              <a:gd name="connsiteX57" fmla="*/ 2928916 w 7300686"/>
              <a:gd name="connsiteY57" fmla="*/ 2537034 h 3222172"/>
              <a:gd name="connsiteX58" fmla="*/ 2924875 w 7300686"/>
              <a:gd name="connsiteY58" fmla="*/ 2541480 h 3222172"/>
              <a:gd name="connsiteX59" fmla="*/ 2924868 w 7300686"/>
              <a:gd name="connsiteY59" fmla="*/ 2541490 h 3222172"/>
              <a:gd name="connsiteX60" fmla="*/ 2871533 w 7300686"/>
              <a:gd name="connsiteY60" fmla="*/ 2612813 h 3222172"/>
              <a:gd name="connsiteX61" fmla="*/ 2860537 w 7300686"/>
              <a:gd name="connsiteY61" fmla="*/ 2612714 h 3222172"/>
              <a:gd name="connsiteX62" fmla="*/ 2860535 w 7300686"/>
              <a:gd name="connsiteY62" fmla="*/ 2612714 h 3222172"/>
              <a:gd name="connsiteX63" fmla="*/ 2803082 w 7300686"/>
              <a:gd name="connsiteY63" fmla="*/ 2689546 h 3222172"/>
              <a:gd name="connsiteX64" fmla="*/ 2798189 w 7300686"/>
              <a:gd name="connsiteY64" fmla="*/ 2697600 h 3222172"/>
              <a:gd name="connsiteX65" fmla="*/ 2750295 w 7300686"/>
              <a:gd name="connsiteY65" fmla="*/ 2750296 h 3222172"/>
              <a:gd name="connsiteX66" fmla="*/ 1611085 w 7300686"/>
              <a:gd name="connsiteY66" fmla="*/ 3222172 h 3222172"/>
              <a:gd name="connsiteX67" fmla="*/ 0 w 7300686"/>
              <a:gd name="connsiteY67" fmla="*/ 1611086 h 3222172"/>
              <a:gd name="connsiteX68" fmla="*/ 1611085 w 7300686"/>
              <a:gd name="connsiteY6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87582 w 7300686"/>
              <a:gd name="connsiteY17" fmla="*/ 751652 h 3222172"/>
              <a:gd name="connsiteX18" fmla="*/ 3643085 w 7300686"/>
              <a:gd name="connsiteY18" fmla="*/ 986971 h 3222172"/>
              <a:gd name="connsiteX19" fmla="*/ 4371768 w 7300686"/>
              <a:gd name="connsiteY19" fmla="*/ 685140 h 3222172"/>
              <a:gd name="connsiteX20" fmla="*/ 4375824 w 7300686"/>
              <a:gd name="connsiteY20" fmla="*/ 680678 h 3222172"/>
              <a:gd name="connsiteX21" fmla="*/ 4353662 w 7300686"/>
              <a:gd name="connsiteY21" fmla="*/ 710314 h 3222172"/>
              <a:gd name="connsiteX22" fmla="*/ 4351934 w 7300686"/>
              <a:gd name="connsiteY22" fmla="*/ 963222 h 3222172"/>
              <a:gd name="connsiteX23" fmla="*/ 4351786 w 7300686"/>
              <a:gd name="connsiteY23" fmla="*/ 1029618 h 3222172"/>
              <a:gd name="connsiteX24" fmla="*/ 4352582 w 7300686"/>
              <a:gd name="connsiteY24" fmla="*/ 1029483 h 3222172"/>
              <a:gd name="connsiteX25" fmla="*/ 4353663 w 7300686"/>
              <a:gd name="connsiteY25" fmla="*/ 710314 h 3222172"/>
              <a:gd name="connsiteX26" fmla="*/ 4375825 w 7300686"/>
              <a:gd name="connsiteY26" fmla="*/ 680678 h 3222172"/>
              <a:gd name="connsiteX27" fmla="*/ 4438281 w 7300686"/>
              <a:gd name="connsiteY27" fmla="*/ 611960 h 3222172"/>
              <a:gd name="connsiteX28" fmla="*/ 4440631 w 7300686"/>
              <a:gd name="connsiteY28" fmla="*/ 608818 h 3222172"/>
              <a:gd name="connsiteX29" fmla="*/ 4470399 w 7300686"/>
              <a:gd name="connsiteY29" fmla="*/ 609601 h 3222172"/>
              <a:gd name="connsiteX30" fmla="*/ 4470399 w 7300686"/>
              <a:gd name="connsiteY30" fmla="*/ 609600 h 3222172"/>
              <a:gd name="connsiteX31" fmla="*/ 4440631 w 7300686"/>
              <a:gd name="connsiteY31" fmla="*/ 608817 h 3222172"/>
              <a:gd name="connsiteX32" fmla="*/ 4440630 w 7300686"/>
              <a:gd name="connsiteY32" fmla="*/ 608818 h 3222172"/>
              <a:gd name="connsiteX33" fmla="*/ 4438280 w 7300686"/>
              <a:gd name="connsiteY33" fmla="*/ 611960 h 3222172"/>
              <a:gd name="connsiteX34" fmla="*/ 4375824 w 7300686"/>
              <a:gd name="connsiteY34" fmla="*/ 680678 h 3222172"/>
              <a:gd name="connsiteX35" fmla="*/ 4429774 w 7300686"/>
              <a:gd name="connsiteY35" fmla="*/ 608532 h 3222172"/>
              <a:gd name="connsiteX36" fmla="*/ 4446408 w 7300686"/>
              <a:gd name="connsiteY36" fmla="*/ 586287 h 3222172"/>
              <a:gd name="connsiteX37" fmla="*/ 4502492 w 7300686"/>
              <a:gd name="connsiteY37" fmla="*/ 524579 h 3222172"/>
              <a:gd name="connsiteX38" fmla="*/ 4502494 w 7300686"/>
              <a:gd name="connsiteY38" fmla="*/ 524576 h 3222172"/>
              <a:gd name="connsiteX39" fmla="*/ 4550390 w 7300686"/>
              <a:gd name="connsiteY39" fmla="*/ 471876 h 3222172"/>
              <a:gd name="connsiteX40" fmla="*/ 5689600 w 7300686"/>
              <a:gd name="connsiteY40" fmla="*/ 0 h 3222172"/>
              <a:gd name="connsiteX41" fmla="*/ 7300686 w 7300686"/>
              <a:gd name="connsiteY41" fmla="*/ 1611086 h 3222172"/>
              <a:gd name="connsiteX42" fmla="*/ 5689600 w 7300686"/>
              <a:gd name="connsiteY42" fmla="*/ 3222172 h 3222172"/>
              <a:gd name="connsiteX43" fmla="*/ 4550390 w 7300686"/>
              <a:gd name="connsiteY43" fmla="*/ 2750296 h 3222172"/>
              <a:gd name="connsiteX44" fmla="*/ 4546269 w 7300686"/>
              <a:gd name="connsiteY44" fmla="*/ 2745761 h 3222172"/>
              <a:gd name="connsiteX45" fmla="*/ 4353663 w 7300686"/>
              <a:gd name="connsiteY45" fmla="*/ 2511860 h 3222172"/>
              <a:gd name="connsiteX46" fmla="*/ 4347594 w 7300686"/>
              <a:gd name="connsiteY46" fmla="*/ 2501871 h 3222172"/>
              <a:gd name="connsiteX47" fmla="*/ 4347594 w 7300686"/>
              <a:gd name="connsiteY47" fmla="*/ 2501801 h 3222172"/>
              <a:gd name="connsiteX48" fmla="*/ 4348724 w 7300686"/>
              <a:gd name="connsiteY48" fmla="*/ 2436740 h 3222172"/>
              <a:gd name="connsiteX49" fmla="*/ 4350732 w 7300686"/>
              <a:gd name="connsiteY49" fmla="*/ 2140860 h 3222172"/>
              <a:gd name="connsiteX50" fmla="*/ 4350746 w 7300686"/>
              <a:gd name="connsiteY50" fmla="*/ 2135227 h 3222172"/>
              <a:gd name="connsiteX51" fmla="*/ 4348837 w 7300686"/>
              <a:gd name="connsiteY51" fmla="*/ 2134901 h 3222172"/>
              <a:gd name="connsiteX52" fmla="*/ 4347594 w 7300686"/>
              <a:gd name="connsiteY52" fmla="*/ 2501801 h 3222172"/>
              <a:gd name="connsiteX53" fmla="*/ 4347593 w 7300686"/>
              <a:gd name="connsiteY53" fmla="*/ 2501871 h 3222172"/>
              <a:gd name="connsiteX54" fmla="*/ 4313102 w 7300686"/>
              <a:gd name="connsiteY54" fmla="*/ 2470522 h 3222172"/>
              <a:gd name="connsiteX55" fmla="*/ 3657599 w 7300686"/>
              <a:gd name="connsiteY55" fmla="*/ 2235203 h 3222172"/>
              <a:gd name="connsiteX56" fmla="*/ 2928916 w 7300686"/>
              <a:gd name="connsiteY56" fmla="*/ 2537034 h 3222172"/>
              <a:gd name="connsiteX57" fmla="*/ 2924875 w 7300686"/>
              <a:gd name="connsiteY57" fmla="*/ 2541480 h 3222172"/>
              <a:gd name="connsiteX58" fmla="*/ 2924868 w 7300686"/>
              <a:gd name="connsiteY58" fmla="*/ 2541490 h 3222172"/>
              <a:gd name="connsiteX59" fmla="*/ 2871533 w 7300686"/>
              <a:gd name="connsiteY59" fmla="*/ 2612813 h 3222172"/>
              <a:gd name="connsiteX60" fmla="*/ 2860537 w 7300686"/>
              <a:gd name="connsiteY60" fmla="*/ 2612714 h 3222172"/>
              <a:gd name="connsiteX61" fmla="*/ 2860535 w 7300686"/>
              <a:gd name="connsiteY61" fmla="*/ 2612714 h 3222172"/>
              <a:gd name="connsiteX62" fmla="*/ 2803082 w 7300686"/>
              <a:gd name="connsiteY62" fmla="*/ 2689546 h 3222172"/>
              <a:gd name="connsiteX63" fmla="*/ 2798189 w 7300686"/>
              <a:gd name="connsiteY63" fmla="*/ 2697600 h 3222172"/>
              <a:gd name="connsiteX64" fmla="*/ 2750295 w 7300686"/>
              <a:gd name="connsiteY64" fmla="*/ 2750296 h 3222172"/>
              <a:gd name="connsiteX65" fmla="*/ 1611085 w 7300686"/>
              <a:gd name="connsiteY65" fmla="*/ 3222172 h 3222172"/>
              <a:gd name="connsiteX66" fmla="*/ 0 w 7300686"/>
              <a:gd name="connsiteY66" fmla="*/ 1611086 h 3222172"/>
              <a:gd name="connsiteX67" fmla="*/ 1611085 w 7300686"/>
              <a:gd name="connsiteY6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87582 w 7300686"/>
              <a:gd name="connsiteY16" fmla="*/ 751652 h 3222172"/>
              <a:gd name="connsiteX17" fmla="*/ 3643085 w 7300686"/>
              <a:gd name="connsiteY17" fmla="*/ 986971 h 3222172"/>
              <a:gd name="connsiteX18" fmla="*/ 4371768 w 7300686"/>
              <a:gd name="connsiteY18" fmla="*/ 685140 h 3222172"/>
              <a:gd name="connsiteX19" fmla="*/ 4375824 w 7300686"/>
              <a:gd name="connsiteY19" fmla="*/ 680678 h 3222172"/>
              <a:gd name="connsiteX20" fmla="*/ 4353662 w 7300686"/>
              <a:gd name="connsiteY20" fmla="*/ 710314 h 3222172"/>
              <a:gd name="connsiteX21" fmla="*/ 4351934 w 7300686"/>
              <a:gd name="connsiteY21" fmla="*/ 963222 h 3222172"/>
              <a:gd name="connsiteX22" fmla="*/ 4351786 w 7300686"/>
              <a:gd name="connsiteY22" fmla="*/ 1029618 h 3222172"/>
              <a:gd name="connsiteX23" fmla="*/ 4352582 w 7300686"/>
              <a:gd name="connsiteY23" fmla="*/ 1029483 h 3222172"/>
              <a:gd name="connsiteX24" fmla="*/ 4353663 w 7300686"/>
              <a:gd name="connsiteY24" fmla="*/ 710314 h 3222172"/>
              <a:gd name="connsiteX25" fmla="*/ 4375825 w 7300686"/>
              <a:gd name="connsiteY25" fmla="*/ 680678 h 3222172"/>
              <a:gd name="connsiteX26" fmla="*/ 4438281 w 7300686"/>
              <a:gd name="connsiteY26" fmla="*/ 611960 h 3222172"/>
              <a:gd name="connsiteX27" fmla="*/ 4440631 w 7300686"/>
              <a:gd name="connsiteY27" fmla="*/ 608818 h 3222172"/>
              <a:gd name="connsiteX28" fmla="*/ 4470399 w 7300686"/>
              <a:gd name="connsiteY28" fmla="*/ 609601 h 3222172"/>
              <a:gd name="connsiteX29" fmla="*/ 4470399 w 7300686"/>
              <a:gd name="connsiteY29" fmla="*/ 609600 h 3222172"/>
              <a:gd name="connsiteX30" fmla="*/ 4440631 w 7300686"/>
              <a:gd name="connsiteY30" fmla="*/ 608817 h 3222172"/>
              <a:gd name="connsiteX31" fmla="*/ 4440630 w 7300686"/>
              <a:gd name="connsiteY31" fmla="*/ 608818 h 3222172"/>
              <a:gd name="connsiteX32" fmla="*/ 4438280 w 7300686"/>
              <a:gd name="connsiteY32" fmla="*/ 611960 h 3222172"/>
              <a:gd name="connsiteX33" fmla="*/ 4375824 w 7300686"/>
              <a:gd name="connsiteY33" fmla="*/ 680678 h 3222172"/>
              <a:gd name="connsiteX34" fmla="*/ 4429774 w 7300686"/>
              <a:gd name="connsiteY34" fmla="*/ 608532 h 3222172"/>
              <a:gd name="connsiteX35" fmla="*/ 4446408 w 7300686"/>
              <a:gd name="connsiteY35" fmla="*/ 586287 h 3222172"/>
              <a:gd name="connsiteX36" fmla="*/ 4502492 w 7300686"/>
              <a:gd name="connsiteY36" fmla="*/ 524579 h 3222172"/>
              <a:gd name="connsiteX37" fmla="*/ 4502494 w 7300686"/>
              <a:gd name="connsiteY37" fmla="*/ 524576 h 3222172"/>
              <a:gd name="connsiteX38" fmla="*/ 4550390 w 7300686"/>
              <a:gd name="connsiteY38" fmla="*/ 471876 h 3222172"/>
              <a:gd name="connsiteX39" fmla="*/ 5689600 w 7300686"/>
              <a:gd name="connsiteY39" fmla="*/ 0 h 3222172"/>
              <a:gd name="connsiteX40" fmla="*/ 7300686 w 7300686"/>
              <a:gd name="connsiteY40" fmla="*/ 1611086 h 3222172"/>
              <a:gd name="connsiteX41" fmla="*/ 5689600 w 7300686"/>
              <a:gd name="connsiteY41" fmla="*/ 3222172 h 3222172"/>
              <a:gd name="connsiteX42" fmla="*/ 4550390 w 7300686"/>
              <a:gd name="connsiteY42" fmla="*/ 2750296 h 3222172"/>
              <a:gd name="connsiteX43" fmla="*/ 4546269 w 7300686"/>
              <a:gd name="connsiteY43" fmla="*/ 2745761 h 3222172"/>
              <a:gd name="connsiteX44" fmla="*/ 4353663 w 7300686"/>
              <a:gd name="connsiteY44" fmla="*/ 2511860 h 3222172"/>
              <a:gd name="connsiteX45" fmla="*/ 4347594 w 7300686"/>
              <a:gd name="connsiteY45" fmla="*/ 2501871 h 3222172"/>
              <a:gd name="connsiteX46" fmla="*/ 4347594 w 7300686"/>
              <a:gd name="connsiteY46" fmla="*/ 2501801 h 3222172"/>
              <a:gd name="connsiteX47" fmla="*/ 4348724 w 7300686"/>
              <a:gd name="connsiteY47" fmla="*/ 2436740 h 3222172"/>
              <a:gd name="connsiteX48" fmla="*/ 4350732 w 7300686"/>
              <a:gd name="connsiteY48" fmla="*/ 2140860 h 3222172"/>
              <a:gd name="connsiteX49" fmla="*/ 4350746 w 7300686"/>
              <a:gd name="connsiteY49" fmla="*/ 2135227 h 3222172"/>
              <a:gd name="connsiteX50" fmla="*/ 4348837 w 7300686"/>
              <a:gd name="connsiteY50" fmla="*/ 2134901 h 3222172"/>
              <a:gd name="connsiteX51" fmla="*/ 4347594 w 7300686"/>
              <a:gd name="connsiteY51" fmla="*/ 2501801 h 3222172"/>
              <a:gd name="connsiteX52" fmla="*/ 4347593 w 7300686"/>
              <a:gd name="connsiteY52" fmla="*/ 2501871 h 3222172"/>
              <a:gd name="connsiteX53" fmla="*/ 4313102 w 7300686"/>
              <a:gd name="connsiteY53" fmla="*/ 2470522 h 3222172"/>
              <a:gd name="connsiteX54" fmla="*/ 3657599 w 7300686"/>
              <a:gd name="connsiteY54" fmla="*/ 2235203 h 3222172"/>
              <a:gd name="connsiteX55" fmla="*/ 2928916 w 7300686"/>
              <a:gd name="connsiteY55" fmla="*/ 2537034 h 3222172"/>
              <a:gd name="connsiteX56" fmla="*/ 2924875 w 7300686"/>
              <a:gd name="connsiteY56" fmla="*/ 2541480 h 3222172"/>
              <a:gd name="connsiteX57" fmla="*/ 2924868 w 7300686"/>
              <a:gd name="connsiteY57" fmla="*/ 2541490 h 3222172"/>
              <a:gd name="connsiteX58" fmla="*/ 2871533 w 7300686"/>
              <a:gd name="connsiteY58" fmla="*/ 2612813 h 3222172"/>
              <a:gd name="connsiteX59" fmla="*/ 2860537 w 7300686"/>
              <a:gd name="connsiteY59" fmla="*/ 2612714 h 3222172"/>
              <a:gd name="connsiteX60" fmla="*/ 2860535 w 7300686"/>
              <a:gd name="connsiteY60" fmla="*/ 2612714 h 3222172"/>
              <a:gd name="connsiteX61" fmla="*/ 2803082 w 7300686"/>
              <a:gd name="connsiteY61" fmla="*/ 2689546 h 3222172"/>
              <a:gd name="connsiteX62" fmla="*/ 2798189 w 7300686"/>
              <a:gd name="connsiteY62" fmla="*/ 2697600 h 3222172"/>
              <a:gd name="connsiteX63" fmla="*/ 2750295 w 7300686"/>
              <a:gd name="connsiteY63" fmla="*/ 2750296 h 3222172"/>
              <a:gd name="connsiteX64" fmla="*/ 1611085 w 7300686"/>
              <a:gd name="connsiteY64" fmla="*/ 3222172 h 3222172"/>
              <a:gd name="connsiteX65" fmla="*/ 0 w 7300686"/>
              <a:gd name="connsiteY65" fmla="*/ 1611086 h 3222172"/>
              <a:gd name="connsiteX66" fmla="*/ 1611085 w 7300686"/>
              <a:gd name="connsiteY6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1786 w 7300686"/>
              <a:gd name="connsiteY21" fmla="*/ 1029618 h 3222172"/>
              <a:gd name="connsiteX22" fmla="*/ 4352582 w 7300686"/>
              <a:gd name="connsiteY22" fmla="*/ 1029483 h 3222172"/>
              <a:gd name="connsiteX23" fmla="*/ 4353663 w 7300686"/>
              <a:gd name="connsiteY23" fmla="*/ 710314 h 3222172"/>
              <a:gd name="connsiteX24" fmla="*/ 4375825 w 7300686"/>
              <a:gd name="connsiteY24" fmla="*/ 680678 h 3222172"/>
              <a:gd name="connsiteX25" fmla="*/ 4438281 w 7300686"/>
              <a:gd name="connsiteY25" fmla="*/ 611960 h 3222172"/>
              <a:gd name="connsiteX26" fmla="*/ 4440631 w 7300686"/>
              <a:gd name="connsiteY26" fmla="*/ 608818 h 3222172"/>
              <a:gd name="connsiteX27" fmla="*/ 4470399 w 7300686"/>
              <a:gd name="connsiteY27" fmla="*/ 609601 h 3222172"/>
              <a:gd name="connsiteX28" fmla="*/ 4470399 w 7300686"/>
              <a:gd name="connsiteY28" fmla="*/ 609600 h 3222172"/>
              <a:gd name="connsiteX29" fmla="*/ 4440631 w 7300686"/>
              <a:gd name="connsiteY29" fmla="*/ 608817 h 3222172"/>
              <a:gd name="connsiteX30" fmla="*/ 4440630 w 7300686"/>
              <a:gd name="connsiteY30" fmla="*/ 608818 h 3222172"/>
              <a:gd name="connsiteX31" fmla="*/ 4438280 w 7300686"/>
              <a:gd name="connsiteY31" fmla="*/ 611960 h 3222172"/>
              <a:gd name="connsiteX32" fmla="*/ 4375824 w 7300686"/>
              <a:gd name="connsiteY32" fmla="*/ 680678 h 3222172"/>
              <a:gd name="connsiteX33" fmla="*/ 4429774 w 7300686"/>
              <a:gd name="connsiteY33" fmla="*/ 608532 h 3222172"/>
              <a:gd name="connsiteX34" fmla="*/ 4446408 w 7300686"/>
              <a:gd name="connsiteY34" fmla="*/ 586287 h 3222172"/>
              <a:gd name="connsiteX35" fmla="*/ 4502492 w 7300686"/>
              <a:gd name="connsiteY35" fmla="*/ 524579 h 3222172"/>
              <a:gd name="connsiteX36" fmla="*/ 4502494 w 7300686"/>
              <a:gd name="connsiteY36" fmla="*/ 524576 h 3222172"/>
              <a:gd name="connsiteX37" fmla="*/ 4550390 w 7300686"/>
              <a:gd name="connsiteY37" fmla="*/ 471876 h 3222172"/>
              <a:gd name="connsiteX38" fmla="*/ 5689600 w 7300686"/>
              <a:gd name="connsiteY38" fmla="*/ 0 h 3222172"/>
              <a:gd name="connsiteX39" fmla="*/ 7300686 w 7300686"/>
              <a:gd name="connsiteY39" fmla="*/ 1611086 h 3222172"/>
              <a:gd name="connsiteX40" fmla="*/ 5689600 w 7300686"/>
              <a:gd name="connsiteY40" fmla="*/ 3222172 h 3222172"/>
              <a:gd name="connsiteX41" fmla="*/ 4550390 w 7300686"/>
              <a:gd name="connsiteY41" fmla="*/ 2750296 h 3222172"/>
              <a:gd name="connsiteX42" fmla="*/ 4546269 w 7300686"/>
              <a:gd name="connsiteY42" fmla="*/ 2745761 h 3222172"/>
              <a:gd name="connsiteX43" fmla="*/ 4353663 w 7300686"/>
              <a:gd name="connsiteY43" fmla="*/ 2511860 h 3222172"/>
              <a:gd name="connsiteX44" fmla="*/ 4347594 w 7300686"/>
              <a:gd name="connsiteY44" fmla="*/ 2501871 h 3222172"/>
              <a:gd name="connsiteX45" fmla="*/ 4347594 w 7300686"/>
              <a:gd name="connsiteY45" fmla="*/ 2501801 h 3222172"/>
              <a:gd name="connsiteX46" fmla="*/ 4348724 w 7300686"/>
              <a:gd name="connsiteY46" fmla="*/ 2436740 h 3222172"/>
              <a:gd name="connsiteX47" fmla="*/ 4350732 w 7300686"/>
              <a:gd name="connsiteY47" fmla="*/ 2140860 h 3222172"/>
              <a:gd name="connsiteX48" fmla="*/ 4350746 w 7300686"/>
              <a:gd name="connsiteY48" fmla="*/ 2135227 h 3222172"/>
              <a:gd name="connsiteX49" fmla="*/ 4348837 w 7300686"/>
              <a:gd name="connsiteY49" fmla="*/ 2134901 h 3222172"/>
              <a:gd name="connsiteX50" fmla="*/ 4347594 w 7300686"/>
              <a:gd name="connsiteY50" fmla="*/ 2501801 h 3222172"/>
              <a:gd name="connsiteX51" fmla="*/ 4347593 w 7300686"/>
              <a:gd name="connsiteY51" fmla="*/ 2501871 h 3222172"/>
              <a:gd name="connsiteX52" fmla="*/ 4313102 w 7300686"/>
              <a:gd name="connsiteY52" fmla="*/ 2470522 h 3222172"/>
              <a:gd name="connsiteX53" fmla="*/ 3657599 w 7300686"/>
              <a:gd name="connsiteY53" fmla="*/ 2235203 h 3222172"/>
              <a:gd name="connsiteX54" fmla="*/ 2928916 w 7300686"/>
              <a:gd name="connsiteY54" fmla="*/ 2537034 h 3222172"/>
              <a:gd name="connsiteX55" fmla="*/ 2924875 w 7300686"/>
              <a:gd name="connsiteY55" fmla="*/ 2541480 h 3222172"/>
              <a:gd name="connsiteX56" fmla="*/ 2924868 w 7300686"/>
              <a:gd name="connsiteY56" fmla="*/ 2541490 h 3222172"/>
              <a:gd name="connsiteX57" fmla="*/ 2871533 w 7300686"/>
              <a:gd name="connsiteY57" fmla="*/ 2612813 h 3222172"/>
              <a:gd name="connsiteX58" fmla="*/ 2860537 w 7300686"/>
              <a:gd name="connsiteY58" fmla="*/ 2612714 h 3222172"/>
              <a:gd name="connsiteX59" fmla="*/ 2860535 w 7300686"/>
              <a:gd name="connsiteY59" fmla="*/ 2612714 h 3222172"/>
              <a:gd name="connsiteX60" fmla="*/ 2803082 w 7300686"/>
              <a:gd name="connsiteY60" fmla="*/ 2689546 h 3222172"/>
              <a:gd name="connsiteX61" fmla="*/ 2798189 w 7300686"/>
              <a:gd name="connsiteY61" fmla="*/ 2697600 h 3222172"/>
              <a:gd name="connsiteX62" fmla="*/ 2750295 w 7300686"/>
              <a:gd name="connsiteY62" fmla="*/ 2750296 h 3222172"/>
              <a:gd name="connsiteX63" fmla="*/ 1611085 w 7300686"/>
              <a:gd name="connsiteY63" fmla="*/ 3222172 h 3222172"/>
              <a:gd name="connsiteX64" fmla="*/ 0 w 7300686"/>
              <a:gd name="connsiteY64" fmla="*/ 1611086 h 3222172"/>
              <a:gd name="connsiteX65" fmla="*/ 1611085 w 7300686"/>
              <a:gd name="connsiteY6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1786 w 7300686"/>
              <a:gd name="connsiteY21" fmla="*/ 1029618 h 3222172"/>
              <a:gd name="connsiteX22" fmla="*/ 4353663 w 7300686"/>
              <a:gd name="connsiteY22" fmla="*/ 710314 h 3222172"/>
              <a:gd name="connsiteX23" fmla="*/ 4375825 w 7300686"/>
              <a:gd name="connsiteY23" fmla="*/ 680678 h 3222172"/>
              <a:gd name="connsiteX24" fmla="*/ 4438281 w 7300686"/>
              <a:gd name="connsiteY24" fmla="*/ 611960 h 3222172"/>
              <a:gd name="connsiteX25" fmla="*/ 4440631 w 7300686"/>
              <a:gd name="connsiteY25" fmla="*/ 608818 h 3222172"/>
              <a:gd name="connsiteX26" fmla="*/ 4470399 w 7300686"/>
              <a:gd name="connsiteY26" fmla="*/ 609601 h 3222172"/>
              <a:gd name="connsiteX27" fmla="*/ 4470399 w 7300686"/>
              <a:gd name="connsiteY27" fmla="*/ 609600 h 3222172"/>
              <a:gd name="connsiteX28" fmla="*/ 4440631 w 7300686"/>
              <a:gd name="connsiteY28" fmla="*/ 608817 h 3222172"/>
              <a:gd name="connsiteX29" fmla="*/ 4440630 w 7300686"/>
              <a:gd name="connsiteY29" fmla="*/ 608818 h 3222172"/>
              <a:gd name="connsiteX30" fmla="*/ 4438280 w 7300686"/>
              <a:gd name="connsiteY30" fmla="*/ 611960 h 3222172"/>
              <a:gd name="connsiteX31" fmla="*/ 4375824 w 7300686"/>
              <a:gd name="connsiteY31" fmla="*/ 680678 h 3222172"/>
              <a:gd name="connsiteX32" fmla="*/ 4429774 w 7300686"/>
              <a:gd name="connsiteY32" fmla="*/ 608532 h 3222172"/>
              <a:gd name="connsiteX33" fmla="*/ 4446408 w 7300686"/>
              <a:gd name="connsiteY33" fmla="*/ 586287 h 3222172"/>
              <a:gd name="connsiteX34" fmla="*/ 4502492 w 7300686"/>
              <a:gd name="connsiteY34" fmla="*/ 524579 h 3222172"/>
              <a:gd name="connsiteX35" fmla="*/ 4502494 w 7300686"/>
              <a:gd name="connsiteY35" fmla="*/ 524576 h 3222172"/>
              <a:gd name="connsiteX36" fmla="*/ 4550390 w 7300686"/>
              <a:gd name="connsiteY36" fmla="*/ 471876 h 3222172"/>
              <a:gd name="connsiteX37" fmla="*/ 5689600 w 7300686"/>
              <a:gd name="connsiteY37" fmla="*/ 0 h 3222172"/>
              <a:gd name="connsiteX38" fmla="*/ 7300686 w 7300686"/>
              <a:gd name="connsiteY38" fmla="*/ 1611086 h 3222172"/>
              <a:gd name="connsiteX39" fmla="*/ 5689600 w 7300686"/>
              <a:gd name="connsiteY39" fmla="*/ 3222172 h 3222172"/>
              <a:gd name="connsiteX40" fmla="*/ 4550390 w 7300686"/>
              <a:gd name="connsiteY40" fmla="*/ 2750296 h 3222172"/>
              <a:gd name="connsiteX41" fmla="*/ 4546269 w 7300686"/>
              <a:gd name="connsiteY41" fmla="*/ 2745761 h 3222172"/>
              <a:gd name="connsiteX42" fmla="*/ 4353663 w 7300686"/>
              <a:gd name="connsiteY42" fmla="*/ 2511860 h 3222172"/>
              <a:gd name="connsiteX43" fmla="*/ 4347594 w 7300686"/>
              <a:gd name="connsiteY43" fmla="*/ 2501871 h 3222172"/>
              <a:gd name="connsiteX44" fmla="*/ 4347594 w 7300686"/>
              <a:gd name="connsiteY44" fmla="*/ 2501801 h 3222172"/>
              <a:gd name="connsiteX45" fmla="*/ 4348724 w 7300686"/>
              <a:gd name="connsiteY45" fmla="*/ 2436740 h 3222172"/>
              <a:gd name="connsiteX46" fmla="*/ 4350732 w 7300686"/>
              <a:gd name="connsiteY46" fmla="*/ 2140860 h 3222172"/>
              <a:gd name="connsiteX47" fmla="*/ 4350746 w 7300686"/>
              <a:gd name="connsiteY47" fmla="*/ 2135227 h 3222172"/>
              <a:gd name="connsiteX48" fmla="*/ 4348837 w 7300686"/>
              <a:gd name="connsiteY48" fmla="*/ 2134901 h 3222172"/>
              <a:gd name="connsiteX49" fmla="*/ 4347594 w 7300686"/>
              <a:gd name="connsiteY49" fmla="*/ 2501801 h 3222172"/>
              <a:gd name="connsiteX50" fmla="*/ 4347593 w 7300686"/>
              <a:gd name="connsiteY50" fmla="*/ 2501871 h 3222172"/>
              <a:gd name="connsiteX51" fmla="*/ 4313102 w 7300686"/>
              <a:gd name="connsiteY51" fmla="*/ 2470522 h 3222172"/>
              <a:gd name="connsiteX52" fmla="*/ 3657599 w 7300686"/>
              <a:gd name="connsiteY52" fmla="*/ 2235203 h 3222172"/>
              <a:gd name="connsiteX53" fmla="*/ 2928916 w 7300686"/>
              <a:gd name="connsiteY53" fmla="*/ 2537034 h 3222172"/>
              <a:gd name="connsiteX54" fmla="*/ 2924875 w 7300686"/>
              <a:gd name="connsiteY54" fmla="*/ 2541480 h 3222172"/>
              <a:gd name="connsiteX55" fmla="*/ 2924868 w 7300686"/>
              <a:gd name="connsiteY55" fmla="*/ 2541490 h 3222172"/>
              <a:gd name="connsiteX56" fmla="*/ 2871533 w 7300686"/>
              <a:gd name="connsiteY56" fmla="*/ 2612813 h 3222172"/>
              <a:gd name="connsiteX57" fmla="*/ 2860537 w 7300686"/>
              <a:gd name="connsiteY57" fmla="*/ 2612714 h 3222172"/>
              <a:gd name="connsiteX58" fmla="*/ 2860535 w 7300686"/>
              <a:gd name="connsiteY58" fmla="*/ 2612714 h 3222172"/>
              <a:gd name="connsiteX59" fmla="*/ 2803082 w 7300686"/>
              <a:gd name="connsiteY59" fmla="*/ 2689546 h 3222172"/>
              <a:gd name="connsiteX60" fmla="*/ 2798189 w 7300686"/>
              <a:gd name="connsiteY60" fmla="*/ 2697600 h 3222172"/>
              <a:gd name="connsiteX61" fmla="*/ 2750295 w 7300686"/>
              <a:gd name="connsiteY61" fmla="*/ 2750296 h 3222172"/>
              <a:gd name="connsiteX62" fmla="*/ 1611085 w 7300686"/>
              <a:gd name="connsiteY62" fmla="*/ 3222172 h 3222172"/>
              <a:gd name="connsiteX63" fmla="*/ 0 w 7300686"/>
              <a:gd name="connsiteY63" fmla="*/ 1611086 h 3222172"/>
              <a:gd name="connsiteX64" fmla="*/ 1611085 w 7300686"/>
              <a:gd name="connsiteY6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3663 w 7300686"/>
              <a:gd name="connsiteY21" fmla="*/ 710314 h 3222172"/>
              <a:gd name="connsiteX22" fmla="*/ 4375825 w 7300686"/>
              <a:gd name="connsiteY22" fmla="*/ 680678 h 3222172"/>
              <a:gd name="connsiteX23" fmla="*/ 4438281 w 7300686"/>
              <a:gd name="connsiteY23" fmla="*/ 611960 h 3222172"/>
              <a:gd name="connsiteX24" fmla="*/ 4440631 w 7300686"/>
              <a:gd name="connsiteY24" fmla="*/ 608818 h 3222172"/>
              <a:gd name="connsiteX25" fmla="*/ 4470399 w 7300686"/>
              <a:gd name="connsiteY25" fmla="*/ 609601 h 3222172"/>
              <a:gd name="connsiteX26" fmla="*/ 4470399 w 7300686"/>
              <a:gd name="connsiteY26" fmla="*/ 609600 h 3222172"/>
              <a:gd name="connsiteX27" fmla="*/ 4440631 w 7300686"/>
              <a:gd name="connsiteY27" fmla="*/ 608817 h 3222172"/>
              <a:gd name="connsiteX28" fmla="*/ 4440630 w 7300686"/>
              <a:gd name="connsiteY28" fmla="*/ 608818 h 3222172"/>
              <a:gd name="connsiteX29" fmla="*/ 4438280 w 7300686"/>
              <a:gd name="connsiteY29" fmla="*/ 611960 h 3222172"/>
              <a:gd name="connsiteX30" fmla="*/ 4375824 w 7300686"/>
              <a:gd name="connsiteY30" fmla="*/ 680678 h 3222172"/>
              <a:gd name="connsiteX31" fmla="*/ 4429774 w 7300686"/>
              <a:gd name="connsiteY31" fmla="*/ 608532 h 3222172"/>
              <a:gd name="connsiteX32" fmla="*/ 4446408 w 7300686"/>
              <a:gd name="connsiteY32" fmla="*/ 586287 h 3222172"/>
              <a:gd name="connsiteX33" fmla="*/ 4502492 w 7300686"/>
              <a:gd name="connsiteY33" fmla="*/ 524579 h 3222172"/>
              <a:gd name="connsiteX34" fmla="*/ 4502494 w 7300686"/>
              <a:gd name="connsiteY34" fmla="*/ 524576 h 3222172"/>
              <a:gd name="connsiteX35" fmla="*/ 4550390 w 7300686"/>
              <a:gd name="connsiteY35" fmla="*/ 471876 h 3222172"/>
              <a:gd name="connsiteX36" fmla="*/ 5689600 w 7300686"/>
              <a:gd name="connsiteY36" fmla="*/ 0 h 3222172"/>
              <a:gd name="connsiteX37" fmla="*/ 7300686 w 7300686"/>
              <a:gd name="connsiteY37" fmla="*/ 1611086 h 3222172"/>
              <a:gd name="connsiteX38" fmla="*/ 5689600 w 7300686"/>
              <a:gd name="connsiteY38" fmla="*/ 3222172 h 3222172"/>
              <a:gd name="connsiteX39" fmla="*/ 4550390 w 7300686"/>
              <a:gd name="connsiteY39" fmla="*/ 2750296 h 3222172"/>
              <a:gd name="connsiteX40" fmla="*/ 4546269 w 7300686"/>
              <a:gd name="connsiteY40" fmla="*/ 2745761 h 3222172"/>
              <a:gd name="connsiteX41" fmla="*/ 4353663 w 7300686"/>
              <a:gd name="connsiteY41" fmla="*/ 2511860 h 3222172"/>
              <a:gd name="connsiteX42" fmla="*/ 4347594 w 7300686"/>
              <a:gd name="connsiteY42" fmla="*/ 2501871 h 3222172"/>
              <a:gd name="connsiteX43" fmla="*/ 4347594 w 7300686"/>
              <a:gd name="connsiteY43" fmla="*/ 2501801 h 3222172"/>
              <a:gd name="connsiteX44" fmla="*/ 4348724 w 7300686"/>
              <a:gd name="connsiteY44" fmla="*/ 2436740 h 3222172"/>
              <a:gd name="connsiteX45" fmla="*/ 4350732 w 7300686"/>
              <a:gd name="connsiteY45" fmla="*/ 2140860 h 3222172"/>
              <a:gd name="connsiteX46" fmla="*/ 4350746 w 7300686"/>
              <a:gd name="connsiteY46" fmla="*/ 2135227 h 3222172"/>
              <a:gd name="connsiteX47" fmla="*/ 4348837 w 7300686"/>
              <a:gd name="connsiteY47" fmla="*/ 2134901 h 3222172"/>
              <a:gd name="connsiteX48" fmla="*/ 4347594 w 7300686"/>
              <a:gd name="connsiteY48" fmla="*/ 2501801 h 3222172"/>
              <a:gd name="connsiteX49" fmla="*/ 4347593 w 7300686"/>
              <a:gd name="connsiteY49" fmla="*/ 2501871 h 3222172"/>
              <a:gd name="connsiteX50" fmla="*/ 4313102 w 7300686"/>
              <a:gd name="connsiteY50" fmla="*/ 2470522 h 3222172"/>
              <a:gd name="connsiteX51" fmla="*/ 3657599 w 7300686"/>
              <a:gd name="connsiteY51" fmla="*/ 2235203 h 3222172"/>
              <a:gd name="connsiteX52" fmla="*/ 2928916 w 7300686"/>
              <a:gd name="connsiteY52" fmla="*/ 2537034 h 3222172"/>
              <a:gd name="connsiteX53" fmla="*/ 2924875 w 7300686"/>
              <a:gd name="connsiteY53" fmla="*/ 2541480 h 3222172"/>
              <a:gd name="connsiteX54" fmla="*/ 2924868 w 7300686"/>
              <a:gd name="connsiteY54" fmla="*/ 2541490 h 3222172"/>
              <a:gd name="connsiteX55" fmla="*/ 2871533 w 7300686"/>
              <a:gd name="connsiteY55" fmla="*/ 2612813 h 3222172"/>
              <a:gd name="connsiteX56" fmla="*/ 2860537 w 7300686"/>
              <a:gd name="connsiteY56" fmla="*/ 2612714 h 3222172"/>
              <a:gd name="connsiteX57" fmla="*/ 2860535 w 7300686"/>
              <a:gd name="connsiteY57" fmla="*/ 2612714 h 3222172"/>
              <a:gd name="connsiteX58" fmla="*/ 2803082 w 7300686"/>
              <a:gd name="connsiteY58" fmla="*/ 2689546 h 3222172"/>
              <a:gd name="connsiteX59" fmla="*/ 2798189 w 7300686"/>
              <a:gd name="connsiteY59" fmla="*/ 2697600 h 3222172"/>
              <a:gd name="connsiteX60" fmla="*/ 2750295 w 7300686"/>
              <a:gd name="connsiteY60" fmla="*/ 2750296 h 3222172"/>
              <a:gd name="connsiteX61" fmla="*/ 1611085 w 7300686"/>
              <a:gd name="connsiteY61" fmla="*/ 3222172 h 3222172"/>
              <a:gd name="connsiteX62" fmla="*/ 0 w 7300686"/>
              <a:gd name="connsiteY62" fmla="*/ 1611086 h 3222172"/>
              <a:gd name="connsiteX63" fmla="*/ 1611085 w 7300686"/>
              <a:gd name="connsiteY6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70399 w 7300686"/>
              <a:gd name="connsiteY25" fmla="*/ 609600 h 3222172"/>
              <a:gd name="connsiteX26" fmla="*/ 4440631 w 7300686"/>
              <a:gd name="connsiteY26" fmla="*/ 608817 h 3222172"/>
              <a:gd name="connsiteX27" fmla="*/ 4440630 w 7300686"/>
              <a:gd name="connsiteY27" fmla="*/ 608818 h 3222172"/>
              <a:gd name="connsiteX28" fmla="*/ 4438280 w 7300686"/>
              <a:gd name="connsiteY28" fmla="*/ 611960 h 3222172"/>
              <a:gd name="connsiteX29" fmla="*/ 4375824 w 7300686"/>
              <a:gd name="connsiteY29" fmla="*/ 680678 h 3222172"/>
              <a:gd name="connsiteX30" fmla="*/ 4429774 w 7300686"/>
              <a:gd name="connsiteY30" fmla="*/ 608532 h 3222172"/>
              <a:gd name="connsiteX31" fmla="*/ 4446408 w 7300686"/>
              <a:gd name="connsiteY31" fmla="*/ 586287 h 3222172"/>
              <a:gd name="connsiteX32" fmla="*/ 4502492 w 7300686"/>
              <a:gd name="connsiteY32" fmla="*/ 524579 h 3222172"/>
              <a:gd name="connsiteX33" fmla="*/ 4502494 w 7300686"/>
              <a:gd name="connsiteY33" fmla="*/ 524576 h 3222172"/>
              <a:gd name="connsiteX34" fmla="*/ 4550390 w 7300686"/>
              <a:gd name="connsiteY34" fmla="*/ 471876 h 3222172"/>
              <a:gd name="connsiteX35" fmla="*/ 5689600 w 7300686"/>
              <a:gd name="connsiteY35" fmla="*/ 0 h 3222172"/>
              <a:gd name="connsiteX36" fmla="*/ 7300686 w 7300686"/>
              <a:gd name="connsiteY36" fmla="*/ 1611086 h 3222172"/>
              <a:gd name="connsiteX37" fmla="*/ 5689600 w 7300686"/>
              <a:gd name="connsiteY37" fmla="*/ 3222172 h 3222172"/>
              <a:gd name="connsiteX38" fmla="*/ 4550390 w 7300686"/>
              <a:gd name="connsiteY38" fmla="*/ 2750296 h 3222172"/>
              <a:gd name="connsiteX39" fmla="*/ 4546269 w 7300686"/>
              <a:gd name="connsiteY39" fmla="*/ 2745761 h 3222172"/>
              <a:gd name="connsiteX40" fmla="*/ 4353663 w 7300686"/>
              <a:gd name="connsiteY40" fmla="*/ 2511860 h 3222172"/>
              <a:gd name="connsiteX41" fmla="*/ 4347594 w 7300686"/>
              <a:gd name="connsiteY41" fmla="*/ 2501871 h 3222172"/>
              <a:gd name="connsiteX42" fmla="*/ 4347594 w 7300686"/>
              <a:gd name="connsiteY42" fmla="*/ 2501801 h 3222172"/>
              <a:gd name="connsiteX43" fmla="*/ 4348724 w 7300686"/>
              <a:gd name="connsiteY43" fmla="*/ 2436740 h 3222172"/>
              <a:gd name="connsiteX44" fmla="*/ 4350732 w 7300686"/>
              <a:gd name="connsiteY44" fmla="*/ 2140860 h 3222172"/>
              <a:gd name="connsiteX45" fmla="*/ 4350746 w 7300686"/>
              <a:gd name="connsiteY45" fmla="*/ 2135227 h 3222172"/>
              <a:gd name="connsiteX46" fmla="*/ 4348837 w 7300686"/>
              <a:gd name="connsiteY46" fmla="*/ 2134901 h 3222172"/>
              <a:gd name="connsiteX47" fmla="*/ 4347594 w 7300686"/>
              <a:gd name="connsiteY47" fmla="*/ 2501801 h 3222172"/>
              <a:gd name="connsiteX48" fmla="*/ 4347593 w 7300686"/>
              <a:gd name="connsiteY48" fmla="*/ 2501871 h 3222172"/>
              <a:gd name="connsiteX49" fmla="*/ 4313102 w 7300686"/>
              <a:gd name="connsiteY49" fmla="*/ 2470522 h 3222172"/>
              <a:gd name="connsiteX50" fmla="*/ 3657599 w 7300686"/>
              <a:gd name="connsiteY50" fmla="*/ 2235203 h 3222172"/>
              <a:gd name="connsiteX51" fmla="*/ 2928916 w 7300686"/>
              <a:gd name="connsiteY51" fmla="*/ 2537034 h 3222172"/>
              <a:gd name="connsiteX52" fmla="*/ 2924875 w 7300686"/>
              <a:gd name="connsiteY52" fmla="*/ 2541480 h 3222172"/>
              <a:gd name="connsiteX53" fmla="*/ 2924868 w 7300686"/>
              <a:gd name="connsiteY53" fmla="*/ 2541490 h 3222172"/>
              <a:gd name="connsiteX54" fmla="*/ 2871533 w 7300686"/>
              <a:gd name="connsiteY54" fmla="*/ 2612813 h 3222172"/>
              <a:gd name="connsiteX55" fmla="*/ 2860537 w 7300686"/>
              <a:gd name="connsiteY55" fmla="*/ 2612714 h 3222172"/>
              <a:gd name="connsiteX56" fmla="*/ 2860535 w 7300686"/>
              <a:gd name="connsiteY56" fmla="*/ 2612714 h 3222172"/>
              <a:gd name="connsiteX57" fmla="*/ 2803082 w 7300686"/>
              <a:gd name="connsiteY57" fmla="*/ 2689546 h 3222172"/>
              <a:gd name="connsiteX58" fmla="*/ 2798189 w 7300686"/>
              <a:gd name="connsiteY58" fmla="*/ 2697600 h 3222172"/>
              <a:gd name="connsiteX59" fmla="*/ 2750295 w 7300686"/>
              <a:gd name="connsiteY59" fmla="*/ 2750296 h 3222172"/>
              <a:gd name="connsiteX60" fmla="*/ 1611085 w 7300686"/>
              <a:gd name="connsiteY60" fmla="*/ 3222172 h 3222172"/>
              <a:gd name="connsiteX61" fmla="*/ 0 w 7300686"/>
              <a:gd name="connsiteY61" fmla="*/ 1611086 h 3222172"/>
              <a:gd name="connsiteX62" fmla="*/ 1611085 w 7300686"/>
              <a:gd name="connsiteY62"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70399 w 7300686"/>
              <a:gd name="connsiteY25" fmla="*/ 609600 h 3222172"/>
              <a:gd name="connsiteX26" fmla="*/ 4440631 w 7300686"/>
              <a:gd name="connsiteY26" fmla="*/ 608817 h 3222172"/>
              <a:gd name="connsiteX27" fmla="*/ 4440630 w 7300686"/>
              <a:gd name="connsiteY27" fmla="*/ 608818 h 3222172"/>
              <a:gd name="connsiteX28" fmla="*/ 4438280 w 7300686"/>
              <a:gd name="connsiteY28" fmla="*/ 611960 h 3222172"/>
              <a:gd name="connsiteX29" fmla="*/ 4375824 w 7300686"/>
              <a:gd name="connsiteY29" fmla="*/ 680678 h 3222172"/>
              <a:gd name="connsiteX30" fmla="*/ 4429774 w 7300686"/>
              <a:gd name="connsiteY30" fmla="*/ 608532 h 3222172"/>
              <a:gd name="connsiteX31" fmla="*/ 4502492 w 7300686"/>
              <a:gd name="connsiteY31" fmla="*/ 524579 h 3222172"/>
              <a:gd name="connsiteX32" fmla="*/ 4502494 w 7300686"/>
              <a:gd name="connsiteY32" fmla="*/ 524576 h 3222172"/>
              <a:gd name="connsiteX33" fmla="*/ 4550390 w 7300686"/>
              <a:gd name="connsiteY33" fmla="*/ 471876 h 3222172"/>
              <a:gd name="connsiteX34" fmla="*/ 5689600 w 7300686"/>
              <a:gd name="connsiteY34" fmla="*/ 0 h 3222172"/>
              <a:gd name="connsiteX35" fmla="*/ 7300686 w 7300686"/>
              <a:gd name="connsiteY35" fmla="*/ 1611086 h 3222172"/>
              <a:gd name="connsiteX36" fmla="*/ 5689600 w 7300686"/>
              <a:gd name="connsiteY36" fmla="*/ 3222172 h 3222172"/>
              <a:gd name="connsiteX37" fmla="*/ 4550390 w 7300686"/>
              <a:gd name="connsiteY37" fmla="*/ 2750296 h 3222172"/>
              <a:gd name="connsiteX38" fmla="*/ 4546269 w 7300686"/>
              <a:gd name="connsiteY38" fmla="*/ 2745761 h 3222172"/>
              <a:gd name="connsiteX39" fmla="*/ 4353663 w 7300686"/>
              <a:gd name="connsiteY39" fmla="*/ 2511860 h 3222172"/>
              <a:gd name="connsiteX40" fmla="*/ 4347594 w 7300686"/>
              <a:gd name="connsiteY40" fmla="*/ 2501871 h 3222172"/>
              <a:gd name="connsiteX41" fmla="*/ 4347594 w 7300686"/>
              <a:gd name="connsiteY41" fmla="*/ 2501801 h 3222172"/>
              <a:gd name="connsiteX42" fmla="*/ 4348724 w 7300686"/>
              <a:gd name="connsiteY42" fmla="*/ 2436740 h 3222172"/>
              <a:gd name="connsiteX43" fmla="*/ 4350732 w 7300686"/>
              <a:gd name="connsiteY43" fmla="*/ 2140860 h 3222172"/>
              <a:gd name="connsiteX44" fmla="*/ 4350746 w 7300686"/>
              <a:gd name="connsiteY44" fmla="*/ 2135227 h 3222172"/>
              <a:gd name="connsiteX45" fmla="*/ 4348837 w 7300686"/>
              <a:gd name="connsiteY45" fmla="*/ 2134901 h 3222172"/>
              <a:gd name="connsiteX46" fmla="*/ 4347594 w 7300686"/>
              <a:gd name="connsiteY46" fmla="*/ 2501801 h 3222172"/>
              <a:gd name="connsiteX47" fmla="*/ 4347593 w 7300686"/>
              <a:gd name="connsiteY47" fmla="*/ 2501871 h 3222172"/>
              <a:gd name="connsiteX48" fmla="*/ 4313102 w 7300686"/>
              <a:gd name="connsiteY48" fmla="*/ 2470522 h 3222172"/>
              <a:gd name="connsiteX49" fmla="*/ 3657599 w 7300686"/>
              <a:gd name="connsiteY49" fmla="*/ 2235203 h 3222172"/>
              <a:gd name="connsiteX50" fmla="*/ 2928916 w 7300686"/>
              <a:gd name="connsiteY50" fmla="*/ 2537034 h 3222172"/>
              <a:gd name="connsiteX51" fmla="*/ 2924875 w 7300686"/>
              <a:gd name="connsiteY51" fmla="*/ 2541480 h 3222172"/>
              <a:gd name="connsiteX52" fmla="*/ 2924868 w 7300686"/>
              <a:gd name="connsiteY52" fmla="*/ 2541490 h 3222172"/>
              <a:gd name="connsiteX53" fmla="*/ 2871533 w 7300686"/>
              <a:gd name="connsiteY53" fmla="*/ 2612813 h 3222172"/>
              <a:gd name="connsiteX54" fmla="*/ 2860537 w 7300686"/>
              <a:gd name="connsiteY54" fmla="*/ 2612714 h 3222172"/>
              <a:gd name="connsiteX55" fmla="*/ 2860535 w 7300686"/>
              <a:gd name="connsiteY55" fmla="*/ 2612714 h 3222172"/>
              <a:gd name="connsiteX56" fmla="*/ 2803082 w 7300686"/>
              <a:gd name="connsiteY56" fmla="*/ 2689546 h 3222172"/>
              <a:gd name="connsiteX57" fmla="*/ 2798189 w 7300686"/>
              <a:gd name="connsiteY57" fmla="*/ 2697600 h 3222172"/>
              <a:gd name="connsiteX58" fmla="*/ 2750295 w 7300686"/>
              <a:gd name="connsiteY58" fmla="*/ 2750296 h 3222172"/>
              <a:gd name="connsiteX59" fmla="*/ 1611085 w 7300686"/>
              <a:gd name="connsiteY59" fmla="*/ 3222172 h 3222172"/>
              <a:gd name="connsiteX60" fmla="*/ 0 w 7300686"/>
              <a:gd name="connsiteY60" fmla="*/ 1611086 h 3222172"/>
              <a:gd name="connsiteX61" fmla="*/ 1611085 w 7300686"/>
              <a:gd name="connsiteY61"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40631 w 7300686"/>
              <a:gd name="connsiteY25" fmla="*/ 608817 h 3222172"/>
              <a:gd name="connsiteX26" fmla="*/ 4440630 w 7300686"/>
              <a:gd name="connsiteY26" fmla="*/ 608818 h 3222172"/>
              <a:gd name="connsiteX27" fmla="*/ 4438280 w 7300686"/>
              <a:gd name="connsiteY27" fmla="*/ 611960 h 3222172"/>
              <a:gd name="connsiteX28" fmla="*/ 4375824 w 7300686"/>
              <a:gd name="connsiteY28" fmla="*/ 680678 h 3222172"/>
              <a:gd name="connsiteX29" fmla="*/ 4429774 w 7300686"/>
              <a:gd name="connsiteY29" fmla="*/ 608532 h 3222172"/>
              <a:gd name="connsiteX30" fmla="*/ 4502492 w 7300686"/>
              <a:gd name="connsiteY30" fmla="*/ 524579 h 3222172"/>
              <a:gd name="connsiteX31" fmla="*/ 4502494 w 7300686"/>
              <a:gd name="connsiteY31" fmla="*/ 524576 h 3222172"/>
              <a:gd name="connsiteX32" fmla="*/ 4550390 w 7300686"/>
              <a:gd name="connsiteY32" fmla="*/ 471876 h 3222172"/>
              <a:gd name="connsiteX33" fmla="*/ 5689600 w 7300686"/>
              <a:gd name="connsiteY33" fmla="*/ 0 h 3222172"/>
              <a:gd name="connsiteX34" fmla="*/ 7300686 w 7300686"/>
              <a:gd name="connsiteY34" fmla="*/ 1611086 h 3222172"/>
              <a:gd name="connsiteX35" fmla="*/ 5689600 w 7300686"/>
              <a:gd name="connsiteY35" fmla="*/ 3222172 h 3222172"/>
              <a:gd name="connsiteX36" fmla="*/ 4550390 w 7300686"/>
              <a:gd name="connsiteY36" fmla="*/ 2750296 h 3222172"/>
              <a:gd name="connsiteX37" fmla="*/ 4546269 w 7300686"/>
              <a:gd name="connsiteY37" fmla="*/ 2745761 h 3222172"/>
              <a:gd name="connsiteX38" fmla="*/ 4353663 w 7300686"/>
              <a:gd name="connsiteY38" fmla="*/ 2511860 h 3222172"/>
              <a:gd name="connsiteX39" fmla="*/ 4347594 w 7300686"/>
              <a:gd name="connsiteY39" fmla="*/ 2501871 h 3222172"/>
              <a:gd name="connsiteX40" fmla="*/ 4347594 w 7300686"/>
              <a:gd name="connsiteY40" fmla="*/ 2501801 h 3222172"/>
              <a:gd name="connsiteX41" fmla="*/ 4348724 w 7300686"/>
              <a:gd name="connsiteY41" fmla="*/ 2436740 h 3222172"/>
              <a:gd name="connsiteX42" fmla="*/ 4350732 w 7300686"/>
              <a:gd name="connsiteY42" fmla="*/ 2140860 h 3222172"/>
              <a:gd name="connsiteX43" fmla="*/ 4350746 w 7300686"/>
              <a:gd name="connsiteY43" fmla="*/ 2135227 h 3222172"/>
              <a:gd name="connsiteX44" fmla="*/ 4348837 w 7300686"/>
              <a:gd name="connsiteY44" fmla="*/ 2134901 h 3222172"/>
              <a:gd name="connsiteX45" fmla="*/ 4347594 w 7300686"/>
              <a:gd name="connsiteY45" fmla="*/ 2501801 h 3222172"/>
              <a:gd name="connsiteX46" fmla="*/ 4347593 w 7300686"/>
              <a:gd name="connsiteY46" fmla="*/ 2501871 h 3222172"/>
              <a:gd name="connsiteX47" fmla="*/ 4313102 w 7300686"/>
              <a:gd name="connsiteY47" fmla="*/ 2470522 h 3222172"/>
              <a:gd name="connsiteX48" fmla="*/ 3657599 w 7300686"/>
              <a:gd name="connsiteY48" fmla="*/ 2235203 h 3222172"/>
              <a:gd name="connsiteX49" fmla="*/ 2928916 w 7300686"/>
              <a:gd name="connsiteY49" fmla="*/ 2537034 h 3222172"/>
              <a:gd name="connsiteX50" fmla="*/ 2924875 w 7300686"/>
              <a:gd name="connsiteY50" fmla="*/ 2541480 h 3222172"/>
              <a:gd name="connsiteX51" fmla="*/ 2924868 w 7300686"/>
              <a:gd name="connsiteY51" fmla="*/ 2541490 h 3222172"/>
              <a:gd name="connsiteX52" fmla="*/ 2871533 w 7300686"/>
              <a:gd name="connsiteY52" fmla="*/ 2612813 h 3222172"/>
              <a:gd name="connsiteX53" fmla="*/ 2860537 w 7300686"/>
              <a:gd name="connsiteY53" fmla="*/ 2612714 h 3222172"/>
              <a:gd name="connsiteX54" fmla="*/ 2860535 w 7300686"/>
              <a:gd name="connsiteY54" fmla="*/ 2612714 h 3222172"/>
              <a:gd name="connsiteX55" fmla="*/ 2803082 w 7300686"/>
              <a:gd name="connsiteY55" fmla="*/ 2689546 h 3222172"/>
              <a:gd name="connsiteX56" fmla="*/ 2798189 w 7300686"/>
              <a:gd name="connsiteY56" fmla="*/ 2697600 h 3222172"/>
              <a:gd name="connsiteX57" fmla="*/ 2750295 w 7300686"/>
              <a:gd name="connsiteY57" fmla="*/ 2750296 h 3222172"/>
              <a:gd name="connsiteX58" fmla="*/ 1611085 w 7300686"/>
              <a:gd name="connsiteY58" fmla="*/ 3222172 h 3222172"/>
              <a:gd name="connsiteX59" fmla="*/ 0 w 7300686"/>
              <a:gd name="connsiteY59" fmla="*/ 1611086 h 3222172"/>
              <a:gd name="connsiteX60" fmla="*/ 1611085 w 7300686"/>
              <a:gd name="connsiteY6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40631 w 7300686"/>
              <a:gd name="connsiteY25" fmla="*/ 608817 h 3222172"/>
              <a:gd name="connsiteX26" fmla="*/ 4440630 w 7300686"/>
              <a:gd name="connsiteY26" fmla="*/ 608818 h 3222172"/>
              <a:gd name="connsiteX27" fmla="*/ 4375824 w 7300686"/>
              <a:gd name="connsiteY27" fmla="*/ 680678 h 3222172"/>
              <a:gd name="connsiteX28" fmla="*/ 4429774 w 7300686"/>
              <a:gd name="connsiteY28" fmla="*/ 608532 h 3222172"/>
              <a:gd name="connsiteX29" fmla="*/ 4502492 w 7300686"/>
              <a:gd name="connsiteY29" fmla="*/ 524579 h 3222172"/>
              <a:gd name="connsiteX30" fmla="*/ 4502494 w 7300686"/>
              <a:gd name="connsiteY30" fmla="*/ 524576 h 3222172"/>
              <a:gd name="connsiteX31" fmla="*/ 4550390 w 7300686"/>
              <a:gd name="connsiteY31" fmla="*/ 471876 h 3222172"/>
              <a:gd name="connsiteX32" fmla="*/ 5689600 w 7300686"/>
              <a:gd name="connsiteY32" fmla="*/ 0 h 3222172"/>
              <a:gd name="connsiteX33" fmla="*/ 7300686 w 7300686"/>
              <a:gd name="connsiteY33" fmla="*/ 1611086 h 3222172"/>
              <a:gd name="connsiteX34" fmla="*/ 5689600 w 7300686"/>
              <a:gd name="connsiteY34" fmla="*/ 3222172 h 3222172"/>
              <a:gd name="connsiteX35" fmla="*/ 4550390 w 7300686"/>
              <a:gd name="connsiteY35" fmla="*/ 2750296 h 3222172"/>
              <a:gd name="connsiteX36" fmla="*/ 4546269 w 7300686"/>
              <a:gd name="connsiteY36" fmla="*/ 2745761 h 3222172"/>
              <a:gd name="connsiteX37" fmla="*/ 4353663 w 7300686"/>
              <a:gd name="connsiteY37" fmla="*/ 2511860 h 3222172"/>
              <a:gd name="connsiteX38" fmla="*/ 4347594 w 7300686"/>
              <a:gd name="connsiteY38" fmla="*/ 2501871 h 3222172"/>
              <a:gd name="connsiteX39" fmla="*/ 4347594 w 7300686"/>
              <a:gd name="connsiteY39" fmla="*/ 2501801 h 3222172"/>
              <a:gd name="connsiteX40" fmla="*/ 4348724 w 7300686"/>
              <a:gd name="connsiteY40" fmla="*/ 2436740 h 3222172"/>
              <a:gd name="connsiteX41" fmla="*/ 4350732 w 7300686"/>
              <a:gd name="connsiteY41" fmla="*/ 2140860 h 3222172"/>
              <a:gd name="connsiteX42" fmla="*/ 4350746 w 7300686"/>
              <a:gd name="connsiteY42" fmla="*/ 2135227 h 3222172"/>
              <a:gd name="connsiteX43" fmla="*/ 4348837 w 7300686"/>
              <a:gd name="connsiteY43" fmla="*/ 2134901 h 3222172"/>
              <a:gd name="connsiteX44" fmla="*/ 4347594 w 7300686"/>
              <a:gd name="connsiteY44" fmla="*/ 2501801 h 3222172"/>
              <a:gd name="connsiteX45" fmla="*/ 4347593 w 7300686"/>
              <a:gd name="connsiteY45" fmla="*/ 2501871 h 3222172"/>
              <a:gd name="connsiteX46" fmla="*/ 4313102 w 7300686"/>
              <a:gd name="connsiteY46" fmla="*/ 2470522 h 3222172"/>
              <a:gd name="connsiteX47" fmla="*/ 3657599 w 7300686"/>
              <a:gd name="connsiteY47" fmla="*/ 2235203 h 3222172"/>
              <a:gd name="connsiteX48" fmla="*/ 2928916 w 7300686"/>
              <a:gd name="connsiteY48" fmla="*/ 2537034 h 3222172"/>
              <a:gd name="connsiteX49" fmla="*/ 2924875 w 7300686"/>
              <a:gd name="connsiteY49" fmla="*/ 2541480 h 3222172"/>
              <a:gd name="connsiteX50" fmla="*/ 2924868 w 7300686"/>
              <a:gd name="connsiteY50" fmla="*/ 2541490 h 3222172"/>
              <a:gd name="connsiteX51" fmla="*/ 2871533 w 7300686"/>
              <a:gd name="connsiteY51" fmla="*/ 2612813 h 3222172"/>
              <a:gd name="connsiteX52" fmla="*/ 2860537 w 7300686"/>
              <a:gd name="connsiteY52" fmla="*/ 2612714 h 3222172"/>
              <a:gd name="connsiteX53" fmla="*/ 2860535 w 7300686"/>
              <a:gd name="connsiteY53" fmla="*/ 2612714 h 3222172"/>
              <a:gd name="connsiteX54" fmla="*/ 2803082 w 7300686"/>
              <a:gd name="connsiteY54" fmla="*/ 2689546 h 3222172"/>
              <a:gd name="connsiteX55" fmla="*/ 2798189 w 7300686"/>
              <a:gd name="connsiteY55" fmla="*/ 2697600 h 3222172"/>
              <a:gd name="connsiteX56" fmla="*/ 2750295 w 7300686"/>
              <a:gd name="connsiteY56" fmla="*/ 2750296 h 3222172"/>
              <a:gd name="connsiteX57" fmla="*/ 1611085 w 7300686"/>
              <a:gd name="connsiteY57" fmla="*/ 3222172 h 3222172"/>
              <a:gd name="connsiteX58" fmla="*/ 0 w 7300686"/>
              <a:gd name="connsiteY58" fmla="*/ 1611086 h 3222172"/>
              <a:gd name="connsiteX59" fmla="*/ 1611085 w 7300686"/>
              <a:gd name="connsiteY5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440630 w 7300686"/>
              <a:gd name="connsiteY25" fmla="*/ 608818 h 3222172"/>
              <a:gd name="connsiteX26" fmla="*/ 4375824 w 7300686"/>
              <a:gd name="connsiteY26" fmla="*/ 680678 h 3222172"/>
              <a:gd name="connsiteX27" fmla="*/ 4429774 w 7300686"/>
              <a:gd name="connsiteY27" fmla="*/ 608532 h 3222172"/>
              <a:gd name="connsiteX28" fmla="*/ 4502492 w 7300686"/>
              <a:gd name="connsiteY28" fmla="*/ 524579 h 3222172"/>
              <a:gd name="connsiteX29" fmla="*/ 4502494 w 7300686"/>
              <a:gd name="connsiteY29" fmla="*/ 524576 h 3222172"/>
              <a:gd name="connsiteX30" fmla="*/ 4550390 w 7300686"/>
              <a:gd name="connsiteY30" fmla="*/ 471876 h 3222172"/>
              <a:gd name="connsiteX31" fmla="*/ 5689600 w 7300686"/>
              <a:gd name="connsiteY31" fmla="*/ 0 h 3222172"/>
              <a:gd name="connsiteX32" fmla="*/ 7300686 w 7300686"/>
              <a:gd name="connsiteY32" fmla="*/ 1611086 h 3222172"/>
              <a:gd name="connsiteX33" fmla="*/ 5689600 w 7300686"/>
              <a:gd name="connsiteY33" fmla="*/ 3222172 h 3222172"/>
              <a:gd name="connsiteX34" fmla="*/ 4550390 w 7300686"/>
              <a:gd name="connsiteY34" fmla="*/ 2750296 h 3222172"/>
              <a:gd name="connsiteX35" fmla="*/ 4546269 w 7300686"/>
              <a:gd name="connsiteY35" fmla="*/ 2745761 h 3222172"/>
              <a:gd name="connsiteX36" fmla="*/ 4353663 w 7300686"/>
              <a:gd name="connsiteY36" fmla="*/ 2511860 h 3222172"/>
              <a:gd name="connsiteX37" fmla="*/ 4347594 w 7300686"/>
              <a:gd name="connsiteY37" fmla="*/ 2501871 h 3222172"/>
              <a:gd name="connsiteX38" fmla="*/ 4347594 w 7300686"/>
              <a:gd name="connsiteY38" fmla="*/ 2501801 h 3222172"/>
              <a:gd name="connsiteX39" fmla="*/ 4348724 w 7300686"/>
              <a:gd name="connsiteY39" fmla="*/ 2436740 h 3222172"/>
              <a:gd name="connsiteX40" fmla="*/ 4350732 w 7300686"/>
              <a:gd name="connsiteY40" fmla="*/ 2140860 h 3222172"/>
              <a:gd name="connsiteX41" fmla="*/ 4350746 w 7300686"/>
              <a:gd name="connsiteY41" fmla="*/ 2135227 h 3222172"/>
              <a:gd name="connsiteX42" fmla="*/ 4348837 w 7300686"/>
              <a:gd name="connsiteY42" fmla="*/ 2134901 h 3222172"/>
              <a:gd name="connsiteX43" fmla="*/ 4347594 w 7300686"/>
              <a:gd name="connsiteY43" fmla="*/ 2501801 h 3222172"/>
              <a:gd name="connsiteX44" fmla="*/ 4347593 w 7300686"/>
              <a:gd name="connsiteY44" fmla="*/ 2501871 h 3222172"/>
              <a:gd name="connsiteX45" fmla="*/ 4313102 w 7300686"/>
              <a:gd name="connsiteY45" fmla="*/ 2470522 h 3222172"/>
              <a:gd name="connsiteX46" fmla="*/ 3657599 w 7300686"/>
              <a:gd name="connsiteY46" fmla="*/ 2235203 h 3222172"/>
              <a:gd name="connsiteX47" fmla="*/ 2928916 w 7300686"/>
              <a:gd name="connsiteY47" fmla="*/ 2537034 h 3222172"/>
              <a:gd name="connsiteX48" fmla="*/ 2924875 w 7300686"/>
              <a:gd name="connsiteY48" fmla="*/ 2541480 h 3222172"/>
              <a:gd name="connsiteX49" fmla="*/ 2924868 w 7300686"/>
              <a:gd name="connsiteY49" fmla="*/ 2541490 h 3222172"/>
              <a:gd name="connsiteX50" fmla="*/ 2871533 w 7300686"/>
              <a:gd name="connsiteY50" fmla="*/ 2612813 h 3222172"/>
              <a:gd name="connsiteX51" fmla="*/ 2860537 w 7300686"/>
              <a:gd name="connsiteY51" fmla="*/ 2612714 h 3222172"/>
              <a:gd name="connsiteX52" fmla="*/ 2860535 w 7300686"/>
              <a:gd name="connsiteY52" fmla="*/ 2612714 h 3222172"/>
              <a:gd name="connsiteX53" fmla="*/ 2803082 w 7300686"/>
              <a:gd name="connsiteY53" fmla="*/ 2689546 h 3222172"/>
              <a:gd name="connsiteX54" fmla="*/ 2798189 w 7300686"/>
              <a:gd name="connsiteY54" fmla="*/ 2697600 h 3222172"/>
              <a:gd name="connsiteX55" fmla="*/ 2750295 w 7300686"/>
              <a:gd name="connsiteY55" fmla="*/ 2750296 h 3222172"/>
              <a:gd name="connsiteX56" fmla="*/ 1611085 w 7300686"/>
              <a:gd name="connsiteY56" fmla="*/ 3222172 h 3222172"/>
              <a:gd name="connsiteX57" fmla="*/ 0 w 7300686"/>
              <a:gd name="connsiteY57" fmla="*/ 1611086 h 3222172"/>
              <a:gd name="connsiteX58" fmla="*/ 1611085 w 7300686"/>
              <a:gd name="connsiteY5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440630 w 7300686"/>
              <a:gd name="connsiteY25" fmla="*/ 608818 h 3222172"/>
              <a:gd name="connsiteX26" fmla="*/ 4375824 w 7300686"/>
              <a:gd name="connsiteY26" fmla="*/ 680678 h 3222172"/>
              <a:gd name="connsiteX27" fmla="*/ 4502492 w 7300686"/>
              <a:gd name="connsiteY27" fmla="*/ 524579 h 3222172"/>
              <a:gd name="connsiteX28" fmla="*/ 4502494 w 7300686"/>
              <a:gd name="connsiteY28" fmla="*/ 524576 h 3222172"/>
              <a:gd name="connsiteX29" fmla="*/ 4550390 w 7300686"/>
              <a:gd name="connsiteY29" fmla="*/ 471876 h 3222172"/>
              <a:gd name="connsiteX30" fmla="*/ 5689600 w 7300686"/>
              <a:gd name="connsiteY30" fmla="*/ 0 h 3222172"/>
              <a:gd name="connsiteX31" fmla="*/ 7300686 w 7300686"/>
              <a:gd name="connsiteY31" fmla="*/ 1611086 h 3222172"/>
              <a:gd name="connsiteX32" fmla="*/ 5689600 w 7300686"/>
              <a:gd name="connsiteY32" fmla="*/ 3222172 h 3222172"/>
              <a:gd name="connsiteX33" fmla="*/ 4550390 w 7300686"/>
              <a:gd name="connsiteY33" fmla="*/ 2750296 h 3222172"/>
              <a:gd name="connsiteX34" fmla="*/ 4546269 w 7300686"/>
              <a:gd name="connsiteY34" fmla="*/ 2745761 h 3222172"/>
              <a:gd name="connsiteX35" fmla="*/ 4353663 w 7300686"/>
              <a:gd name="connsiteY35" fmla="*/ 2511860 h 3222172"/>
              <a:gd name="connsiteX36" fmla="*/ 4347594 w 7300686"/>
              <a:gd name="connsiteY36" fmla="*/ 2501871 h 3222172"/>
              <a:gd name="connsiteX37" fmla="*/ 4347594 w 7300686"/>
              <a:gd name="connsiteY37" fmla="*/ 2501801 h 3222172"/>
              <a:gd name="connsiteX38" fmla="*/ 4348724 w 7300686"/>
              <a:gd name="connsiteY38" fmla="*/ 2436740 h 3222172"/>
              <a:gd name="connsiteX39" fmla="*/ 4350732 w 7300686"/>
              <a:gd name="connsiteY39" fmla="*/ 2140860 h 3222172"/>
              <a:gd name="connsiteX40" fmla="*/ 4350746 w 7300686"/>
              <a:gd name="connsiteY40" fmla="*/ 2135227 h 3222172"/>
              <a:gd name="connsiteX41" fmla="*/ 4348837 w 7300686"/>
              <a:gd name="connsiteY41" fmla="*/ 2134901 h 3222172"/>
              <a:gd name="connsiteX42" fmla="*/ 4347594 w 7300686"/>
              <a:gd name="connsiteY42" fmla="*/ 2501801 h 3222172"/>
              <a:gd name="connsiteX43" fmla="*/ 4347593 w 7300686"/>
              <a:gd name="connsiteY43" fmla="*/ 2501871 h 3222172"/>
              <a:gd name="connsiteX44" fmla="*/ 4313102 w 7300686"/>
              <a:gd name="connsiteY44" fmla="*/ 2470522 h 3222172"/>
              <a:gd name="connsiteX45" fmla="*/ 3657599 w 7300686"/>
              <a:gd name="connsiteY45" fmla="*/ 2235203 h 3222172"/>
              <a:gd name="connsiteX46" fmla="*/ 2928916 w 7300686"/>
              <a:gd name="connsiteY46" fmla="*/ 2537034 h 3222172"/>
              <a:gd name="connsiteX47" fmla="*/ 2924875 w 7300686"/>
              <a:gd name="connsiteY47" fmla="*/ 2541480 h 3222172"/>
              <a:gd name="connsiteX48" fmla="*/ 2924868 w 7300686"/>
              <a:gd name="connsiteY48" fmla="*/ 2541490 h 3222172"/>
              <a:gd name="connsiteX49" fmla="*/ 2871533 w 7300686"/>
              <a:gd name="connsiteY49" fmla="*/ 2612813 h 3222172"/>
              <a:gd name="connsiteX50" fmla="*/ 2860537 w 7300686"/>
              <a:gd name="connsiteY50" fmla="*/ 2612714 h 3222172"/>
              <a:gd name="connsiteX51" fmla="*/ 2860535 w 7300686"/>
              <a:gd name="connsiteY51" fmla="*/ 2612714 h 3222172"/>
              <a:gd name="connsiteX52" fmla="*/ 2803082 w 7300686"/>
              <a:gd name="connsiteY52" fmla="*/ 2689546 h 3222172"/>
              <a:gd name="connsiteX53" fmla="*/ 2798189 w 7300686"/>
              <a:gd name="connsiteY53" fmla="*/ 2697600 h 3222172"/>
              <a:gd name="connsiteX54" fmla="*/ 2750295 w 7300686"/>
              <a:gd name="connsiteY54" fmla="*/ 2750296 h 3222172"/>
              <a:gd name="connsiteX55" fmla="*/ 1611085 w 7300686"/>
              <a:gd name="connsiteY55" fmla="*/ 3222172 h 3222172"/>
              <a:gd name="connsiteX56" fmla="*/ 0 w 7300686"/>
              <a:gd name="connsiteY56" fmla="*/ 1611086 h 3222172"/>
              <a:gd name="connsiteX57" fmla="*/ 1611085 w 7300686"/>
              <a:gd name="connsiteY5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375824 w 7300686"/>
              <a:gd name="connsiteY25" fmla="*/ 680678 h 3222172"/>
              <a:gd name="connsiteX26" fmla="*/ 4502492 w 7300686"/>
              <a:gd name="connsiteY26" fmla="*/ 524579 h 3222172"/>
              <a:gd name="connsiteX27" fmla="*/ 4502494 w 7300686"/>
              <a:gd name="connsiteY27" fmla="*/ 524576 h 3222172"/>
              <a:gd name="connsiteX28" fmla="*/ 4550390 w 7300686"/>
              <a:gd name="connsiteY28" fmla="*/ 471876 h 3222172"/>
              <a:gd name="connsiteX29" fmla="*/ 5689600 w 7300686"/>
              <a:gd name="connsiteY29" fmla="*/ 0 h 3222172"/>
              <a:gd name="connsiteX30" fmla="*/ 7300686 w 7300686"/>
              <a:gd name="connsiteY30" fmla="*/ 1611086 h 3222172"/>
              <a:gd name="connsiteX31" fmla="*/ 5689600 w 7300686"/>
              <a:gd name="connsiteY31" fmla="*/ 3222172 h 3222172"/>
              <a:gd name="connsiteX32" fmla="*/ 4550390 w 7300686"/>
              <a:gd name="connsiteY32" fmla="*/ 2750296 h 3222172"/>
              <a:gd name="connsiteX33" fmla="*/ 4546269 w 7300686"/>
              <a:gd name="connsiteY33" fmla="*/ 2745761 h 3222172"/>
              <a:gd name="connsiteX34" fmla="*/ 4353663 w 7300686"/>
              <a:gd name="connsiteY34" fmla="*/ 2511860 h 3222172"/>
              <a:gd name="connsiteX35" fmla="*/ 4347594 w 7300686"/>
              <a:gd name="connsiteY35" fmla="*/ 2501871 h 3222172"/>
              <a:gd name="connsiteX36" fmla="*/ 4347594 w 7300686"/>
              <a:gd name="connsiteY36" fmla="*/ 2501801 h 3222172"/>
              <a:gd name="connsiteX37" fmla="*/ 4348724 w 7300686"/>
              <a:gd name="connsiteY37" fmla="*/ 2436740 h 3222172"/>
              <a:gd name="connsiteX38" fmla="*/ 4350732 w 7300686"/>
              <a:gd name="connsiteY38" fmla="*/ 2140860 h 3222172"/>
              <a:gd name="connsiteX39" fmla="*/ 4350746 w 7300686"/>
              <a:gd name="connsiteY39" fmla="*/ 2135227 h 3222172"/>
              <a:gd name="connsiteX40" fmla="*/ 4348837 w 7300686"/>
              <a:gd name="connsiteY40" fmla="*/ 2134901 h 3222172"/>
              <a:gd name="connsiteX41" fmla="*/ 4347594 w 7300686"/>
              <a:gd name="connsiteY41" fmla="*/ 2501801 h 3222172"/>
              <a:gd name="connsiteX42" fmla="*/ 4347593 w 7300686"/>
              <a:gd name="connsiteY42" fmla="*/ 2501871 h 3222172"/>
              <a:gd name="connsiteX43" fmla="*/ 4313102 w 7300686"/>
              <a:gd name="connsiteY43" fmla="*/ 2470522 h 3222172"/>
              <a:gd name="connsiteX44" fmla="*/ 3657599 w 7300686"/>
              <a:gd name="connsiteY44" fmla="*/ 2235203 h 3222172"/>
              <a:gd name="connsiteX45" fmla="*/ 2928916 w 7300686"/>
              <a:gd name="connsiteY45" fmla="*/ 2537034 h 3222172"/>
              <a:gd name="connsiteX46" fmla="*/ 2924875 w 7300686"/>
              <a:gd name="connsiteY46" fmla="*/ 2541480 h 3222172"/>
              <a:gd name="connsiteX47" fmla="*/ 2924868 w 7300686"/>
              <a:gd name="connsiteY47" fmla="*/ 2541490 h 3222172"/>
              <a:gd name="connsiteX48" fmla="*/ 2871533 w 7300686"/>
              <a:gd name="connsiteY48" fmla="*/ 2612813 h 3222172"/>
              <a:gd name="connsiteX49" fmla="*/ 2860537 w 7300686"/>
              <a:gd name="connsiteY49" fmla="*/ 2612714 h 3222172"/>
              <a:gd name="connsiteX50" fmla="*/ 2860535 w 7300686"/>
              <a:gd name="connsiteY50" fmla="*/ 2612714 h 3222172"/>
              <a:gd name="connsiteX51" fmla="*/ 2803082 w 7300686"/>
              <a:gd name="connsiteY51" fmla="*/ 2689546 h 3222172"/>
              <a:gd name="connsiteX52" fmla="*/ 2798189 w 7300686"/>
              <a:gd name="connsiteY52" fmla="*/ 2697600 h 3222172"/>
              <a:gd name="connsiteX53" fmla="*/ 2750295 w 7300686"/>
              <a:gd name="connsiteY53" fmla="*/ 2750296 h 3222172"/>
              <a:gd name="connsiteX54" fmla="*/ 1611085 w 7300686"/>
              <a:gd name="connsiteY54" fmla="*/ 3222172 h 3222172"/>
              <a:gd name="connsiteX55" fmla="*/ 0 w 7300686"/>
              <a:gd name="connsiteY55" fmla="*/ 1611086 h 3222172"/>
              <a:gd name="connsiteX56" fmla="*/ 1611085 w 7300686"/>
              <a:gd name="connsiteY5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502492 w 7300686"/>
              <a:gd name="connsiteY25" fmla="*/ 524579 h 3222172"/>
              <a:gd name="connsiteX26" fmla="*/ 4502494 w 7300686"/>
              <a:gd name="connsiteY26" fmla="*/ 524576 h 3222172"/>
              <a:gd name="connsiteX27" fmla="*/ 4550390 w 7300686"/>
              <a:gd name="connsiteY27" fmla="*/ 471876 h 3222172"/>
              <a:gd name="connsiteX28" fmla="*/ 5689600 w 7300686"/>
              <a:gd name="connsiteY28" fmla="*/ 0 h 3222172"/>
              <a:gd name="connsiteX29" fmla="*/ 7300686 w 7300686"/>
              <a:gd name="connsiteY29" fmla="*/ 1611086 h 3222172"/>
              <a:gd name="connsiteX30" fmla="*/ 5689600 w 7300686"/>
              <a:gd name="connsiteY30" fmla="*/ 3222172 h 3222172"/>
              <a:gd name="connsiteX31" fmla="*/ 4550390 w 7300686"/>
              <a:gd name="connsiteY31" fmla="*/ 2750296 h 3222172"/>
              <a:gd name="connsiteX32" fmla="*/ 4546269 w 7300686"/>
              <a:gd name="connsiteY32" fmla="*/ 2745761 h 3222172"/>
              <a:gd name="connsiteX33" fmla="*/ 4353663 w 7300686"/>
              <a:gd name="connsiteY33" fmla="*/ 2511860 h 3222172"/>
              <a:gd name="connsiteX34" fmla="*/ 4347594 w 7300686"/>
              <a:gd name="connsiteY34" fmla="*/ 2501871 h 3222172"/>
              <a:gd name="connsiteX35" fmla="*/ 4347594 w 7300686"/>
              <a:gd name="connsiteY35" fmla="*/ 2501801 h 3222172"/>
              <a:gd name="connsiteX36" fmla="*/ 4348724 w 7300686"/>
              <a:gd name="connsiteY36" fmla="*/ 2436740 h 3222172"/>
              <a:gd name="connsiteX37" fmla="*/ 4350732 w 7300686"/>
              <a:gd name="connsiteY37" fmla="*/ 2140860 h 3222172"/>
              <a:gd name="connsiteX38" fmla="*/ 4350746 w 7300686"/>
              <a:gd name="connsiteY38" fmla="*/ 2135227 h 3222172"/>
              <a:gd name="connsiteX39" fmla="*/ 4348837 w 7300686"/>
              <a:gd name="connsiteY39" fmla="*/ 2134901 h 3222172"/>
              <a:gd name="connsiteX40" fmla="*/ 4347594 w 7300686"/>
              <a:gd name="connsiteY40" fmla="*/ 2501801 h 3222172"/>
              <a:gd name="connsiteX41" fmla="*/ 4347593 w 7300686"/>
              <a:gd name="connsiteY41" fmla="*/ 2501871 h 3222172"/>
              <a:gd name="connsiteX42" fmla="*/ 4313102 w 7300686"/>
              <a:gd name="connsiteY42" fmla="*/ 2470522 h 3222172"/>
              <a:gd name="connsiteX43" fmla="*/ 3657599 w 7300686"/>
              <a:gd name="connsiteY43" fmla="*/ 2235203 h 3222172"/>
              <a:gd name="connsiteX44" fmla="*/ 2928916 w 7300686"/>
              <a:gd name="connsiteY44" fmla="*/ 2537034 h 3222172"/>
              <a:gd name="connsiteX45" fmla="*/ 2924875 w 7300686"/>
              <a:gd name="connsiteY45" fmla="*/ 2541480 h 3222172"/>
              <a:gd name="connsiteX46" fmla="*/ 2924868 w 7300686"/>
              <a:gd name="connsiteY46" fmla="*/ 2541490 h 3222172"/>
              <a:gd name="connsiteX47" fmla="*/ 2871533 w 7300686"/>
              <a:gd name="connsiteY47" fmla="*/ 2612813 h 3222172"/>
              <a:gd name="connsiteX48" fmla="*/ 2860537 w 7300686"/>
              <a:gd name="connsiteY48" fmla="*/ 2612714 h 3222172"/>
              <a:gd name="connsiteX49" fmla="*/ 2860535 w 7300686"/>
              <a:gd name="connsiteY49" fmla="*/ 2612714 h 3222172"/>
              <a:gd name="connsiteX50" fmla="*/ 2803082 w 7300686"/>
              <a:gd name="connsiteY50" fmla="*/ 2689546 h 3222172"/>
              <a:gd name="connsiteX51" fmla="*/ 2798189 w 7300686"/>
              <a:gd name="connsiteY51" fmla="*/ 2697600 h 3222172"/>
              <a:gd name="connsiteX52" fmla="*/ 2750295 w 7300686"/>
              <a:gd name="connsiteY52" fmla="*/ 2750296 h 3222172"/>
              <a:gd name="connsiteX53" fmla="*/ 1611085 w 7300686"/>
              <a:gd name="connsiteY53" fmla="*/ 3222172 h 3222172"/>
              <a:gd name="connsiteX54" fmla="*/ 0 w 7300686"/>
              <a:gd name="connsiteY54" fmla="*/ 1611086 h 3222172"/>
              <a:gd name="connsiteX55" fmla="*/ 1611085 w 7300686"/>
              <a:gd name="connsiteY5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438281 w 7300686"/>
              <a:gd name="connsiteY21" fmla="*/ 611960 h 3222172"/>
              <a:gd name="connsiteX22" fmla="*/ 4440631 w 7300686"/>
              <a:gd name="connsiteY22" fmla="*/ 608818 h 3222172"/>
              <a:gd name="connsiteX23" fmla="*/ 4440631 w 7300686"/>
              <a:gd name="connsiteY23" fmla="*/ 608817 h 3222172"/>
              <a:gd name="connsiteX24" fmla="*/ 4502492 w 7300686"/>
              <a:gd name="connsiteY24" fmla="*/ 524579 h 3222172"/>
              <a:gd name="connsiteX25" fmla="*/ 4502494 w 7300686"/>
              <a:gd name="connsiteY25" fmla="*/ 524576 h 3222172"/>
              <a:gd name="connsiteX26" fmla="*/ 4550390 w 7300686"/>
              <a:gd name="connsiteY26" fmla="*/ 471876 h 3222172"/>
              <a:gd name="connsiteX27" fmla="*/ 5689600 w 7300686"/>
              <a:gd name="connsiteY27" fmla="*/ 0 h 3222172"/>
              <a:gd name="connsiteX28" fmla="*/ 7300686 w 7300686"/>
              <a:gd name="connsiteY28" fmla="*/ 1611086 h 3222172"/>
              <a:gd name="connsiteX29" fmla="*/ 5689600 w 7300686"/>
              <a:gd name="connsiteY29" fmla="*/ 3222172 h 3222172"/>
              <a:gd name="connsiteX30" fmla="*/ 4550390 w 7300686"/>
              <a:gd name="connsiteY30" fmla="*/ 2750296 h 3222172"/>
              <a:gd name="connsiteX31" fmla="*/ 4546269 w 7300686"/>
              <a:gd name="connsiteY31" fmla="*/ 2745761 h 3222172"/>
              <a:gd name="connsiteX32" fmla="*/ 4353663 w 7300686"/>
              <a:gd name="connsiteY32" fmla="*/ 2511860 h 3222172"/>
              <a:gd name="connsiteX33" fmla="*/ 4347594 w 7300686"/>
              <a:gd name="connsiteY33" fmla="*/ 2501871 h 3222172"/>
              <a:gd name="connsiteX34" fmla="*/ 4347594 w 7300686"/>
              <a:gd name="connsiteY34" fmla="*/ 2501801 h 3222172"/>
              <a:gd name="connsiteX35" fmla="*/ 4348724 w 7300686"/>
              <a:gd name="connsiteY35" fmla="*/ 2436740 h 3222172"/>
              <a:gd name="connsiteX36" fmla="*/ 4350732 w 7300686"/>
              <a:gd name="connsiteY36" fmla="*/ 2140860 h 3222172"/>
              <a:gd name="connsiteX37" fmla="*/ 4350746 w 7300686"/>
              <a:gd name="connsiteY37" fmla="*/ 2135227 h 3222172"/>
              <a:gd name="connsiteX38" fmla="*/ 4348837 w 7300686"/>
              <a:gd name="connsiteY38" fmla="*/ 2134901 h 3222172"/>
              <a:gd name="connsiteX39" fmla="*/ 4347594 w 7300686"/>
              <a:gd name="connsiteY39" fmla="*/ 2501801 h 3222172"/>
              <a:gd name="connsiteX40" fmla="*/ 4347593 w 7300686"/>
              <a:gd name="connsiteY40" fmla="*/ 2501871 h 3222172"/>
              <a:gd name="connsiteX41" fmla="*/ 4313102 w 7300686"/>
              <a:gd name="connsiteY41" fmla="*/ 2470522 h 3222172"/>
              <a:gd name="connsiteX42" fmla="*/ 3657599 w 7300686"/>
              <a:gd name="connsiteY42" fmla="*/ 2235203 h 3222172"/>
              <a:gd name="connsiteX43" fmla="*/ 2928916 w 7300686"/>
              <a:gd name="connsiteY43" fmla="*/ 2537034 h 3222172"/>
              <a:gd name="connsiteX44" fmla="*/ 2924875 w 7300686"/>
              <a:gd name="connsiteY44" fmla="*/ 2541480 h 3222172"/>
              <a:gd name="connsiteX45" fmla="*/ 2924868 w 7300686"/>
              <a:gd name="connsiteY45" fmla="*/ 2541490 h 3222172"/>
              <a:gd name="connsiteX46" fmla="*/ 2871533 w 7300686"/>
              <a:gd name="connsiteY46" fmla="*/ 2612813 h 3222172"/>
              <a:gd name="connsiteX47" fmla="*/ 2860537 w 7300686"/>
              <a:gd name="connsiteY47" fmla="*/ 2612714 h 3222172"/>
              <a:gd name="connsiteX48" fmla="*/ 2860535 w 7300686"/>
              <a:gd name="connsiteY48" fmla="*/ 2612714 h 3222172"/>
              <a:gd name="connsiteX49" fmla="*/ 2803082 w 7300686"/>
              <a:gd name="connsiteY49" fmla="*/ 2689546 h 3222172"/>
              <a:gd name="connsiteX50" fmla="*/ 2798189 w 7300686"/>
              <a:gd name="connsiteY50" fmla="*/ 2697600 h 3222172"/>
              <a:gd name="connsiteX51" fmla="*/ 2750295 w 7300686"/>
              <a:gd name="connsiteY51" fmla="*/ 2750296 h 3222172"/>
              <a:gd name="connsiteX52" fmla="*/ 1611085 w 7300686"/>
              <a:gd name="connsiteY52" fmla="*/ 3222172 h 3222172"/>
              <a:gd name="connsiteX53" fmla="*/ 0 w 7300686"/>
              <a:gd name="connsiteY53" fmla="*/ 1611086 h 3222172"/>
              <a:gd name="connsiteX54" fmla="*/ 1611085 w 7300686"/>
              <a:gd name="connsiteY5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438281 w 7300686"/>
              <a:gd name="connsiteY20" fmla="*/ 611960 h 3222172"/>
              <a:gd name="connsiteX21" fmla="*/ 4440631 w 7300686"/>
              <a:gd name="connsiteY21" fmla="*/ 608818 h 3222172"/>
              <a:gd name="connsiteX22" fmla="*/ 4440631 w 7300686"/>
              <a:gd name="connsiteY22" fmla="*/ 608817 h 3222172"/>
              <a:gd name="connsiteX23" fmla="*/ 4502492 w 7300686"/>
              <a:gd name="connsiteY23" fmla="*/ 524579 h 3222172"/>
              <a:gd name="connsiteX24" fmla="*/ 4502494 w 7300686"/>
              <a:gd name="connsiteY24" fmla="*/ 524576 h 3222172"/>
              <a:gd name="connsiteX25" fmla="*/ 4550390 w 7300686"/>
              <a:gd name="connsiteY25" fmla="*/ 471876 h 3222172"/>
              <a:gd name="connsiteX26" fmla="*/ 5689600 w 7300686"/>
              <a:gd name="connsiteY26" fmla="*/ 0 h 3222172"/>
              <a:gd name="connsiteX27" fmla="*/ 7300686 w 7300686"/>
              <a:gd name="connsiteY27" fmla="*/ 1611086 h 3222172"/>
              <a:gd name="connsiteX28" fmla="*/ 5689600 w 7300686"/>
              <a:gd name="connsiteY28" fmla="*/ 3222172 h 3222172"/>
              <a:gd name="connsiteX29" fmla="*/ 4550390 w 7300686"/>
              <a:gd name="connsiteY29" fmla="*/ 2750296 h 3222172"/>
              <a:gd name="connsiteX30" fmla="*/ 4546269 w 7300686"/>
              <a:gd name="connsiteY30" fmla="*/ 2745761 h 3222172"/>
              <a:gd name="connsiteX31" fmla="*/ 4353663 w 7300686"/>
              <a:gd name="connsiteY31" fmla="*/ 2511860 h 3222172"/>
              <a:gd name="connsiteX32" fmla="*/ 4347594 w 7300686"/>
              <a:gd name="connsiteY32" fmla="*/ 2501871 h 3222172"/>
              <a:gd name="connsiteX33" fmla="*/ 4347594 w 7300686"/>
              <a:gd name="connsiteY33" fmla="*/ 2501801 h 3222172"/>
              <a:gd name="connsiteX34" fmla="*/ 4348724 w 7300686"/>
              <a:gd name="connsiteY34" fmla="*/ 2436740 h 3222172"/>
              <a:gd name="connsiteX35" fmla="*/ 4350732 w 7300686"/>
              <a:gd name="connsiteY35" fmla="*/ 2140860 h 3222172"/>
              <a:gd name="connsiteX36" fmla="*/ 4350746 w 7300686"/>
              <a:gd name="connsiteY36" fmla="*/ 2135227 h 3222172"/>
              <a:gd name="connsiteX37" fmla="*/ 4348837 w 7300686"/>
              <a:gd name="connsiteY37" fmla="*/ 2134901 h 3222172"/>
              <a:gd name="connsiteX38" fmla="*/ 4347594 w 7300686"/>
              <a:gd name="connsiteY38" fmla="*/ 2501801 h 3222172"/>
              <a:gd name="connsiteX39" fmla="*/ 4347593 w 7300686"/>
              <a:gd name="connsiteY39" fmla="*/ 2501871 h 3222172"/>
              <a:gd name="connsiteX40" fmla="*/ 4313102 w 7300686"/>
              <a:gd name="connsiteY40" fmla="*/ 2470522 h 3222172"/>
              <a:gd name="connsiteX41" fmla="*/ 3657599 w 7300686"/>
              <a:gd name="connsiteY41" fmla="*/ 2235203 h 3222172"/>
              <a:gd name="connsiteX42" fmla="*/ 2928916 w 7300686"/>
              <a:gd name="connsiteY42" fmla="*/ 2537034 h 3222172"/>
              <a:gd name="connsiteX43" fmla="*/ 2924875 w 7300686"/>
              <a:gd name="connsiteY43" fmla="*/ 2541480 h 3222172"/>
              <a:gd name="connsiteX44" fmla="*/ 2924868 w 7300686"/>
              <a:gd name="connsiteY44" fmla="*/ 2541490 h 3222172"/>
              <a:gd name="connsiteX45" fmla="*/ 2871533 w 7300686"/>
              <a:gd name="connsiteY45" fmla="*/ 2612813 h 3222172"/>
              <a:gd name="connsiteX46" fmla="*/ 2860537 w 7300686"/>
              <a:gd name="connsiteY46" fmla="*/ 2612714 h 3222172"/>
              <a:gd name="connsiteX47" fmla="*/ 2860535 w 7300686"/>
              <a:gd name="connsiteY47" fmla="*/ 2612714 h 3222172"/>
              <a:gd name="connsiteX48" fmla="*/ 2803082 w 7300686"/>
              <a:gd name="connsiteY48" fmla="*/ 2689546 h 3222172"/>
              <a:gd name="connsiteX49" fmla="*/ 2798189 w 7300686"/>
              <a:gd name="connsiteY49" fmla="*/ 2697600 h 3222172"/>
              <a:gd name="connsiteX50" fmla="*/ 2750295 w 7300686"/>
              <a:gd name="connsiteY50" fmla="*/ 2750296 h 3222172"/>
              <a:gd name="connsiteX51" fmla="*/ 1611085 w 7300686"/>
              <a:gd name="connsiteY51" fmla="*/ 3222172 h 3222172"/>
              <a:gd name="connsiteX52" fmla="*/ 0 w 7300686"/>
              <a:gd name="connsiteY52" fmla="*/ 1611086 h 3222172"/>
              <a:gd name="connsiteX53" fmla="*/ 1611085 w 7300686"/>
              <a:gd name="connsiteY5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440631 w 7300686"/>
              <a:gd name="connsiteY20" fmla="*/ 608818 h 3222172"/>
              <a:gd name="connsiteX21" fmla="*/ 4440631 w 7300686"/>
              <a:gd name="connsiteY21" fmla="*/ 608817 h 3222172"/>
              <a:gd name="connsiteX22" fmla="*/ 4502492 w 7300686"/>
              <a:gd name="connsiteY22" fmla="*/ 524579 h 3222172"/>
              <a:gd name="connsiteX23" fmla="*/ 4502494 w 7300686"/>
              <a:gd name="connsiteY23" fmla="*/ 524576 h 3222172"/>
              <a:gd name="connsiteX24" fmla="*/ 4550390 w 7300686"/>
              <a:gd name="connsiteY24" fmla="*/ 471876 h 3222172"/>
              <a:gd name="connsiteX25" fmla="*/ 5689600 w 7300686"/>
              <a:gd name="connsiteY25" fmla="*/ 0 h 3222172"/>
              <a:gd name="connsiteX26" fmla="*/ 7300686 w 7300686"/>
              <a:gd name="connsiteY26" fmla="*/ 1611086 h 3222172"/>
              <a:gd name="connsiteX27" fmla="*/ 5689600 w 7300686"/>
              <a:gd name="connsiteY27" fmla="*/ 3222172 h 3222172"/>
              <a:gd name="connsiteX28" fmla="*/ 4550390 w 7300686"/>
              <a:gd name="connsiteY28" fmla="*/ 2750296 h 3222172"/>
              <a:gd name="connsiteX29" fmla="*/ 4546269 w 7300686"/>
              <a:gd name="connsiteY29" fmla="*/ 2745761 h 3222172"/>
              <a:gd name="connsiteX30" fmla="*/ 4353663 w 7300686"/>
              <a:gd name="connsiteY30" fmla="*/ 2511860 h 3222172"/>
              <a:gd name="connsiteX31" fmla="*/ 4347594 w 7300686"/>
              <a:gd name="connsiteY31" fmla="*/ 2501871 h 3222172"/>
              <a:gd name="connsiteX32" fmla="*/ 4347594 w 7300686"/>
              <a:gd name="connsiteY32" fmla="*/ 2501801 h 3222172"/>
              <a:gd name="connsiteX33" fmla="*/ 4348724 w 7300686"/>
              <a:gd name="connsiteY33" fmla="*/ 2436740 h 3222172"/>
              <a:gd name="connsiteX34" fmla="*/ 4350732 w 7300686"/>
              <a:gd name="connsiteY34" fmla="*/ 2140860 h 3222172"/>
              <a:gd name="connsiteX35" fmla="*/ 4350746 w 7300686"/>
              <a:gd name="connsiteY35" fmla="*/ 2135227 h 3222172"/>
              <a:gd name="connsiteX36" fmla="*/ 4348837 w 7300686"/>
              <a:gd name="connsiteY36" fmla="*/ 2134901 h 3222172"/>
              <a:gd name="connsiteX37" fmla="*/ 4347594 w 7300686"/>
              <a:gd name="connsiteY37" fmla="*/ 2501801 h 3222172"/>
              <a:gd name="connsiteX38" fmla="*/ 4347593 w 7300686"/>
              <a:gd name="connsiteY38" fmla="*/ 2501871 h 3222172"/>
              <a:gd name="connsiteX39" fmla="*/ 4313102 w 7300686"/>
              <a:gd name="connsiteY39" fmla="*/ 2470522 h 3222172"/>
              <a:gd name="connsiteX40" fmla="*/ 3657599 w 7300686"/>
              <a:gd name="connsiteY40" fmla="*/ 2235203 h 3222172"/>
              <a:gd name="connsiteX41" fmla="*/ 2928916 w 7300686"/>
              <a:gd name="connsiteY41" fmla="*/ 2537034 h 3222172"/>
              <a:gd name="connsiteX42" fmla="*/ 2924875 w 7300686"/>
              <a:gd name="connsiteY42" fmla="*/ 2541480 h 3222172"/>
              <a:gd name="connsiteX43" fmla="*/ 2924868 w 7300686"/>
              <a:gd name="connsiteY43" fmla="*/ 2541490 h 3222172"/>
              <a:gd name="connsiteX44" fmla="*/ 2871533 w 7300686"/>
              <a:gd name="connsiteY44" fmla="*/ 2612813 h 3222172"/>
              <a:gd name="connsiteX45" fmla="*/ 2860537 w 7300686"/>
              <a:gd name="connsiteY45" fmla="*/ 2612714 h 3222172"/>
              <a:gd name="connsiteX46" fmla="*/ 2860535 w 7300686"/>
              <a:gd name="connsiteY46" fmla="*/ 2612714 h 3222172"/>
              <a:gd name="connsiteX47" fmla="*/ 2803082 w 7300686"/>
              <a:gd name="connsiteY47" fmla="*/ 2689546 h 3222172"/>
              <a:gd name="connsiteX48" fmla="*/ 2798189 w 7300686"/>
              <a:gd name="connsiteY48" fmla="*/ 2697600 h 3222172"/>
              <a:gd name="connsiteX49" fmla="*/ 2750295 w 7300686"/>
              <a:gd name="connsiteY49" fmla="*/ 2750296 h 3222172"/>
              <a:gd name="connsiteX50" fmla="*/ 1611085 w 7300686"/>
              <a:gd name="connsiteY50" fmla="*/ 3222172 h 3222172"/>
              <a:gd name="connsiteX51" fmla="*/ 0 w 7300686"/>
              <a:gd name="connsiteY51" fmla="*/ 1611086 h 3222172"/>
              <a:gd name="connsiteX52" fmla="*/ 1611085 w 7300686"/>
              <a:gd name="connsiteY52"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440631 w 7300686"/>
              <a:gd name="connsiteY20" fmla="*/ 608818 h 3222172"/>
              <a:gd name="connsiteX21" fmla="*/ 4502492 w 7300686"/>
              <a:gd name="connsiteY21" fmla="*/ 524579 h 3222172"/>
              <a:gd name="connsiteX22" fmla="*/ 4502494 w 7300686"/>
              <a:gd name="connsiteY22" fmla="*/ 524576 h 3222172"/>
              <a:gd name="connsiteX23" fmla="*/ 4550390 w 7300686"/>
              <a:gd name="connsiteY23" fmla="*/ 471876 h 3222172"/>
              <a:gd name="connsiteX24" fmla="*/ 5689600 w 7300686"/>
              <a:gd name="connsiteY24" fmla="*/ 0 h 3222172"/>
              <a:gd name="connsiteX25" fmla="*/ 7300686 w 7300686"/>
              <a:gd name="connsiteY25" fmla="*/ 1611086 h 3222172"/>
              <a:gd name="connsiteX26" fmla="*/ 5689600 w 7300686"/>
              <a:gd name="connsiteY26" fmla="*/ 3222172 h 3222172"/>
              <a:gd name="connsiteX27" fmla="*/ 4550390 w 7300686"/>
              <a:gd name="connsiteY27" fmla="*/ 2750296 h 3222172"/>
              <a:gd name="connsiteX28" fmla="*/ 4546269 w 7300686"/>
              <a:gd name="connsiteY28" fmla="*/ 2745761 h 3222172"/>
              <a:gd name="connsiteX29" fmla="*/ 4353663 w 7300686"/>
              <a:gd name="connsiteY29" fmla="*/ 2511860 h 3222172"/>
              <a:gd name="connsiteX30" fmla="*/ 4347594 w 7300686"/>
              <a:gd name="connsiteY30" fmla="*/ 2501871 h 3222172"/>
              <a:gd name="connsiteX31" fmla="*/ 4347594 w 7300686"/>
              <a:gd name="connsiteY31" fmla="*/ 2501801 h 3222172"/>
              <a:gd name="connsiteX32" fmla="*/ 4348724 w 7300686"/>
              <a:gd name="connsiteY32" fmla="*/ 2436740 h 3222172"/>
              <a:gd name="connsiteX33" fmla="*/ 4350732 w 7300686"/>
              <a:gd name="connsiteY33" fmla="*/ 2140860 h 3222172"/>
              <a:gd name="connsiteX34" fmla="*/ 4350746 w 7300686"/>
              <a:gd name="connsiteY34" fmla="*/ 2135227 h 3222172"/>
              <a:gd name="connsiteX35" fmla="*/ 4348837 w 7300686"/>
              <a:gd name="connsiteY35" fmla="*/ 2134901 h 3222172"/>
              <a:gd name="connsiteX36" fmla="*/ 4347594 w 7300686"/>
              <a:gd name="connsiteY36" fmla="*/ 2501801 h 3222172"/>
              <a:gd name="connsiteX37" fmla="*/ 4347593 w 7300686"/>
              <a:gd name="connsiteY37" fmla="*/ 2501871 h 3222172"/>
              <a:gd name="connsiteX38" fmla="*/ 4313102 w 7300686"/>
              <a:gd name="connsiteY38" fmla="*/ 2470522 h 3222172"/>
              <a:gd name="connsiteX39" fmla="*/ 3657599 w 7300686"/>
              <a:gd name="connsiteY39" fmla="*/ 2235203 h 3222172"/>
              <a:gd name="connsiteX40" fmla="*/ 2928916 w 7300686"/>
              <a:gd name="connsiteY40" fmla="*/ 2537034 h 3222172"/>
              <a:gd name="connsiteX41" fmla="*/ 2924875 w 7300686"/>
              <a:gd name="connsiteY41" fmla="*/ 2541480 h 3222172"/>
              <a:gd name="connsiteX42" fmla="*/ 2924868 w 7300686"/>
              <a:gd name="connsiteY42" fmla="*/ 2541490 h 3222172"/>
              <a:gd name="connsiteX43" fmla="*/ 2871533 w 7300686"/>
              <a:gd name="connsiteY43" fmla="*/ 2612813 h 3222172"/>
              <a:gd name="connsiteX44" fmla="*/ 2860537 w 7300686"/>
              <a:gd name="connsiteY44" fmla="*/ 2612714 h 3222172"/>
              <a:gd name="connsiteX45" fmla="*/ 2860535 w 7300686"/>
              <a:gd name="connsiteY45" fmla="*/ 2612714 h 3222172"/>
              <a:gd name="connsiteX46" fmla="*/ 2803082 w 7300686"/>
              <a:gd name="connsiteY46" fmla="*/ 2689546 h 3222172"/>
              <a:gd name="connsiteX47" fmla="*/ 2798189 w 7300686"/>
              <a:gd name="connsiteY47" fmla="*/ 2697600 h 3222172"/>
              <a:gd name="connsiteX48" fmla="*/ 2750295 w 7300686"/>
              <a:gd name="connsiteY48" fmla="*/ 2750296 h 3222172"/>
              <a:gd name="connsiteX49" fmla="*/ 1611085 w 7300686"/>
              <a:gd name="connsiteY49" fmla="*/ 3222172 h 3222172"/>
              <a:gd name="connsiteX50" fmla="*/ 0 w 7300686"/>
              <a:gd name="connsiteY50" fmla="*/ 1611086 h 3222172"/>
              <a:gd name="connsiteX51" fmla="*/ 1611085 w 7300686"/>
              <a:gd name="connsiteY51"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502492 w 7300686"/>
              <a:gd name="connsiteY20" fmla="*/ 524579 h 3222172"/>
              <a:gd name="connsiteX21" fmla="*/ 4502494 w 7300686"/>
              <a:gd name="connsiteY21" fmla="*/ 524576 h 3222172"/>
              <a:gd name="connsiteX22" fmla="*/ 4550390 w 7300686"/>
              <a:gd name="connsiteY22" fmla="*/ 471876 h 3222172"/>
              <a:gd name="connsiteX23" fmla="*/ 5689600 w 7300686"/>
              <a:gd name="connsiteY23" fmla="*/ 0 h 3222172"/>
              <a:gd name="connsiteX24" fmla="*/ 7300686 w 7300686"/>
              <a:gd name="connsiteY24" fmla="*/ 1611086 h 3222172"/>
              <a:gd name="connsiteX25" fmla="*/ 5689600 w 7300686"/>
              <a:gd name="connsiteY25" fmla="*/ 3222172 h 3222172"/>
              <a:gd name="connsiteX26" fmla="*/ 4550390 w 7300686"/>
              <a:gd name="connsiteY26" fmla="*/ 2750296 h 3222172"/>
              <a:gd name="connsiteX27" fmla="*/ 4546269 w 7300686"/>
              <a:gd name="connsiteY27" fmla="*/ 2745761 h 3222172"/>
              <a:gd name="connsiteX28" fmla="*/ 4353663 w 7300686"/>
              <a:gd name="connsiteY28" fmla="*/ 2511860 h 3222172"/>
              <a:gd name="connsiteX29" fmla="*/ 4347594 w 7300686"/>
              <a:gd name="connsiteY29" fmla="*/ 2501871 h 3222172"/>
              <a:gd name="connsiteX30" fmla="*/ 4347594 w 7300686"/>
              <a:gd name="connsiteY30" fmla="*/ 2501801 h 3222172"/>
              <a:gd name="connsiteX31" fmla="*/ 4348724 w 7300686"/>
              <a:gd name="connsiteY31" fmla="*/ 2436740 h 3222172"/>
              <a:gd name="connsiteX32" fmla="*/ 4350732 w 7300686"/>
              <a:gd name="connsiteY32" fmla="*/ 2140860 h 3222172"/>
              <a:gd name="connsiteX33" fmla="*/ 4350746 w 7300686"/>
              <a:gd name="connsiteY33" fmla="*/ 2135227 h 3222172"/>
              <a:gd name="connsiteX34" fmla="*/ 4348837 w 7300686"/>
              <a:gd name="connsiteY34" fmla="*/ 2134901 h 3222172"/>
              <a:gd name="connsiteX35" fmla="*/ 4347594 w 7300686"/>
              <a:gd name="connsiteY35" fmla="*/ 2501801 h 3222172"/>
              <a:gd name="connsiteX36" fmla="*/ 4347593 w 7300686"/>
              <a:gd name="connsiteY36" fmla="*/ 2501871 h 3222172"/>
              <a:gd name="connsiteX37" fmla="*/ 4313102 w 7300686"/>
              <a:gd name="connsiteY37" fmla="*/ 2470522 h 3222172"/>
              <a:gd name="connsiteX38" fmla="*/ 3657599 w 7300686"/>
              <a:gd name="connsiteY38" fmla="*/ 2235203 h 3222172"/>
              <a:gd name="connsiteX39" fmla="*/ 2928916 w 7300686"/>
              <a:gd name="connsiteY39" fmla="*/ 2537034 h 3222172"/>
              <a:gd name="connsiteX40" fmla="*/ 2924875 w 7300686"/>
              <a:gd name="connsiteY40" fmla="*/ 2541480 h 3222172"/>
              <a:gd name="connsiteX41" fmla="*/ 2924868 w 7300686"/>
              <a:gd name="connsiteY41" fmla="*/ 2541490 h 3222172"/>
              <a:gd name="connsiteX42" fmla="*/ 2871533 w 7300686"/>
              <a:gd name="connsiteY42" fmla="*/ 2612813 h 3222172"/>
              <a:gd name="connsiteX43" fmla="*/ 2860537 w 7300686"/>
              <a:gd name="connsiteY43" fmla="*/ 2612714 h 3222172"/>
              <a:gd name="connsiteX44" fmla="*/ 2860535 w 7300686"/>
              <a:gd name="connsiteY44" fmla="*/ 2612714 h 3222172"/>
              <a:gd name="connsiteX45" fmla="*/ 2803082 w 7300686"/>
              <a:gd name="connsiteY45" fmla="*/ 2689546 h 3222172"/>
              <a:gd name="connsiteX46" fmla="*/ 2798189 w 7300686"/>
              <a:gd name="connsiteY46" fmla="*/ 2697600 h 3222172"/>
              <a:gd name="connsiteX47" fmla="*/ 2750295 w 7300686"/>
              <a:gd name="connsiteY47" fmla="*/ 2750296 h 3222172"/>
              <a:gd name="connsiteX48" fmla="*/ 1611085 w 7300686"/>
              <a:gd name="connsiteY48" fmla="*/ 3222172 h 3222172"/>
              <a:gd name="connsiteX49" fmla="*/ 0 w 7300686"/>
              <a:gd name="connsiteY49" fmla="*/ 1611086 h 3222172"/>
              <a:gd name="connsiteX50" fmla="*/ 1611085 w 7300686"/>
              <a:gd name="connsiteY5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438281 w 7300686"/>
              <a:gd name="connsiteY18" fmla="*/ 611960 h 3222172"/>
              <a:gd name="connsiteX19" fmla="*/ 4502492 w 7300686"/>
              <a:gd name="connsiteY19" fmla="*/ 524579 h 3222172"/>
              <a:gd name="connsiteX20" fmla="*/ 4502494 w 7300686"/>
              <a:gd name="connsiteY20" fmla="*/ 524576 h 3222172"/>
              <a:gd name="connsiteX21" fmla="*/ 4550390 w 7300686"/>
              <a:gd name="connsiteY21" fmla="*/ 471876 h 3222172"/>
              <a:gd name="connsiteX22" fmla="*/ 5689600 w 7300686"/>
              <a:gd name="connsiteY22" fmla="*/ 0 h 3222172"/>
              <a:gd name="connsiteX23" fmla="*/ 7300686 w 7300686"/>
              <a:gd name="connsiteY23" fmla="*/ 1611086 h 3222172"/>
              <a:gd name="connsiteX24" fmla="*/ 5689600 w 7300686"/>
              <a:gd name="connsiteY24" fmla="*/ 3222172 h 3222172"/>
              <a:gd name="connsiteX25" fmla="*/ 4550390 w 7300686"/>
              <a:gd name="connsiteY25" fmla="*/ 2750296 h 3222172"/>
              <a:gd name="connsiteX26" fmla="*/ 4546269 w 7300686"/>
              <a:gd name="connsiteY26" fmla="*/ 2745761 h 3222172"/>
              <a:gd name="connsiteX27" fmla="*/ 4353663 w 7300686"/>
              <a:gd name="connsiteY27" fmla="*/ 2511860 h 3222172"/>
              <a:gd name="connsiteX28" fmla="*/ 4347594 w 7300686"/>
              <a:gd name="connsiteY28" fmla="*/ 2501871 h 3222172"/>
              <a:gd name="connsiteX29" fmla="*/ 4347594 w 7300686"/>
              <a:gd name="connsiteY29" fmla="*/ 2501801 h 3222172"/>
              <a:gd name="connsiteX30" fmla="*/ 4348724 w 7300686"/>
              <a:gd name="connsiteY30" fmla="*/ 2436740 h 3222172"/>
              <a:gd name="connsiteX31" fmla="*/ 4350732 w 7300686"/>
              <a:gd name="connsiteY31" fmla="*/ 2140860 h 3222172"/>
              <a:gd name="connsiteX32" fmla="*/ 4350746 w 7300686"/>
              <a:gd name="connsiteY32" fmla="*/ 2135227 h 3222172"/>
              <a:gd name="connsiteX33" fmla="*/ 4348837 w 7300686"/>
              <a:gd name="connsiteY33" fmla="*/ 2134901 h 3222172"/>
              <a:gd name="connsiteX34" fmla="*/ 4347594 w 7300686"/>
              <a:gd name="connsiteY34" fmla="*/ 2501801 h 3222172"/>
              <a:gd name="connsiteX35" fmla="*/ 4347593 w 7300686"/>
              <a:gd name="connsiteY35" fmla="*/ 2501871 h 3222172"/>
              <a:gd name="connsiteX36" fmla="*/ 4313102 w 7300686"/>
              <a:gd name="connsiteY36" fmla="*/ 2470522 h 3222172"/>
              <a:gd name="connsiteX37" fmla="*/ 3657599 w 7300686"/>
              <a:gd name="connsiteY37" fmla="*/ 2235203 h 3222172"/>
              <a:gd name="connsiteX38" fmla="*/ 2928916 w 7300686"/>
              <a:gd name="connsiteY38" fmla="*/ 2537034 h 3222172"/>
              <a:gd name="connsiteX39" fmla="*/ 2924875 w 7300686"/>
              <a:gd name="connsiteY39" fmla="*/ 2541480 h 3222172"/>
              <a:gd name="connsiteX40" fmla="*/ 2924868 w 7300686"/>
              <a:gd name="connsiteY40" fmla="*/ 2541490 h 3222172"/>
              <a:gd name="connsiteX41" fmla="*/ 2871533 w 7300686"/>
              <a:gd name="connsiteY41" fmla="*/ 2612813 h 3222172"/>
              <a:gd name="connsiteX42" fmla="*/ 2860537 w 7300686"/>
              <a:gd name="connsiteY42" fmla="*/ 2612714 h 3222172"/>
              <a:gd name="connsiteX43" fmla="*/ 2860535 w 7300686"/>
              <a:gd name="connsiteY43" fmla="*/ 2612714 h 3222172"/>
              <a:gd name="connsiteX44" fmla="*/ 2803082 w 7300686"/>
              <a:gd name="connsiteY44" fmla="*/ 2689546 h 3222172"/>
              <a:gd name="connsiteX45" fmla="*/ 2798189 w 7300686"/>
              <a:gd name="connsiteY45" fmla="*/ 2697600 h 3222172"/>
              <a:gd name="connsiteX46" fmla="*/ 2750295 w 7300686"/>
              <a:gd name="connsiteY46" fmla="*/ 2750296 h 3222172"/>
              <a:gd name="connsiteX47" fmla="*/ 1611085 w 7300686"/>
              <a:gd name="connsiteY47" fmla="*/ 3222172 h 3222172"/>
              <a:gd name="connsiteX48" fmla="*/ 0 w 7300686"/>
              <a:gd name="connsiteY48" fmla="*/ 1611086 h 3222172"/>
              <a:gd name="connsiteX49" fmla="*/ 1611085 w 7300686"/>
              <a:gd name="connsiteY4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438281 w 7300686"/>
              <a:gd name="connsiteY18" fmla="*/ 611960 h 3222172"/>
              <a:gd name="connsiteX19" fmla="*/ 4502492 w 7300686"/>
              <a:gd name="connsiteY19" fmla="*/ 524579 h 3222172"/>
              <a:gd name="connsiteX20" fmla="*/ 4502494 w 7300686"/>
              <a:gd name="connsiteY20" fmla="*/ 524576 h 3222172"/>
              <a:gd name="connsiteX21" fmla="*/ 4550390 w 7300686"/>
              <a:gd name="connsiteY21" fmla="*/ 471876 h 3222172"/>
              <a:gd name="connsiteX22" fmla="*/ 5689600 w 7300686"/>
              <a:gd name="connsiteY22" fmla="*/ 0 h 3222172"/>
              <a:gd name="connsiteX23" fmla="*/ 7300686 w 7300686"/>
              <a:gd name="connsiteY23" fmla="*/ 1611086 h 3222172"/>
              <a:gd name="connsiteX24" fmla="*/ 5689600 w 7300686"/>
              <a:gd name="connsiteY24" fmla="*/ 3222172 h 3222172"/>
              <a:gd name="connsiteX25" fmla="*/ 4550390 w 7300686"/>
              <a:gd name="connsiteY25" fmla="*/ 2750296 h 3222172"/>
              <a:gd name="connsiteX26" fmla="*/ 4546269 w 7300686"/>
              <a:gd name="connsiteY26" fmla="*/ 2745761 h 3222172"/>
              <a:gd name="connsiteX27" fmla="*/ 4353663 w 7300686"/>
              <a:gd name="connsiteY27" fmla="*/ 2511860 h 3222172"/>
              <a:gd name="connsiteX28" fmla="*/ 4347594 w 7300686"/>
              <a:gd name="connsiteY28" fmla="*/ 2501871 h 3222172"/>
              <a:gd name="connsiteX29" fmla="*/ 4347594 w 7300686"/>
              <a:gd name="connsiteY29" fmla="*/ 2501801 h 3222172"/>
              <a:gd name="connsiteX30" fmla="*/ 4348724 w 7300686"/>
              <a:gd name="connsiteY30" fmla="*/ 2436740 h 3222172"/>
              <a:gd name="connsiteX31" fmla="*/ 4350732 w 7300686"/>
              <a:gd name="connsiteY31" fmla="*/ 2140860 h 3222172"/>
              <a:gd name="connsiteX32" fmla="*/ 4350746 w 7300686"/>
              <a:gd name="connsiteY32" fmla="*/ 2135227 h 3222172"/>
              <a:gd name="connsiteX33" fmla="*/ 4348837 w 7300686"/>
              <a:gd name="connsiteY33" fmla="*/ 2134901 h 3222172"/>
              <a:gd name="connsiteX34" fmla="*/ 4347594 w 7300686"/>
              <a:gd name="connsiteY34" fmla="*/ 2501801 h 3222172"/>
              <a:gd name="connsiteX35" fmla="*/ 4347593 w 7300686"/>
              <a:gd name="connsiteY35" fmla="*/ 2501871 h 3222172"/>
              <a:gd name="connsiteX36" fmla="*/ 4313102 w 7300686"/>
              <a:gd name="connsiteY36" fmla="*/ 2470522 h 3222172"/>
              <a:gd name="connsiteX37" fmla="*/ 3657599 w 7300686"/>
              <a:gd name="connsiteY37" fmla="*/ 2235203 h 3222172"/>
              <a:gd name="connsiteX38" fmla="*/ 2928916 w 7300686"/>
              <a:gd name="connsiteY38" fmla="*/ 2537034 h 3222172"/>
              <a:gd name="connsiteX39" fmla="*/ 2924875 w 7300686"/>
              <a:gd name="connsiteY39" fmla="*/ 2541480 h 3222172"/>
              <a:gd name="connsiteX40" fmla="*/ 2924868 w 7300686"/>
              <a:gd name="connsiteY40" fmla="*/ 2541490 h 3222172"/>
              <a:gd name="connsiteX41" fmla="*/ 2871533 w 7300686"/>
              <a:gd name="connsiteY41" fmla="*/ 2612813 h 3222172"/>
              <a:gd name="connsiteX42" fmla="*/ 2860537 w 7300686"/>
              <a:gd name="connsiteY42" fmla="*/ 2612714 h 3222172"/>
              <a:gd name="connsiteX43" fmla="*/ 2860535 w 7300686"/>
              <a:gd name="connsiteY43" fmla="*/ 2612714 h 3222172"/>
              <a:gd name="connsiteX44" fmla="*/ 2803082 w 7300686"/>
              <a:gd name="connsiteY44" fmla="*/ 2689546 h 3222172"/>
              <a:gd name="connsiteX45" fmla="*/ 2798189 w 7300686"/>
              <a:gd name="connsiteY45" fmla="*/ 2697600 h 3222172"/>
              <a:gd name="connsiteX46" fmla="*/ 2750295 w 7300686"/>
              <a:gd name="connsiteY46" fmla="*/ 2750296 h 3222172"/>
              <a:gd name="connsiteX47" fmla="*/ 1611085 w 7300686"/>
              <a:gd name="connsiteY47" fmla="*/ 3222172 h 3222172"/>
              <a:gd name="connsiteX48" fmla="*/ 0 w 7300686"/>
              <a:gd name="connsiteY48" fmla="*/ 1611086 h 3222172"/>
              <a:gd name="connsiteX49" fmla="*/ 1611085 w 7300686"/>
              <a:gd name="connsiteY4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1611085 w 7300686"/>
              <a:gd name="connsiteY10" fmla="*/ 0 h 3222172"/>
              <a:gd name="connsiteX11" fmla="*/ 2750295 w 7300686"/>
              <a:gd name="connsiteY11" fmla="*/ 471876 h 3222172"/>
              <a:gd name="connsiteX12" fmla="*/ 2754413 w 7300686"/>
              <a:gd name="connsiteY12" fmla="*/ 476407 h 3222172"/>
              <a:gd name="connsiteX13" fmla="*/ 2754415 w 7300686"/>
              <a:gd name="connsiteY13" fmla="*/ 476410 h 3222172"/>
              <a:gd name="connsiteX14" fmla="*/ 2987582 w 7300686"/>
              <a:gd name="connsiteY14" fmla="*/ 751652 h 3222172"/>
              <a:gd name="connsiteX15" fmla="*/ 3643085 w 7300686"/>
              <a:gd name="connsiteY15" fmla="*/ 986971 h 3222172"/>
              <a:gd name="connsiteX16" fmla="*/ 4371768 w 7300686"/>
              <a:gd name="connsiteY16" fmla="*/ 685140 h 3222172"/>
              <a:gd name="connsiteX17" fmla="*/ 4438281 w 7300686"/>
              <a:gd name="connsiteY17" fmla="*/ 611960 h 3222172"/>
              <a:gd name="connsiteX18" fmla="*/ 4502492 w 7300686"/>
              <a:gd name="connsiteY18" fmla="*/ 524579 h 3222172"/>
              <a:gd name="connsiteX19" fmla="*/ 4502494 w 7300686"/>
              <a:gd name="connsiteY19" fmla="*/ 524576 h 3222172"/>
              <a:gd name="connsiteX20" fmla="*/ 4550390 w 7300686"/>
              <a:gd name="connsiteY20" fmla="*/ 471876 h 3222172"/>
              <a:gd name="connsiteX21" fmla="*/ 5689600 w 7300686"/>
              <a:gd name="connsiteY21" fmla="*/ 0 h 3222172"/>
              <a:gd name="connsiteX22" fmla="*/ 7300686 w 7300686"/>
              <a:gd name="connsiteY22" fmla="*/ 1611086 h 3222172"/>
              <a:gd name="connsiteX23" fmla="*/ 5689600 w 7300686"/>
              <a:gd name="connsiteY23" fmla="*/ 3222172 h 3222172"/>
              <a:gd name="connsiteX24" fmla="*/ 4550390 w 7300686"/>
              <a:gd name="connsiteY24" fmla="*/ 2750296 h 3222172"/>
              <a:gd name="connsiteX25" fmla="*/ 4546269 w 7300686"/>
              <a:gd name="connsiteY25" fmla="*/ 2745761 h 3222172"/>
              <a:gd name="connsiteX26" fmla="*/ 4353663 w 7300686"/>
              <a:gd name="connsiteY26" fmla="*/ 2511860 h 3222172"/>
              <a:gd name="connsiteX27" fmla="*/ 4347594 w 7300686"/>
              <a:gd name="connsiteY27" fmla="*/ 2501871 h 3222172"/>
              <a:gd name="connsiteX28" fmla="*/ 4347594 w 7300686"/>
              <a:gd name="connsiteY28" fmla="*/ 2501801 h 3222172"/>
              <a:gd name="connsiteX29" fmla="*/ 4348724 w 7300686"/>
              <a:gd name="connsiteY29" fmla="*/ 2436740 h 3222172"/>
              <a:gd name="connsiteX30" fmla="*/ 4350732 w 7300686"/>
              <a:gd name="connsiteY30" fmla="*/ 2140860 h 3222172"/>
              <a:gd name="connsiteX31" fmla="*/ 4350746 w 7300686"/>
              <a:gd name="connsiteY31" fmla="*/ 2135227 h 3222172"/>
              <a:gd name="connsiteX32" fmla="*/ 4348837 w 7300686"/>
              <a:gd name="connsiteY32" fmla="*/ 2134901 h 3222172"/>
              <a:gd name="connsiteX33" fmla="*/ 4347594 w 7300686"/>
              <a:gd name="connsiteY33" fmla="*/ 2501801 h 3222172"/>
              <a:gd name="connsiteX34" fmla="*/ 4347593 w 7300686"/>
              <a:gd name="connsiteY34" fmla="*/ 2501871 h 3222172"/>
              <a:gd name="connsiteX35" fmla="*/ 4313102 w 7300686"/>
              <a:gd name="connsiteY35" fmla="*/ 2470522 h 3222172"/>
              <a:gd name="connsiteX36" fmla="*/ 3657599 w 7300686"/>
              <a:gd name="connsiteY36" fmla="*/ 2235203 h 3222172"/>
              <a:gd name="connsiteX37" fmla="*/ 2928916 w 7300686"/>
              <a:gd name="connsiteY37" fmla="*/ 2537034 h 3222172"/>
              <a:gd name="connsiteX38" fmla="*/ 2924875 w 7300686"/>
              <a:gd name="connsiteY38" fmla="*/ 2541480 h 3222172"/>
              <a:gd name="connsiteX39" fmla="*/ 2924868 w 7300686"/>
              <a:gd name="connsiteY39" fmla="*/ 2541490 h 3222172"/>
              <a:gd name="connsiteX40" fmla="*/ 2871533 w 7300686"/>
              <a:gd name="connsiteY40" fmla="*/ 2612813 h 3222172"/>
              <a:gd name="connsiteX41" fmla="*/ 2860537 w 7300686"/>
              <a:gd name="connsiteY41" fmla="*/ 2612714 h 3222172"/>
              <a:gd name="connsiteX42" fmla="*/ 2860535 w 7300686"/>
              <a:gd name="connsiteY42" fmla="*/ 2612714 h 3222172"/>
              <a:gd name="connsiteX43" fmla="*/ 2803082 w 7300686"/>
              <a:gd name="connsiteY43" fmla="*/ 2689546 h 3222172"/>
              <a:gd name="connsiteX44" fmla="*/ 2798189 w 7300686"/>
              <a:gd name="connsiteY44" fmla="*/ 2697600 h 3222172"/>
              <a:gd name="connsiteX45" fmla="*/ 2750295 w 7300686"/>
              <a:gd name="connsiteY45" fmla="*/ 2750296 h 3222172"/>
              <a:gd name="connsiteX46" fmla="*/ 1611085 w 7300686"/>
              <a:gd name="connsiteY46" fmla="*/ 3222172 h 3222172"/>
              <a:gd name="connsiteX47" fmla="*/ 0 w 7300686"/>
              <a:gd name="connsiteY47" fmla="*/ 1611086 h 3222172"/>
              <a:gd name="connsiteX48" fmla="*/ 1611085 w 7300686"/>
              <a:gd name="connsiteY4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60537 w 7300686"/>
              <a:gd name="connsiteY40" fmla="*/ 2612714 h 3222172"/>
              <a:gd name="connsiteX41" fmla="*/ 2860535 w 7300686"/>
              <a:gd name="connsiteY41" fmla="*/ 2612714 h 3222172"/>
              <a:gd name="connsiteX42" fmla="*/ 2803082 w 7300686"/>
              <a:gd name="connsiteY42" fmla="*/ 2689546 h 3222172"/>
              <a:gd name="connsiteX43" fmla="*/ 2798189 w 7300686"/>
              <a:gd name="connsiteY43" fmla="*/ 2697600 h 3222172"/>
              <a:gd name="connsiteX44" fmla="*/ 2750295 w 7300686"/>
              <a:gd name="connsiteY44" fmla="*/ 2750296 h 3222172"/>
              <a:gd name="connsiteX45" fmla="*/ 1611085 w 7300686"/>
              <a:gd name="connsiteY45" fmla="*/ 3222172 h 3222172"/>
              <a:gd name="connsiteX46" fmla="*/ 0 w 7300686"/>
              <a:gd name="connsiteY46" fmla="*/ 1611086 h 3222172"/>
              <a:gd name="connsiteX47" fmla="*/ 1611085 w 7300686"/>
              <a:gd name="connsiteY4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60537 w 7300686"/>
              <a:gd name="connsiteY40" fmla="*/ 2612714 h 3222172"/>
              <a:gd name="connsiteX41" fmla="*/ 2803082 w 7300686"/>
              <a:gd name="connsiteY41" fmla="*/ 2689546 h 3222172"/>
              <a:gd name="connsiteX42" fmla="*/ 2798189 w 7300686"/>
              <a:gd name="connsiteY42" fmla="*/ 2697600 h 3222172"/>
              <a:gd name="connsiteX43" fmla="*/ 2750295 w 7300686"/>
              <a:gd name="connsiteY43" fmla="*/ 2750296 h 3222172"/>
              <a:gd name="connsiteX44" fmla="*/ 1611085 w 7300686"/>
              <a:gd name="connsiteY44" fmla="*/ 3222172 h 3222172"/>
              <a:gd name="connsiteX45" fmla="*/ 0 w 7300686"/>
              <a:gd name="connsiteY45" fmla="*/ 1611086 h 3222172"/>
              <a:gd name="connsiteX46" fmla="*/ 1611085 w 7300686"/>
              <a:gd name="connsiteY4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03082 w 7300686"/>
              <a:gd name="connsiteY40" fmla="*/ 2689546 h 3222172"/>
              <a:gd name="connsiteX41" fmla="*/ 2798189 w 7300686"/>
              <a:gd name="connsiteY41" fmla="*/ 2697600 h 3222172"/>
              <a:gd name="connsiteX42" fmla="*/ 2750295 w 7300686"/>
              <a:gd name="connsiteY42" fmla="*/ 2750296 h 3222172"/>
              <a:gd name="connsiteX43" fmla="*/ 1611085 w 7300686"/>
              <a:gd name="connsiteY43" fmla="*/ 3222172 h 3222172"/>
              <a:gd name="connsiteX44" fmla="*/ 0 w 7300686"/>
              <a:gd name="connsiteY44" fmla="*/ 1611086 h 3222172"/>
              <a:gd name="connsiteX45" fmla="*/ 1611085 w 7300686"/>
              <a:gd name="connsiteY4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03082 w 7300686"/>
              <a:gd name="connsiteY39" fmla="*/ 2689546 h 3222172"/>
              <a:gd name="connsiteX40" fmla="*/ 2798189 w 7300686"/>
              <a:gd name="connsiteY40" fmla="*/ 2697600 h 3222172"/>
              <a:gd name="connsiteX41" fmla="*/ 2750295 w 7300686"/>
              <a:gd name="connsiteY41" fmla="*/ 2750296 h 3222172"/>
              <a:gd name="connsiteX42" fmla="*/ 1611085 w 7300686"/>
              <a:gd name="connsiteY42" fmla="*/ 3222172 h 3222172"/>
              <a:gd name="connsiteX43" fmla="*/ 0 w 7300686"/>
              <a:gd name="connsiteY43" fmla="*/ 1611086 h 3222172"/>
              <a:gd name="connsiteX44" fmla="*/ 1611085 w 7300686"/>
              <a:gd name="connsiteY4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1611085 w 7300686"/>
              <a:gd name="connsiteY6" fmla="*/ 0 h 3222172"/>
              <a:gd name="connsiteX7" fmla="*/ 2750295 w 7300686"/>
              <a:gd name="connsiteY7" fmla="*/ 471876 h 3222172"/>
              <a:gd name="connsiteX8" fmla="*/ 2754413 w 7300686"/>
              <a:gd name="connsiteY8" fmla="*/ 476407 h 3222172"/>
              <a:gd name="connsiteX9" fmla="*/ 2754415 w 7300686"/>
              <a:gd name="connsiteY9" fmla="*/ 476410 h 3222172"/>
              <a:gd name="connsiteX10" fmla="*/ 2987582 w 7300686"/>
              <a:gd name="connsiteY10" fmla="*/ 751652 h 3222172"/>
              <a:gd name="connsiteX11" fmla="*/ 3643085 w 7300686"/>
              <a:gd name="connsiteY11" fmla="*/ 986971 h 3222172"/>
              <a:gd name="connsiteX12" fmla="*/ 4371768 w 7300686"/>
              <a:gd name="connsiteY12" fmla="*/ 685140 h 3222172"/>
              <a:gd name="connsiteX13" fmla="*/ 4438281 w 7300686"/>
              <a:gd name="connsiteY13" fmla="*/ 611960 h 3222172"/>
              <a:gd name="connsiteX14" fmla="*/ 4502492 w 7300686"/>
              <a:gd name="connsiteY14" fmla="*/ 524579 h 3222172"/>
              <a:gd name="connsiteX15" fmla="*/ 4502494 w 7300686"/>
              <a:gd name="connsiteY15" fmla="*/ 524576 h 3222172"/>
              <a:gd name="connsiteX16" fmla="*/ 4550390 w 7300686"/>
              <a:gd name="connsiteY16" fmla="*/ 471876 h 3222172"/>
              <a:gd name="connsiteX17" fmla="*/ 5689600 w 7300686"/>
              <a:gd name="connsiteY17" fmla="*/ 0 h 3222172"/>
              <a:gd name="connsiteX18" fmla="*/ 7300686 w 7300686"/>
              <a:gd name="connsiteY18" fmla="*/ 1611086 h 3222172"/>
              <a:gd name="connsiteX19" fmla="*/ 5689600 w 7300686"/>
              <a:gd name="connsiteY19" fmla="*/ 3222172 h 3222172"/>
              <a:gd name="connsiteX20" fmla="*/ 4550390 w 7300686"/>
              <a:gd name="connsiteY20" fmla="*/ 2750296 h 3222172"/>
              <a:gd name="connsiteX21" fmla="*/ 4546269 w 7300686"/>
              <a:gd name="connsiteY21" fmla="*/ 2745761 h 3222172"/>
              <a:gd name="connsiteX22" fmla="*/ 4353663 w 7300686"/>
              <a:gd name="connsiteY22" fmla="*/ 2511860 h 3222172"/>
              <a:gd name="connsiteX23" fmla="*/ 4347594 w 7300686"/>
              <a:gd name="connsiteY23" fmla="*/ 2501871 h 3222172"/>
              <a:gd name="connsiteX24" fmla="*/ 4347594 w 7300686"/>
              <a:gd name="connsiteY24" fmla="*/ 2501801 h 3222172"/>
              <a:gd name="connsiteX25" fmla="*/ 4348724 w 7300686"/>
              <a:gd name="connsiteY25" fmla="*/ 2436740 h 3222172"/>
              <a:gd name="connsiteX26" fmla="*/ 4350732 w 7300686"/>
              <a:gd name="connsiteY26" fmla="*/ 2140860 h 3222172"/>
              <a:gd name="connsiteX27" fmla="*/ 4350746 w 7300686"/>
              <a:gd name="connsiteY27" fmla="*/ 2135227 h 3222172"/>
              <a:gd name="connsiteX28" fmla="*/ 4348837 w 7300686"/>
              <a:gd name="connsiteY28" fmla="*/ 2134901 h 3222172"/>
              <a:gd name="connsiteX29" fmla="*/ 4347594 w 7300686"/>
              <a:gd name="connsiteY29" fmla="*/ 2501801 h 3222172"/>
              <a:gd name="connsiteX30" fmla="*/ 4347593 w 7300686"/>
              <a:gd name="connsiteY30" fmla="*/ 2501871 h 3222172"/>
              <a:gd name="connsiteX31" fmla="*/ 4313102 w 7300686"/>
              <a:gd name="connsiteY31" fmla="*/ 2470522 h 3222172"/>
              <a:gd name="connsiteX32" fmla="*/ 3657599 w 7300686"/>
              <a:gd name="connsiteY32" fmla="*/ 2235203 h 3222172"/>
              <a:gd name="connsiteX33" fmla="*/ 2928916 w 7300686"/>
              <a:gd name="connsiteY33" fmla="*/ 2537034 h 3222172"/>
              <a:gd name="connsiteX34" fmla="*/ 2924875 w 7300686"/>
              <a:gd name="connsiteY34" fmla="*/ 2541480 h 3222172"/>
              <a:gd name="connsiteX35" fmla="*/ 2924868 w 7300686"/>
              <a:gd name="connsiteY35" fmla="*/ 2541490 h 3222172"/>
              <a:gd name="connsiteX36" fmla="*/ 2803082 w 7300686"/>
              <a:gd name="connsiteY36" fmla="*/ 2689546 h 3222172"/>
              <a:gd name="connsiteX37" fmla="*/ 2798189 w 7300686"/>
              <a:gd name="connsiteY37" fmla="*/ 2697600 h 3222172"/>
              <a:gd name="connsiteX38" fmla="*/ 2750295 w 7300686"/>
              <a:gd name="connsiteY38" fmla="*/ 2750296 h 3222172"/>
              <a:gd name="connsiteX39" fmla="*/ 1611085 w 7300686"/>
              <a:gd name="connsiteY39" fmla="*/ 3222172 h 3222172"/>
              <a:gd name="connsiteX40" fmla="*/ 0 w 7300686"/>
              <a:gd name="connsiteY40" fmla="*/ 1611086 h 3222172"/>
              <a:gd name="connsiteX41" fmla="*/ 1611085 w 7300686"/>
              <a:gd name="connsiteY41"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803082 w 7300686"/>
              <a:gd name="connsiteY35" fmla="*/ 2689546 h 3222172"/>
              <a:gd name="connsiteX36" fmla="*/ 2798189 w 7300686"/>
              <a:gd name="connsiteY36" fmla="*/ 2697600 h 3222172"/>
              <a:gd name="connsiteX37" fmla="*/ 2750295 w 7300686"/>
              <a:gd name="connsiteY37" fmla="*/ 2750296 h 3222172"/>
              <a:gd name="connsiteX38" fmla="*/ 1611085 w 7300686"/>
              <a:gd name="connsiteY38" fmla="*/ 3222172 h 3222172"/>
              <a:gd name="connsiteX39" fmla="*/ 0 w 7300686"/>
              <a:gd name="connsiteY39" fmla="*/ 1611086 h 3222172"/>
              <a:gd name="connsiteX40" fmla="*/ 1611085 w 7300686"/>
              <a:gd name="connsiteY40"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803082 w 7300686"/>
              <a:gd name="connsiteY35" fmla="*/ 2689546 h 3222172"/>
              <a:gd name="connsiteX36" fmla="*/ 2750295 w 7300686"/>
              <a:gd name="connsiteY36" fmla="*/ 2750296 h 3222172"/>
              <a:gd name="connsiteX37" fmla="*/ 1611085 w 7300686"/>
              <a:gd name="connsiteY37" fmla="*/ 3222172 h 3222172"/>
              <a:gd name="connsiteX38" fmla="*/ 0 w 7300686"/>
              <a:gd name="connsiteY38" fmla="*/ 1611086 h 3222172"/>
              <a:gd name="connsiteX39" fmla="*/ 1611085 w 7300686"/>
              <a:gd name="connsiteY39"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750295 w 7300686"/>
              <a:gd name="connsiteY35" fmla="*/ 2750296 h 3222172"/>
              <a:gd name="connsiteX36" fmla="*/ 1611085 w 7300686"/>
              <a:gd name="connsiteY36" fmla="*/ 3222172 h 3222172"/>
              <a:gd name="connsiteX37" fmla="*/ 0 w 7300686"/>
              <a:gd name="connsiteY37" fmla="*/ 1611086 h 3222172"/>
              <a:gd name="connsiteX38" fmla="*/ 1611085 w 7300686"/>
              <a:gd name="connsiteY38" fmla="*/ 0 h 3222172"/>
              <a:gd name="connsiteX0" fmla="*/ 2798189 w 7300686"/>
              <a:gd name="connsiteY0" fmla="*/ 2697601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1611085 w 7300686"/>
              <a:gd name="connsiteY4" fmla="*/ 0 h 3222172"/>
              <a:gd name="connsiteX5" fmla="*/ 2750295 w 7300686"/>
              <a:gd name="connsiteY5" fmla="*/ 471876 h 3222172"/>
              <a:gd name="connsiteX6" fmla="*/ 2754413 w 7300686"/>
              <a:gd name="connsiteY6" fmla="*/ 476407 h 3222172"/>
              <a:gd name="connsiteX7" fmla="*/ 2754415 w 7300686"/>
              <a:gd name="connsiteY7" fmla="*/ 476410 h 3222172"/>
              <a:gd name="connsiteX8" fmla="*/ 2987582 w 7300686"/>
              <a:gd name="connsiteY8" fmla="*/ 751652 h 3222172"/>
              <a:gd name="connsiteX9" fmla="*/ 3643085 w 7300686"/>
              <a:gd name="connsiteY9" fmla="*/ 986971 h 3222172"/>
              <a:gd name="connsiteX10" fmla="*/ 4371768 w 7300686"/>
              <a:gd name="connsiteY10" fmla="*/ 685140 h 3222172"/>
              <a:gd name="connsiteX11" fmla="*/ 4438281 w 7300686"/>
              <a:gd name="connsiteY11" fmla="*/ 611960 h 3222172"/>
              <a:gd name="connsiteX12" fmla="*/ 4502492 w 7300686"/>
              <a:gd name="connsiteY12" fmla="*/ 524579 h 3222172"/>
              <a:gd name="connsiteX13" fmla="*/ 4502494 w 7300686"/>
              <a:gd name="connsiteY13" fmla="*/ 524576 h 3222172"/>
              <a:gd name="connsiteX14" fmla="*/ 4550390 w 7300686"/>
              <a:gd name="connsiteY14" fmla="*/ 471876 h 3222172"/>
              <a:gd name="connsiteX15" fmla="*/ 5689600 w 7300686"/>
              <a:gd name="connsiteY15" fmla="*/ 0 h 3222172"/>
              <a:gd name="connsiteX16" fmla="*/ 7300686 w 7300686"/>
              <a:gd name="connsiteY16" fmla="*/ 1611086 h 3222172"/>
              <a:gd name="connsiteX17" fmla="*/ 5689600 w 7300686"/>
              <a:gd name="connsiteY17" fmla="*/ 3222172 h 3222172"/>
              <a:gd name="connsiteX18" fmla="*/ 4550390 w 7300686"/>
              <a:gd name="connsiteY18" fmla="*/ 2750296 h 3222172"/>
              <a:gd name="connsiteX19" fmla="*/ 4546269 w 7300686"/>
              <a:gd name="connsiteY19" fmla="*/ 2745761 h 3222172"/>
              <a:gd name="connsiteX20" fmla="*/ 4353663 w 7300686"/>
              <a:gd name="connsiteY20" fmla="*/ 2511860 h 3222172"/>
              <a:gd name="connsiteX21" fmla="*/ 4347594 w 7300686"/>
              <a:gd name="connsiteY21" fmla="*/ 2501871 h 3222172"/>
              <a:gd name="connsiteX22" fmla="*/ 4347594 w 7300686"/>
              <a:gd name="connsiteY22" fmla="*/ 2501801 h 3222172"/>
              <a:gd name="connsiteX23" fmla="*/ 4348724 w 7300686"/>
              <a:gd name="connsiteY23" fmla="*/ 2436740 h 3222172"/>
              <a:gd name="connsiteX24" fmla="*/ 4350732 w 7300686"/>
              <a:gd name="connsiteY24" fmla="*/ 2140860 h 3222172"/>
              <a:gd name="connsiteX25" fmla="*/ 4350746 w 7300686"/>
              <a:gd name="connsiteY25" fmla="*/ 2135227 h 3222172"/>
              <a:gd name="connsiteX26" fmla="*/ 4348837 w 7300686"/>
              <a:gd name="connsiteY26" fmla="*/ 2134901 h 3222172"/>
              <a:gd name="connsiteX27" fmla="*/ 4347594 w 7300686"/>
              <a:gd name="connsiteY27" fmla="*/ 2501801 h 3222172"/>
              <a:gd name="connsiteX28" fmla="*/ 4347593 w 7300686"/>
              <a:gd name="connsiteY28" fmla="*/ 2501871 h 3222172"/>
              <a:gd name="connsiteX29" fmla="*/ 4313102 w 7300686"/>
              <a:gd name="connsiteY29" fmla="*/ 2470522 h 3222172"/>
              <a:gd name="connsiteX30" fmla="*/ 3657599 w 7300686"/>
              <a:gd name="connsiteY30" fmla="*/ 2235203 h 3222172"/>
              <a:gd name="connsiteX31" fmla="*/ 2928916 w 7300686"/>
              <a:gd name="connsiteY31" fmla="*/ 2537034 h 3222172"/>
              <a:gd name="connsiteX32" fmla="*/ 2924875 w 7300686"/>
              <a:gd name="connsiteY32" fmla="*/ 2541480 h 3222172"/>
              <a:gd name="connsiteX33" fmla="*/ 2924868 w 7300686"/>
              <a:gd name="connsiteY33" fmla="*/ 2541490 h 3222172"/>
              <a:gd name="connsiteX34" fmla="*/ 2750295 w 7300686"/>
              <a:gd name="connsiteY34" fmla="*/ 2750296 h 3222172"/>
              <a:gd name="connsiteX35" fmla="*/ 1611085 w 7300686"/>
              <a:gd name="connsiteY35" fmla="*/ 3222172 h 3222172"/>
              <a:gd name="connsiteX36" fmla="*/ 0 w 7300686"/>
              <a:gd name="connsiteY36" fmla="*/ 1611086 h 3222172"/>
              <a:gd name="connsiteX37" fmla="*/ 1611085 w 7300686"/>
              <a:gd name="connsiteY37" fmla="*/ 0 h 3222172"/>
              <a:gd name="connsiteX0" fmla="*/ 2854277 w 7300686"/>
              <a:gd name="connsiteY0" fmla="*/ 2635887 h 3222172"/>
              <a:gd name="connsiteX1" fmla="*/ 2871532 w 7300686"/>
              <a:gd name="connsiteY1" fmla="*/ 2612813 h 3222172"/>
              <a:gd name="connsiteX2" fmla="*/ 2854277 w 7300686"/>
              <a:gd name="connsiteY2" fmla="*/ 2635887 h 3222172"/>
              <a:gd name="connsiteX3" fmla="*/ 1611085 w 7300686"/>
              <a:gd name="connsiteY3" fmla="*/ 0 h 3222172"/>
              <a:gd name="connsiteX4" fmla="*/ 2750295 w 7300686"/>
              <a:gd name="connsiteY4" fmla="*/ 471876 h 3222172"/>
              <a:gd name="connsiteX5" fmla="*/ 2754413 w 7300686"/>
              <a:gd name="connsiteY5" fmla="*/ 476407 h 3222172"/>
              <a:gd name="connsiteX6" fmla="*/ 2754415 w 7300686"/>
              <a:gd name="connsiteY6" fmla="*/ 476410 h 3222172"/>
              <a:gd name="connsiteX7" fmla="*/ 2987582 w 7300686"/>
              <a:gd name="connsiteY7" fmla="*/ 751652 h 3222172"/>
              <a:gd name="connsiteX8" fmla="*/ 3643085 w 7300686"/>
              <a:gd name="connsiteY8" fmla="*/ 986971 h 3222172"/>
              <a:gd name="connsiteX9" fmla="*/ 4371768 w 7300686"/>
              <a:gd name="connsiteY9" fmla="*/ 685140 h 3222172"/>
              <a:gd name="connsiteX10" fmla="*/ 4438281 w 7300686"/>
              <a:gd name="connsiteY10" fmla="*/ 611960 h 3222172"/>
              <a:gd name="connsiteX11" fmla="*/ 4502492 w 7300686"/>
              <a:gd name="connsiteY11" fmla="*/ 524579 h 3222172"/>
              <a:gd name="connsiteX12" fmla="*/ 4502494 w 7300686"/>
              <a:gd name="connsiteY12" fmla="*/ 524576 h 3222172"/>
              <a:gd name="connsiteX13" fmla="*/ 4550390 w 7300686"/>
              <a:gd name="connsiteY13" fmla="*/ 471876 h 3222172"/>
              <a:gd name="connsiteX14" fmla="*/ 5689600 w 7300686"/>
              <a:gd name="connsiteY14" fmla="*/ 0 h 3222172"/>
              <a:gd name="connsiteX15" fmla="*/ 7300686 w 7300686"/>
              <a:gd name="connsiteY15" fmla="*/ 1611086 h 3222172"/>
              <a:gd name="connsiteX16" fmla="*/ 5689600 w 7300686"/>
              <a:gd name="connsiteY16" fmla="*/ 3222172 h 3222172"/>
              <a:gd name="connsiteX17" fmla="*/ 4550390 w 7300686"/>
              <a:gd name="connsiteY17" fmla="*/ 2750296 h 3222172"/>
              <a:gd name="connsiteX18" fmla="*/ 4546269 w 7300686"/>
              <a:gd name="connsiteY18" fmla="*/ 2745761 h 3222172"/>
              <a:gd name="connsiteX19" fmla="*/ 4353663 w 7300686"/>
              <a:gd name="connsiteY19" fmla="*/ 2511860 h 3222172"/>
              <a:gd name="connsiteX20" fmla="*/ 4347594 w 7300686"/>
              <a:gd name="connsiteY20" fmla="*/ 2501871 h 3222172"/>
              <a:gd name="connsiteX21" fmla="*/ 4347594 w 7300686"/>
              <a:gd name="connsiteY21" fmla="*/ 2501801 h 3222172"/>
              <a:gd name="connsiteX22" fmla="*/ 4348724 w 7300686"/>
              <a:gd name="connsiteY22" fmla="*/ 2436740 h 3222172"/>
              <a:gd name="connsiteX23" fmla="*/ 4350732 w 7300686"/>
              <a:gd name="connsiteY23" fmla="*/ 2140860 h 3222172"/>
              <a:gd name="connsiteX24" fmla="*/ 4350746 w 7300686"/>
              <a:gd name="connsiteY24" fmla="*/ 2135227 h 3222172"/>
              <a:gd name="connsiteX25" fmla="*/ 4348837 w 7300686"/>
              <a:gd name="connsiteY25" fmla="*/ 2134901 h 3222172"/>
              <a:gd name="connsiteX26" fmla="*/ 4347594 w 7300686"/>
              <a:gd name="connsiteY26" fmla="*/ 2501801 h 3222172"/>
              <a:gd name="connsiteX27" fmla="*/ 4347593 w 7300686"/>
              <a:gd name="connsiteY27" fmla="*/ 2501871 h 3222172"/>
              <a:gd name="connsiteX28" fmla="*/ 4313102 w 7300686"/>
              <a:gd name="connsiteY28" fmla="*/ 2470522 h 3222172"/>
              <a:gd name="connsiteX29" fmla="*/ 3657599 w 7300686"/>
              <a:gd name="connsiteY29" fmla="*/ 2235203 h 3222172"/>
              <a:gd name="connsiteX30" fmla="*/ 2928916 w 7300686"/>
              <a:gd name="connsiteY30" fmla="*/ 2537034 h 3222172"/>
              <a:gd name="connsiteX31" fmla="*/ 2924875 w 7300686"/>
              <a:gd name="connsiteY31" fmla="*/ 2541480 h 3222172"/>
              <a:gd name="connsiteX32" fmla="*/ 2924868 w 7300686"/>
              <a:gd name="connsiteY32" fmla="*/ 2541490 h 3222172"/>
              <a:gd name="connsiteX33" fmla="*/ 2750295 w 7300686"/>
              <a:gd name="connsiteY33" fmla="*/ 2750296 h 3222172"/>
              <a:gd name="connsiteX34" fmla="*/ 1611085 w 7300686"/>
              <a:gd name="connsiteY34" fmla="*/ 3222172 h 3222172"/>
              <a:gd name="connsiteX35" fmla="*/ 0 w 7300686"/>
              <a:gd name="connsiteY35" fmla="*/ 1611086 h 3222172"/>
              <a:gd name="connsiteX36" fmla="*/ 1611085 w 7300686"/>
              <a:gd name="connsiteY36"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924875 w 7300686"/>
              <a:gd name="connsiteY28" fmla="*/ 2541480 h 3222172"/>
              <a:gd name="connsiteX29" fmla="*/ 2924868 w 7300686"/>
              <a:gd name="connsiteY29" fmla="*/ 2541490 h 3222172"/>
              <a:gd name="connsiteX30" fmla="*/ 2750295 w 7300686"/>
              <a:gd name="connsiteY30" fmla="*/ 2750296 h 3222172"/>
              <a:gd name="connsiteX31" fmla="*/ 1611085 w 7300686"/>
              <a:gd name="connsiteY31" fmla="*/ 3222172 h 3222172"/>
              <a:gd name="connsiteX32" fmla="*/ 0 w 7300686"/>
              <a:gd name="connsiteY32" fmla="*/ 1611086 h 3222172"/>
              <a:gd name="connsiteX33" fmla="*/ 1611085 w 7300686"/>
              <a:gd name="connsiteY33"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924875 w 7300686"/>
              <a:gd name="connsiteY28" fmla="*/ 2541480 h 3222172"/>
              <a:gd name="connsiteX29" fmla="*/ 2750295 w 7300686"/>
              <a:gd name="connsiteY29" fmla="*/ 2750296 h 3222172"/>
              <a:gd name="connsiteX30" fmla="*/ 1611085 w 7300686"/>
              <a:gd name="connsiteY30" fmla="*/ 3222172 h 3222172"/>
              <a:gd name="connsiteX31" fmla="*/ 0 w 7300686"/>
              <a:gd name="connsiteY31" fmla="*/ 1611086 h 3222172"/>
              <a:gd name="connsiteX32" fmla="*/ 1611085 w 7300686"/>
              <a:gd name="connsiteY32"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750295 w 7300686"/>
              <a:gd name="connsiteY28" fmla="*/ 2750296 h 3222172"/>
              <a:gd name="connsiteX29" fmla="*/ 1611085 w 7300686"/>
              <a:gd name="connsiteY29" fmla="*/ 3222172 h 3222172"/>
              <a:gd name="connsiteX30" fmla="*/ 0 w 7300686"/>
              <a:gd name="connsiteY30" fmla="*/ 1611086 h 3222172"/>
              <a:gd name="connsiteX31" fmla="*/ 1611085 w 7300686"/>
              <a:gd name="connsiteY31"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7594 w 7300686"/>
              <a:gd name="connsiteY22" fmla="*/ 2501801 h 3222172"/>
              <a:gd name="connsiteX23" fmla="*/ 4347593 w 7300686"/>
              <a:gd name="connsiteY23" fmla="*/ 2501871 h 3222172"/>
              <a:gd name="connsiteX24" fmla="*/ 4313102 w 7300686"/>
              <a:gd name="connsiteY24" fmla="*/ 2470522 h 3222172"/>
              <a:gd name="connsiteX25" fmla="*/ 3657599 w 7300686"/>
              <a:gd name="connsiteY25" fmla="*/ 2235203 h 3222172"/>
              <a:gd name="connsiteX26" fmla="*/ 2928916 w 7300686"/>
              <a:gd name="connsiteY26" fmla="*/ 2537034 h 3222172"/>
              <a:gd name="connsiteX27" fmla="*/ 2750295 w 7300686"/>
              <a:gd name="connsiteY27" fmla="*/ 2750296 h 3222172"/>
              <a:gd name="connsiteX28" fmla="*/ 1611085 w 7300686"/>
              <a:gd name="connsiteY28" fmla="*/ 3222172 h 3222172"/>
              <a:gd name="connsiteX29" fmla="*/ 0 w 7300686"/>
              <a:gd name="connsiteY29" fmla="*/ 1611086 h 3222172"/>
              <a:gd name="connsiteX30" fmla="*/ 1611085 w 7300686"/>
              <a:gd name="connsiteY30"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50732 w 7300686"/>
              <a:gd name="connsiteY19" fmla="*/ 2140860 h 3222172"/>
              <a:gd name="connsiteX20" fmla="*/ 4350746 w 7300686"/>
              <a:gd name="connsiteY20" fmla="*/ 2135227 h 3222172"/>
              <a:gd name="connsiteX21" fmla="*/ 4347594 w 7300686"/>
              <a:gd name="connsiteY21" fmla="*/ 2501801 h 3222172"/>
              <a:gd name="connsiteX22" fmla="*/ 4347593 w 7300686"/>
              <a:gd name="connsiteY22" fmla="*/ 2501871 h 3222172"/>
              <a:gd name="connsiteX23" fmla="*/ 4313102 w 7300686"/>
              <a:gd name="connsiteY23" fmla="*/ 2470522 h 3222172"/>
              <a:gd name="connsiteX24" fmla="*/ 3657599 w 7300686"/>
              <a:gd name="connsiteY24" fmla="*/ 2235203 h 3222172"/>
              <a:gd name="connsiteX25" fmla="*/ 2928916 w 7300686"/>
              <a:gd name="connsiteY25" fmla="*/ 2537034 h 3222172"/>
              <a:gd name="connsiteX26" fmla="*/ 2750295 w 7300686"/>
              <a:gd name="connsiteY26" fmla="*/ 2750296 h 3222172"/>
              <a:gd name="connsiteX27" fmla="*/ 1611085 w 7300686"/>
              <a:gd name="connsiteY27" fmla="*/ 3222172 h 3222172"/>
              <a:gd name="connsiteX28" fmla="*/ 0 w 7300686"/>
              <a:gd name="connsiteY28" fmla="*/ 1611086 h 3222172"/>
              <a:gd name="connsiteX29" fmla="*/ 1611085 w 7300686"/>
              <a:gd name="connsiteY29"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50732 w 7300686"/>
              <a:gd name="connsiteY19" fmla="*/ 2140860 h 3222172"/>
              <a:gd name="connsiteX20" fmla="*/ 4347594 w 7300686"/>
              <a:gd name="connsiteY20" fmla="*/ 2501801 h 3222172"/>
              <a:gd name="connsiteX21" fmla="*/ 4347593 w 7300686"/>
              <a:gd name="connsiteY21" fmla="*/ 2501871 h 3222172"/>
              <a:gd name="connsiteX22" fmla="*/ 4313102 w 7300686"/>
              <a:gd name="connsiteY22" fmla="*/ 2470522 h 3222172"/>
              <a:gd name="connsiteX23" fmla="*/ 3657599 w 7300686"/>
              <a:gd name="connsiteY23" fmla="*/ 2235203 h 3222172"/>
              <a:gd name="connsiteX24" fmla="*/ 2928916 w 7300686"/>
              <a:gd name="connsiteY24" fmla="*/ 2537034 h 3222172"/>
              <a:gd name="connsiteX25" fmla="*/ 2750295 w 7300686"/>
              <a:gd name="connsiteY25" fmla="*/ 2750296 h 3222172"/>
              <a:gd name="connsiteX26" fmla="*/ 1611085 w 7300686"/>
              <a:gd name="connsiteY26" fmla="*/ 3222172 h 3222172"/>
              <a:gd name="connsiteX27" fmla="*/ 0 w 7300686"/>
              <a:gd name="connsiteY27" fmla="*/ 1611086 h 3222172"/>
              <a:gd name="connsiteX28" fmla="*/ 1611085 w 7300686"/>
              <a:gd name="connsiteY28"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7594 w 7300686"/>
              <a:gd name="connsiteY19" fmla="*/ 2501801 h 3222172"/>
              <a:gd name="connsiteX20" fmla="*/ 4347593 w 7300686"/>
              <a:gd name="connsiteY20" fmla="*/ 2501871 h 3222172"/>
              <a:gd name="connsiteX21" fmla="*/ 4313102 w 7300686"/>
              <a:gd name="connsiteY21" fmla="*/ 2470522 h 3222172"/>
              <a:gd name="connsiteX22" fmla="*/ 3657599 w 7300686"/>
              <a:gd name="connsiteY22" fmla="*/ 2235203 h 3222172"/>
              <a:gd name="connsiteX23" fmla="*/ 2928916 w 7300686"/>
              <a:gd name="connsiteY23" fmla="*/ 2537034 h 3222172"/>
              <a:gd name="connsiteX24" fmla="*/ 2750295 w 7300686"/>
              <a:gd name="connsiteY24" fmla="*/ 2750296 h 3222172"/>
              <a:gd name="connsiteX25" fmla="*/ 1611085 w 7300686"/>
              <a:gd name="connsiteY25" fmla="*/ 3222172 h 3222172"/>
              <a:gd name="connsiteX26" fmla="*/ 0 w 7300686"/>
              <a:gd name="connsiteY26" fmla="*/ 1611086 h 3222172"/>
              <a:gd name="connsiteX27" fmla="*/ 1611085 w 7300686"/>
              <a:gd name="connsiteY27"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7594 w 7300686"/>
              <a:gd name="connsiteY19" fmla="*/ 2501801 h 3222172"/>
              <a:gd name="connsiteX20" fmla="*/ 4313102 w 7300686"/>
              <a:gd name="connsiteY20" fmla="*/ 2470522 h 3222172"/>
              <a:gd name="connsiteX21" fmla="*/ 3657599 w 7300686"/>
              <a:gd name="connsiteY21" fmla="*/ 2235203 h 3222172"/>
              <a:gd name="connsiteX22" fmla="*/ 2928916 w 7300686"/>
              <a:gd name="connsiteY22" fmla="*/ 2537034 h 3222172"/>
              <a:gd name="connsiteX23" fmla="*/ 2750295 w 7300686"/>
              <a:gd name="connsiteY23" fmla="*/ 2750296 h 3222172"/>
              <a:gd name="connsiteX24" fmla="*/ 1611085 w 7300686"/>
              <a:gd name="connsiteY24" fmla="*/ 3222172 h 3222172"/>
              <a:gd name="connsiteX25" fmla="*/ 0 w 7300686"/>
              <a:gd name="connsiteY25" fmla="*/ 1611086 h 3222172"/>
              <a:gd name="connsiteX26" fmla="*/ 1611085 w 7300686"/>
              <a:gd name="connsiteY26"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13102 w 7300686"/>
              <a:gd name="connsiteY19" fmla="*/ 2470522 h 3222172"/>
              <a:gd name="connsiteX20" fmla="*/ 3657599 w 7300686"/>
              <a:gd name="connsiteY20" fmla="*/ 2235203 h 3222172"/>
              <a:gd name="connsiteX21" fmla="*/ 2928916 w 7300686"/>
              <a:gd name="connsiteY21" fmla="*/ 2537034 h 3222172"/>
              <a:gd name="connsiteX22" fmla="*/ 2750295 w 7300686"/>
              <a:gd name="connsiteY22" fmla="*/ 2750296 h 3222172"/>
              <a:gd name="connsiteX23" fmla="*/ 1611085 w 7300686"/>
              <a:gd name="connsiteY23" fmla="*/ 3222172 h 3222172"/>
              <a:gd name="connsiteX24" fmla="*/ 0 w 7300686"/>
              <a:gd name="connsiteY24" fmla="*/ 1611086 h 3222172"/>
              <a:gd name="connsiteX25" fmla="*/ 1611085 w 7300686"/>
              <a:gd name="connsiteY25"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13102 w 7300686"/>
              <a:gd name="connsiteY18" fmla="*/ 2470522 h 3222172"/>
              <a:gd name="connsiteX19" fmla="*/ 3657599 w 7300686"/>
              <a:gd name="connsiteY19" fmla="*/ 2235203 h 3222172"/>
              <a:gd name="connsiteX20" fmla="*/ 2928916 w 7300686"/>
              <a:gd name="connsiteY20" fmla="*/ 2537034 h 3222172"/>
              <a:gd name="connsiteX21" fmla="*/ 2750295 w 7300686"/>
              <a:gd name="connsiteY21" fmla="*/ 2750296 h 3222172"/>
              <a:gd name="connsiteX22" fmla="*/ 1611085 w 7300686"/>
              <a:gd name="connsiteY22" fmla="*/ 3222172 h 3222172"/>
              <a:gd name="connsiteX23" fmla="*/ 0 w 7300686"/>
              <a:gd name="connsiteY23" fmla="*/ 1611086 h 3222172"/>
              <a:gd name="connsiteX24" fmla="*/ 1611085 w 7300686"/>
              <a:gd name="connsiteY24"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13102 w 7300686"/>
              <a:gd name="connsiteY17" fmla="*/ 2470522 h 3222172"/>
              <a:gd name="connsiteX18" fmla="*/ 3657599 w 7300686"/>
              <a:gd name="connsiteY18" fmla="*/ 2235203 h 3222172"/>
              <a:gd name="connsiteX19" fmla="*/ 2928916 w 7300686"/>
              <a:gd name="connsiteY19" fmla="*/ 2537034 h 3222172"/>
              <a:gd name="connsiteX20" fmla="*/ 2750295 w 7300686"/>
              <a:gd name="connsiteY20" fmla="*/ 2750296 h 3222172"/>
              <a:gd name="connsiteX21" fmla="*/ 1611085 w 7300686"/>
              <a:gd name="connsiteY21" fmla="*/ 3222172 h 3222172"/>
              <a:gd name="connsiteX22" fmla="*/ 0 w 7300686"/>
              <a:gd name="connsiteY22" fmla="*/ 1611086 h 3222172"/>
              <a:gd name="connsiteX23" fmla="*/ 1611085 w 7300686"/>
              <a:gd name="connsiteY23"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13102 w 7300686"/>
              <a:gd name="connsiteY16" fmla="*/ 2470522 h 3222172"/>
              <a:gd name="connsiteX17" fmla="*/ 3657599 w 7300686"/>
              <a:gd name="connsiteY17" fmla="*/ 2235203 h 3222172"/>
              <a:gd name="connsiteX18" fmla="*/ 2928916 w 7300686"/>
              <a:gd name="connsiteY18" fmla="*/ 2537034 h 3222172"/>
              <a:gd name="connsiteX19" fmla="*/ 2750295 w 7300686"/>
              <a:gd name="connsiteY19" fmla="*/ 2750296 h 3222172"/>
              <a:gd name="connsiteX20" fmla="*/ 1611085 w 7300686"/>
              <a:gd name="connsiteY20" fmla="*/ 3222172 h 3222172"/>
              <a:gd name="connsiteX21" fmla="*/ 0 w 7300686"/>
              <a:gd name="connsiteY21" fmla="*/ 1611086 h 3222172"/>
              <a:gd name="connsiteX22" fmla="*/ 1611085 w 7300686"/>
              <a:gd name="connsiteY22" fmla="*/ 0 h 322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00686" h="3222172">
                <a:moveTo>
                  <a:pt x="1611085" y="0"/>
                </a:moveTo>
                <a:cubicBezTo>
                  <a:pt x="2055974" y="0"/>
                  <a:pt x="2458745" y="180327"/>
                  <a:pt x="2750295" y="471876"/>
                </a:cubicBezTo>
                <a:lnTo>
                  <a:pt x="2754413" y="476407"/>
                </a:lnTo>
                <a:cubicBezTo>
                  <a:pt x="2754414" y="476408"/>
                  <a:pt x="2754414" y="476409"/>
                  <a:pt x="2754415" y="476410"/>
                </a:cubicBezTo>
                <a:cubicBezTo>
                  <a:pt x="2832137" y="568157"/>
                  <a:pt x="2886047" y="645617"/>
                  <a:pt x="2987582" y="751652"/>
                </a:cubicBezTo>
                <a:cubicBezTo>
                  <a:pt x="3165716" y="898661"/>
                  <a:pt x="3394088" y="986971"/>
                  <a:pt x="3643085" y="986971"/>
                </a:cubicBezTo>
                <a:cubicBezTo>
                  <a:pt x="3927654" y="986971"/>
                  <a:pt x="4185282" y="871627"/>
                  <a:pt x="4371768" y="685140"/>
                </a:cubicBezTo>
                <a:lnTo>
                  <a:pt x="4438281" y="611960"/>
                </a:lnTo>
                <a:lnTo>
                  <a:pt x="4502492" y="524579"/>
                </a:lnTo>
                <a:cubicBezTo>
                  <a:pt x="4502493" y="524578"/>
                  <a:pt x="4502493" y="524577"/>
                  <a:pt x="4502494" y="524576"/>
                </a:cubicBezTo>
                <a:lnTo>
                  <a:pt x="4550390" y="471876"/>
                </a:lnTo>
                <a:cubicBezTo>
                  <a:pt x="4841940" y="180327"/>
                  <a:pt x="5244711" y="0"/>
                  <a:pt x="5689600" y="0"/>
                </a:cubicBezTo>
                <a:cubicBezTo>
                  <a:pt x="6579378" y="0"/>
                  <a:pt x="7300686" y="721308"/>
                  <a:pt x="7300686" y="1611086"/>
                </a:cubicBezTo>
                <a:cubicBezTo>
                  <a:pt x="7300686" y="2500864"/>
                  <a:pt x="6579378" y="3222172"/>
                  <a:pt x="5689600" y="3222172"/>
                </a:cubicBezTo>
                <a:cubicBezTo>
                  <a:pt x="5244711" y="3222172"/>
                  <a:pt x="4841940" y="3041845"/>
                  <a:pt x="4550390" y="2750296"/>
                </a:cubicBezTo>
                <a:lnTo>
                  <a:pt x="4546269" y="2745761"/>
                </a:lnTo>
                <a:lnTo>
                  <a:pt x="4313102" y="2470522"/>
                </a:lnTo>
                <a:cubicBezTo>
                  <a:pt x="4134968" y="2323514"/>
                  <a:pt x="3906597" y="2235203"/>
                  <a:pt x="3657599" y="2235203"/>
                </a:cubicBezTo>
                <a:cubicBezTo>
                  <a:pt x="3373031" y="2235203"/>
                  <a:pt x="3115402" y="2350547"/>
                  <a:pt x="2928916" y="2537034"/>
                </a:cubicBezTo>
                <a:lnTo>
                  <a:pt x="2750295" y="2750296"/>
                </a:lnTo>
                <a:cubicBezTo>
                  <a:pt x="2458745" y="3041845"/>
                  <a:pt x="2055974" y="3222172"/>
                  <a:pt x="1611085" y="3222172"/>
                </a:cubicBezTo>
                <a:cubicBezTo>
                  <a:pt x="721308" y="3222172"/>
                  <a:pt x="0" y="2500864"/>
                  <a:pt x="0" y="1611086"/>
                </a:cubicBezTo>
                <a:cubicBezTo>
                  <a:pt x="0" y="721308"/>
                  <a:pt x="721308" y="0"/>
                  <a:pt x="1611085"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83400302"/>
      </p:ext>
    </p:extLst>
  </p:cSld>
  <p:clrMapOvr>
    <a:masterClrMapping/>
  </p:clrMapOvr>
  <mc:AlternateContent xmlns:mc="http://schemas.openxmlformats.org/markup-compatibility/2006" xmlns:p14="http://schemas.microsoft.com/office/powerpoint/2010/main">
    <mc:Choice Requires="p14">
      <p:transition spd="med" p14:dur="700" advTm="4000">
        <p:fade/>
      </p:transition>
    </mc:Choice>
    <mc:Fallback xmlns="">
      <p:transition spd="med"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1+#ppt_w/2"/>
                                          </p:val>
                                        </p:tav>
                                        <p:tav tm="100000">
                                          <p:val>
                                            <p:strVal val="#ppt_x"/>
                                          </p:val>
                                        </p:tav>
                                      </p:tavLst>
                                    </p:anim>
                                    <p:anim calcmode="lin" valueType="num">
                                      <p:cBhvr additive="base">
                                        <p:cTn id="8" dur="500" fill="hold"/>
                                        <p:tgtEl>
                                          <p:spTgt spid="8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fade">
                                      <p:cBhvr>
                                        <p:cTn id="12" dur="500"/>
                                        <p:tgtEl>
                                          <p:spTgt spid="73"/>
                                        </p:tgtEl>
                                      </p:cBhvr>
                                    </p:animEffect>
                                  </p:childTnLst>
                                </p:cTn>
                              </p:par>
                            </p:childTnLst>
                          </p:cTn>
                        </p:par>
                        <p:par>
                          <p:cTn id="13" fill="hold">
                            <p:stCondLst>
                              <p:cond delay="1000"/>
                            </p:stCondLst>
                            <p:childTnLst>
                              <p:par>
                                <p:cTn id="14" presetID="42" presetClass="entr" presetSubtype="0" fill="hold" grpId="0" nodeType="afterEffect">
                                  <p:stCondLst>
                                    <p:cond delay="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1000"/>
                                        <p:tgtEl>
                                          <p:spTgt spid="74"/>
                                        </p:tgtEl>
                                      </p:cBhvr>
                                    </p:animEffect>
                                    <p:anim calcmode="lin" valueType="num">
                                      <p:cBhvr>
                                        <p:cTn id="17" dur="1000" fill="hold"/>
                                        <p:tgtEl>
                                          <p:spTgt spid="74"/>
                                        </p:tgtEl>
                                        <p:attrNameLst>
                                          <p:attrName>ppt_x</p:attrName>
                                        </p:attrNameLst>
                                      </p:cBhvr>
                                      <p:tavLst>
                                        <p:tav tm="0">
                                          <p:val>
                                            <p:strVal val="#ppt_x"/>
                                          </p:val>
                                        </p:tav>
                                        <p:tav tm="100000">
                                          <p:val>
                                            <p:strVal val="#ppt_x"/>
                                          </p:val>
                                        </p:tav>
                                      </p:tavLst>
                                    </p:anim>
                                    <p:anim calcmode="lin" valueType="num">
                                      <p:cBhvr>
                                        <p:cTn id="18" dur="1000" fill="hold"/>
                                        <p:tgtEl>
                                          <p:spTgt spid="74"/>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fade">
                                      <p:cBhvr>
                                        <p:cTn id="21" dur="1000"/>
                                        <p:tgtEl>
                                          <p:spTgt spid="76"/>
                                        </p:tgtEl>
                                      </p:cBhvr>
                                    </p:animEffect>
                                    <p:anim calcmode="lin" valueType="num">
                                      <p:cBhvr>
                                        <p:cTn id="22" dur="1000" fill="hold"/>
                                        <p:tgtEl>
                                          <p:spTgt spid="76"/>
                                        </p:tgtEl>
                                        <p:attrNameLst>
                                          <p:attrName>ppt_x</p:attrName>
                                        </p:attrNameLst>
                                      </p:cBhvr>
                                      <p:tavLst>
                                        <p:tav tm="0">
                                          <p:val>
                                            <p:strVal val="#ppt_x"/>
                                          </p:val>
                                        </p:tav>
                                        <p:tav tm="100000">
                                          <p:val>
                                            <p:strVal val="#ppt_x"/>
                                          </p:val>
                                        </p:tav>
                                      </p:tavLst>
                                    </p:anim>
                                    <p:anim calcmode="lin" valueType="num">
                                      <p:cBhvr>
                                        <p:cTn id="23" dur="1000" fill="hold"/>
                                        <p:tgtEl>
                                          <p:spTgt spid="76"/>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31" presetClass="entr" presetSubtype="0" fill="hold" nodeType="after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p:cTn id="27" dur="1000" fill="hold"/>
                                        <p:tgtEl>
                                          <p:spTgt spid="117"/>
                                        </p:tgtEl>
                                        <p:attrNameLst>
                                          <p:attrName>ppt_w</p:attrName>
                                        </p:attrNameLst>
                                      </p:cBhvr>
                                      <p:tavLst>
                                        <p:tav tm="0">
                                          <p:val>
                                            <p:fltVal val="0"/>
                                          </p:val>
                                        </p:tav>
                                        <p:tav tm="100000">
                                          <p:val>
                                            <p:strVal val="#ppt_w"/>
                                          </p:val>
                                        </p:tav>
                                      </p:tavLst>
                                    </p:anim>
                                    <p:anim calcmode="lin" valueType="num">
                                      <p:cBhvr>
                                        <p:cTn id="28" dur="1000" fill="hold"/>
                                        <p:tgtEl>
                                          <p:spTgt spid="117"/>
                                        </p:tgtEl>
                                        <p:attrNameLst>
                                          <p:attrName>ppt_h</p:attrName>
                                        </p:attrNameLst>
                                      </p:cBhvr>
                                      <p:tavLst>
                                        <p:tav tm="0">
                                          <p:val>
                                            <p:fltVal val="0"/>
                                          </p:val>
                                        </p:tav>
                                        <p:tav tm="100000">
                                          <p:val>
                                            <p:strVal val="#ppt_h"/>
                                          </p:val>
                                        </p:tav>
                                      </p:tavLst>
                                    </p:anim>
                                    <p:anim calcmode="lin" valueType="num">
                                      <p:cBhvr>
                                        <p:cTn id="29" dur="1000" fill="hold"/>
                                        <p:tgtEl>
                                          <p:spTgt spid="117"/>
                                        </p:tgtEl>
                                        <p:attrNameLst>
                                          <p:attrName>style.rotation</p:attrName>
                                        </p:attrNameLst>
                                      </p:cBhvr>
                                      <p:tavLst>
                                        <p:tav tm="0">
                                          <p:val>
                                            <p:fltVal val="90"/>
                                          </p:val>
                                        </p:tav>
                                        <p:tav tm="100000">
                                          <p:val>
                                            <p:fltVal val="0"/>
                                          </p:val>
                                        </p:tav>
                                      </p:tavLst>
                                    </p:anim>
                                    <p:animEffect transition="in" filter="fade">
                                      <p:cBhvr>
                                        <p:cTn id="30" dur="1000"/>
                                        <p:tgtEl>
                                          <p:spTgt spid="117"/>
                                        </p:tgtEl>
                                      </p:cBhvr>
                                    </p:animEffect>
                                  </p:childTnLst>
                                </p:cTn>
                              </p:par>
                              <p:par>
                                <p:cTn id="31" presetID="53" presetClass="entr" presetSubtype="16"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000" fill="hold"/>
                                        <p:tgtEl>
                                          <p:spTgt spid="108"/>
                                        </p:tgtEl>
                                        <p:attrNameLst>
                                          <p:attrName>ppt_w</p:attrName>
                                        </p:attrNameLst>
                                      </p:cBhvr>
                                      <p:tavLst>
                                        <p:tav tm="0">
                                          <p:val>
                                            <p:fltVal val="0"/>
                                          </p:val>
                                        </p:tav>
                                        <p:tav tm="100000">
                                          <p:val>
                                            <p:strVal val="#ppt_w"/>
                                          </p:val>
                                        </p:tav>
                                      </p:tavLst>
                                    </p:anim>
                                    <p:anim calcmode="lin" valueType="num">
                                      <p:cBhvr>
                                        <p:cTn id="34" dur="1000" fill="hold"/>
                                        <p:tgtEl>
                                          <p:spTgt spid="108"/>
                                        </p:tgtEl>
                                        <p:attrNameLst>
                                          <p:attrName>ppt_h</p:attrName>
                                        </p:attrNameLst>
                                      </p:cBhvr>
                                      <p:tavLst>
                                        <p:tav tm="0">
                                          <p:val>
                                            <p:fltVal val="0"/>
                                          </p:val>
                                        </p:tav>
                                        <p:tav tm="100000">
                                          <p:val>
                                            <p:strVal val="#ppt_h"/>
                                          </p:val>
                                        </p:tav>
                                      </p:tavLst>
                                    </p:anim>
                                    <p:animEffect transition="in" filter="fade">
                                      <p:cBhvr>
                                        <p:cTn id="35" dur="1000"/>
                                        <p:tgtEl>
                                          <p:spTgt spid="108"/>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19"/>
                                        </p:tgtEl>
                                        <p:attrNameLst>
                                          <p:attrName>style.visibility</p:attrName>
                                        </p:attrNameLst>
                                      </p:cBhvr>
                                      <p:to>
                                        <p:strVal val="visible"/>
                                      </p:to>
                                    </p:set>
                                    <p:anim calcmode="lin" valueType="num">
                                      <p:cBhvr>
                                        <p:cTn id="39" dur="500" fill="hold"/>
                                        <p:tgtEl>
                                          <p:spTgt spid="119"/>
                                        </p:tgtEl>
                                        <p:attrNameLst>
                                          <p:attrName>ppt_w</p:attrName>
                                        </p:attrNameLst>
                                      </p:cBhvr>
                                      <p:tavLst>
                                        <p:tav tm="0">
                                          <p:val>
                                            <p:fltVal val="0"/>
                                          </p:val>
                                        </p:tav>
                                        <p:tav tm="100000">
                                          <p:val>
                                            <p:strVal val="#ppt_w"/>
                                          </p:val>
                                        </p:tav>
                                      </p:tavLst>
                                    </p:anim>
                                    <p:anim calcmode="lin" valueType="num">
                                      <p:cBhvr>
                                        <p:cTn id="40" dur="500" fill="hold"/>
                                        <p:tgtEl>
                                          <p:spTgt spid="119"/>
                                        </p:tgtEl>
                                        <p:attrNameLst>
                                          <p:attrName>ppt_h</p:attrName>
                                        </p:attrNameLst>
                                      </p:cBhvr>
                                      <p:tavLst>
                                        <p:tav tm="0">
                                          <p:val>
                                            <p:fltVal val="0"/>
                                          </p:val>
                                        </p:tav>
                                        <p:tav tm="100000">
                                          <p:val>
                                            <p:strVal val="#ppt_h"/>
                                          </p:val>
                                        </p:tav>
                                      </p:tavLst>
                                    </p:anim>
                                    <p:animEffect transition="in" filter="fade">
                                      <p:cBhvr>
                                        <p:cTn id="41" dur="500"/>
                                        <p:tgtEl>
                                          <p:spTgt spid="11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4"/>
                                        </p:tgtEl>
                                        <p:attrNameLst>
                                          <p:attrName>style.visibility</p:attrName>
                                        </p:attrNameLst>
                                      </p:cBhvr>
                                      <p:to>
                                        <p:strVal val="visible"/>
                                      </p:to>
                                    </p:set>
                                    <p:anim calcmode="lin" valueType="num">
                                      <p:cBhvr>
                                        <p:cTn id="44" dur="500" fill="hold"/>
                                        <p:tgtEl>
                                          <p:spTgt spid="84"/>
                                        </p:tgtEl>
                                        <p:attrNameLst>
                                          <p:attrName>ppt_w</p:attrName>
                                        </p:attrNameLst>
                                      </p:cBhvr>
                                      <p:tavLst>
                                        <p:tav tm="0">
                                          <p:val>
                                            <p:fltVal val="0"/>
                                          </p:val>
                                        </p:tav>
                                        <p:tav tm="100000">
                                          <p:val>
                                            <p:strVal val="#ppt_w"/>
                                          </p:val>
                                        </p:tav>
                                      </p:tavLst>
                                    </p:anim>
                                    <p:anim calcmode="lin" valueType="num">
                                      <p:cBhvr>
                                        <p:cTn id="45" dur="500" fill="hold"/>
                                        <p:tgtEl>
                                          <p:spTgt spid="84"/>
                                        </p:tgtEl>
                                        <p:attrNameLst>
                                          <p:attrName>ppt_h</p:attrName>
                                        </p:attrNameLst>
                                      </p:cBhvr>
                                      <p:tavLst>
                                        <p:tav tm="0">
                                          <p:val>
                                            <p:fltVal val="0"/>
                                          </p:val>
                                        </p:tav>
                                        <p:tav tm="100000">
                                          <p:val>
                                            <p:strVal val="#ppt_h"/>
                                          </p:val>
                                        </p:tav>
                                      </p:tavLst>
                                    </p:anim>
                                    <p:animEffect transition="in" filter="fade">
                                      <p:cBhvr>
                                        <p:cTn id="46" dur="500"/>
                                        <p:tgtEl>
                                          <p:spTgt spid="84"/>
                                        </p:tgtEl>
                                      </p:cBhvr>
                                    </p:animEffect>
                                  </p:childTnLst>
                                </p:cTn>
                              </p:par>
                            </p:childTnLst>
                          </p:cTn>
                        </p:par>
                        <p:par>
                          <p:cTn id="47" fill="hold">
                            <p:stCondLst>
                              <p:cond delay="3500"/>
                            </p:stCondLst>
                            <p:childTnLst>
                              <p:par>
                                <p:cTn id="48" presetID="22" presetClass="entr" presetSubtype="8" fill="hold" grpId="0" nodeType="afterEffect" nodePh="1">
                                  <p:stCondLst>
                                    <p:cond delay="0"/>
                                  </p:stCondLst>
                                  <p:endCondLst>
                                    <p:cond evt="begin" delay="0">
                                      <p:tn val="48"/>
                                    </p:cond>
                                  </p:endCondLst>
                                  <p:childTnLst>
                                    <p:set>
                                      <p:cBhvr>
                                        <p:cTn id="49" dur="1" fill="hold">
                                          <p:stCondLst>
                                            <p:cond delay="0"/>
                                          </p:stCondLst>
                                        </p:cTn>
                                        <p:tgtEl>
                                          <p:spTgt spid="80"/>
                                        </p:tgtEl>
                                        <p:attrNameLst>
                                          <p:attrName>style.visibility</p:attrName>
                                        </p:attrNameLst>
                                      </p:cBhvr>
                                      <p:to>
                                        <p:strVal val="visible"/>
                                      </p:to>
                                    </p:set>
                                    <p:animEffect transition="in" filter="wipe(left)">
                                      <p:cBhvr>
                                        <p:cTn id="50" dur="1000"/>
                                        <p:tgtEl>
                                          <p:spTgt spid="80"/>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Effect transition="in" filter="fade">
                                      <p:cBhvr>
                                        <p:cTn id="54" dur="500"/>
                                        <p:tgtEl>
                                          <p:spTgt spid="79"/>
                                        </p:tgtEl>
                                      </p:cBhvr>
                                    </p:animEffect>
                                  </p:childTnLst>
                                </p:cTn>
                              </p:par>
                            </p:childTnLst>
                          </p:cTn>
                        </p:par>
                        <p:par>
                          <p:cTn id="55" fill="hold">
                            <p:stCondLst>
                              <p:cond delay="5000"/>
                            </p:stCondLst>
                            <p:childTnLst>
                              <p:par>
                                <p:cTn id="56" presetID="53" presetClass="entr" presetSubtype="16" fill="hold" grpId="0" nodeType="afterEffect">
                                  <p:stCondLst>
                                    <p:cond delay="0"/>
                                  </p:stCondLst>
                                  <p:childTnLst>
                                    <p:set>
                                      <p:cBhvr>
                                        <p:cTn id="57" dur="1" fill="hold">
                                          <p:stCondLst>
                                            <p:cond delay="0"/>
                                          </p:stCondLst>
                                        </p:cTn>
                                        <p:tgtEl>
                                          <p:spTgt spid="120"/>
                                        </p:tgtEl>
                                        <p:attrNameLst>
                                          <p:attrName>style.visibility</p:attrName>
                                        </p:attrNameLst>
                                      </p:cBhvr>
                                      <p:to>
                                        <p:strVal val="visible"/>
                                      </p:to>
                                    </p:set>
                                    <p:anim calcmode="lin" valueType="num">
                                      <p:cBhvr>
                                        <p:cTn id="58" dur="500" fill="hold"/>
                                        <p:tgtEl>
                                          <p:spTgt spid="120"/>
                                        </p:tgtEl>
                                        <p:attrNameLst>
                                          <p:attrName>ppt_w</p:attrName>
                                        </p:attrNameLst>
                                      </p:cBhvr>
                                      <p:tavLst>
                                        <p:tav tm="0">
                                          <p:val>
                                            <p:fltVal val="0"/>
                                          </p:val>
                                        </p:tav>
                                        <p:tav tm="100000">
                                          <p:val>
                                            <p:strVal val="#ppt_w"/>
                                          </p:val>
                                        </p:tav>
                                      </p:tavLst>
                                    </p:anim>
                                    <p:anim calcmode="lin" valueType="num">
                                      <p:cBhvr>
                                        <p:cTn id="59" dur="500" fill="hold"/>
                                        <p:tgtEl>
                                          <p:spTgt spid="120"/>
                                        </p:tgtEl>
                                        <p:attrNameLst>
                                          <p:attrName>ppt_h</p:attrName>
                                        </p:attrNameLst>
                                      </p:cBhvr>
                                      <p:tavLst>
                                        <p:tav tm="0">
                                          <p:val>
                                            <p:fltVal val="0"/>
                                          </p:val>
                                        </p:tav>
                                        <p:tav tm="100000">
                                          <p:val>
                                            <p:strVal val="#ppt_h"/>
                                          </p:val>
                                        </p:tav>
                                      </p:tavLst>
                                    </p:anim>
                                    <p:animEffect transition="in" filter="fade">
                                      <p:cBhvr>
                                        <p:cTn id="60" dur="500"/>
                                        <p:tgtEl>
                                          <p:spTgt spid="120"/>
                                        </p:tgtEl>
                                      </p:cBhvr>
                                    </p:animEffect>
                                  </p:childTnLst>
                                </p:cTn>
                              </p:par>
                            </p:childTnLst>
                          </p:cTn>
                        </p:par>
                        <p:par>
                          <p:cTn id="61" fill="hold">
                            <p:stCondLst>
                              <p:cond delay="5500"/>
                            </p:stCondLst>
                            <p:childTnLst>
                              <p:par>
                                <p:cTn id="62" presetID="22" presetClass="entr" presetSubtype="8" fill="hold" grpId="0" nodeType="afterEffect">
                                  <p:stCondLst>
                                    <p:cond delay="0"/>
                                  </p:stCondLst>
                                  <p:childTnLst>
                                    <p:set>
                                      <p:cBhvr>
                                        <p:cTn id="63" dur="1" fill="hold">
                                          <p:stCondLst>
                                            <p:cond delay="0"/>
                                          </p:stCondLst>
                                        </p:cTn>
                                        <p:tgtEl>
                                          <p:spTgt spid="86"/>
                                        </p:tgtEl>
                                        <p:attrNameLst>
                                          <p:attrName>style.visibility</p:attrName>
                                        </p:attrNameLst>
                                      </p:cBhvr>
                                      <p:to>
                                        <p:strVal val="visible"/>
                                      </p:to>
                                    </p:set>
                                    <p:animEffect transition="in" filter="wipe(left)">
                                      <p:cBhvr>
                                        <p:cTn id="6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4" grpId="0" animBg="1"/>
      <p:bldP spid="73" grpId="0" animBg="1"/>
      <p:bldP spid="84" grpId="0" animBg="1"/>
      <p:bldP spid="120" grpId="0" animBg="1"/>
      <p:bldP spid="86" grpId="0"/>
      <p:bldP spid="79" grpId="0"/>
      <p:bldP spid="80" grpId="0"/>
      <p:bldP spid="11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35" name="组合 34"/>
          <p:cNvGrpSpPr/>
          <p:nvPr/>
        </p:nvGrpSpPr>
        <p:grpSpPr>
          <a:xfrm>
            <a:off x="4325258" y="2239721"/>
            <a:ext cx="3541485" cy="3388208"/>
            <a:chOff x="4325256" y="2239721"/>
            <a:chExt cx="3541485" cy="3388208"/>
          </a:xfrm>
        </p:grpSpPr>
        <p:grpSp>
          <p:nvGrpSpPr>
            <p:cNvPr id="36" name="组合 35"/>
            <p:cNvGrpSpPr/>
            <p:nvPr/>
          </p:nvGrpSpPr>
          <p:grpSpPr>
            <a:xfrm>
              <a:off x="4325256" y="2239721"/>
              <a:ext cx="3541485" cy="3388208"/>
              <a:chOff x="3802741" y="1770742"/>
              <a:chExt cx="3185888" cy="3048001"/>
            </a:xfrm>
          </p:grpSpPr>
          <p:sp>
            <p:nvSpPr>
              <p:cNvPr id="43" name="矩形: 圆角 42"/>
              <p:cNvSpPr/>
              <p:nvPr/>
            </p:nvSpPr>
            <p:spPr>
              <a:xfrm>
                <a:off x="3802741" y="1770742"/>
                <a:ext cx="1291773" cy="1291773"/>
              </a:xfrm>
              <a:prstGeom prst="round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4" name="矩形: 圆角 43"/>
              <p:cNvSpPr/>
              <p:nvPr/>
            </p:nvSpPr>
            <p:spPr>
              <a:xfrm>
                <a:off x="5696856" y="1770742"/>
                <a:ext cx="1291773" cy="1291773"/>
              </a:xfrm>
              <a:prstGeom prst="roundRect">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5" name="矩形: 圆角 44"/>
              <p:cNvSpPr/>
              <p:nvPr/>
            </p:nvSpPr>
            <p:spPr>
              <a:xfrm>
                <a:off x="3802741" y="3526970"/>
                <a:ext cx="1291773" cy="1291773"/>
              </a:xfrm>
              <a:prstGeom prst="roundRect">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6" name="矩形: 圆角 45"/>
              <p:cNvSpPr/>
              <p:nvPr/>
            </p:nvSpPr>
            <p:spPr>
              <a:xfrm>
                <a:off x="5696856" y="3526970"/>
                <a:ext cx="1291773" cy="1291773"/>
              </a:xfrm>
              <a:prstGeom prst="round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37" name="椭圆 36"/>
            <p:cNvSpPr/>
            <p:nvPr/>
          </p:nvSpPr>
          <p:spPr>
            <a:xfrm>
              <a:off x="5283200" y="3121025"/>
              <a:ext cx="1625600" cy="16256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8" name="椭圆 7"/>
            <p:cNvSpPr/>
            <p:nvPr/>
          </p:nvSpPr>
          <p:spPr>
            <a:xfrm>
              <a:off x="5776161" y="3606330"/>
              <a:ext cx="625093" cy="654990"/>
            </a:xfrm>
            <a:custGeom>
              <a:avLst/>
              <a:gdLst>
                <a:gd name="connsiteX0" fmla="*/ 75115 w 321487"/>
                <a:gd name="connsiteY0" fmla="*/ 204009 h 336863"/>
                <a:gd name="connsiteX1" fmla="*/ 94628 w 321487"/>
                <a:gd name="connsiteY1" fmla="*/ 207993 h 336863"/>
                <a:gd name="connsiteX2" fmla="*/ 114472 w 321487"/>
                <a:gd name="connsiteY2" fmla="*/ 225257 h 336863"/>
                <a:gd name="connsiteX3" fmla="*/ 156805 w 321487"/>
                <a:gd name="connsiteY3" fmla="*/ 239866 h 336863"/>
                <a:gd name="connsiteX4" fmla="*/ 170035 w 321487"/>
                <a:gd name="connsiteY4" fmla="*/ 239866 h 336863"/>
                <a:gd name="connsiteX5" fmla="*/ 212368 w 321487"/>
                <a:gd name="connsiteY5" fmla="*/ 225257 h 336863"/>
                <a:gd name="connsiteX6" fmla="*/ 230889 w 321487"/>
                <a:gd name="connsiteY6" fmla="*/ 207993 h 336863"/>
                <a:gd name="connsiteX7" fmla="*/ 269254 w 321487"/>
                <a:gd name="connsiteY7" fmla="*/ 215961 h 336863"/>
                <a:gd name="connsiteX8" fmla="*/ 310264 w 321487"/>
                <a:gd name="connsiteY8" fmla="*/ 286346 h 336863"/>
                <a:gd name="connsiteX9" fmla="*/ 316879 w 321487"/>
                <a:gd name="connsiteY9" fmla="*/ 302282 h 336863"/>
                <a:gd name="connsiteX10" fmla="*/ 319524 w 321487"/>
                <a:gd name="connsiteY10" fmla="*/ 327514 h 336863"/>
                <a:gd name="connsiteX11" fmla="*/ 295712 w 321487"/>
                <a:gd name="connsiteY11" fmla="*/ 336810 h 336863"/>
                <a:gd name="connsiteX12" fmla="*/ 28482 w 321487"/>
                <a:gd name="connsiteY12" fmla="*/ 336810 h 336863"/>
                <a:gd name="connsiteX13" fmla="*/ 2024 w 321487"/>
                <a:gd name="connsiteY13" fmla="*/ 327514 h 336863"/>
                <a:gd name="connsiteX14" fmla="*/ 3347 w 321487"/>
                <a:gd name="connsiteY14" fmla="*/ 302282 h 336863"/>
                <a:gd name="connsiteX15" fmla="*/ 11284 w 321487"/>
                <a:gd name="connsiteY15" fmla="*/ 286346 h 336863"/>
                <a:gd name="connsiteX16" fmla="*/ 53618 w 321487"/>
                <a:gd name="connsiteY16" fmla="*/ 215961 h 336863"/>
                <a:gd name="connsiteX17" fmla="*/ 75115 w 321487"/>
                <a:gd name="connsiteY17" fmla="*/ 204009 h 336863"/>
                <a:gd name="connsiteX18" fmla="*/ 160774 w 321487"/>
                <a:gd name="connsiteY18" fmla="*/ 0 h 336863"/>
                <a:gd name="connsiteX19" fmla="*/ 245706 w 321487"/>
                <a:gd name="connsiteY19" fmla="*/ 100013 h 336863"/>
                <a:gd name="connsiteX20" fmla="*/ 160774 w 321487"/>
                <a:gd name="connsiteY20" fmla="*/ 200026 h 336863"/>
                <a:gd name="connsiteX21" fmla="*/ 75842 w 321487"/>
                <a:gd name="connsiteY21" fmla="*/ 100013 h 336863"/>
                <a:gd name="connsiteX22" fmla="*/ 160774 w 321487"/>
                <a:gd name="connsiteY22" fmla="*/ 0 h 33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1487" h="336863">
                  <a:moveTo>
                    <a:pt x="75115" y="204009"/>
                  </a:moveTo>
                  <a:cubicBezTo>
                    <a:pt x="82391" y="203345"/>
                    <a:pt x="89337" y="205337"/>
                    <a:pt x="94628" y="207993"/>
                  </a:cubicBezTo>
                  <a:cubicBezTo>
                    <a:pt x="101243" y="211977"/>
                    <a:pt x="109180" y="221273"/>
                    <a:pt x="114472" y="225257"/>
                  </a:cubicBezTo>
                  <a:cubicBezTo>
                    <a:pt x="121087" y="231897"/>
                    <a:pt x="134316" y="239866"/>
                    <a:pt x="156805" y="239866"/>
                  </a:cubicBezTo>
                  <a:cubicBezTo>
                    <a:pt x="170035" y="239866"/>
                    <a:pt x="170035" y="239866"/>
                    <a:pt x="170035" y="239866"/>
                  </a:cubicBezTo>
                  <a:cubicBezTo>
                    <a:pt x="191201" y="239866"/>
                    <a:pt x="204431" y="231897"/>
                    <a:pt x="212368" y="225257"/>
                  </a:cubicBezTo>
                  <a:cubicBezTo>
                    <a:pt x="217660" y="221273"/>
                    <a:pt x="224274" y="210649"/>
                    <a:pt x="230889" y="207993"/>
                  </a:cubicBezTo>
                  <a:cubicBezTo>
                    <a:pt x="241472" y="202681"/>
                    <a:pt x="256024" y="200025"/>
                    <a:pt x="269254" y="215961"/>
                  </a:cubicBezTo>
                  <a:cubicBezTo>
                    <a:pt x="291743" y="241194"/>
                    <a:pt x="310264" y="286346"/>
                    <a:pt x="310264" y="286346"/>
                  </a:cubicBezTo>
                  <a:cubicBezTo>
                    <a:pt x="316879" y="302282"/>
                    <a:pt x="316879" y="302282"/>
                    <a:pt x="316879" y="302282"/>
                  </a:cubicBezTo>
                  <a:cubicBezTo>
                    <a:pt x="320847" y="308922"/>
                    <a:pt x="323493" y="320874"/>
                    <a:pt x="319524" y="327514"/>
                  </a:cubicBezTo>
                  <a:cubicBezTo>
                    <a:pt x="311587" y="338138"/>
                    <a:pt x="295712" y="336810"/>
                    <a:pt x="295712" y="336810"/>
                  </a:cubicBezTo>
                  <a:lnTo>
                    <a:pt x="28482" y="336810"/>
                  </a:lnTo>
                  <a:cubicBezTo>
                    <a:pt x="28482" y="336810"/>
                    <a:pt x="9962" y="338138"/>
                    <a:pt x="2024" y="327514"/>
                  </a:cubicBezTo>
                  <a:cubicBezTo>
                    <a:pt x="-1945" y="320874"/>
                    <a:pt x="701" y="308922"/>
                    <a:pt x="3347" y="302282"/>
                  </a:cubicBezTo>
                  <a:cubicBezTo>
                    <a:pt x="11284" y="286346"/>
                    <a:pt x="11284" y="286346"/>
                    <a:pt x="11284" y="286346"/>
                  </a:cubicBezTo>
                  <a:cubicBezTo>
                    <a:pt x="11284" y="286346"/>
                    <a:pt x="31128" y="241194"/>
                    <a:pt x="53618" y="215961"/>
                  </a:cubicBezTo>
                  <a:cubicBezTo>
                    <a:pt x="60233" y="207993"/>
                    <a:pt x="67839" y="204673"/>
                    <a:pt x="75115" y="204009"/>
                  </a:cubicBezTo>
                  <a:close/>
                  <a:moveTo>
                    <a:pt x="160774" y="0"/>
                  </a:moveTo>
                  <a:cubicBezTo>
                    <a:pt x="207681" y="0"/>
                    <a:pt x="245706" y="44777"/>
                    <a:pt x="245706" y="100013"/>
                  </a:cubicBezTo>
                  <a:cubicBezTo>
                    <a:pt x="245706" y="155249"/>
                    <a:pt x="207681" y="200026"/>
                    <a:pt x="160774" y="200026"/>
                  </a:cubicBezTo>
                  <a:cubicBezTo>
                    <a:pt x="113867" y="200026"/>
                    <a:pt x="75842" y="155249"/>
                    <a:pt x="75842" y="100013"/>
                  </a:cubicBezTo>
                  <a:cubicBezTo>
                    <a:pt x="75842" y="44777"/>
                    <a:pt x="113867" y="0"/>
                    <a:pt x="1607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9" name="椭圆 8"/>
            <p:cNvSpPr/>
            <p:nvPr/>
          </p:nvSpPr>
          <p:spPr>
            <a:xfrm>
              <a:off x="4757539" y="2670629"/>
              <a:ext cx="571392" cy="574140"/>
            </a:xfrm>
            <a:custGeom>
              <a:avLst/>
              <a:gdLst>
                <a:gd name="connsiteX0" fmla="*/ 104237 w 330200"/>
                <a:gd name="connsiteY0" fmla="*/ 80507 h 331788"/>
                <a:gd name="connsiteX1" fmla="*/ 112148 w 330200"/>
                <a:gd name="connsiteY1" fmla="*/ 84551 h 331788"/>
                <a:gd name="connsiteX2" fmla="*/ 163809 w 330200"/>
                <a:gd name="connsiteY2" fmla="*/ 154423 h 331788"/>
                <a:gd name="connsiteX3" fmla="*/ 166392 w 330200"/>
                <a:gd name="connsiteY3" fmla="*/ 154423 h 331788"/>
                <a:gd name="connsiteX4" fmla="*/ 219344 w 330200"/>
                <a:gd name="connsiteY4" fmla="*/ 84551 h 331788"/>
                <a:gd name="connsiteX5" fmla="*/ 234842 w 330200"/>
                <a:gd name="connsiteY5" fmla="*/ 83257 h 331788"/>
                <a:gd name="connsiteX6" fmla="*/ 237425 w 330200"/>
                <a:gd name="connsiteY6" fmla="*/ 98784 h 331788"/>
                <a:gd name="connsiteX7" fmla="*/ 194805 w 330200"/>
                <a:gd name="connsiteY7" fmla="*/ 154423 h 331788"/>
                <a:gd name="connsiteX8" fmla="*/ 216761 w 330200"/>
                <a:gd name="connsiteY8" fmla="*/ 154423 h 331788"/>
                <a:gd name="connsiteX9" fmla="*/ 228385 w 330200"/>
                <a:gd name="connsiteY9" fmla="*/ 166068 h 331788"/>
                <a:gd name="connsiteX10" fmla="*/ 216761 w 330200"/>
                <a:gd name="connsiteY10" fmla="*/ 177714 h 331788"/>
                <a:gd name="connsiteX11" fmla="*/ 178015 w 330200"/>
                <a:gd name="connsiteY11" fmla="*/ 177714 h 331788"/>
                <a:gd name="connsiteX12" fmla="*/ 176724 w 330200"/>
                <a:gd name="connsiteY12" fmla="*/ 179007 h 331788"/>
                <a:gd name="connsiteX13" fmla="*/ 176724 w 330200"/>
                <a:gd name="connsiteY13" fmla="*/ 194535 h 331788"/>
                <a:gd name="connsiteX14" fmla="*/ 216761 w 330200"/>
                <a:gd name="connsiteY14" fmla="*/ 194535 h 331788"/>
                <a:gd name="connsiteX15" fmla="*/ 228385 w 330200"/>
                <a:gd name="connsiteY15" fmla="*/ 206180 h 331788"/>
                <a:gd name="connsiteX16" fmla="*/ 216761 w 330200"/>
                <a:gd name="connsiteY16" fmla="*/ 217825 h 331788"/>
                <a:gd name="connsiteX17" fmla="*/ 176724 w 330200"/>
                <a:gd name="connsiteY17" fmla="*/ 217825 h 331788"/>
                <a:gd name="connsiteX18" fmla="*/ 176724 w 330200"/>
                <a:gd name="connsiteY18" fmla="*/ 257937 h 331788"/>
                <a:gd name="connsiteX19" fmla="*/ 165100 w 330200"/>
                <a:gd name="connsiteY19" fmla="*/ 268288 h 331788"/>
                <a:gd name="connsiteX20" fmla="*/ 153476 w 330200"/>
                <a:gd name="connsiteY20" fmla="*/ 257937 h 331788"/>
                <a:gd name="connsiteX21" fmla="*/ 153476 w 330200"/>
                <a:gd name="connsiteY21" fmla="*/ 217825 h 331788"/>
                <a:gd name="connsiteX22" fmla="*/ 113439 w 330200"/>
                <a:gd name="connsiteY22" fmla="*/ 217825 h 331788"/>
                <a:gd name="connsiteX23" fmla="*/ 101815 w 330200"/>
                <a:gd name="connsiteY23" fmla="*/ 206180 h 331788"/>
                <a:gd name="connsiteX24" fmla="*/ 113439 w 330200"/>
                <a:gd name="connsiteY24" fmla="*/ 194535 h 331788"/>
                <a:gd name="connsiteX25" fmla="*/ 153476 w 330200"/>
                <a:gd name="connsiteY25" fmla="*/ 194535 h 331788"/>
                <a:gd name="connsiteX26" fmla="*/ 153476 w 330200"/>
                <a:gd name="connsiteY26" fmla="*/ 179007 h 331788"/>
                <a:gd name="connsiteX27" fmla="*/ 152185 w 330200"/>
                <a:gd name="connsiteY27" fmla="*/ 177714 h 331788"/>
                <a:gd name="connsiteX28" fmla="*/ 113439 w 330200"/>
                <a:gd name="connsiteY28" fmla="*/ 177714 h 331788"/>
                <a:gd name="connsiteX29" fmla="*/ 101815 w 330200"/>
                <a:gd name="connsiteY29" fmla="*/ 166068 h 331788"/>
                <a:gd name="connsiteX30" fmla="*/ 113439 w 330200"/>
                <a:gd name="connsiteY30" fmla="*/ 154423 h 331788"/>
                <a:gd name="connsiteX31" fmla="*/ 135395 w 330200"/>
                <a:gd name="connsiteY31" fmla="*/ 154423 h 331788"/>
                <a:gd name="connsiteX32" fmla="*/ 92775 w 330200"/>
                <a:gd name="connsiteY32" fmla="*/ 98784 h 331788"/>
                <a:gd name="connsiteX33" fmla="*/ 95358 w 330200"/>
                <a:gd name="connsiteY33" fmla="*/ 83257 h 331788"/>
                <a:gd name="connsiteX34" fmla="*/ 104237 w 330200"/>
                <a:gd name="connsiteY34" fmla="*/ 80507 h 331788"/>
                <a:gd name="connsiteX35" fmla="*/ 165100 w 330200"/>
                <a:gd name="connsiteY35" fmla="*/ 26988 h 331788"/>
                <a:gd name="connsiteX36" fmla="*/ 26987 w 330200"/>
                <a:gd name="connsiteY36" fmla="*/ 165101 h 331788"/>
                <a:gd name="connsiteX37" fmla="*/ 165100 w 330200"/>
                <a:gd name="connsiteY37" fmla="*/ 303214 h 331788"/>
                <a:gd name="connsiteX38" fmla="*/ 303213 w 330200"/>
                <a:gd name="connsiteY38" fmla="*/ 165101 h 331788"/>
                <a:gd name="connsiteX39" fmla="*/ 165100 w 330200"/>
                <a:gd name="connsiteY39" fmla="*/ 26988 h 331788"/>
                <a:gd name="connsiteX40" fmla="*/ 165100 w 330200"/>
                <a:gd name="connsiteY40" fmla="*/ 0 h 331788"/>
                <a:gd name="connsiteX41" fmla="*/ 330200 w 330200"/>
                <a:gd name="connsiteY41" fmla="*/ 165894 h 331788"/>
                <a:gd name="connsiteX42" fmla="*/ 165100 w 330200"/>
                <a:gd name="connsiteY42" fmla="*/ 331788 h 331788"/>
                <a:gd name="connsiteX43" fmla="*/ 0 w 330200"/>
                <a:gd name="connsiteY43" fmla="*/ 165894 h 331788"/>
                <a:gd name="connsiteX44" fmla="*/ 165100 w 330200"/>
                <a:gd name="connsiteY44"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0200" h="331788">
                  <a:moveTo>
                    <a:pt x="104237" y="80507"/>
                  </a:moveTo>
                  <a:cubicBezTo>
                    <a:pt x="107304" y="80669"/>
                    <a:pt x="110210" y="81963"/>
                    <a:pt x="112148" y="84551"/>
                  </a:cubicBezTo>
                  <a:cubicBezTo>
                    <a:pt x="163809" y="154423"/>
                    <a:pt x="163809" y="154423"/>
                    <a:pt x="163809" y="154423"/>
                  </a:cubicBezTo>
                  <a:cubicBezTo>
                    <a:pt x="166392" y="154423"/>
                    <a:pt x="166392" y="154423"/>
                    <a:pt x="166392" y="154423"/>
                  </a:cubicBezTo>
                  <a:cubicBezTo>
                    <a:pt x="219344" y="84551"/>
                    <a:pt x="219344" y="84551"/>
                    <a:pt x="219344" y="84551"/>
                  </a:cubicBezTo>
                  <a:cubicBezTo>
                    <a:pt x="221927" y="79375"/>
                    <a:pt x="229676" y="79375"/>
                    <a:pt x="234842" y="83257"/>
                  </a:cubicBezTo>
                  <a:cubicBezTo>
                    <a:pt x="240009" y="85845"/>
                    <a:pt x="241300" y="93608"/>
                    <a:pt x="237425" y="98784"/>
                  </a:cubicBezTo>
                  <a:cubicBezTo>
                    <a:pt x="194805" y="154423"/>
                    <a:pt x="194805" y="154423"/>
                    <a:pt x="194805" y="154423"/>
                  </a:cubicBezTo>
                  <a:cubicBezTo>
                    <a:pt x="216761" y="154423"/>
                    <a:pt x="216761" y="154423"/>
                    <a:pt x="216761" y="154423"/>
                  </a:cubicBezTo>
                  <a:cubicBezTo>
                    <a:pt x="223219" y="154423"/>
                    <a:pt x="228385" y="159599"/>
                    <a:pt x="228385" y="166068"/>
                  </a:cubicBezTo>
                  <a:cubicBezTo>
                    <a:pt x="228385" y="172538"/>
                    <a:pt x="223219" y="177714"/>
                    <a:pt x="216761" y="177714"/>
                  </a:cubicBezTo>
                  <a:cubicBezTo>
                    <a:pt x="178015" y="177714"/>
                    <a:pt x="178015" y="177714"/>
                    <a:pt x="178015" y="177714"/>
                  </a:cubicBezTo>
                  <a:cubicBezTo>
                    <a:pt x="176724" y="179007"/>
                    <a:pt x="176724" y="179007"/>
                    <a:pt x="176724" y="179007"/>
                  </a:cubicBezTo>
                  <a:cubicBezTo>
                    <a:pt x="176724" y="194535"/>
                    <a:pt x="176724" y="194535"/>
                    <a:pt x="176724" y="194535"/>
                  </a:cubicBezTo>
                  <a:cubicBezTo>
                    <a:pt x="216761" y="194535"/>
                    <a:pt x="216761" y="194535"/>
                    <a:pt x="216761" y="194535"/>
                  </a:cubicBezTo>
                  <a:cubicBezTo>
                    <a:pt x="223219" y="194535"/>
                    <a:pt x="228385" y="199710"/>
                    <a:pt x="228385" y="206180"/>
                  </a:cubicBezTo>
                  <a:cubicBezTo>
                    <a:pt x="228385" y="212649"/>
                    <a:pt x="223219" y="217825"/>
                    <a:pt x="216761" y="217825"/>
                  </a:cubicBezTo>
                  <a:cubicBezTo>
                    <a:pt x="176724" y="217825"/>
                    <a:pt x="176724" y="217825"/>
                    <a:pt x="176724" y="217825"/>
                  </a:cubicBezTo>
                  <a:cubicBezTo>
                    <a:pt x="176724" y="257937"/>
                    <a:pt x="176724" y="257937"/>
                    <a:pt x="176724" y="257937"/>
                  </a:cubicBezTo>
                  <a:cubicBezTo>
                    <a:pt x="176724" y="264406"/>
                    <a:pt x="171558" y="268288"/>
                    <a:pt x="165100" y="268288"/>
                  </a:cubicBezTo>
                  <a:cubicBezTo>
                    <a:pt x="158642" y="268288"/>
                    <a:pt x="153476" y="264406"/>
                    <a:pt x="153476" y="257937"/>
                  </a:cubicBezTo>
                  <a:cubicBezTo>
                    <a:pt x="153476" y="217825"/>
                    <a:pt x="153476" y="217825"/>
                    <a:pt x="153476" y="217825"/>
                  </a:cubicBezTo>
                  <a:cubicBezTo>
                    <a:pt x="113439" y="217825"/>
                    <a:pt x="113439" y="217825"/>
                    <a:pt x="113439" y="217825"/>
                  </a:cubicBezTo>
                  <a:cubicBezTo>
                    <a:pt x="106981" y="217825"/>
                    <a:pt x="101815" y="212649"/>
                    <a:pt x="101815" y="206180"/>
                  </a:cubicBezTo>
                  <a:cubicBezTo>
                    <a:pt x="101815" y="199710"/>
                    <a:pt x="106981" y="194535"/>
                    <a:pt x="113439" y="194535"/>
                  </a:cubicBezTo>
                  <a:cubicBezTo>
                    <a:pt x="153476" y="194535"/>
                    <a:pt x="153476" y="194535"/>
                    <a:pt x="153476" y="194535"/>
                  </a:cubicBezTo>
                  <a:cubicBezTo>
                    <a:pt x="153476" y="179007"/>
                    <a:pt x="153476" y="179007"/>
                    <a:pt x="153476" y="179007"/>
                  </a:cubicBezTo>
                  <a:cubicBezTo>
                    <a:pt x="152185" y="177714"/>
                    <a:pt x="152185" y="177714"/>
                    <a:pt x="152185" y="177714"/>
                  </a:cubicBezTo>
                  <a:cubicBezTo>
                    <a:pt x="113439" y="177714"/>
                    <a:pt x="113439" y="177714"/>
                    <a:pt x="113439" y="177714"/>
                  </a:cubicBezTo>
                  <a:cubicBezTo>
                    <a:pt x="106981" y="177714"/>
                    <a:pt x="101815" y="172538"/>
                    <a:pt x="101815" y="166068"/>
                  </a:cubicBezTo>
                  <a:cubicBezTo>
                    <a:pt x="101815" y="159599"/>
                    <a:pt x="106981" y="154423"/>
                    <a:pt x="113439" y="154423"/>
                  </a:cubicBezTo>
                  <a:cubicBezTo>
                    <a:pt x="135395" y="154423"/>
                    <a:pt x="135395" y="154423"/>
                    <a:pt x="135395" y="154423"/>
                  </a:cubicBezTo>
                  <a:cubicBezTo>
                    <a:pt x="92775" y="98784"/>
                    <a:pt x="92775" y="98784"/>
                    <a:pt x="92775" y="98784"/>
                  </a:cubicBezTo>
                  <a:cubicBezTo>
                    <a:pt x="88900" y="93608"/>
                    <a:pt x="90192" y="85845"/>
                    <a:pt x="95358" y="83257"/>
                  </a:cubicBezTo>
                  <a:cubicBezTo>
                    <a:pt x="97941" y="81316"/>
                    <a:pt x="101170" y="80346"/>
                    <a:pt x="104237" y="80507"/>
                  </a:cubicBezTo>
                  <a:close/>
                  <a:moveTo>
                    <a:pt x="165100" y="26988"/>
                  </a:moveTo>
                  <a:cubicBezTo>
                    <a:pt x="88822" y="26988"/>
                    <a:pt x="26987" y="88823"/>
                    <a:pt x="26987" y="165101"/>
                  </a:cubicBezTo>
                  <a:cubicBezTo>
                    <a:pt x="26987" y="241379"/>
                    <a:pt x="88822" y="303214"/>
                    <a:pt x="165100" y="303214"/>
                  </a:cubicBezTo>
                  <a:cubicBezTo>
                    <a:pt x="241378" y="303214"/>
                    <a:pt x="303213" y="241379"/>
                    <a:pt x="303213" y="165101"/>
                  </a:cubicBezTo>
                  <a:cubicBezTo>
                    <a:pt x="303213" y="88823"/>
                    <a:pt x="241378" y="26988"/>
                    <a:pt x="165100" y="26988"/>
                  </a:cubicBezTo>
                  <a:close/>
                  <a:moveTo>
                    <a:pt x="165100" y="0"/>
                  </a:moveTo>
                  <a:cubicBezTo>
                    <a:pt x="256282" y="0"/>
                    <a:pt x="330200" y="74273"/>
                    <a:pt x="330200" y="165894"/>
                  </a:cubicBezTo>
                  <a:cubicBezTo>
                    <a:pt x="330200" y="257515"/>
                    <a:pt x="256282" y="331788"/>
                    <a:pt x="165100" y="331788"/>
                  </a:cubicBezTo>
                  <a:cubicBezTo>
                    <a:pt x="73918" y="331788"/>
                    <a:pt x="0" y="257515"/>
                    <a:pt x="0" y="165894"/>
                  </a:cubicBezTo>
                  <a:cubicBezTo>
                    <a:pt x="0" y="74273"/>
                    <a:pt x="73918" y="0"/>
                    <a:pt x="165100"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0" name="椭圆 11"/>
            <p:cNvSpPr/>
            <p:nvPr/>
          </p:nvSpPr>
          <p:spPr>
            <a:xfrm>
              <a:off x="6857310" y="2670629"/>
              <a:ext cx="574140" cy="574140"/>
            </a:xfrm>
            <a:custGeom>
              <a:avLst/>
              <a:gdLst>
                <a:gd name="connsiteX0" fmla="*/ 102452 w 338138"/>
                <a:gd name="connsiteY0" fmla="*/ 116974 h 338138"/>
                <a:gd name="connsiteX1" fmla="*/ 158700 w 338138"/>
                <a:gd name="connsiteY1" fmla="*/ 150395 h 338138"/>
                <a:gd name="connsiteX2" fmla="*/ 169165 w 338138"/>
                <a:gd name="connsiteY2" fmla="*/ 147721 h 338138"/>
                <a:gd name="connsiteX3" fmla="*/ 183554 w 338138"/>
                <a:gd name="connsiteY3" fmla="*/ 154406 h 338138"/>
                <a:gd name="connsiteX4" fmla="*/ 238495 w 338138"/>
                <a:gd name="connsiteY4" fmla="*/ 122321 h 338138"/>
                <a:gd name="connsiteX5" fmla="*/ 246343 w 338138"/>
                <a:gd name="connsiteY5" fmla="*/ 123658 h 338138"/>
                <a:gd name="connsiteX6" fmla="*/ 243727 w 338138"/>
                <a:gd name="connsiteY6" fmla="*/ 130342 h 338138"/>
                <a:gd name="connsiteX7" fmla="*/ 188787 w 338138"/>
                <a:gd name="connsiteY7" fmla="*/ 163763 h 338138"/>
                <a:gd name="connsiteX8" fmla="*/ 190095 w 338138"/>
                <a:gd name="connsiteY8" fmla="*/ 169111 h 338138"/>
                <a:gd name="connsiteX9" fmla="*/ 169165 w 338138"/>
                <a:gd name="connsiteY9" fmla="*/ 190500 h 338138"/>
                <a:gd name="connsiteX10" fmla="*/ 148235 w 338138"/>
                <a:gd name="connsiteY10" fmla="*/ 169111 h 338138"/>
                <a:gd name="connsiteX11" fmla="*/ 91987 w 338138"/>
                <a:gd name="connsiteY11" fmla="*/ 135690 h 338138"/>
                <a:gd name="connsiteX12" fmla="*/ 88063 w 338138"/>
                <a:gd name="connsiteY12" fmla="*/ 120984 h 338138"/>
                <a:gd name="connsiteX13" fmla="*/ 102452 w 338138"/>
                <a:gd name="connsiteY13" fmla="*/ 116974 h 338138"/>
                <a:gd name="connsiteX14" fmla="*/ 159317 w 338138"/>
                <a:gd name="connsiteY14" fmla="*/ 22225 h 338138"/>
                <a:gd name="connsiteX15" fmla="*/ 22225 w 338138"/>
                <a:gd name="connsiteY15" fmla="*/ 158580 h 338138"/>
                <a:gd name="connsiteX16" fmla="*/ 43316 w 338138"/>
                <a:gd name="connsiteY16" fmla="*/ 158580 h 338138"/>
                <a:gd name="connsiteX17" fmla="*/ 43316 w 338138"/>
                <a:gd name="connsiteY17" fmla="*/ 179558 h 338138"/>
                <a:gd name="connsiteX18" fmla="*/ 22225 w 338138"/>
                <a:gd name="connsiteY18" fmla="*/ 179558 h 338138"/>
                <a:gd name="connsiteX19" fmla="*/ 159317 w 338138"/>
                <a:gd name="connsiteY19" fmla="*/ 315913 h 338138"/>
                <a:gd name="connsiteX20" fmla="*/ 159317 w 338138"/>
                <a:gd name="connsiteY20" fmla="*/ 294936 h 338138"/>
                <a:gd name="connsiteX21" fmla="*/ 180408 w 338138"/>
                <a:gd name="connsiteY21" fmla="*/ 294936 h 338138"/>
                <a:gd name="connsiteX22" fmla="*/ 180408 w 338138"/>
                <a:gd name="connsiteY22" fmla="*/ 315913 h 338138"/>
                <a:gd name="connsiteX23" fmla="*/ 317500 w 338138"/>
                <a:gd name="connsiteY23" fmla="*/ 179558 h 338138"/>
                <a:gd name="connsiteX24" fmla="*/ 296409 w 338138"/>
                <a:gd name="connsiteY24" fmla="*/ 179558 h 338138"/>
                <a:gd name="connsiteX25" fmla="*/ 296409 w 338138"/>
                <a:gd name="connsiteY25" fmla="*/ 158580 h 338138"/>
                <a:gd name="connsiteX26" fmla="*/ 317500 w 338138"/>
                <a:gd name="connsiteY26" fmla="*/ 158580 h 338138"/>
                <a:gd name="connsiteX27" fmla="*/ 180408 w 338138"/>
                <a:gd name="connsiteY27" fmla="*/ 22225 h 338138"/>
                <a:gd name="connsiteX28" fmla="*/ 180408 w 338138"/>
                <a:gd name="connsiteY28" fmla="*/ 43202 h 338138"/>
                <a:gd name="connsiteX29" fmla="*/ 159317 w 338138"/>
                <a:gd name="connsiteY29" fmla="*/ 43202 h 338138"/>
                <a:gd name="connsiteX30" fmla="*/ 159317 w 338138"/>
                <a:gd name="connsiteY30" fmla="*/ 22225 h 338138"/>
                <a:gd name="connsiteX31" fmla="*/ 169069 w 338138"/>
                <a:gd name="connsiteY31" fmla="*/ 0 h 338138"/>
                <a:gd name="connsiteX32" fmla="*/ 338138 w 338138"/>
                <a:gd name="connsiteY32" fmla="*/ 169069 h 338138"/>
                <a:gd name="connsiteX33" fmla="*/ 169069 w 338138"/>
                <a:gd name="connsiteY33" fmla="*/ 338138 h 338138"/>
                <a:gd name="connsiteX34" fmla="*/ 0 w 338138"/>
                <a:gd name="connsiteY34" fmla="*/ 169069 h 338138"/>
                <a:gd name="connsiteX35" fmla="*/ 169069 w 338138"/>
                <a:gd name="connsiteY35"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8138" h="338138">
                  <a:moveTo>
                    <a:pt x="102452" y="116974"/>
                  </a:moveTo>
                  <a:cubicBezTo>
                    <a:pt x="158700" y="150395"/>
                    <a:pt x="158700" y="150395"/>
                    <a:pt x="158700" y="150395"/>
                  </a:cubicBezTo>
                  <a:cubicBezTo>
                    <a:pt x="162624" y="149058"/>
                    <a:pt x="165241" y="147721"/>
                    <a:pt x="169165" y="147721"/>
                  </a:cubicBezTo>
                  <a:cubicBezTo>
                    <a:pt x="174397" y="147721"/>
                    <a:pt x="179630" y="150395"/>
                    <a:pt x="183554" y="154406"/>
                  </a:cubicBezTo>
                  <a:cubicBezTo>
                    <a:pt x="238495" y="122321"/>
                    <a:pt x="238495" y="122321"/>
                    <a:pt x="238495" y="122321"/>
                  </a:cubicBezTo>
                  <a:cubicBezTo>
                    <a:pt x="241111" y="119648"/>
                    <a:pt x="245035" y="120984"/>
                    <a:pt x="246343" y="123658"/>
                  </a:cubicBezTo>
                  <a:cubicBezTo>
                    <a:pt x="247651" y="126332"/>
                    <a:pt x="246343" y="129006"/>
                    <a:pt x="243727" y="130342"/>
                  </a:cubicBezTo>
                  <a:cubicBezTo>
                    <a:pt x="188787" y="163763"/>
                    <a:pt x="188787" y="163763"/>
                    <a:pt x="188787" y="163763"/>
                  </a:cubicBezTo>
                  <a:cubicBezTo>
                    <a:pt x="190095" y="165100"/>
                    <a:pt x="190095" y="167774"/>
                    <a:pt x="190095" y="169111"/>
                  </a:cubicBezTo>
                  <a:cubicBezTo>
                    <a:pt x="190095" y="181142"/>
                    <a:pt x="180938" y="190500"/>
                    <a:pt x="169165" y="190500"/>
                  </a:cubicBezTo>
                  <a:cubicBezTo>
                    <a:pt x="157392" y="190500"/>
                    <a:pt x="148235" y="181142"/>
                    <a:pt x="148235" y="169111"/>
                  </a:cubicBezTo>
                  <a:cubicBezTo>
                    <a:pt x="91987" y="135690"/>
                    <a:pt x="91987" y="135690"/>
                    <a:pt x="91987" y="135690"/>
                  </a:cubicBezTo>
                  <a:cubicBezTo>
                    <a:pt x="86754" y="133016"/>
                    <a:pt x="84138" y="126332"/>
                    <a:pt x="88063" y="120984"/>
                  </a:cubicBezTo>
                  <a:cubicBezTo>
                    <a:pt x="90679" y="115637"/>
                    <a:pt x="97219" y="114300"/>
                    <a:pt x="102452" y="116974"/>
                  </a:cubicBezTo>
                  <a:close/>
                  <a:moveTo>
                    <a:pt x="159317" y="22225"/>
                  </a:moveTo>
                  <a:cubicBezTo>
                    <a:pt x="86817" y="27469"/>
                    <a:pt x="27498" y="86469"/>
                    <a:pt x="22225" y="158580"/>
                  </a:cubicBezTo>
                  <a:cubicBezTo>
                    <a:pt x="22225" y="158580"/>
                    <a:pt x="22225" y="158580"/>
                    <a:pt x="43316" y="158580"/>
                  </a:cubicBezTo>
                  <a:cubicBezTo>
                    <a:pt x="43316" y="158580"/>
                    <a:pt x="43316" y="158580"/>
                    <a:pt x="43316" y="179558"/>
                  </a:cubicBezTo>
                  <a:cubicBezTo>
                    <a:pt x="43316" y="179558"/>
                    <a:pt x="43316" y="179558"/>
                    <a:pt x="22225" y="179558"/>
                  </a:cubicBezTo>
                  <a:cubicBezTo>
                    <a:pt x="27498" y="251669"/>
                    <a:pt x="86817" y="310669"/>
                    <a:pt x="159317" y="315913"/>
                  </a:cubicBezTo>
                  <a:cubicBezTo>
                    <a:pt x="159317" y="315913"/>
                    <a:pt x="159317" y="315913"/>
                    <a:pt x="159317" y="294936"/>
                  </a:cubicBezTo>
                  <a:cubicBezTo>
                    <a:pt x="159317" y="294936"/>
                    <a:pt x="159317" y="294936"/>
                    <a:pt x="180408" y="294936"/>
                  </a:cubicBezTo>
                  <a:cubicBezTo>
                    <a:pt x="180408" y="294936"/>
                    <a:pt x="180408" y="294936"/>
                    <a:pt x="180408" y="315913"/>
                  </a:cubicBezTo>
                  <a:cubicBezTo>
                    <a:pt x="252909" y="310669"/>
                    <a:pt x="312227" y="251669"/>
                    <a:pt x="317500" y="179558"/>
                  </a:cubicBezTo>
                  <a:cubicBezTo>
                    <a:pt x="317500" y="179558"/>
                    <a:pt x="317500" y="179558"/>
                    <a:pt x="296409" y="179558"/>
                  </a:cubicBezTo>
                  <a:cubicBezTo>
                    <a:pt x="296409" y="179558"/>
                    <a:pt x="296409" y="179558"/>
                    <a:pt x="296409" y="158580"/>
                  </a:cubicBezTo>
                  <a:cubicBezTo>
                    <a:pt x="296409" y="158580"/>
                    <a:pt x="296409" y="158580"/>
                    <a:pt x="317500" y="158580"/>
                  </a:cubicBezTo>
                  <a:cubicBezTo>
                    <a:pt x="312227" y="86469"/>
                    <a:pt x="252909" y="27469"/>
                    <a:pt x="180408" y="22225"/>
                  </a:cubicBezTo>
                  <a:cubicBezTo>
                    <a:pt x="180408" y="22225"/>
                    <a:pt x="180408" y="22225"/>
                    <a:pt x="180408" y="43202"/>
                  </a:cubicBezTo>
                  <a:cubicBezTo>
                    <a:pt x="180408" y="43202"/>
                    <a:pt x="180408" y="43202"/>
                    <a:pt x="159317" y="43202"/>
                  </a:cubicBezTo>
                  <a:cubicBezTo>
                    <a:pt x="159317" y="43202"/>
                    <a:pt x="159317" y="43202"/>
                    <a:pt x="159317" y="22225"/>
                  </a:cubicBezTo>
                  <a:close/>
                  <a:moveTo>
                    <a:pt x="169069" y="0"/>
                  </a:moveTo>
                  <a:cubicBezTo>
                    <a:pt x="262443" y="0"/>
                    <a:pt x="338138" y="75695"/>
                    <a:pt x="338138" y="169069"/>
                  </a:cubicBezTo>
                  <a:cubicBezTo>
                    <a:pt x="338138" y="262443"/>
                    <a:pt x="262443" y="338138"/>
                    <a:pt x="169069" y="338138"/>
                  </a:cubicBezTo>
                  <a:cubicBezTo>
                    <a:pt x="75695" y="338138"/>
                    <a:pt x="0" y="262443"/>
                    <a:pt x="0" y="169069"/>
                  </a:cubicBezTo>
                  <a:cubicBezTo>
                    <a:pt x="0" y="75695"/>
                    <a:pt x="75695" y="0"/>
                    <a:pt x="169069"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1" name="椭圆 13"/>
            <p:cNvSpPr/>
            <p:nvPr/>
          </p:nvSpPr>
          <p:spPr>
            <a:xfrm>
              <a:off x="4857723" y="4702208"/>
              <a:ext cx="371024" cy="574140"/>
            </a:xfrm>
            <a:custGeom>
              <a:avLst/>
              <a:gdLst>
                <a:gd name="connsiteX0" fmla="*/ 143066 w 217488"/>
                <a:gd name="connsiteY0" fmla="*/ 166133 h 336550"/>
                <a:gd name="connsiteX1" fmla="*/ 156401 w 217488"/>
                <a:gd name="connsiteY1" fmla="*/ 167443 h 336550"/>
                <a:gd name="connsiteX2" fmla="*/ 179071 w 217488"/>
                <a:gd name="connsiteY2" fmla="*/ 239498 h 336550"/>
                <a:gd name="connsiteX3" fmla="*/ 133732 w 217488"/>
                <a:gd name="connsiteY3" fmla="*/ 297141 h 336550"/>
                <a:gd name="connsiteX4" fmla="*/ 129731 w 217488"/>
                <a:gd name="connsiteY4" fmla="*/ 298451 h 336550"/>
                <a:gd name="connsiteX5" fmla="*/ 121730 w 217488"/>
                <a:gd name="connsiteY5" fmla="*/ 293211 h 336550"/>
                <a:gd name="connsiteX6" fmla="*/ 124397 w 217488"/>
                <a:gd name="connsiteY6" fmla="*/ 281420 h 336550"/>
                <a:gd name="connsiteX7" fmla="*/ 161735 w 217488"/>
                <a:gd name="connsiteY7" fmla="*/ 236878 h 336550"/>
                <a:gd name="connsiteX8" fmla="*/ 156401 w 217488"/>
                <a:gd name="connsiteY8" fmla="*/ 204126 h 336550"/>
                <a:gd name="connsiteX9" fmla="*/ 151067 w 217488"/>
                <a:gd name="connsiteY9" fmla="*/ 191025 h 336550"/>
                <a:gd name="connsiteX10" fmla="*/ 141733 w 217488"/>
                <a:gd name="connsiteY10" fmla="*/ 179234 h 336550"/>
                <a:gd name="connsiteX11" fmla="*/ 143066 w 217488"/>
                <a:gd name="connsiteY11" fmla="*/ 166133 h 336550"/>
                <a:gd name="connsiteX12" fmla="*/ 108744 w 217488"/>
                <a:gd name="connsiteY12" fmla="*/ 26988 h 336550"/>
                <a:gd name="connsiteX13" fmla="*/ 52026 w 217488"/>
                <a:gd name="connsiteY13" fmla="*/ 132725 h 336550"/>
                <a:gd name="connsiteX14" fmla="*/ 28283 w 217488"/>
                <a:gd name="connsiteY14" fmla="*/ 189560 h 336550"/>
                <a:gd name="connsiteX15" fmla="*/ 19050 w 217488"/>
                <a:gd name="connsiteY15" fmla="*/ 229211 h 336550"/>
                <a:gd name="connsiteX16" fmla="*/ 30921 w 217488"/>
                <a:gd name="connsiteY16" fmla="*/ 274150 h 336550"/>
                <a:gd name="connsiteX17" fmla="*/ 63897 w 217488"/>
                <a:gd name="connsiteY17" fmla="*/ 307193 h 336550"/>
                <a:gd name="connsiteX18" fmla="*/ 108744 w 217488"/>
                <a:gd name="connsiteY18" fmla="*/ 319088 h 336550"/>
                <a:gd name="connsiteX19" fmla="*/ 153591 w 217488"/>
                <a:gd name="connsiteY19" fmla="*/ 307193 h 336550"/>
                <a:gd name="connsiteX20" fmla="*/ 186567 w 217488"/>
                <a:gd name="connsiteY20" fmla="*/ 274150 h 336550"/>
                <a:gd name="connsiteX21" fmla="*/ 198438 w 217488"/>
                <a:gd name="connsiteY21" fmla="*/ 229211 h 336550"/>
                <a:gd name="connsiteX22" fmla="*/ 189205 w 217488"/>
                <a:gd name="connsiteY22" fmla="*/ 189560 h 336550"/>
                <a:gd name="connsiteX23" fmla="*/ 165462 w 217488"/>
                <a:gd name="connsiteY23" fmla="*/ 132725 h 336550"/>
                <a:gd name="connsiteX24" fmla="*/ 108744 w 217488"/>
                <a:gd name="connsiteY24" fmla="*/ 26988 h 336550"/>
                <a:gd name="connsiteX25" fmla="*/ 108744 w 217488"/>
                <a:gd name="connsiteY25" fmla="*/ 0 h 336550"/>
                <a:gd name="connsiteX26" fmla="*/ 116701 w 217488"/>
                <a:gd name="connsiteY26" fmla="*/ 3944 h 336550"/>
                <a:gd name="connsiteX27" fmla="*/ 217488 w 217488"/>
                <a:gd name="connsiteY27" fmla="*/ 228749 h 336550"/>
                <a:gd name="connsiteX28" fmla="*/ 202901 w 217488"/>
                <a:gd name="connsiteY28" fmla="*/ 282650 h 336550"/>
                <a:gd name="connsiteX29" fmla="*/ 163116 w 217488"/>
                <a:gd name="connsiteY29" fmla="*/ 322089 h 336550"/>
                <a:gd name="connsiteX30" fmla="*/ 108744 w 217488"/>
                <a:gd name="connsiteY30" fmla="*/ 336550 h 336550"/>
                <a:gd name="connsiteX31" fmla="*/ 54372 w 217488"/>
                <a:gd name="connsiteY31" fmla="*/ 322089 h 336550"/>
                <a:gd name="connsiteX32" fmla="*/ 14587 w 217488"/>
                <a:gd name="connsiteY32" fmla="*/ 282650 h 336550"/>
                <a:gd name="connsiteX33" fmla="*/ 0 w 217488"/>
                <a:gd name="connsiteY33" fmla="*/ 228749 h 336550"/>
                <a:gd name="connsiteX34" fmla="*/ 100787 w 217488"/>
                <a:gd name="connsiteY34" fmla="*/ 3944 h 336550"/>
                <a:gd name="connsiteX35" fmla="*/ 108744 w 217488"/>
                <a:gd name="connsiteY35"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7488" h="336550">
                  <a:moveTo>
                    <a:pt x="143066" y="166133"/>
                  </a:moveTo>
                  <a:cubicBezTo>
                    <a:pt x="147067" y="163513"/>
                    <a:pt x="152401" y="163513"/>
                    <a:pt x="156401" y="167443"/>
                  </a:cubicBezTo>
                  <a:cubicBezTo>
                    <a:pt x="157735" y="168754"/>
                    <a:pt x="185738" y="202816"/>
                    <a:pt x="179071" y="239498"/>
                  </a:cubicBezTo>
                  <a:cubicBezTo>
                    <a:pt x="176404" y="263079"/>
                    <a:pt x="160402" y="281420"/>
                    <a:pt x="133732" y="297141"/>
                  </a:cubicBezTo>
                  <a:cubicBezTo>
                    <a:pt x="132398" y="297141"/>
                    <a:pt x="131065" y="298451"/>
                    <a:pt x="129731" y="298451"/>
                  </a:cubicBezTo>
                  <a:cubicBezTo>
                    <a:pt x="125731" y="298451"/>
                    <a:pt x="123064" y="295831"/>
                    <a:pt x="121730" y="293211"/>
                  </a:cubicBezTo>
                  <a:cubicBezTo>
                    <a:pt x="119063" y="289281"/>
                    <a:pt x="120397" y="284040"/>
                    <a:pt x="124397" y="281420"/>
                  </a:cubicBezTo>
                  <a:cubicBezTo>
                    <a:pt x="145733" y="268319"/>
                    <a:pt x="157735" y="253909"/>
                    <a:pt x="161735" y="236878"/>
                  </a:cubicBezTo>
                  <a:cubicBezTo>
                    <a:pt x="163069" y="225087"/>
                    <a:pt x="160402" y="213296"/>
                    <a:pt x="156401" y="204126"/>
                  </a:cubicBezTo>
                  <a:cubicBezTo>
                    <a:pt x="155068" y="198885"/>
                    <a:pt x="153734" y="194955"/>
                    <a:pt x="151067" y="191025"/>
                  </a:cubicBezTo>
                  <a:cubicBezTo>
                    <a:pt x="145733" y="183164"/>
                    <a:pt x="143066" y="180544"/>
                    <a:pt x="141733" y="179234"/>
                  </a:cubicBezTo>
                  <a:cubicBezTo>
                    <a:pt x="139066" y="175304"/>
                    <a:pt x="139066" y="168754"/>
                    <a:pt x="143066" y="166133"/>
                  </a:cubicBezTo>
                  <a:close/>
                  <a:moveTo>
                    <a:pt x="108744" y="26988"/>
                  </a:moveTo>
                  <a:cubicBezTo>
                    <a:pt x="90277" y="57387"/>
                    <a:pt x="71811" y="91752"/>
                    <a:pt x="52026" y="132725"/>
                  </a:cubicBezTo>
                  <a:cubicBezTo>
                    <a:pt x="42792" y="152551"/>
                    <a:pt x="34878" y="172377"/>
                    <a:pt x="28283" y="189560"/>
                  </a:cubicBezTo>
                  <a:cubicBezTo>
                    <a:pt x="21688" y="206742"/>
                    <a:pt x="19050" y="219959"/>
                    <a:pt x="19050" y="229211"/>
                  </a:cubicBezTo>
                  <a:cubicBezTo>
                    <a:pt x="19050" y="245072"/>
                    <a:pt x="23007" y="260933"/>
                    <a:pt x="30921" y="274150"/>
                  </a:cubicBezTo>
                  <a:cubicBezTo>
                    <a:pt x="38835" y="288689"/>
                    <a:pt x="49388" y="299262"/>
                    <a:pt x="63897" y="307193"/>
                  </a:cubicBezTo>
                  <a:cubicBezTo>
                    <a:pt x="77087" y="315123"/>
                    <a:pt x="92916" y="319088"/>
                    <a:pt x="108744" y="319088"/>
                  </a:cubicBezTo>
                  <a:cubicBezTo>
                    <a:pt x="124572" y="319088"/>
                    <a:pt x="140401" y="315123"/>
                    <a:pt x="153591" y="307193"/>
                  </a:cubicBezTo>
                  <a:cubicBezTo>
                    <a:pt x="168100" y="299262"/>
                    <a:pt x="178653" y="288689"/>
                    <a:pt x="186567" y="274150"/>
                  </a:cubicBezTo>
                  <a:cubicBezTo>
                    <a:pt x="194481" y="260933"/>
                    <a:pt x="198438" y="245072"/>
                    <a:pt x="198438" y="229211"/>
                  </a:cubicBezTo>
                  <a:cubicBezTo>
                    <a:pt x="198438" y="219959"/>
                    <a:pt x="195800" y="206742"/>
                    <a:pt x="189205" y="189560"/>
                  </a:cubicBezTo>
                  <a:cubicBezTo>
                    <a:pt x="182610" y="172377"/>
                    <a:pt x="174696" y="152551"/>
                    <a:pt x="165462" y="132725"/>
                  </a:cubicBezTo>
                  <a:cubicBezTo>
                    <a:pt x="145677" y="91752"/>
                    <a:pt x="127211" y="57387"/>
                    <a:pt x="108744" y="26988"/>
                  </a:cubicBezTo>
                  <a:close/>
                  <a:moveTo>
                    <a:pt x="108744" y="0"/>
                  </a:moveTo>
                  <a:cubicBezTo>
                    <a:pt x="112722" y="0"/>
                    <a:pt x="115375" y="1314"/>
                    <a:pt x="116701" y="3944"/>
                  </a:cubicBezTo>
                  <a:cubicBezTo>
                    <a:pt x="184334" y="119633"/>
                    <a:pt x="217488" y="194568"/>
                    <a:pt x="217488" y="228749"/>
                  </a:cubicBezTo>
                  <a:cubicBezTo>
                    <a:pt x="217488" y="248469"/>
                    <a:pt x="212184" y="265559"/>
                    <a:pt x="202901" y="282650"/>
                  </a:cubicBezTo>
                  <a:cubicBezTo>
                    <a:pt x="193617" y="299740"/>
                    <a:pt x="180356" y="312887"/>
                    <a:pt x="163116" y="322089"/>
                  </a:cubicBezTo>
                  <a:cubicBezTo>
                    <a:pt x="147202" y="331292"/>
                    <a:pt x="128636" y="336550"/>
                    <a:pt x="108744" y="336550"/>
                  </a:cubicBezTo>
                  <a:cubicBezTo>
                    <a:pt x="88852" y="336550"/>
                    <a:pt x="70286" y="331292"/>
                    <a:pt x="54372" y="322089"/>
                  </a:cubicBezTo>
                  <a:cubicBezTo>
                    <a:pt x="37132" y="312887"/>
                    <a:pt x="23871" y="299740"/>
                    <a:pt x="14587" y="282650"/>
                  </a:cubicBezTo>
                  <a:cubicBezTo>
                    <a:pt x="3978" y="266874"/>
                    <a:pt x="0" y="248469"/>
                    <a:pt x="0" y="228749"/>
                  </a:cubicBezTo>
                  <a:cubicBezTo>
                    <a:pt x="0" y="194568"/>
                    <a:pt x="33154" y="119633"/>
                    <a:pt x="100787" y="3944"/>
                  </a:cubicBezTo>
                  <a:cubicBezTo>
                    <a:pt x="102113" y="1314"/>
                    <a:pt x="104765" y="0"/>
                    <a:pt x="108744"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2" name="椭圆 15"/>
            <p:cNvSpPr/>
            <p:nvPr/>
          </p:nvSpPr>
          <p:spPr>
            <a:xfrm>
              <a:off x="6857310" y="4712481"/>
              <a:ext cx="574140" cy="553594"/>
            </a:xfrm>
            <a:custGeom>
              <a:avLst/>
              <a:gdLst>
                <a:gd name="connsiteX0" fmla="*/ 174005 w 338138"/>
                <a:gd name="connsiteY0" fmla="*/ 18121 h 326038"/>
                <a:gd name="connsiteX1" fmla="*/ 160013 w 338138"/>
                <a:gd name="connsiteY1" fmla="*/ 19109 h 326038"/>
                <a:gd name="connsiteX2" fmla="*/ 160013 w 338138"/>
                <a:gd name="connsiteY2" fmla="*/ 70472 h 326038"/>
                <a:gd name="connsiteX3" fmla="*/ 92851 w 338138"/>
                <a:gd name="connsiteY3" fmla="*/ 149491 h 326038"/>
                <a:gd name="connsiteX4" fmla="*/ 88900 w 338138"/>
                <a:gd name="connsiteY4" fmla="*/ 149491 h 326038"/>
                <a:gd name="connsiteX5" fmla="*/ 88900 w 338138"/>
                <a:gd name="connsiteY5" fmla="*/ 279872 h 326038"/>
                <a:gd name="connsiteX6" fmla="*/ 119189 w 338138"/>
                <a:gd name="connsiteY6" fmla="*/ 310163 h 326038"/>
                <a:gd name="connsiteX7" fmla="*/ 262731 w 338138"/>
                <a:gd name="connsiteY7" fmla="*/ 310163 h 326038"/>
                <a:gd name="connsiteX8" fmla="*/ 300922 w 338138"/>
                <a:gd name="connsiteY8" fmla="*/ 278555 h 326038"/>
                <a:gd name="connsiteX9" fmla="*/ 320675 w 338138"/>
                <a:gd name="connsiteY9" fmla="*/ 157393 h 326038"/>
                <a:gd name="connsiteX10" fmla="*/ 320675 w 338138"/>
                <a:gd name="connsiteY10" fmla="*/ 156076 h 326038"/>
                <a:gd name="connsiteX11" fmla="*/ 290386 w 338138"/>
                <a:gd name="connsiteY11" fmla="*/ 127102 h 326038"/>
                <a:gd name="connsiteX12" fmla="*/ 210055 w 338138"/>
                <a:gd name="connsiteY12" fmla="*/ 127102 h 326038"/>
                <a:gd name="connsiteX13" fmla="*/ 200837 w 338138"/>
                <a:gd name="connsiteY13" fmla="*/ 117883 h 326038"/>
                <a:gd name="connsiteX14" fmla="*/ 200837 w 338138"/>
                <a:gd name="connsiteY14" fmla="*/ 57302 h 326038"/>
                <a:gd name="connsiteX15" fmla="*/ 188985 w 338138"/>
                <a:gd name="connsiteY15" fmla="*/ 23060 h 326038"/>
                <a:gd name="connsiteX16" fmla="*/ 174005 w 338138"/>
                <a:gd name="connsiteY16" fmla="*/ 18121 h 326038"/>
                <a:gd name="connsiteX17" fmla="*/ 166923 w 338138"/>
                <a:gd name="connsiteY17" fmla="*/ 10 h 326038"/>
                <a:gd name="connsiteX18" fmla="*/ 199449 w 338138"/>
                <a:gd name="connsiteY18" fmla="*/ 8733 h 326038"/>
                <a:gd name="connsiteX19" fmla="*/ 217941 w 338138"/>
                <a:gd name="connsiteY19" fmla="*/ 56131 h 326038"/>
                <a:gd name="connsiteX20" fmla="*/ 217941 w 338138"/>
                <a:gd name="connsiteY20" fmla="*/ 108796 h 326038"/>
                <a:gd name="connsiteX21" fmla="*/ 290588 w 338138"/>
                <a:gd name="connsiteY21" fmla="*/ 108796 h 326038"/>
                <a:gd name="connsiteX22" fmla="*/ 338138 w 338138"/>
                <a:gd name="connsiteY22" fmla="*/ 154878 h 326038"/>
                <a:gd name="connsiteX23" fmla="*/ 338138 w 338138"/>
                <a:gd name="connsiteY23" fmla="*/ 157511 h 326038"/>
                <a:gd name="connsiteX24" fmla="*/ 338138 w 338138"/>
                <a:gd name="connsiteY24" fmla="*/ 158828 h 326038"/>
                <a:gd name="connsiteX25" fmla="*/ 318325 w 338138"/>
                <a:gd name="connsiteY25" fmla="*/ 279956 h 326038"/>
                <a:gd name="connsiteX26" fmla="*/ 262850 w 338138"/>
                <a:gd name="connsiteY26" fmla="*/ 326038 h 326038"/>
                <a:gd name="connsiteX27" fmla="*/ 118877 w 338138"/>
                <a:gd name="connsiteY27" fmla="*/ 326038 h 326038"/>
                <a:gd name="connsiteX28" fmla="*/ 71326 w 338138"/>
                <a:gd name="connsiteY28" fmla="*/ 278640 h 326038"/>
                <a:gd name="connsiteX29" fmla="*/ 71326 w 338138"/>
                <a:gd name="connsiteY29" fmla="*/ 144345 h 326038"/>
                <a:gd name="connsiteX30" fmla="*/ 63401 w 338138"/>
                <a:gd name="connsiteY30" fmla="*/ 136445 h 326038"/>
                <a:gd name="connsiteX31" fmla="*/ 23775 w 338138"/>
                <a:gd name="connsiteY31" fmla="*/ 136445 h 326038"/>
                <a:gd name="connsiteX32" fmla="*/ 17171 w 338138"/>
                <a:gd name="connsiteY32" fmla="*/ 144345 h 326038"/>
                <a:gd name="connsiteX33" fmla="*/ 17171 w 338138"/>
                <a:gd name="connsiteY33" fmla="*/ 286540 h 326038"/>
                <a:gd name="connsiteX34" fmla="*/ 23775 w 338138"/>
                <a:gd name="connsiteY34" fmla="*/ 294439 h 326038"/>
                <a:gd name="connsiteX35" fmla="*/ 47550 w 338138"/>
                <a:gd name="connsiteY35" fmla="*/ 294439 h 326038"/>
                <a:gd name="connsiteX36" fmla="*/ 55476 w 338138"/>
                <a:gd name="connsiteY36" fmla="*/ 302339 h 326038"/>
                <a:gd name="connsiteX37" fmla="*/ 47550 w 338138"/>
                <a:gd name="connsiteY37" fmla="*/ 311555 h 326038"/>
                <a:gd name="connsiteX38" fmla="*/ 23775 w 338138"/>
                <a:gd name="connsiteY38" fmla="*/ 311555 h 326038"/>
                <a:gd name="connsiteX39" fmla="*/ 0 w 338138"/>
                <a:gd name="connsiteY39" fmla="*/ 286540 h 326038"/>
                <a:gd name="connsiteX40" fmla="*/ 0 w 338138"/>
                <a:gd name="connsiteY40" fmla="*/ 144345 h 326038"/>
                <a:gd name="connsiteX41" fmla="*/ 23775 w 338138"/>
                <a:gd name="connsiteY41" fmla="*/ 119329 h 326038"/>
                <a:gd name="connsiteX42" fmla="*/ 63401 w 338138"/>
                <a:gd name="connsiteY42" fmla="*/ 119329 h 326038"/>
                <a:gd name="connsiteX43" fmla="*/ 85855 w 338138"/>
                <a:gd name="connsiteY43" fmla="*/ 132495 h 326038"/>
                <a:gd name="connsiteX44" fmla="*/ 87176 w 338138"/>
                <a:gd name="connsiteY44" fmla="*/ 132495 h 326038"/>
                <a:gd name="connsiteX45" fmla="*/ 143973 w 338138"/>
                <a:gd name="connsiteY45" fmla="*/ 69297 h 326038"/>
                <a:gd name="connsiteX46" fmla="*/ 143973 w 338138"/>
                <a:gd name="connsiteY46" fmla="*/ 11366 h 326038"/>
                <a:gd name="connsiteX47" fmla="*/ 149256 w 338138"/>
                <a:gd name="connsiteY47" fmla="*/ 2150 h 326038"/>
                <a:gd name="connsiteX48" fmla="*/ 166923 w 338138"/>
                <a:gd name="connsiteY48" fmla="*/ 10 h 32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8138" h="326038">
                  <a:moveTo>
                    <a:pt x="174005" y="18121"/>
                  </a:moveTo>
                  <a:cubicBezTo>
                    <a:pt x="168902" y="17792"/>
                    <a:pt x="163964" y="18451"/>
                    <a:pt x="160013" y="19109"/>
                  </a:cubicBezTo>
                  <a:cubicBezTo>
                    <a:pt x="160013" y="19109"/>
                    <a:pt x="160013" y="19109"/>
                    <a:pt x="160013" y="70472"/>
                  </a:cubicBezTo>
                  <a:cubicBezTo>
                    <a:pt x="160013" y="129736"/>
                    <a:pt x="95485" y="149491"/>
                    <a:pt x="92851" y="149491"/>
                  </a:cubicBezTo>
                  <a:cubicBezTo>
                    <a:pt x="91534" y="149491"/>
                    <a:pt x="90217" y="149491"/>
                    <a:pt x="88900" y="149491"/>
                  </a:cubicBezTo>
                  <a:cubicBezTo>
                    <a:pt x="88900" y="149491"/>
                    <a:pt x="88900" y="149491"/>
                    <a:pt x="88900" y="279872"/>
                  </a:cubicBezTo>
                  <a:cubicBezTo>
                    <a:pt x="88900" y="296993"/>
                    <a:pt x="102069" y="310163"/>
                    <a:pt x="119189" y="310163"/>
                  </a:cubicBezTo>
                  <a:cubicBezTo>
                    <a:pt x="119189" y="310163"/>
                    <a:pt x="119189" y="310163"/>
                    <a:pt x="262731" y="310163"/>
                  </a:cubicBezTo>
                  <a:cubicBezTo>
                    <a:pt x="286436" y="310163"/>
                    <a:pt x="299605" y="299627"/>
                    <a:pt x="300922" y="278555"/>
                  </a:cubicBezTo>
                  <a:cubicBezTo>
                    <a:pt x="300922" y="278555"/>
                    <a:pt x="300922" y="278555"/>
                    <a:pt x="320675" y="157393"/>
                  </a:cubicBezTo>
                  <a:cubicBezTo>
                    <a:pt x="320675" y="157393"/>
                    <a:pt x="320675" y="157393"/>
                    <a:pt x="320675" y="156076"/>
                  </a:cubicBezTo>
                  <a:cubicBezTo>
                    <a:pt x="320675" y="140272"/>
                    <a:pt x="307506" y="127102"/>
                    <a:pt x="290386" y="127102"/>
                  </a:cubicBezTo>
                  <a:cubicBezTo>
                    <a:pt x="290386" y="127102"/>
                    <a:pt x="290386" y="127102"/>
                    <a:pt x="210055" y="127102"/>
                  </a:cubicBezTo>
                  <a:cubicBezTo>
                    <a:pt x="204788" y="127102"/>
                    <a:pt x="200837" y="123151"/>
                    <a:pt x="200837" y="117883"/>
                  </a:cubicBezTo>
                  <a:cubicBezTo>
                    <a:pt x="200837" y="117883"/>
                    <a:pt x="200837" y="117883"/>
                    <a:pt x="200837" y="57302"/>
                  </a:cubicBezTo>
                  <a:cubicBezTo>
                    <a:pt x="200837" y="40181"/>
                    <a:pt x="196886" y="29645"/>
                    <a:pt x="188985" y="23060"/>
                  </a:cubicBezTo>
                  <a:cubicBezTo>
                    <a:pt x="184376" y="19768"/>
                    <a:pt x="179108" y="18451"/>
                    <a:pt x="174005" y="18121"/>
                  </a:cubicBezTo>
                  <a:close/>
                  <a:moveTo>
                    <a:pt x="166923" y="10"/>
                  </a:moveTo>
                  <a:cubicBezTo>
                    <a:pt x="176664" y="-154"/>
                    <a:pt x="188882" y="1491"/>
                    <a:pt x="199449" y="8733"/>
                  </a:cubicBezTo>
                  <a:cubicBezTo>
                    <a:pt x="211336" y="17949"/>
                    <a:pt x="217941" y="33749"/>
                    <a:pt x="217941" y="56131"/>
                  </a:cubicBezTo>
                  <a:cubicBezTo>
                    <a:pt x="217941" y="56131"/>
                    <a:pt x="217941" y="56131"/>
                    <a:pt x="217941" y="108796"/>
                  </a:cubicBezTo>
                  <a:cubicBezTo>
                    <a:pt x="217941" y="108796"/>
                    <a:pt x="217941" y="108796"/>
                    <a:pt x="290588" y="108796"/>
                  </a:cubicBezTo>
                  <a:cubicBezTo>
                    <a:pt x="317005" y="108796"/>
                    <a:pt x="338138" y="129862"/>
                    <a:pt x="338138" y="154878"/>
                  </a:cubicBezTo>
                  <a:cubicBezTo>
                    <a:pt x="338138" y="154878"/>
                    <a:pt x="338138" y="154878"/>
                    <a:pt x="338138" y="157511"/>
                  </a:cubicBezTo>
                  <a:cubicBezTo>
                    <a:pt x="338138" y="157511"/>
                    <a:pt x="338138" y="157511"/>
                    <a:pt x="338138" y="158828"/>
                  </a:cubicBezTo>
                  <a:cubicBezTo>
                    <a:pt x="338138" y="158828"/>
                    <a:pt x="338138" y="158828"/>
                    <a:pt x="318325" y="279956"/>
                  </a:cubicBezTo>
                  <a:cubicBezTo>
                    <a:pt x="314363" y="308922"/>
                    <a:pt x="294550" y="326038"/>
                    <a:pt x="262850" y="326038"/>
                  </a:cubicBezTo>
                  <a:cubicBezTo>
                    <a:pt x="262850" y="326038"/>
                    <a:pt x="262850" y="326038"/>
                    <a:pt x="118877" y="326038"/>
                  </a:cubicBezTo>
                  <a:cubicBezTo>
                    <a:pt x="92460" y="326038"/>
                    <a:pt x="71326" y="304972"/>
                    <a:pt x="71326" y="278640"/>
                  </a:cubicBezTo>
                  <a:cubicBezTo>
                    <a:pt x="71326" y="278640"/>
                    <a:pt x="71326" y="278640"/>
                    <a:pt x="71326" y="144345"/>
                  </a:cubicBezTo>
                  <a:cubicBezTo>
                    <a:pt x="71326" y="139078"/>
                    <a:pt x="67363" y="136445"/>
                    <a:pt x="63401" y="136445"/>
                  </a:cubicBezTo>
                  <a:cubicBezTo>
                    <a:pt x="63401" y="136445"/>
                    <a:pt x="63401" y="136445"/>
                    <a:pt x="23775" y="136445"/>
                  </a:cubicBezTo>
                  <a:cubicBezTo>
                    <a:pt x="19813" y="136445"/>
                    <a:pt x="17171" y="139078"/>
                    <a:pt x="17171" y="144345"/>
                  </a:cubicBezTo>
                  <a:cubicBezTo>
                    <a:pt x="17171" y="144345"/>
                    <a:pt x="17171" y="144345"/>
                    <a:pt x="17171" y="286540"/>
                  </a:cubicBezTo>
                  <a:cubicBezTo>
                    <a:pt x="17171" y="290489"/>
                    <a:pt x="19813" y="294439"/>
                    <a:pt x="23775" y="294439"/>
                  </a:cubicBezTo>
                  <a:cubicBezTo>
                    <a:pt x="23775" y="294439"/>
                    <a:pt x="23775" y="294439"/>
                    <a:pt x="47550" y="294439"/>
                  </a:cubicBezTo>
                  <a:cubicBezTo>
                    <a:pt x="51513" y="294439"/>
                    <a:pt x="55476" y="298389"/>
                    <a:pt x="55476" y="302339"/>
                  </a:cubicBezTo>
                  <a:cubicBezTo>
                    <a:pt x="55476" y="307605"/>
                    <a:pt x="51513" y="311555"/>
                    <a:pt x="47550" y="311555"/>
                  </a:cubicBezTo>
                  <a:cubicBezTo>
                    <a:pt x="47550" y="311555"/>
                    <a:pt x="47550" y="311555"/>
                    <a:pt x="23775" y="311555"/>
                  </a:cubicBezTo>
                  <a:cubicBezTo>
                    <a:pt x="10567" y="311555"/>
                    <a:pt x="0" y="299706"/>
                    <a:pt x="0" y="286540"/>
                  </a:cubicBezTo>
                  <a:cubicBezTo>
                    <a:pt x="0" y="286540"/>
                    <a:pt x="0" y="286540"/>
                    <a:pt x="0" y="144345"/>
                  </a:cubicBezTo>
                  <a:cubicBezTo>
                    <a:pt x="0" y="129862"/>
                    <a:pt x="10567" y="119329"/>
                    <a:pt x="23775" y="119329"/>
                  </a:cubicBezTo>
                  <a:cubicBezTo>
                    <a:pt x="23775" y="119329"/>
                    <a:pt x="23775" y="119329"/>
                    <a:pt x="63401" y="119329"/>
                  </a:cubicBezTo>
                  <a:cubicBezTo>
                    <a:pt x="72647" y="119329"/>
                    <a:pt x="81893" y="124595"/>
                    <a:pt x="85855" y="132495"/>
                  </a:cubicBezTo>
                  <a:cubicBezTo>
                    <a:pt x="85855" y="132495"/>
                    <a:pt x="87176" y="132495"/>
                    <a:pt x="87176" y="132495"/>
                  </a:cubicBezTo>
                  <a:cubicBezTo>
                    <a:pt x="89818" y="131179"/>
                    <a:pt x="143973" y="115379"/>
                    <a:pt x="143973" y="69297"/>
                  </a:cubicBezTo>
                  <a:cubicBezTo>
                    <a:pt x="143973" y="69297"/>
                    <a:pt x="143973" y="69297"/>
                    <a:pt x="143973" y="11366"/>
                  </a:cubicBezTo>
                  <a:cubicBezTo>
                    <a:pt x="143973" y="7416"/>
                    <a:pt x="146615" y="3466"/>
                    <a:pt x="149256" y="2150"/>
                  </a:cubicBezTo>
                  <a:cubicBezTo>
                    <a:pt x="149917" y="2150"/>
                    <a:pt x="157182" y="175"/>
                    <a:pt x="166923" y="1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7" name="组合 16"/>
          <p:cNvGrpSpPr/>
          <p:nvPr/>
        </p:nvGrpSpPr>
        <p:grpSpPr>
          <a:xfrm>
            <a:off x="1447800" y="2218156"/>
            <a:ext cx="2591181" cy="1479086"/>
            <a:chOff x="7575152" y="1678126"/>
            <a:chExt cx="2591181" cy="1479086"/>
          </a:xfrm>
        </p:grpSpPr>
        <p:sp>
          <p:nvSpPr>
            <p:cNvPr id="18" name="矩形 17"/>
            <p:cNvSpPr/>
            <p:nvPr/>
          </p:nvSpPr>
          <p:spPr>
            <a:xfrm>
              <a:off x="7575152" y="2030750"/>
              <a:ext cx="2591181" cy="112646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9" name="矩形 18"/>
            <p:cNvSpPr/>
            <p:nvPr/>
          </p:nvSpPr>
          <p:spPr>
            <a:xfrm>
              <a:off x="7924359"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标题文字添加</a:t>
              </a:r>
            </a:p>
          </p:txBody>
        </p:sp>
      </p:grpSp>
      <p:grpSp>
        <p:nvGrpSpPr>
          <p:cNvPr id="20" name="组合 19"/>
          <p:cNvGrpSpPr/>
          <p:nvPr/>
        </p:nvGrpSpPr>
        <p:grpSpPr>
          <a:xfrm>
            <a:off x="1447800" y="4170408"/>
            <a:ext cx="2591181" cy="1479086"/>
            <a:chOff x="7575152" y="1678126"/>
            <a:chExt cx="2591181" cy="1479086"/>
          </a:xfrm>
        </p:grpSpPr>
        <p:sp>
          <p:nvSpPr>
            <p:cNvPr id="21" name="矩形 20"/>
            <p:cNvSpPr/>
            <p:nvPr/>
          </p:nvSpPr>
          <p:spPr>
            <a:xfrm>
              <a:off x="7575152" y="2030750"/>
              <a:ext cx="2591181" cy="112646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2" name="矩形 21"/>
            <p:cNvSpPr/>
            <p:nvPr/>
          </p:nvSpPr>
          <p:spPr>
            <a:xfrm>
              <a:off x="7924359"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标题文字添加</a:t>
              </a:r>
            </a:p>
          </p:txBody>
        </p:sp>
      </p:grpSp>
      <p:grpSp>
        <p:nvGrpSpPr>
          <p:cNvPr id="23" name="组合 22"/>
          <p:cNvGrpSpPr/>
          <p:nvPr/>
        </p:nvGrpSpPr>
        <p:grpSpPr>
          <a:xfrm>
            <a:off x="8166100" y="2218156"/>
            <a:ext cx="2591181" cy="1479086"/>
            <a:chOff x="7575152" y="1678126"/>
            <a:chExt cx="2591181" cy="1479086"/>
          </a:xfrm>
        </p:grpSpPr>
        <p:sp>
          <p:nvSpPr>
            <p:cNvPr id="24" name="矩形 23"/>
            <p:cNvSpPr/>
            <p:nvPr/>
          </p:nvSpPr>
          <p:spPr>
            <a:xfrm>
              <a:off x="7575152" y="2030750"/>
              <a:ext cx="2591181" cy="1126462"/>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5" name="矩形 24"/>
            <p:cNvSpPr/>
            <p:nvPr/>
          </p:nvSpPr>
          <p:spPr>
            <a:xfrm>
              <a:off x="7575152"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26" name="组合 25"/>
          <p:cNvGrpSpPr/>
          <p:nvPr/>
        </p:nvGrpSpPr>
        <p:grpSpPr>
          <a:xfrm>
            <a:off x="8166100" y="4170408"/>
            <a:ext cx="2591181" cy="1479086"/>
            <a:chOff x="7575152" y="1678126"/>
            <a:chExt cx="2591181" cy="1479086"/>
          </a:xfrm>
        </p:grpSpPr>
        <p:sp>
          <p:nvSpPr>
            <p:cNvPr id="27" name="矩形 26"/>
            <p:cNvSpPr/>
            <p:nvPr/>
          </p:nvSpPr>
          <p:spPr>
            <a:xfrm>
              <a:off x="7575152" y="2030750"/>
              <a:ext cx="2591181" cy="1126462"/>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8" name="矩形 27"/>
            <p:cNvSpPr/>
            <p:nvPr/>
          </p:nvSpPr>
          <p:spPr>
            <a:xfrm>
              <a:off x="7575152"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29" name="文本框 28"/>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0" name="矩形 29"/>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4383065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
        <p15:prstTrans prst="airplane"/>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ppt_x"/>
                                          </p:val>
                                        </p:tav>
                                        <p:tav tm="100000">
                                          <p:val>
                                            <p:strVal val="#ppt_x"/>
                                          </p:val>
                                        </p:tav>
                                      </p:tavLst>
                                    </p:anim>
                                    <p:anim calcmode="lin" valueType="num">
                                      <p:cBhvr additive="base">
                                        <p:cTn id="18" dur="500" fill="hold"/>
                                        <p:tgtEl>
                                          <p:spTgt spid="2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40" name="组合 39"/>
          <p:cNvGrpSpPr/>
          <p:nvPr/>
        </p:nvGrpSpPr>
        <p:grpSpPr>
          <a:xfrm>
            <a:off x="874713" y="1848757"/>
            <a:ext cx="1143000" cy="1143000"/>
            <a:chOff x="1319052" y="1848757"/>
            <a:chExt cx="1143000" cy="1143000"/>
          </a:xfrm>
        </p:grpSpPr>
        <p:sp>
          <p:nvSpPr>
            <p:cNvPr id="41" name="矩形: 圆角 40"/>
            <p:cNvSpPr/>
            <p:nvPr/>
          </p:nvSpPr>
          <p:spPr>
            <a:xfrm>
              <a:off x="1319052" y="1848757"/>
              <a:ext cx="1143000" cy="1143000"/>
            </a:xfrm>
            <a:prstGeom prst="round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2" name="椭圆 21"/>
            <p:cNvSpPr/>
            <p:nvPr/>
          </p:nvSpPr>
          <p:spPr>
            <a:xfrm>
              <a:off x="1658011" y="2180774"/>
              <a:ext cx="465082" cy="478966"/>
            </a:xfrm>
            <a:custGeom>
              <a:avLst/>
              <a:gdLst>
                <a:gd name="connsiteX0" fmla="*/ 140277 w 319088"/>
                <a:gd name="connsiteY0" fmla="*/ 225425 h 328613"/>
                <a:gd name="connsiteX1" fmla="*/ 101311 w 319088"/>
                <a:gd name="connsiteY1" fmla="*/ 229351 h 328613"/>
                <a:gd name="connsiteX2" fmla="*/ 100012 w 319088"/>
                <a:gd name="connsiteY2" fmla="*/ 230660 h 328613"/>
                <a:gd name="connsiteX3" fmla="*/ 100012 w 319088"/>
                <a:gd name="connsiteY3" fmla="*/ 319646 h 328613"/>
                <a:gd name="connsiteX4" fmla="*/ 100012 w 319088"/>
                <a:gd name="connsiteY4" fmla="*/ 322263 h 328613"/>
                <a:gd name="connsiteX5" fmla="*/ 101311 w 319088"/>
                <a:gd name="connsiteY5" fmla="*/ 322263 h 328613"/>
                <a:gd name="connsiteX6" fmla="*/ 102610 w 319088"/>
                <a:gd name="connsiteY6" fmla="*/ 322263 h 328613"/>
                <a:gd name="connsiteX7" fmla="*/ 140277 w 319088"/>
                <a:gd name="connsiteY7" fmla="*/ 311794 h 328613"/>
                <a:gd name="connsiteX8" fmla="*/ 142875 w 319088"/>
                <a:gd name="connsiteY8" fmla="*/ 310485 h 328613"/>
                <a:gd name="connsiteX9" fmla="*/ 142875 w 319088"/>
                <a:gd name="connsiteY9" fmla="*/ 228042 h 328613"/>
                <a:gd name="connsiteX10" fmla="*/ 141576 w 319088"/>
                <a:gd name="connsiteY10" fmla="*/ 226734 h 328613"/>
                <a:gd name="connsiteX11" fmla="*/ 140277 w 319088"/>
                <a:gd name="connsiteY11" fmla="*/ 225425 h 328613"/>
                <a:gd name="connsiteX12" fmla="*/ 49212 w 319088"/>
                <a:gd name="connsiteY12" fmla="*/ 223838 h 328613"/>
                <a:gd name="connsiteX13" fmla="*/ 49212 w 319088"/>
                <a:gd name="connsiteY13" fmla="*/ 226378 h 328613"/>
                <a:gd name="connsiteX14" fmla="*/ 49212 w 319088"/>
                <a:gd name="connsiteY14" fmla="*/ 263208 h 328613"/>
                <a:gd name="connsiteX15" fmla="*/ 50497 w 319088"/>
                <a:gd name="connsiteY15" fmla="*/ 265748 h 328613"/>
                <a:gd name="connsiteX16" fmla="*/ 74915 w 319088"/>
                <a:gd name="connsiteY16" fmla="*/ 274638 h 328613"/>
                <a:gd name="connsiteX17" fmla="*/ 76200 w 319088"/>
                <a:gd name="connsiteY17" fmla="*/ 273368 h 328613"/>
                <a:gd name="connsiteX18" fmla="*/ 76200 w 319088"/>
                <a:gd name="connsiteY18" fmla="*/ 272098 h 328613"/>
                <a:gd name="connsiteX19" fmla="*/ 76200 w 319088"/>
                <a:gd name="connsiteY19" fmla="*/ 230188 h 328613"/>
                <a:gd name="connsiteX20" fmla="*/ 74915 w 319088"/>
                <a:gd name="connsiteY20" fmla="*/ 228918 h 328613"/>
                <a:gd name="connsiteX21" fmla="*/ 50497 w 319088"/>
                <a:gd name="connsiteY21" fmla="*/ 223838 h 328613"/>
                <a:gd name="connsiteX22" fmla="*/ 49212 w 319088"/>
                <a:gd name="connsiteY22" fmla="*/ 223838 h 328613"/>
                <a:gd name="connsiteX23" fmla="*/ 189206 w 319088"/>
                <a:gd name="connsiteY23" fmla="*/ 222250 h 328613"/>
                <a:gd name="connsiteX24" fmla="*/ 156868 w 319088"/>
                <a:gd name="connsiteY24" fmla="*/ 224848 h 328613"/>
                <a:gd name="connsiteX25" fmla="*/ 155575 w 319088"/>
                <a:gd name="connsiteY25" fmla="*/ 226147 h 328613"/>
                <a:gd name="connsiteX26" fmla="*/ 155575 w 319088"/>
                <a:gd name="connsiteY26" fmla="*/ 305377 h 328613"/>
                <a:gd name="connsiteX27" fmla="*/ 156868 w 319088"/>
                <a:gd name="connsiteY27" fmla="*/ 307975 h 328613"/>
                <a:gd name="connsiteX28" fmla="*/ 158162 w 319088"/>
                <a:gd name="connsiteY28" fmla="*/ 307975 h 328613"/>
                <a:gd name="connsiteX29" fmla="*/ 189206 w 319088"/>
                <a:gd name="connsiteY29" fmla="*/ 300182 h 328613"/>
                <a:gd name="connsiteX30" fmla="*/ 190500 w 319088"/>
                <a:gd name="connsiteY30" fmla="*/ 297584 h 328613"/>
                <a:gd name="connsiteX31" fmla="*/ 190500 w 319088"/>
                <a:gd name="connsiteY31" fmla="*/ 223549 h 328613"/>
                <a:gd name="connsiteX32" fmla="*/ 190500 w 319088"/>
                <a:gd name="connsiteY32" fmla="*/ 222250 h 328613"/>
                <a:gd name="connsiteX33" fmla="*/ 189206 w 319088"/>
                <a:gd name="connsiteY33" fmla="*/ 222250 h 328613"/>
                <a:gd name="connsiteX34" fmla="*/ 12700 w 319088"/>
                <a:gd name="connsiteY34" fmla="*/ 217488 h 328613"/>
                <a:gd name="connsiteX35" fmla="*/ 12700 w 319088"/>
                <a:gd name="connsiteY35" fmla="*/ 218778 h 328613"/>
                <a:gd name="connsiteX36" fmla="*/ 12700 w 319088"/>
                <a:gd name="connsiteY36" fmla="*/ 251024 h 328613"/>
                <a:gd name="connsiteX37" fmla="*/ 13970 w 319088"/>
                <a:gd name="connsiteY37" fmla="*/ 252314 h 328613"/>
                <a:gd name="connsiteX38" fmla="*/ 29210 w 319088"/>
                <a:gd name="connsiteY38" fmla="*/ 258763 h 328613"/>
                <a:gd name="connsiteX39" fmla="*/ 30480 w 319088"/>
                <a:gd name="connsiteY39" fmla="*/ 258763 h 328613"/>
                <a:gd name="connsiteX40" fmla="*/ 31750 w 319088"/>
                <a:gd name="connsiteY40" fmla="*/ 258763 h 328613"/>
                <a:gd name="connsiteX41" fmla="*/ 31750 w 319088"/>
                <a:gd name="connsiteY41" fmla="*/ 257473 h 328613"/>
                <a:gd name="connsiteX42" fmla="*/ 31750 w 319088"/>
                <a:gd name="connsiteY42" fmla="*/ 222647 h 328613"/>
                <a:gd name="connsiteX43" fmla="*/ 30480 w 319088"/>
                <a:gd name="connsiteY43" fmla="*/ 220068 h 328613"/>
                <a:gd name="connsiteX44" fmla="*/ 13970 w 319088"/>
                <a:gd name="connsiteY44" fmla="*/ 217488 h 328613"/>
                <a:gd name="connsiteX45" fmla="*/ 12700 w 319088"/>
                <a:gd name="connsiteY45" fmla="*/ 217488 h 328613"/>
                <a:gd name="connsiteX46" fmla="*/ 280105 w 319088"/>
                <a:gd name="connsiteY46" fmla="*/ 214313 h 328613"/>
                <a:gd name="connsiteX47" fmla="*/ 261584 w 319088"/>
                <a:gd name="connsiteY47" fmla="*/ 215595 h 328613"/>
                <a:gd name="connsiteX48" fmla="*/ 260350 w 319088"/>
                <a:gd name="connsiteY48" fmla="*/ 216877 h 328613"/>
                <a:gd name="connsiteX49" fmla="*/ 260350 w 319088"/>
                <a:gd name="connsiteY49" fmla="*/ 278424 h 328613"/>
                <a:gd name="connsiteX50" fmla="*/ 260350 w 319088"/>
                <a:gd name="connsiteY50" fmla="*/ 279706 h 328613"/>
                <a:gd name="connsiteX51" fmla="*/ 261584 w 319088"/>
                <a:gd name="connsiteY51" fmla="*/ 280988 h 328613"/>
                <a:gd name="connsiteX52" fmla="*/ 262819 w 319088"/>
                <a:gd name="connsiteY52" fmla="*/ 280988 h 328613"/>
                <a:gd name="connsiteX53" fmla="*/ 280105 w 319088"/>
                <a:gd name="connsiteY53" fmla="*/ 275859 h 328613"/>
                <a:gd name="connsiteX54" fmla="*/ 282575 w 319088"/>
                <a:gd name="connsiteY54" fmla="*/ 273295 h 328613"/>
                <a:gd name="connsiteX55" fmla="*/ 282575 w 319088"/>
                <a:gd name="connsiteY55" fmla="*/ 215595 h 328613"/>
                <a:gd name="connsiteX56" fmla="*/ 281340 w 319088"/>
                <a:gd name="connsiteY56" fmla="*/ 214313 h 328613"/>
                <a:gd name="connsiteX57" fmla="*/ 280105 w 319088"/>
                <a:gd name="connsiteY57" fmla="*/ 214313 h 328613"/>
                <a:gd name="connsiteX58" fmla="*/ 306983 w 319088"/>
                <a:gd name="connsiteY58" fmla="*/ 211138 h 328613"/>
                <a:gd name="connsiteX59" fmla="*/ 290215 w 319088"/>
                <a:gd name="connsiteY59" fmla="*/ 212428 h 328613"/>
                <a:gd name="connsiteX60" fmla="*/ 288925 w 319088"/>
                <a:gd name="connsiteY60" fmla="*/ 215008 h 328613"/>
                <a:gd name="connsiteX61" fmla="*/ 288925 w 319088"/>
                <a:gd name="connsiteY61" fmla="*/ 271761 h 328613"/>
                <a:gd name="connsiteX62" fmla="*/ 288925 w 319088"/>
                <a:gd name="connsiteY62" fmla="*/ 273051 h 328613"/>
                <a:gd name="connsiteX63" fmla="*/ 290215 w 319088"/>
                <a:gd name="connsiteY63" fmla="*/ 273051 h 328613"/>
                <a:gd name="connsiteX64" fmla="*/ 308273 w 319088"/>
                <a:gd name="connsiteY64" fmla="*/ 269181 h 328613"/>
                <a:gd name="connsiteX65" fmla="*/ 309563 w 319088"/>
                <a:gd name="connsiteY65" fmla="*/ 266602 h 328613"/>
                <a:gd name="connsiteX66" fmla="*/ 308273 w 319088"/>
                <a:gd name="connsiteY66" fmla="*/ 212428 h 328613"/>
                <a:gd name="connsiteX67" fmla="*/ 308273 w 319088"/>
                <a:gd name="connsiteY67" fmla="*/ 211138 h 328613"/>
                <a:gd name="connsiteX68" fmla="*/ 306983 w 319088"/>
                <a:gd name="connsiteY68" fmla="*/ 211138 h 328613"/>
                <a:gd name="connsiteX69" fmla="*/ 290195 w 319088"/>
                <a:gd name="connsiteY69" fmla="*/ 169863 h 328613"/>
                <a:gd name="connsiteX70" fmla="*/ 288925 w 319088"/>
                <a:gd name="connsiteY70" fmla="*/ 171196 h 328613"/>
                <a:gd name="connsiteX71" fmla="*/ 288925 w 319088"/>
                <a:gd name="connsiteY71" fmla="*/ 172530 h 328613"/>
                <a:gd name="connsiteX72" fmla="*/ 288925 w 319088"/>
                <a:gd name="connsiteY72" fmla="*/ 201867 h 328613"/>
                <a:gd name="connsiteX73" fmla="*/ 288925 w 319088"/>
                <a:gd name="connsiteY73" fmla="*/ 203201 h 328613"/>
                <a:gd name="connsiteX74" fmla="*/ 290195 w 319088"/>
                <a:gd name="connsiteY74" fmla="*/ 203201 h 328613"/>
                <a:gd name="connsiteX75" fmla="*/ 306705 w 319088"/>
                <a:gd name="connsiteY75" fmla="*/ 201867 h 328613"/>
                <a:gd name="connsiteX76" fmla="*/ 307975 w 319088"/>
                <a:gd name="connsiteY76" fmla="*/ 200534 h 328613"/>
                <a:gd name="connsiteX77" fmla="*/ 307975 w 319088"/>
                <a:gd name="connsiteY77" fmla="*/ 172530 h 328613"/>
                <a:gd name="connsiteX78" fmla="*/ 306705 w 319088"/>
                <a:gd name="connsiteY78" fmla="*/ 171196 h 328613"/>
                <a:gd name="connsiteX79" fmla="*/ 290195 w 319088"/>
                <a:gd name="connsiteY79" fmla="*/ 169863 h 328613"/>
                <a:gd name="connsiteX80" fmla="*/ 261584 w 319088"/>
                <a:gd name="connsiteY80" fmla="*/ 168275 h 328613"/>
                <a:gd name="connsiteX81" fmla="*/ 260350 w 319088"/>
                <a:gd name="connsiteY81" fmla="*/ 169568 h 328613"/>
                <a:gd name="connsiteX82" fmla="*/ 260350 w 319088"/>
                <a:gd name="connsiteY82" fmla="*/ 170862 h 328613"/>
                <a:gd name="connsiteX83" fmla="*/ 260350 w 319088"/>
                <a:gd name="connsiteY83" fmla="*/ 201906 h 328613"/>
                <a:gd name="connsiteX84" fmla="*/ 260350 w 319088"/>
                <a:gd name="connsiteY84" fmla="*/ 203200 h 328613"/>
                <a:gd name="connsiteX85" fmla="*/ 261584 w 319088"/>
                <a:gd name="connsiteY85" fmla="*/ 203200 h 328613"/>
                <a:gd name="connsiteX86" fmla="*/ 280105 w 319088"/>
                <a:gd name="connsiteY86" fmla="*/ 201906 h 328613"/>
                <a:gd name="connsiteX87" fmla="*/ 282575 w 319088"/>
                <a:gd name="connsiteY87" fmla="*/ 200613 h 328613"/>
                <a:gd name="connsiteX88" fmla="*/ 282575 w 319088"/>
                <a:gd name="connsiteY88" fmla="*/ 170862 h 328613"/>
                <a:gd name="connsiteX89" fmla="*/ 280105 w 319088"/>
                <a:gd name="connsiteY89" fmla="*/ 169568 h 328613"/>
                <a:gd name="connsiteX90" fmla="*/ 261584 w 319088"/>
                <a:gd name="connsiteY90" fmla="*/ 168275 h 328613"/>
                <a:gd name="connsiteX91" fmla="*/ 214024 w 319088"/>
                <a:gd name="connsiteY91" fmla="*/ 168275 h 328613"/>
                <a:gd name="connsiteX92" fmla="*/ 212725 w 319088"/>
                <a:gd name="connsiteY92" fmla="*/ 169567 h 328613"/>
                <a:gd name="connsiteX93" fmla="*/ 212725 w 319088"/>
                <a:gd name="connsiteY93" fmla="*/ 222546 h 328613"/>
                <a:gd name="connsiteX94" fmla="*/ 214024 w 319088"/>
                <a:gd name="connsiteY94" fmla="*/ 223838 h 328613"/>
                <a:gd name="connsiteX95" fmla="*/ 215322 w 319088"/>
                <a:gd name="connsiteY95" fmla="*/ 223838 h 328613"/>
                <a:gd name="connsiteX96" fmla="*/ 240001 w 319088"/>
                <a:gd name="connsiteY96" fmla="*/ 221254 h 328613"/>
                <a:gd name="connsiteX97" fmla="*/ 241300 w 319088"/>
                <a:gd name="connsiteY97" fmla="*/ 219962 h 328613"/>
                <a:gd name="connsiteX98" fmla="*/ 241300 w 319088"/>
                <a:gd name="connsiteY98" fmla="*/ 170859 h 328613"/>
                <a:gd name="connsiteX99" fmla="*/ 240001 w 319088"/>
                <a:gd name="connsiteY99" fmla="*/ 169567 h 328613"/>
                <a:gd name="connsiteX100" fmla="*/ 215322 w 319088"/>
                <a:gd name="connsiteY100" fmla="*/ 168275 h 328613"/>
                <a:gd name="connsiteX101" fmla="*/ 214024 w 319088"/>
                <a:gd name="connsiteY101" fmla="*/ 168275 h 328613"/>
                <a:gd name="connsiteX102" fmla="*/ 30480 w 319088"/>
                <a:gd name="connsiteY102" fmla="*/ 168275 h 328613"/>
                <a:gd name="connsiteX103" fmla="*/ 13970 w 319088"/>
                <a:gd name="connsiteY103" fmla="*/ 169545 h 328613"/>
                <a:gd name="connsiteX104" fmla="*/ 12700 w 319088"/>
                <a:gd name="connsiteY104" fmla="*/ 170815 h 328613"/>
                <a:gd name="connsiteX105" fmla="*/ 12700 w 319088"/>
                <a:gd name="connsiteY105" fmla="*/ 202565 h 328613"/>
                <a:gd name="connsiteX106" fmla="*/ 13970 w 319088"/>
                <a:gd name="connsiteY106" fmla="*/ 203835 h 328613"/>
                <a:gd name="connsiteX107" fmla="*/ 30480 w 319088"/>
                <a:gd name="connsiteY107" fmla="*/ 206375 h 328613"/>
                <a:gd name="connsiteX108" fmla="*/ 31750 w 319088"/>
                <a:gd name="connsiteY108" fmla="*/ 205105 h 328613"/>
                <a:gd name="connsiteX109" fmla="*/ 31750 w 319088"/>
                <a:gd name="connsiteY109" fmla="*/ 203835 h 328613"/>
                <a:gd name="connsiteX110" fmla="*/ 31750 w 319088"/>
                <a:gd name="connsiteY110" fmla="*/ 169545 h 328613"/>
                <a:gd name="connsiteX111" fmla="*/ 31750 w 319088"/>
                <a:gd name="connsiteY111" fmla="*/ 168275 h 328613"/>
                <a:gd name="connsiteX112" fmla="*/ 30480 w 319088"/>
                <a:gd name="connsiteY112" fmla="*/ 168275 h 328613"/>
                <a:gd name="connsiteX113" fmla="*/ 158162 w 319088"/>
                <a:gd name="connsiteY113" fmla="*/ 165100 h 328613"/>
                <a:gd name="connsiteX114" fmla="*/ 156868 w 319088"/>
                <a:gd name="connsiteY114" fmla="*/ 166407 h 328613"/>
                <a:gd name="connsiteX115" fmla="*/ 155575 w 319088"/>
                <a:gd name="connsiteY115" fmla="*/ 167715 h 328613"/>
                <a:gd name="connsiteX116" fmla="*/ 155575 w 319088"/>
                <a:gd name="connsiteY116" fmla="*/ 206935 h 328613"/>
                <a:gd name="connsiteX117" fmla="*/ 156868 w 319088"/>
                <a:gd name="connsiteY117" fmla="*/ 208243 h 328613"/>
                <a:gd name="connsiteX118" fmla="*/ 158162 w 319088"/>
                <a:gd name="connsiteY118" fmla="*/ 209550 h 328613"/>
                <a:gd name="connsiteX119" fmla="*/ 189206 w 319088"/>
                <a:gd name="connsiteY119" fmla="*/ 208243 h 328613"/>
                <a:gd name="connsiteX120" fmla="*/ 190500 w 319088"/>
                <a:gd name="connsiteY120" fmla="*/ 205628 h 328613"/>
                <a:gd name="connsiteX121" fmla="*/ 190500 w 319088"/>
                <a:gd name="connsiteY121" fmla="*/ 169022 h 328613"/>
                <a:gd name="connsiteX122" fmla="*/ 189206 w 319088"/>
                <a:gd name="connsiteY122" fmla="*/ 166407 h 328613"/>
                <a:gd name="connsiteX123" fmla="*/ 158162 w 319088"/>
                <a:gd name="connsiteY123" fmla="*/ 165100 h 328613"/>
                <a:gd name="connsiteX124" fmla="*/ 100012 w 319088"/>
                <a:gd name="connsiteY124" fmla="*/ 163513 h 328613"/>
                <a:gd name="connsiteX125" fmla="*/ 100012 w 319088"/>
                <a:gd name="connsiteY125" fmla="*/ 164800 h 328613"/>
                <a:gd name="connsiteX126" fmla="*/ 100012 w 319088"/>
                <a:gd name="connsiteY126" fmla="*/ 208564 h 328613"/>
                <a:gd name="connsiteX127" fmla="*/ 100012 w 319088"/>
                <a:gd name="connsiteY127" fmla="*/ 209851 h 328613"/>
                <a:gd name="connsiteX128" fmla="*/ 101311 w 319088"/>
                <a:gd name="connsiteY128" fmla="*/ 211138 h 328613"/>
                <a:gd name="connsiteX129" fmla="*/ 140277 w 319088"/>
                <a:gd name="connsiteY129" fmla="*/ 208564 h 328613"/>
                <a:gd name="connsiteX130" fmla="*/ 142875 w 319088"/>
                <a:gd name="connsiteY130" fmla="*/ 207276 h 328613"/>
                <a:gd name="connsiteX131" fmla="*/ 142875 w 319088"/>
                <a:gd name="connsiteY131" fmla="*/ 166087 h 328613"/>
                <a:gd name="connsiteX132" fmla="*/ 140277 w 319088"/>
                <a:gd name="connsiteY132" fmla="*/ 164800 h 328613"/>
                <a:gd name="connsiteX133" fmla="*/ 101311 w 319088"/>
                <a:gd name="connsiteY133" fmla="*/ 163513 h 328613"/>
                <a:gd name="connsiteX134" fmla="*/ 100012 w 319088"/>
                <a:gd name="connsiteY134" fmla="*/ 163513 h 328613"/>
                <a:gd name="connsiteX135" fmla="*/ 74915 w 319088"/>
                <a:gd name="connsiteY135" fmla="*/ 163513 h 328613"/>
                <a:gd name="connsiteX136" fmla="*/ 50497 w 319088"/>
                <a:gd name="connsiteY136" fmla="*/ 166159 h 328613"/>
                <a:gd name="connsiteX137" fmla="*/ 49212 w 319088"/>
                <a:gd name="connsiteY137" fmla="*/ 167482 h 328613"/>
                <a:gd name="connsiteX138" fmla="*/ 49212 w 319088"/>
                <a:gd name="connsiteY138" fmla="*/ 207169 h 328613"/>
                <a:gd name="connsiteX139" fmla="*/ 50497 w 319088"/>
                <a:gd name="connsiteY139" fmla="*/ 208492 h 328613"/>
                <a:gd name="connsiteX140" fmla="*/ 74915 w 319088"/>
                <a:gd name="connsiteY140" fmla="*/ 211138 h 328613"/>
                <a:gd name="connsiteX141" fmla="*/ 76200 w 319088"/>
                <a:gd name="connsiteY141" fmla="*/ 211138 h 328613"/>
                <a:gd name="connsiteX142" fmla="*/ 76200 w 319088"/>
                <a:gd name="connsiteY142" fmla="*/ 209815 h 328613"/>
                <a:gd name="connsiteX143" fmla="*/ 76200 w 319088"/>
                <a:gd name="connsiteY143" fmla="*/ 164836 h 328613"/>
                <a:gd name="connsiteX144" fmla="*/ 76200 w 319088"/>
                <a:gd name="connsiteY144" fmla="*/ 163513 h 328613"/>
                <a:gd name="connsiteX145" fmla="*/ 74915 w 319088"/>
                <a:gd name="connsiteY145" fmla="*/ 163513 h 328613"/>
                <a:gd name="connsiteX146" fmla="*/ 288925 w 319088"/>
                <a:gd name="connsiteY146" fmla="*/ 127000 h 328613"/>
                <a:gd name="connsiteX147" fmla="*/ 288925 w 319088"/>
                <a:gd name="connsiteY147" fmla="*/ 129687 h 328613"/>
                <a:gd name="connsiteX148" fmla="*/ 288925 w 319088"/>
                <a:gd name="connsiteY148" fmla="*/ 159238 h 328613"/>
                <a:gd name="connsiteX149" fmla="*/ 290195 w 319088"/>
                <a:gd name="connsiteY149" fmla="*/ 160582 h 328613"/>
                <a:gd name="connsiteX150" fmla="*/ 306705 w 319088"/>
                <a:gd name="connsiteY150" fmla="*/ 161925 h 328613"/>
                <a:gd name="connsiteX151" fmla="*/ 307975 w 319088"/>
                <a:gd name="connsiteY151" fmla="*/ 161925 h 328613"/>
                <a:gd name="connsiteX152" fmla="*/ 307975 w 319088"/>
                <a:gd name="connsiteY152" fmla="*/ 160582 h 328613"/>
                <a:gd name="connsiteX153" fmla="*/ 307975 w 319088"/>
                <a:gd name="connsiteY153" fmla="*/ 132373 h 328613"/>
                <a:gd name="connsiteX154" fmla="*/ 306705 w 319088"/>
                <a:gd name="connsiteY154" fmla="*/ 129687 h 328613"/>
                <a:gd name="connsiteX155" fmla="*/ 290195 w 319088"/>
                <a:gd name="connsiteY155" fmla="*/ 127000 h 328613"/>
                <a:gd name="connsiteX156" fmla="*/ 288925 w 319088"/>
                <a:gd name="connsiteY156" fmla="*/ 127000 h 328613"/>
                <a:gd name="connsiteX157" fmla="*/ 260350 w 319088"/>
                <a:gd name="connsiteY157" fmla="*/ 123542 h 328613"/>
                <a:gd name="connsiteX158" fmla="*/ 260350 w 319088"/>
                <a:gd name="connsiteY158" fmla="*/ 124846 h 328613"/>
                <a:gd name="connsiteX159" fmla="*/ 260350 w 319088"/>
                <a:gd name="connsiteY159" fmla="*/ 156143 h 328613"/>
                <a:gd name="connsiteX160" fmla="*/ 261584 w 319088"/>
                <a:gd name="connsiteY160" fmla="*/ 157447 h 328613"/>
                <a:gd name="connsiteX161" fmla="*/ 280105 w 319088"/>
                <a:gd name="connsiteY161" fmla="*/ 158751 h 328613"/>
                <a:gd name="connsiteX162" fmla="*/ 281340 w 319088"/>
                <a:gd name="connsiteY162" fmla="*/ 158751 h 328613"/>
                <a:gd name="connsiteX163" fmla="*/ 282575 w 319088"/>
                <a:gd name="connsiteY163" fmla="*/ 157447 h 328613"/>
                <a:gd name="connsiteX164" fmla="*/ 282575 w 319088"/>
                <a:gd name="connsiteY164" fmla="*/ 127454 h 328613"/>
                <a:gd name="connsiteX165" fmla="*/ 280105 w 319088"/>
                <a:gd name="connsiteY165" fmla="*/ 126150 h 328613"/>
                <a:gd name="connsiteX166" fmla="*/ 261584 w 319088"/>
                <a:gd name="connsiteY166" fmla="*/ 123542 h 328613"/>
                <a:gd name="connsiteX167" fmla="*/ 260350 w 319088"/>
                <a:gd name="connsiteY167" fmla="*/ 123542 h 328613"/>
                <a:gd name="connsiteX168" fmla="*/ 29210 w 319088"/>
                <a:gd name="connsiteY168" fmla="*/ 115590 h 328613"/>
                <a:gd name="connsiteX169" fmla="*/ 13970 w 319088"/>
                <a:gd name="connsiteY169" fmla="*/ 120749 h 328613"/>
                <a:gd name="connsiteX170" fmla="*/ 12700 w 319088"/>
                <a:gd name="connsiteY170" fmla="*/ 122039 h 328613"/>
                <a:gd name="connsiteX171" fmla="*/ 12700 w 319088"/>
                <a:gd name="connsiteY171" fmla="*/ 154285 h 328613"/>
                <a:gd name="connsiteX172" fmla="*/ 12700 w 319088"/>
                <a:gd name="connsiteY172" fmla="*/ 155575 h 328613"/>
                <a:gd name="connsiteX173" fmla="*/ 13970 w 319088"/>
                <a:gd name="connsiteY173" fmla="*/ 155575 h 328613"/>
                <a:gd name="connsiteX174" fmla="*/ 30480 w 319088"/>
                <a:gd name="connsiteY174" fmla="*/ 152995 h 328613"/>
                <a:gd name="connsiteX175" fmla="*/ 31750 w 319088"/>
                <a:gd name="connsiteY175" fmla="*/ 151705 h 328613"/>
                <a:gd name="connsiteX176" fmla="*/ 31750 w 319088"/>
                <a:gd name="connsiteY176" fmla="*/ 116880 h 328613"/>
                <a:gd name="connsiteX177" fmla="*/ 31750 w 319088"/>
                <a:gd name="connsiteY177" fmla="*/ 115590 h 328613"/>
                <a:gd name="connsiteX178" fmla="*/ 29210 w 319088"/>
                <a:gd name="connsiteY178" fmla="*/ 115590 h 328613"/>
                <a:gd name="connsiteX179" fmla="*/ 158162 w 319088"/>
                <a:gd name="connsiteY179" fmla="*/ 104775 h 328613"/>
                <a:gd name="connsiteX180" fmla="*/ 156868 w 319088"/>
                <a:gd name="connsiteY180" fmla="*/ 106098 h 328613"/>
                <a:gd name="connsiteX181" fmla="*/ 155575 w 319088"/>
                <a:gd name="connsiteY181" fmla="*/ 107421 h 328613"/>
                <a:gd name="connsiteX182" fmla="*/ 155575 w 319088"/>
                <a:gd name="connsiteY182" fmla="*/ 147108 h 328613"/>
                <a:gd name="connsiteX183" fmla="*/ 156868 w 319088"/>
                <a:gd name="connsiteY183" fmla="*/ 149754 h 328613"/>
                <a:gd name="connsiteX184" fmla="*/ 189206 w 319088"/>
                <a:gd name="connsiteY184" fmla="*/ 152400 h 328613"/>
                <a:gd name="connsiteX185" fmla="*/ 190500 w 319088"/>
                <a:gd name="connsiteY185" fmla="*/ 151077 h 328613"/>
                <a:gd name="connsiteX186" fmla="*/ 190500 w 319088"/>
                <a:gd name="connsiteY186" fmla="*/ 149754 h 328613"/>
                <a:gd name="connsiteX187" fmla="*/ 190500 w 319088"/>
                <a:gd name="connsiteY187" fmla="*/ 112712 h 328613"/>
                <a:gd name="connsiteX188" fmla="*/ 189206 w 319088"/>
                <a:gd name="connsiteY188" fmla="*/ 110067 h 328613"/>
                <a:gd name="connsiteX189" fmla="*/ 158162 w 319088"/>
                <a:gd name="connsiteY189" fmla="*/ 104775 h 328613"/>
                <a:gd name="connsiteX190" fmla="*/ 74915 w 319088"/>
                <a:gd name="connsiteY190" fmla="*/ 99735 h 328613"/>
                <a:gd name="connsiteX191" fmla="*/ 50497 w 319088"/>
                <a:gd name="connsiteY191" fmla="*/ 107593 h 328613"/>
                <a:gd name="connsiteX192" fmla="*/ 49212 w 319088"/>
                <a:gd name="connsiteY192" fmla="*/ 110212 h 328613"/>
                <a:gd name="connsiteX193" fmla="*/ 49212 w 319088"/>
                <a:gd name="connsiteY193" fmla="*/ 148194 h 328613"/>
                <a:gd name="connsiteX194" fmla="*/ 49212 w 319088"/>
                <a:gd name="connsiteY194" fmla="*/ 149503 h 328613"/>
                <a:gd name="connsiteX195" fmla="*/ 50497 w 319088"/>
                <a:gd name="connsiteY195" fmla="*/ 150813 h 328613"/>
                <a:gd name="connsiteX196" fmla="*/ 74915 w 319088"/>
                <a:gd name="connsiteY196" fmla="*/ 145574 h 328613"/>
                <a:gd name="connsiteX197" fmla="*/ 76200 w 319088"/>
                <a:gd name="connsiteY197" fmla="*/ 144264 h 328613"/>
                <a:gd name="connsiteX198" fmla="*/ 76200 w 319088"/>
                <a:gd name="connsiteY198" fmla="*/ 101044 h 328613"/>
                <a:gd name="connsiteX199" fmla="*/ 76200 w 319088"/>
                <a:gd name="connsiteY199" fmla="*/ 99735 h 328613"/>
                <a:gd name="connsiteX200" fmla="*/ 74915 w 319088"/>
                <a:gd name="connsiteY200" fmla="*/ 99735 h 328613"/>
                <a:gd name="connsiteX201" fmla="*/ 215322 w 319088"/>
                <a:gd name="connsiteY201" fmla="*/ 98425 h 328613"/>
                <a:gd name="connsiteX202" fmla="*/ 214024 w 319088"/>
                <a:gd name="connsiteY202" fmla="*/ 99695 h 328613"/>
                <a:gd name="connsiteX203" fmla="*/ 212725 w 319088"/>
                <a:gd name="connsiteY203" fmla="*/ 100965 h 328613"/>
                <a:gd name="connsiteX204" fmla="*/ 212725 w 319088"/>
                <a:gd name="connsiteY204" fmla="*/ 151765 h 328613"/>
                <a:gd name="connsiteX205" fmla="*/ 215322 w 319088"/>
                <a:gd name="connsiteY205" fmla="*/ 153035 h 328613"/>
                <a:gd name="connsiteX206" fmla="*/ 238702 w 319088"/>
                <a:gd name="connsiteY206" fmla="*/ 155575 h 328613"/>
                <a:gd name="connsiteX207" fmla="*/ 240001 w 319088"/>
                <a:gd name="connsiteY207" fmla="*/ 155575 h 328613"/>
                <a:gd name="connsiteX208" fmla="*/ 241300 w 319088"/>
                <a:gd name="connsiteY208" fmla="*/ 155575 h 328613"/>
                <a:gd name="connsiteX209" fmla="*/ 241300 w 319088"/>
                <a:gd name="connsiteY209" fmla="*/ 153035 h 328613"/>
                <a:gd name="connsiteX210" fmla="*/ 241300 w 319088"/>
                <a:gd name="connsiteY210" fmla="*/ 106045 h 328613"/>
                <a:gd name="connsiteX211" fmla="*/ 240001 w 319088"/>
                <a:gd name="connsiteY211" fmla="*/ 103505 h 328613"/>
                <a:gd name="connsiteX212" fmla="*/ 215322 w 319088"/>
                <a:gd name="connsiteY212" fmla="*/ 98425 h 328613"/>
                <a:gd name="connsiteX213" fmla="*/ 101311 w 319088"/>
                <a:gd name="connsiteY213" fmla="*/ 96838 h 328613"/>
                <a:gd name="connsiteX214" fmla="*/ 100012 w 319088"/>
                <a:gd name="connsiteY214" fmla="*/ 98108 h 328613"/>
                <a:gd name="connsiteX215" fmla="*/ 100012 w 319088"/>
                <a:gd name="connsiteY215" fmla="*/ 99378 h 328613"/>
                <a:gd name="connsiteX216" fmla="*/ 100012 w 319088"/>
                <a:gd name="connsiteY216" fmla="*/ 142558 h 328613"/>
                <a:gd name="connsiteX217" fmla="*/ 101311 w 319088"/>
                <a:gd name="connsiteY217" fmla="*/ 143828 h 328613"/>
                <a:gd name="connsiteX218" fmla="*/ 140277 w 319088"/>
                <a:gd name="connsiteY218" fmla="*/ 147638 h 328613"/>
                <a:gd name="connsiteX219" fmla="*/ 141576 w 319088"/>
                <a:gd name="connsiteY219" fmla="*/ 146368 h 328613"/>
                <a:gd name="connsiteX220" fmla="*/ 142875 w 319088"/>
                <a:gd name="connsiteY220" fmla="*/ 145098 h 328613"/>
                <a:gd name="connsiteX221" fmla="*/ 142875 w 319088"/>
                <a:gd name="connsiteY221" fmla="*/ 105728 h 328613"/>
                <a:gd name="connsiteX222" fmla="*/ 140277 w 319088"/>
                <a:gd name="connsiteY222" fmla="*/ 103188 h 328613"/>
                <a:gd name="connsiteX223" fmla="*/ 101311 w 319088"/>
                <a:gd name="connsiteY223" fmla="*/ 96838 h 328613"/>
                <a:gd name="connsiteX224" fmla="*/ 288925 w 319088"/>
                <a:gd name="connsiteY224" fmla="*/ 84138 h 328613"/>
                <a:gd name="connsiteX225" fmla="*/ 288925 w 319088"/>
                <a:gd name="connsiteY225" fmla="*/ 85442 h 328613"/>
                <a:gd name="connsiteX226" fmla="*/ 288925 w 319088"/>
                <a:gd name="connsiteY226" fmla="*/ 115435 h 328613"/>
                <a:gd name="connsiteX227" fmla="*/ 290195 w 319088"/>
                <a:gd name="connsiteY227" fmla="*/ 116739 h 328613"/>
                <a:gd name="connsiteX228" fmla="*/ 305435 w 319088"/>
                <a:gd name="connsiteY228" fmla="*/ 120651 h 328613"/>
                <a:gd name="connsiteX229" fmla="*/ 306705 w 319088"/>
                <a:gd name="connsiteY229" fmla="*/ 120651 h 328613"/>
                <a:gd name="connsiteX230" fmla="*/ 307975 w 319088"/>
                <a:gd name="connsiteY230" fmla="*/ 119347 h 328613"/>
                <a:gd name="connsiteX231" fmla="*/ 307975 w 319088"/>
                <a:gd name="connsiteY231" fmla="*/ 118043 h 328613"/>
                <a:gd name="connsiteX232" fmla="*/ 307975 w 319088"/>
                <a:gd name="connsiteY232" fmla="*/ 90658 h 328613"/>
                <a:gd name="connsiteX233" fmla="*/ 306705 w 319088"/>
                <a:gd name="connsiteY233" fmla="*/ 89354 h 328613"/>
                <a:gd name="connsiteX234" fmla="*/ 290195 w 319088"/>
                <a:gd name="connsiteY234" fmla="*/ 84138 h 328613"/>
                <a:gd name="connsiteX235" fmla="*/ 288925 w 319088"/>
                <a:gd name="connsiteY235" fmla="*/ 84138 h 328613"/>
                <a:gd name="connsiteX236" fmla="*/ 260350 w 319088"/>
                <a:gd name="connsiteY236" fmla="*/ 77788 h 328613"/>
                <a:gd name="connsiteX237" fmla="*/ 260350 w 319088"/>
                <a:gd name="connsiteY237" fmla="*/ 79058 h 328613"/>
                <a:gd name="connsiteX238" fmla="*/ 260350 w 319088"/>
                <a:gd name="connsiteY238" fmla="*/ 109538 h 328613"/>
                <a:gd name="connsiteX239" fmla="*/ 261584 w 319088"/>
                <a:gd name="connsiteY239" fmla="*/ 110808 h 328613"/>
                <a:gd name="connsiteX240" fmla="*/ 280105 w 319088"/>
                <a:gd name="connsiteY240" fmla="*/ 115888 h 328613"/>
                <a:gd name="connsiteX241" fmla="*/ 281340 w 319088"/>
                <a:gd name="connsiteY241" fmla="*/ 114618 h 328613"/>
                <a:gd name="connsiteX242" fmla="*/ 282575 w 319088"/>
                <a:gd name="connsiteY242" fmla="*/ 113348 h 328613"/>
                <a:gd name="connsiteX243" fmla="*/ 282575 w 319088"/>
                <a:gd name="connsiteY243" fmla="*/ 85408 h 328613"/>
                <a:gd name="connsiteX244" fmla="*/ 281340 w 319088"/>
                <a:gd name="connsiteY244" fmla="*/ 82868 h 328613"/>
                <a:gd name="connsiteX245" fmla="*/ 262819 w 319088"/>
                <a:gd name="connsiteY245" fmla="*/ 77788 h 328613"/>
                <a:gd name="connsiteX246" fmla="*/ 260350 w 319088"/>
                <a:gd name="connsiteY246" fmla="*/ 77788 h 328613"/>
                <a:gd name="connsiteX247" fmla="*/ 29210 w 319088"/>
                <a:gd name="connsiteY247" fmla="*/ 63500 h 328613"/>
                <a:gd name="connsiteX248" fmla="*/ 12700 w 319088"/>
                <a:gd name="connsiteY248" fmla="*/ 73731 h 328613"/>
                <a:gd name="connsiteX249" fmla="*/ 12700 w 319088"/>
                <a:gd name="connsiteY249" fmla="*/ 75009 h 328613"/>
                <a:gd name="connsiteX250" fmla="*/ 12700 w 319088"/>
                <a:gd name="connsiteY250" fmla="*/ 106980 h 328613"/>
                <a:gd name="connsiteX251" fmla="*/ 12700 w 319088"/>
                <a:gd name="connsiteY251" fmla="*/ 108259 h 328613"/>
                <a:gd name="connsiteX252" fmla="*/ 13970 w 319088"/>
                <a:gd name="connsiteY252" fmla="*/ 109538 h 328613"/>
                <a:gd name="connsiteX253" fmla="*/ 15240 w 319088"/>
                <a:gd name="connsiteY253" fmla="*/ 108259 h 328613"/>
                <a:gd name="connsiteX254" fmla="*/ 31750 w 319088"/>
                <a:gd name="connsiteY254" fmla="*/ 101865 h 328613"/>
                <a:gd name="connsiteX255" fmla="*/ 31750 w 319088"/>
                <a:gd name="connsiteY255" fmla="*/ 99307 h 328613"/>
                <a:gd name="connsiteX256" fmla="*/ 31750 w 319088"/>
                <a:gd name="connsiteY256" fmla="*/ 66058 h 328613"/>
                <a:gd name="connsiteX257" fmla="*/ 31750 w 319088"/>
                <a:gd name="connsiteY257" fmla="*/ 63500 h 328613"/>
                <a:gd name="connsiteX258" fmla="*/ 29210 w 319088"/>
                <a:gd name="connsiteY258" fmla="*/ 63500 h 328613"/>
                <a:gd name="connsiteX259" fmla="*/ 156868 w 319088"/>
                <a:gd name="connsiteY259" fmla="*/ 47625 h 328613"/>
                <a:gd name="connsiteX260" fmla="*/ 155575 w 319088"/>
                <a:gd name="connsiteY260" fmla="*/ 48920 h 328613"/>
                <a:gd name="connsiteX261" fmla="*/ 155575 w 319088"/>
                <a:gd name="connsiteY261" fmla="*/ 89067 h 328613"/>
                <a:gd name="connsiteX262" fmla="*/ 156868 w 319088"/>
                <a:gd name="connsiteY262" fmla="*/ 90363 h 328613"/>
                <a:gd name="connsiteX263" fmla="*/ 187913 w 319088"/>
                <a:gd name="connsiteY263" fmla="*/ 96838 h 328613"/>
                <a:gd name="connsiteX264" fmla="*/ 189206 w 319088"/>
                <a:gd name="connsiteY264" fmla="*/ 96838 h 328613"/>
                <a:gd name="connsiteX265" fmla="*/ 190500 w 319088"/>
                <a:gd name="connsiteY265" fmla="*/ 96838 h 328613"/>
                <a:gd name="connsiteX266" fmla="*/ 190500 w 319088"/>
                <a:gd name="connsiteY266" fmla="*/ 95543 h 328613"/>
                <a:gd name="connsiteX267" fmla="*/ 190500 w 319088"/>
                <a:gd name="connsiteY267" fmla="*/ 57986 h 328613"/>
                <a:gd name="connsiteX268" fmla="*/ 189206 w 319088"/>
                <a:gd name="connsiteY268" fmla="*/ 56691 h 328613"/>
                <a:gd name="connsiteX269" fmla="*/ 158162 w 319088"/>
                <a:gd name="connsiteY269" fmla="*/ 47625 h 328613"/>
                <a:gd name="connsiteX270" fmla="*/ 156868 w 319088"/>
                <a:gd name="connsiteY270" fmla="*/ 47625 h 328613"/>
                <a:gd name="connsiteX271" fmla="*/ 73629 w 319088"/>
                <a:gd name="connsiteY271" fmla="*/ 34925 h 328613"/>
                <a:gd name="connsiteX272" fmla="*/ 49212 w 319088"/>
                <a:gd name="connsiteY272" fmla="*/ 50511 h 328613"/>
                <a:gd name="connsiteX273" fmla="*/ 49212 w 319088"/>
                <a:gd name="connsiteY273" fmla="*/ 51810 h 328613"/>
                <a:gd name="connsiteX274" fmla="*/ 49212 w 319088"/>
                <a:gd name="connsiteY274" fmla="*/ 90776 h 328613"/>
                <a:gd name="connsiteX275" fmla="*/ 49212 w 319088"/>
                <a:gd name="connsiteY275" fmla="*/ 92075 h 328613"/>
                <a:gd name="connsiteX276" fmla="*/ 50497 w 319088"/>
                <a:gd name="connsiteY276" fmla="*/ 92075 h 328613"/>
                <a:gd name="connsiteX277" fmla="*/ 51782 w 319088"/>
                <a:gd name="connsiteY277" fmla="*/ 92075 h 328613"/>
                <a:gd name="connsiteX278" fmla="*/ 76200 w 319088"/>
                <a:gd name="connsiteY278" fmla="*/ 81684 h 328613"/>
                <a:gd name="connsiteX279" fmla="*/ 76200 w 319088"/>
                <a:gd name="connsiteY279" fmla="*/ 79086 h 328613"/>
                <a:gd name="connsiteX280" fmla="*/ 76200 w 319088"/>
                <a:gd name="connsiteY280" fmla="*/ 36224 h 328613"/>
                <a:gd name="connsiteX281" fmla="*/ 76200 w 319088"/>
                <a:gd name="connsiteY281" fmla="*/ 34925 h 328613"/>
                <a:gd name="connsiteX282" fmla="*/ 73629 w 319088"/>
                <a:gd name="connsiteY282" fmla="*/ 34925 h 328613"/>
                <a:gd name="connsiteX283" fmla="*/ 100012 w 319088"/>
                <a:gd name="connsiteY283" fmla="*/ 30163 h 328613"/>
                <a:gd name="connsiteX284" fmla="*/ 100012 w 319088"/>
                <a:gd name="connsiteY284" fmla="*/ 32747 h 328613"/>
                <a:gd name="connsiteX285" fmla="*/ 100012 w 319088"/>
                <a:gd name="connsiteY285" fmla="*/ 76681 h 328613"/>
                <a:gd name="connsiteX286" fmla="*/ 101311 w 319088"/>
                <a:gd name="connsiteY286" fmla="*/ 77973 h 328613"/>
                <a:gd name="connsiteX287" fmla="*/ 140277 w 319088"/>
                <a:gd name="connsiteY287" fmla="*/ 85726 h 328613"/>
                <a:gd name="connsiteX288" fmla="*/ 141576 w 319088"/>
                <a:gd name="connsiteY288" fmla="*/ 85726 h 328613"/>
                <a:gd name="connsiteX289" fmla="*/ 142875 w 319088"/>
                <a:gd name="connsiteY289" fmla="*/ 84434 h 328613"/>
                <a:gd name="connsiteX290" fmla="*/ 142875 w 319088"/>
                <a:gd name="connsiteY290" fmla="*/ 43085 h 328613"/>
                <a:gd name="connsiteX291" fmla="*/ 141576 w 319088"/>
                <a:gd name="connsiteY291" fmla="*/ 41792 h 328613"/>
                <a:gd name="connsiteX292" fmla="*/ 102610 w 319088"/>
                <a:gd name="connsiteY292" fmla="*/ 30163 h 328613"/>
                <a:gd name="connsiteX293" fmla="*/ 100012 w 319088"/>
                <a:gd name="connsiteY293" fmla="*/ 30163 h 328613"/>
                <a:gd name="connsiteX294" fmla="*/ 87846 w 319088"/>
                <a:gd name="connsiteY294" fmla="*/ 0 h 328613"/>
                <a:gd name="connsiteX295" fmla="*/ 90430 w 319088"/>
                <a:gd name="connsiteY295" fmla="*/ 0 h 328613"/>
                <a:gd name="connsiteX296" fmla="*/ 204113 w 319088"/>
                <a:gd name="connsiteY296" fmla="*/ 37667 h 328613"/>
                <a:gd name="connsiteX297" fmla="*/ 207988 w 319088"/>
                <a:gd name="connsiteY297" fmla="*/ 42863 h 328613"/>
                <a:gd name="connsiteX298" fmla="*/ 207988 w 319088"/>
                <a:gd name="connsiteY298" fmla="*/ 70139 h 328613"/>
                <a:gd name="connsiteX299" fmla="*/ 248036 w 319088"/>
                <a:gd name="connsiteY299" fmla="*/ 54552 h 328613"/>
                <a:gd name="connsiteX300" fmla="*/ 250619 w 319088"/>
                <a:gd name="connsiteY300" fmla="*/ 53253 h 328613"/>
                <a:gd name="connsiteX301" fmla="*/ 251911 w 319088"/>
                <a:gd name="connsiteY301" fmla="*/ 53253 h 328613"/>
                <a:gd name="connsiteX302" fmla="*/ 315213 w 319088"/>
                <a:gd name="connsiteY302" fmla="*/ 74035 h 328613"/>
                <a:gd name="connsiteX303" fmla="*/ 319088 w 319088"/>
                <a:gd name="connsiteY303" fmla="*/ 80530 h 328613"/>
                <a:gd name="connsiteX304" fmla="*/ 319088 w 319088"/>
                <a:gd name="connsiteY304" fmla="*/ 266267 h 328613"/>
                <a:gd name="connsiteX305" fmla="*/ 315213 w 319088"/>
                <a:gd name="connsiteY305" fmla="*/ 271463 h 328613"/>
                <a:gd name="connsiteX306" fmla="*/ 251911 w 319088"/>
                <a:gd name="connsiteY306" fmla="*/ 287049 h 328613"/>
                <a:gd name="connsiteX307" fmla="*/ 204113 w 319088"/>
                <a:gd name="connsiteY307" fmla="*/ 300038 h 328613"/>
                <a:gd name="connsiteX308" fmla="*/ 89138 w 319088"/>
                <a:gd name="connsiteY308" fmla="*/ 328613 h 328613"/>
                <a:gd name="connsiteX309" fmla="*/ 87846 w 319088"/>
                <a:gd name="connsiteY309" fmla="*/ 328613 h 328613"/>
                <a:gd name="connsiteX310" fmla="*/ 85262 w 319088"/>
                <a:gd name="connsiteY310" fmla="*/ 328613 h 328613"/>
                <a:gd name="connsiteX311" fmla="*/ 2583 w 319088"/>
                <a:gd name="connsiteY311" fmla="*/ 281854 h 328613"/>
                <a:gd name="connsiteX312" fmla="*/ 0 w 319088"/>
                <a:gd name="connsiteY312" fmla="*/ 277957 h 328613"/>
                <a:gd name="connsiteX313" fmla="*/ 0 w 319088"/>
                <a:gd name="connsiteY313" fmla="*/ 64943 h 328613"/>
                <a:gd name="connsiteX314" fmla="*/ 1292 w 319088"/>
                <a:gd name="connsiteY314" fmla="*/ 61047 h 328613"/>
                <a:gd name="connsiteX315" fmla="*/ 85262 w 319088"/>
                <a:gd name="connsiteY315" fmla="*/ 1299 h 328613"/>
                <a:gd name="connsiteX316" fmla="*/ 87846 w 319088"/>
                <a:gd name="connsiteY316" fmla="*/ 0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319088" h="328613">
                  <a:moveTo>
                    <a:pt x="140277" y="225425"/>
                  </a:moveTo>
                  <a:cubicBezTo>
                    <a:pt x="140277" y="225425"/>
                    <a:pt x="140277" y="225425"/>
                    <a:pt x="101311" y="229351"/>
                  </a:cubicBezTo>
                  <a:cubicBezTo>
                    <a:pt x="100012" y="229351"/>
                    <a:pt x="100012" y="229351"/>
                    <a:pt x="100012" y="230660"/>
                  </a:cubicBezTo>
                  <a:cubicBezTo>
                    <a:pt x="100012" y="230660"/>
                    <a:pt x="100012" y="230660"/>
                    <a:pt x="100012" y="319646"/>
                  </a:cubicBezTo>
                  <a:cubicBezTo>
                    <a:pt x="100012" y="320954"/>
                    <a:pt x="100012" y="320954"/>
                    <a:pt x="100012" y="322263"/>
                  </a:cubicBezTo>
                  <a:cubicBezTo>
                    <a:pt x="101311" y="322263"/>
                    <a:pt x="101311" y="322263"/>
                    <a:pt x="101311" y="322263"/>
                  </a:cubicBezTo>
                  <a:cubicBezTo>
                    <a:pt x="101311" y="322263"/>
                    <a:pt x="101311" y="322263"/>
                    <a:pt x="102610" y="322263"/>
                  </a:cubicBezTo>
                  <a:cubicBezTo>
                    <a:pt x="102610" y="322263"/>
                    <a:pt x="102610" y="322263"/>
                    <a:pt x="140277" y="311794"/>
                  </a:cubicBezTo>
                  <a:cubicBezTo>
                    <a:pt x="141576" y="311794"/>
                    <a:pt x="142875" y="311794"/>
                    <a:pt x="142875" y="310485"/>
                  </a:cubicBezTo>
                  <a:lnTo>
                    <a:pt x="142875" y="228042"/>
                  </a:lnTo>
                  <a:cubicBezTo>
                    <a:pt x="142875" y="226734"/>
                    <a:pt x="141576" y="226734"/>
                    <a:pt x="141576" y="226734"/>
                  </a:cubicBezTo>
                  <a:cubicBezTo>
                    <a:pt x="141576" y="225425"/>
                    <a:pt x="140277" y="225425"/>
                    <a:pt x="140277" y="225425"/>
                  </a:cubicBezTo>
                  <a:close/>
                  <a:moveTo>
                    <a:pt x="49212" y="223838"/>
                  </a:moveTo>
                  <a:cubicBezTo>
                    <a:pt x="49212" y="225108"/>
                    <a:pt x="49212" y="225108"/>
                    <a:pt x="49212" y="226378"/>
                  </a:cubicBezTo>
                  <a:cubicBezTo>
                    <a:pt x="49212" y="226378"/>
                    <a:pt x="49212" y="226378"/>
                    <a:pt x="49212" y="263208"/>
                  </a:cubicBezTo>
                  <a:cubicBezTo>
                    <a:pt x="49212" y="264478"/>
                    <a:pt x="49212" y="264478"/>
                    <a:pt x="50497" y="265748"/>
                  </a:cubicBezTo>
                  <a:cubicBezTo>
                    <a:pt x="50497" y="265748"/>
                    <a:pt x="50497" y="265748"/>
                    <a:pt x="74915" y="274638"/>
                  </a:cubicBezTo>
                  <a:cubicBezTo>
                    <a:pt x="74915" y="274638"/>
                    <a:pt x="76200" y="274638"/>
                    <a:pt x="76200" y="273368"/>
                  </a:cubicBezTo>
                  <a:cubicBezTo>
                    <a:pt x="76200" y="273368"/>
                    <a:pt x="76200" y="273368"/>
                    <a:pt x="76200" y="272098"/>
                  </a:cubicBezTo>
                  <a:lnTo>
                    <a:pt x="76200" y="230188"/>
                  </a:lnTo>
                  <a:cubicBezTo>
                    <a:pt x="76200" y="228918"/>
                    <a:pt x="76200" y="228918"/>
                    <a:pt x="74915" y="228918"/>
                  </a:cubicBezTo>
                  <a:cubicBezTo>
                    <a:pt x="74915" y="228918"/>
                    <a:pt x="74915" y="228918"/>
                    <a:pt x="50497" y="223838"/>
                  </a:cubicBezTo>
                  <a:cubicBezTo>
                    <a:pt x="50497" y="223838"/>
                    <a:pt x="50497" y="223838"/>
                    <a:pt x="49212" y="223838"/>
                  </a:cubicBezTo>
                  <a:close/>
                  <a:moveTo>
                    <a:pt x="189206" y="222250"/>
                  </a:moveTo>
                  <a:cubicBezTo>
                    <a:pt x="189206" y="222250"/>
                    <a:pt x="189206" y="222250"/>
                    <a:pt x="156868" y="224848"/>
                  </a:cubicBezTo>
                  <a:cubicBezTo>
                    <a:pt x="156868" y="224848"/>
                    <a:pt x="155575" y="226147"/>
                    <a:pt x="155575" y="226147"/>
                  </a:cubicBezTo>
                  <a:cubicBezTo>
                    <a:pt x="155575" y="226147"/>
                    <a:pt x="155575" y="226147"/>
                    <a:pt x="155575" y="305377"/>
                  </a:cubicBezTo>
                  <a:cubicBezTo>
                    <a:pt x="155575" y="306676"/>
                    <a:pt x="155575" y="306676"/>
                    <a:pt x="156868" y="307975"/>
                  </a:cubicBezTo>
                  <a:cubicBezTo>
                    <a:pt x="156868" y="307975"/>
                    <a:pt x="156868" y="307975"/>
                    <a:pt x="158162" y="307975"/>
                  </a:cubicBezTo>
                  <a:cubicBezTo>
                    <a:pt x="158162" y="307975"/>
                    <a:pt x="158162" y="307975"/>
                    <a:pt x="189206" y="300182"/>
                  </a:cubicBezTo>
                  <a:cubicBezTo>
                    <a:pt x="190500" y="300182"/>
                    <a:pt x="190500" y="298883"/>
                    <a:pt x="190500" y="297584"/>
                  </a:cubicBezTo>
                  <a:lnTo>
                    <a:pt x="190500" y="223549"/>
                  </a:lnTo>
                  <a:cubicBezTo>
                    <a:pt x="190500" y="223549"/>
                    <a:pt x="190500" y="223549"/>
                    <a:pt x="190500" y="222250"/>
                  </a:cubicBezTo>
                  <a:cubicBezTo>
                    <a:pt x="189206" y="222250"/>
                    <a:pt x="189206" y="222250"/>
                    <a:pt x="189206" y="222250"/>
                  </a:cubicBezTo>
                  <a:close/>
                  <a:moveTo>
                    <a:pt x="12700" y="217488"/>
                  </a:moveTo>
                  <a:cubicBezTo>
                    <a:pt x="12700" y="217488"/>
                    <a:pt x="12700" y="218778"/>
                    <a:pt x="12700" y="218778"/>
                  </a:cubicBezTo>
                  <a:cubicBezTo>
                    <a:pt x="12700" y="218778"/>
                    <a:pt x="12700" y="218778"/>
                    <a:pt x="12700" y="251024"/>
                  </a:cubicBezTo>
                  <a:cubicBezTo>
                    <a:pt x="12700" y="252314"/>
                    <a:pt x="12700" y="252314"/>
                    <a:pt x="13970" y="252314"/>
                  </a:cubicBezTo>
                  <a:cubicBezTo>
                    <a:pt x="13970" y="252314"/>
                    <a:pt x="13970" y="252314"/>
                    <a:pt x="29210" y="258763"/>
                  </a:cubicBezTo>
                  <a:cubicBezTo>
                    <a:pt x="30480" y="258763"/>
                    <a:pt x="30480" y="258763"/>
                    <a:pt x="30480" y="258763"/>
                  </a:cubicBezTo>
                  <a:cubicBezTo>
                    <a:pt x="30480" y="258763"/>
                    <a:pt x="31750" y="258763"/>
                    <a:pt x="31750" y="258763"/>
                  </a:cubicBezTo>
                  <a:cubicBezTo>
                    <a:pt x="31750" y="258763"/>
                    <a:pt x="31750" y="257473"/>
                    <a:pt x="31750" y="257473"/>
                  </a:cubicBezTo>
                  <a:lnTo>
                    <a:pt x="31750" y="222647"/>
                  </a:lnTo>
                  <a:cubicBezTo>
                    <a:pt x="31750" y="221358"/>
                    <a:pt x="31750" y="220068"/>
                    <a:pt x="30480" y="220068"/>
                  </a:cubicBezTo>
                  <a:cubicBezTo>
                    <a:pt x="30480" y="220068"/>
                    <a:pt x="30480" y="220068"/>
                    <a:pt x="13970" y="217488"/>
                  </a:cubicBezTo>
                  <a:cubicBezTo>
                    <a:pt x="13970" y="217488"/>
                    <a:pt x="13970" y="217488"/>
                    <a:pt x="12700" y="217488"/>
                  </a:cubicBezTo>
                  <a:close/>
                  <a:moveTo>
                    <a:pt x="280105" y="214313"/>
                  </a:moveTo>
                  <a:cubicBezTo>
                    <a:pt x="280105" y="214313"/>
                    <a:pt x="280105" y="214313"/>
                    <a:pt x="261584" y="215595"/>
                  </a:cubicBezTo>
                  <a:cubicBezTo>
                    <a:pt x="260350" y="215595"/>
                    <a:pt x="260350" y="216877"/>
                    <a:pt x="260350" y="216877"/>
                  </a:cubicBezTo>
                  <a:cubicBezTo>
                    <a:pt x="260350" y="216877"/>
                    <a:pt x="260350" y="216877"/>
                    <a:pt x="260350" y="278424"/>
                  </a:cubicBezTo>
                  <a:cubicBezTo>
                    <a:pt x="260350" y="279706"/>
                    <a:pt x="260350" y="279706"/>
                    <a:pt x="260350" y="279706"/>
                  </a:cubicBezTo>
                  <a:cubicBezTo>
                    <a:pt x="261584" y="279706"/>
                    <a:pt x="261584" y="280988"/>
                    <a:pt x="261584" y="280988"/>
                  </a:cubicBezTo>
                  <a:cubicBezTo>
                    <a:pt x="261584" y="280988"/>
                    <a:pt x="261584" y="280988"/>
                    <a:pt x="262819" y="280988"/>
                  </a:cubicBezTo>
                  <a:cubicBezTo>
                    <a:pt x="262819" y="280988"/>
                    <a:pt x="262819" y="280988"/>
                    <a:pt x="280105" y="275859"/>
                  </a:cubicBezTo>
                  <a:cubicBezTo>
                    <a:pt x="281340" y="275859"/>
                    <a:pt x="282575" y="274577"/>
                    <a:pt x="282575" y="273295"/>
                  </a:cubicBezTo>
                  <a:lnTo>
                    <a:pt x="282575" y="215595"/>
                  </a:lnTo>
                  <a:cubicBezTo>
                    <a:pt x="282575" y="215595"/>
                    <a:pt x="281340" y="214313"/>
                    <a:pt x="281340" y="214313"/>
                  </a:cubicBezTo>
                  <a:cubicBezTo>
                    <a:pt x="281340" y="214313"/>
                    <a:pt x="280105" y="214313"/>
                    <a:pt x="280105" y="214313"/>
                  </a:cubicBezTo>
                  <a:close/>
                  <a:moveTo>
                    <a:pt x="306983" y="211138"/>
                  </a:moveTo>
                  <a:cubicBezTo>
                    <a:pt x="306983" y="211138"/>
                    <a:pt x="306983" y="211138"/>
                    <a:pt x="290215" y="212428"/>
                  </a:cubicBezTo>
                  <a:cubicBezTo>
                    <a:pt x="288925" y="212428"/>
                    <a:pt x="288925" y="213718"/>
                    <a:pt x="288925" y="215008"/>
                  </a:cubicBezTo>
                  <a:cubicBezTo>
                    <a:pt x="288925" y="215008"/>
                    <a:pt x="288925" y="215008"/>
                    <a:pt x="288925" y="271761"/>
                  </a:cubicBezTo>
                  <a:cubicBezTo>
                    <a:pt x="288925" y="271761"/>
                    <a:pt x="288925" y="273051"/>
                    <a:pt x="288925" y="273051"/>
                  </a:cubicBezTo>
                  <a:cubicBezTo>
                    <a:pt x="288925" y="273051"/>
                    <a:pt x="290215" y="273051"/>
                    <a:pt x="290215" y="273051"/>
                  </a:cubicBezTo>
                  <a:cubicBezTo>
                    <a:pt x="290215" y="273051"/>
                    <a:pt x="290215" y="273051"/>
                    <a:pt x="308273" y="269181"/>
                  </a:cubicBezTo>
                  <a:cubicBezTo>
                    <a:pt x="308273" y="269181"/>
                    <a:pt x="309563" y="267892"/>
                    <a:pt x="309563" y="266602"/>
                  </a:cubicBezTo>
                  <a:cubicBezTo>
                    <a:pt x="309563" y="266602"/>
                    <a:pt x="309563" y="266602"/>
                    <a:pt x="308273" y="212428"/>
                  </a:cubicBezTo>
                  <a:cubicBezTo>
                    <a:pt x="308273" y="212428"/>
                    <a:pt x="308273" y="212428"/>
                    <a:pt x="308273" y="211138"/>
                  </a:cubicBezTo>
                  <a:cubicBezTo>
                    <a:pt x="306983" y="211138"/>
                    <a:pt x="306983" y="211138"/>
                    <a:pt x="306983" y="211138"/>
                  </a:cubicBezTo>
                  <a:close/>
                  <a:moveTo>
                    <a:pt x="290195" y="169863"/>
                  </a:moveTo>
                  <a:cubicBezTo>
                    <a:pt x="290195" y="169863"/>
                    <a:pt x="288925" y="169863"/>
                    <a:pt x="288925" y="171196"/>
                  </a:cubicBezTo>
                  <a:cubicBezTo>
                    <a:pt x="288925" y="171196"/>
                    <a:pt x="288925" y="171196"/>
                    <a:pt x="288925" y="172530"/>
                  </a:cubicBezTo>
                  <a:lnTo>
                    <a:pt x="288925" y="201867"/>
                  </a:lnTo>
                  <a:cubicBezTo>
                    <a:pt x="288925" y="201867"/>
                    <a:pt x="288925" y="201867"/>
                    <a:pt x="288925" y="203201"/>
                  </a:cubicBezTo>
                  <a:cubicBezTo>
                    <a:pt x="288925" y="203201"/>
                    <a:pt x="290195" y="203201"/>
                    <a:pt x="290195" y="203201"/>
                  </a:cubicBezTo>
                  <a:cubicBezTo>
                    <a:pt x="290195" y="203201"/>
                    <a:pt x="290195" y="203201"/>
                    <a:pt x="306705" y="201867"/>
                  </a:cubicBezTo>
                  <a:cubicBezTo>
                    <a:pt x="307975" y="201867"/>
                    <a:pt x="307975" y="201867"/>
                    <a:pt x="307975" y="200534"/>
                  </a:cubicBezTo>
                  <a:cubicBezTo>
                    <a:pt x="307975" y="200534"/>
                    <a:pt x="307975" y="200534"/>
                    <a:pt x="307975" y="172530"/>
                  </a:cubicBezTo>
                  <a:cubicBezTo>
                    <a:pt x="307975" y="171196"/>
                    <a:pt x="307975" y="171196"/>
                    <a:pt x="306705" y="171196"/>
                  </a:cubicBezTo>
                  <a:cubicBezTo>
                    <a:pt x="306705" y="171196"/>
                    <a:pt x="306705" y="171196"/>
                    <a:pt x="290195" y="169863"/>
                  </a:cubicBezTo>
                  <a:close/>
                  <a:moveTo>
                    <a:pt x="261584" y="168275"/>
                  </a:moveTo>
                  <a:cubicBezTo>
                    <a:pt x="261584" y="168275"/>
                    <a:pt x="260350" y="168275"/>
                    <a:pt x="260350" y="169568"/>
                  </a:cubicBezTo>
                  <a:cubicBezTo>
                    <a:pt x="260350" y="169568"/>
                    <a:pt x="260350" y="169568"/>
                    <a:pt x="260350" y="170862"/>
                  </a:cubicBezTo>
                  <a:cubicBezTo>
                    <a:pt x="260350" y="170862"/>
                    <a:pt x="260350" y="170862"/>
                    <a:pt x="260350" y="201906"/>
                  </a:cubicBezTo>
                  <a:cubicBezTo>
                    <a:pt x="260350" y="201906"/>
                    <a:pt x="260350" y="201906"/>
                    <a:pt x="260350" y="203200"/>
                  </a:cubicBezTo>
                  <a:cubicBezTo>
                    <a:pt x="260350" y="203200"/>
                    <a:pt x="261584" y="203200"/>
                    <a:pt x="261584" y="203200"/>
                  </a:cubicBezTo>
                  <a:cubicBezTo>
                    <a:pt x="261584" y="203200"/>
                    <a:pt x="261584" y="203200"/>
                    <a:pt x="280105" y="201906"/>
                  </a:cubicBezTo>
                  <a:cubicBezTo>
                    <a:pt x="281340" y="201906"/>
                    <a:pt x="282575" y="201906"/>
                    <a:pt x="282575" y="200613"/>
                  </a:cubicBezTo>
                  <a:lnTo>
                    <a:pt x="282575" y="170862"/>
                  </a:lnTo>
                  <a:cubicBezTo>
                    <a:pt x="282575" y="170862"/>
                    <a:pt x="281340" y="169568"/>
                    <a:pt x="280105" y="169568"/>
                  </a:cubicBezTo>
                  <a:cubicBezTo>
                    <a:pt x="280105" y="169568"/>
                    <a:pt x="280105" y="169568"/>
                    <a:pt x="261584" y="168275"/>
                  </a:cubicBezTo>
                  <a:close/>
                  <a:moveTo>
                    <a:pt x="214024" y="168275"/>
                  </a:moveTo>
                  <a:cubicBezTo>
                    <a:pt x="214024" y="169567"/>
                    <a:pt x="212725" y="169567"/>
                    <a:pt x="212725" y="169567"/>
                  </a:cubicBezTo>
                  <a:cubicBezTo>
                    <a:pt x="212725" y="169567"/>
                    <a:pt x="212725" y="169567"/>
                    <a:pt x="212725" y="222546"/>
                  </a:cubicBezTo>
                  <a:cubicBezTo>
                    <a:pt x="212725" y="222546"/>
                    <a:pt x="214024" y="222546"/>
                    <a:pt x="214024" y="223838"/>
                  </a:cubicBezTo>
                  <a:cubicBezTo>
                    <a:pt x="214024" y="223838"/>
                    <a:pt x="214024" y="223838"/>
                    <a:pt x="215322" y="223838"/>
                  </a:cubicBezTo>
                  <a:cubicBezTo>
                    <a:pt x="215322" y="223838"/>
                    <a:pt x="215322" y="223838"/>
                    <a:pt x="240001" y="221254"/>
                  </a:cubicBezTo>
                  <a:cubicBezTo>
                    <a:pt x="240001" y="221254"/>
                    <a:pt x="241300" y="221254"/>
                    <a:pt x="241300" y="219962"/>
                  </a:cubicBezTo>
                  <a:lnTo>
                    <a:pt x="241300" y="170859"/>
                  </a:lnTo>
                  <a:cubicBezTo>
                    <a:pt x="241300" y="169567"/>
                    <a:pt x="240001" y="169567"/>
                    <a:pt x="240001" y="169567"/>
                  </a:cubicBezTo>
                  <a:cubicBezTo>
                    <a:pt x="240001" y="169567"/>
                    <a:pt x="240001" y="169567"/>
                    <a:pt x="215322" y="168275"/>
                  </a:cubicBezTo>
                  <a:cubicBezTo>
                    <a:pt x="214024" y="168275"/>
                    <a:pt x="214024" y="168275"/>
                    <a:pt x="214024" y="168275"/>
                  </a:cubicBezTo>
                  <a:close/>
                  <a:moveTo>
                    <a:pt x="30480" y="168275"/>
                  </a:moveTo>
                  <a:cubicBezTo>
                    <a:pt x="30480" y="168275"/>
                    <a:pt x="30480" y="168275"/>
                    <a:pt x="13970" y="169545"/>
                  </a:cubicBezTo>
                  <a:cubicBezTo>
                    <a:pt x="12700" y="169545"/>
                    <a:pt x="12700" y="170815"/>
                    <a:pt x="12700" y="170815"/>
                  </a:cubicBezTo>
                  <a:cubicBezTo>
                    <a:pt x="12700" y="170815"/>
                    <a:pt x="12700" y="170815"/>
                    <a:pt x="12700" y="202565"/>
                  </a:cubicBezTo>
                  <a:cubicBezTo>
                    <a:pt x="12700" y="203835"/>
                    <a:pt x="12700" y="203835"/>
                    <a:pt x="13970" y="203835"/>
                  </a:cubicBezTo>
                  <a:cubicBezTo>
                    <a:pt x="13970" y="203835"/>
                    <a:pt x="13970" y="203835"/>
                    <a:pt x="30480" y="206375"/>
                  </a:cubicBezTo>
                  <a:cubicBezTo>
                    <a:pt x="30480" y="206375"/>
                    <a:pt x="31750" y="206375"/>
                    <a:pt x="31750" y="205105"/>
                  </a:cubicBezTo>
                  <a:cubicBezTo>
                    <a:pt x="31750" y="205105"/>
                    <a:pt x="31750" y="205105"/>
                    <a:pt x="31750" y="203835"/>
                  </a:cubicBezTo>
                  <a:lnTo>
                    <a:pt x="31750" y="169545"/>
                  </a:lnTo>
                  <a:cubicBezTo>
                    <a:pt x="31750" y="169545"/>
                    <a:pt x="31750" y="169545"/>
                    <a:pt x="31750" y="168275"/>
                  </a:cubicBezTo>
                  <a:cubicBezTo>
                    <a:pt x="31750" y="168275"/>
                    <a:pt x="30480" y="168275"/>
                    <a:pt x="30480" y="168275"/>
                  </a:cubicBezTo>
                  <a:close/>
                  <a:moveTo>
                    <a:pt x="158162" y="165100"/>
                  </a:moveTo>
                  <a:cubicBezTo>
                    <a:pt x="156868" y="165100"/>
                    <a:pt x="156868" y="165100"/>
                    <a:pt x="156868" y="166407"/>
                  </a:cubicBezTo>
                  <a:cubicBezTo>
                    <a:pt x="155575" y="166407"/>
                    <a:pt x="155575" y="166407"/>
                    <a:pt x="155575" y="167715"/>
                  </a:cubicBezTo>
                  <a:cubicBezTo>
                    <a:pt x="155575" y="167715"/>
                    <a:pt x="155575" y="167715"/>
                    <a:pt x="155575" y="206935"/>
                  </a:cubicBezTo>
                  <a:cubicBezTo>
                    <a:pt x="155575" y="208243"/>
                    <a:pt x="155575" y="208243"/>
                    <a:pt x="156868" y="208243"/>
                  </a:cubicBezTo>
                  <a:cubicBezTo>
                    <a:pt x="156868" y="208243"/>
                    <a:pt x="156868" y="209550"/>
                    <a:pt x="158162" y="209550"/>
                  </a:cubicBezTo>
                  <a:cubicBezTo>
                    <a:pt x="158162" y="209550"/>
                    <a:pt x="158162" y="209550"/>
                    <a:pt x="189206" y="208243"/>
                  </a:cubicBezTo>
                  <a:cubicBezTo>
                    <a:pt x="190500" y="208243"/>
                    <a:pt x="190500" y="206935"/>
                    <a:pt x="190500" y="205628"/>
                  </a:cubicBezTo>
                  <a:lnTo>
                    <a:pt x="190500" y="169022"/>
                  </a:lnTo>
                  <a:cubicBezTo>
                    <a:pt x="190500" y="167715"/>
                    <a:pt x="189206" y="166407"/>
                    <a:pt x="189206" y="166407"/>
                  </a:cubicBezTo>
                  <a:cubicBezTo>
                    <a:pt x="189206" y="166407"/>
                    <a:pt x="189206" y="166407"/>
                    <a:pt x="158162" y="165100"/>
                  </a:cubicBezTo>
                  <a:close/>
                  <a:moveTo>
                    <a:pt x="100012" y="163513"/>
                  </a:moveTo>
                  <a:cubicBezTo>
                    <a:pt x="100012" y="163513"/>
                    <a:pt x="100012" y="164800"/>
                    <a:pt x="100012" y="164800"/>
                  </a:cubicBezTo>
                  <a:cubicBezTo>
                    <a:pt x="100012" y="164800"/>
                    <a:pt x="100012" y="164800"/>
                    <a:pt x="100012" y="208564"/>
                  </a:cubicBezTo>
                  <a:cubicBezTo>
                    <a:pt x="100012" y="209851"/>
                    <a:pt x="100012" y="209851"/>
                    <a:pt x="100012" y="209851"/>
                  </a:cubicBezTo>
                  <a:cubicBezTo>
                    <a:pt x="100012" y="209851"/>
                    <a:pt x="101311" y="211138"/>
                    <a:pt x="101311" y="211138"/>
                  </a:cubicBezTo>
                  <a:cubicBezTo>
                    <a:pt x="101311" y="211138"/>
                    <a:pt x="101311" y="211138"/>
                    <a:pt x="140277" y="208564"/>
                  </a:cubicBezTo>
                  <a:cubicBezTo>
                    <a:pt x="141576" y="208564"/>
                    <a:pt x="142875" y="208564"/>
                    <a:pt x="142875" y="207276"/>
                  </a:cubicBezTo>
                  <a:lnTo>
                    <a:pt x="142875" y="166087"/>
                  </a:lnTo>
                  <a:cubicBezTo>
                    <a:pt x="142875" y="164800"/>
                    <a:pt x="141576" y="164800"/>
                    <a:pt x="140277" y="164800"/>
                  </a:cubicBezTo>
                  <a:cubicBezTo>
                    <a:pt x="140277" y="164800"/>
                    <a:pt x="140277" y="164800"/>
                    <a:pt x="101311" y="163513"/>
                  </a:cubicBezTo>
                  <a:cubicBezTo>
                    <a:pt x="101311" y="163513"/>
                    <a:pt x="100012" y="163513"/>
                    <a:pt x="100012" y="163513"/>
                  </a:cubicBezTo>
                  <a:close/>
                  <a:moveTo>
                    <a:pt x="74915" y="163513"/>
                  </a:moveTo>
                  <a:cubicBezTo>
                    <a:pt x="74915" y="163513"/>
                    <a:pt x="74915" y="163513"/>
                    <a:pt x="50497" y="166159"/>
                  </a:cubicBezTo>
                  <a:cubicBezTo>
                    <a:pt x="49212" y="166159"/>
                    <a:pt x="49212" y="166159"/>
                    <a:pt x="49212" y="167482"/>
                  </a:cubicBezTo>
                  <a:cubicBezTo>
                    <a:pt x="49212" y="167482"/>
                    <a:pt x="49212" y="167482"/>
                    <a:pt x="49212" y="207169"/>
                  </a:cubicBezTo>
                  <a:cubicBezTo>
                    <a:pt x="49212" y="207169"/>
                    <a:pt x="49212" y="208492"/>
                    <a:pt x="50497" y="208492"/>
                  </a:cubicBezTo>
                  <a:cubicBezTo>
                    <a:pt x="50497" y="208492"/>
                    <a:pt x="50497" y="208492"/>
                    <a:pt x="74915" y="211138"/>
                  </a:cubicBezTo>
                  <a:cubicBezTo>
                    <a:pt x="74915" y="211138"/>
                    <a:pt x="76200" y="211138"/>
                    <a:pt x="76200" y="211138"/>
                  </a:cubicBezTo>
                  <a:cubicBezTo>
                    <a:pt x="76200" y="209815"/>
                    <a:pt x="76200" y="209815"/>
                    <a:pt x="76200" y="209815"/>
                  </a:cubicBezTo>
                  <a:lnTo>
                    <a:pt x="76200" y="164836"/>
                  </a:lnTo>
                  <a:cubicBezTo>
                    <a:pt x="76200" y="164836"/>
                    <a:pt x="76200" y="164836"/>
                    <a:pt x="76200" y="163513"/>
                  </a:cubicBezTo>
                  <a:cubicBezTo>
                    <a:pt x="76200" y="163513"/>
                    <a:pt x="74915" y="163513"/>
                    <a:pt x="74915" y="163513"/>
                  </a:cubicBezTo>
                  <a:close/>
                  <a:moveTo>
                    <a:pt x="288925" y="127000"/>
                  </a:moveTo>
                  <a:cubicBezTo>
                    <a:pt x="288925" y="128343"/>
                    <a:pt x="288925" y="128343"/>
                    <a:pt x="288925" y="129687"/>
                  </a:cubicBezTo>
                  <a:lnTo>
                    <a:pt x="288925" y="159238"/>
                  </a:lnTo>
                  <a:cubicBezTo>
                    <a:pt x="288925" y="159238"/>
                    <a:pt x="288925" y="160582"/>
                    <a:pt x="290195" y="160582"/>
                  </a:cubicBezTo>
                  <a:cubicBezTo>
                    <a:pt x="290195" y="160582"/>
                    <a:pt x="290195" y="160582"/>
                    <a:pt x="306705" y="161925"/>
                  </a:cubicBezTo>
                  <a:cubicBezTo>
                    <a:pt x="306705" y="161925"/>
                    <a:pt x="307975" y="161925"/>
                    <a:pt x="307975" y="161925"/>
                  </a:cubicBezTo>
                  <a:cubicBezTo>
                    <a:pt x="307975" y="160582"/>
                    <a:pt x="307975" y="160582"/>
                    <a:pt x="307975" y="160582"/>
                  </a:cubicBezTo>
                  <a:cubicBezTo>
                    <a:pt x="307975" y="160582"/>
                    <a:pt x="307975" y="160582"/>
                    <a:pt x="307975" y="132373"/>
                  </a:cubicBezTo>
                  <a:cubicBezTo>
                    <a:pt x="307975" y="131030"/>
                    <a:pt x="307975" y="129687"/>
                    <a:pt x="306705" y="129687"/>
                  </a:cubicBezTo>
                  <a:cubicBezTo>
                    <a:pt x="306705" y="129687"/>
                    <a:pt x="306705" y="129687"/>
                    <a:pt x="290195" y="127000"/>
                  </a:cubicBezTo>
                  <a:cubicBezTo>
                    <a:pt x="290195" y="127000"/>
                    <a:pt x="288925" y="127000"/>
                    <a:pt x="288925" y="127000"/>
                  </a:cubicBezTo>
                  <a:close/>
                  <a:moveTo>
                    <a:pt x="260350" y="123542"/>
                  </a:moveTo>
                  <a:cubicBezTo>
                    <a:pt x="260350" y="123542"/>
                    <a:pt x="260350" y="124846"/>
                    <a:pt x="260350" y="124846"/>
                  </a:cubicBezTo>
                  <a:cubicBezTo>
                    <a:pt x="260350" y="124846"/>
                    <a:pt x="260350" y="124846"/>
                    <a:pt x="260350" y="156143"/>
                  </a:cubicBezTo>
                  <a:cubicBezTo>
                    <a:pt x="260350" y="157447"/>
                    <a:pt x="260350" y="157447"/>
                    <a:pt x="261584" y="157447"/>
                  </a:cubicBezTo>
                  <a:cubicBezTo>
                    <a:pt x="261584" y="157447"/>
                    <a:pt x="261584" y="157447"/>
                    <a:pt x="280105" y="158751"/>
                  </a:cubicBezTo>
                  <a:cubicBezTo>
                    <a:pt x="280105" y="158751"/>
                    <a:pt x="281340" y="158751"/>
                    <a:pt x="281340" y="158751"/>
                  </a:cubicBezTo>
                  <a:cubicBezTo>
                    <a:pt x="281340" y="158751"/>
                    <a:pt x="282575" y="157447"/>
                    <a:pt x="282575" y="157447"/>
                  </a:cubicBezTo>
                  <a:lnTo>
                    <a:pt x="282575" y="127454"/>
                  </a:lnTo>
                  <a:cubicBezTo>
                    <a:pt x="282575" y="127454"/>
                    <a:pt x="281340" y="126150"/>
                    <a:pt x="280105" y="126150"/>
                  </a:cubicBezTo>
                  <a:cubicBezTo>
                    <a:pt x="280105" y="126150"/>
                    <a:pt x="280105" y="126150"/>
                    <a:pt x="261584" y="123542"/>
                  </a:cubicBezTo>
                  <a:cubicBezTo>
                    <a:pt x="261584" y="122238"/>
                    <a:pt x="261584" y="123542"/>
                    <a:pt x="260350" y="123542"/>
                  </a:cubicBezTo>
                  <a:close/>
                  <a:moveTo>
                    <a:pt x="29210" y="115590"/>
                  </a:moveTo>
                  <a:cubicBezTo>
                    <a:pt x="29210" y="115590"/>
                    <a:pt x="29210" y="115590"/>
                    <a:pt x="13970" y="120749"/>
                  </a:cubicBezTo>
                  <a:cubicBezTo>
                    <a:pt x="12700" y="120749"/>
                    <a:pt x="12700" y="122039"/>
                    <a:pt x="12700" y="122039"/>
                  </a:cubicBezTo>
                  <a:cubicBezTo>
                    <a:pt x="12700" y="122039"/>
                    <a:pt x="12700" y="122039"/>
                    <a:pt x="12700" y="154285"/>
                  </a:cubicBezTo>
                  <a:cubicBezTo>
                    <a:pt x="12700" y="154285"/>
                    <a:pt x="12700" y="155575"/>
                    <a:pt x="12700" y="155575"/>
                  </a:cubicBezTo>
                  <a:cubicBezTo>
                    <a:pt x="13970" y="155575"/>
                    <a:pt x="13970" y="155575"/>
                    <a:pt x="13970" y="155575"/>
                  </a:cubicBezTo>
                  <a:cubicBezTo>
                    <a:pt x="13970" y="155575"/>
                    <a:pt x="13970" y="155575"/>
                    <a:pt x="30480" y="152995"/>
                  </a:cubicBezTo>
                  <a:cubicBezTo>
                    <a:pt x="31750" y="152995"/>
                    <a:pt x="31750" y="152995"/>
                    <a:pt x="31750" y="151705"/>
                  </a:cubicBezTo>
                  <a:lnTo>
                    <a:pt x="31750" y="116880"/>
                  </a:lnTo>
                  <a:cubicBezTo>
                    <a:pt x="31750" y="115590"/>
                    <a:pt x="31750" y="115590"/>
                    <a:pt x="31750" y="115590"/>
                  </a:cubicBezTo>
                  <a:cubicBezTo>
                    <a:pt x="30480" y="114300"/>
                    <a:pt x="30480" y="114300"/>
                    <a:pt x="29210" y="115590"/>
                  </a:cubicBezTo>
                  <a:close/>
                  <a:moveTo>
                    <a:pt x="158162" y="104775"/>
                  </a:moveTo>
                  <a:cubicBezTo>
                    <a:pt x="156868" y="104775"/>
                    <a:pt x="156868" y="104775"/>
                    <a:pt x="156868" y="106098"/>
                  </a:cubicBezTo>
                  <a:cubicBezTo>
                    <a:pt x="155575" y="106098"/>
                    <a:pt x="155575" y="106098"/>
                    <a:pt x="155575" y="107421"/>
                  </a:cubicBezTo>
                  <a:cubicBezTo>
                    <a:pt x="155575" y="107421"/>
                    <a:pt x="155575" y="107421"/>
                    <a:pt x="155575" y="147108"/>
                  </a:cubicBezTo>
                  <a:cubicBezTo>
                    <a:pt x="155575" y="148431"/>
                    <a:pt x="156868" y="149754"/>
                    <a:pt x="156868" y="149754"/>
                  </a:cubicBezTo>
                  <a:cubicBezTo>
                    <a:pt x="156868" y="149754"/>
                    <a:pt x="156868" y="149754"/>
                    <a:pt x="189206" y="152400"/>
                  </a:cubicBezTo>
                  <a:cubicBezTo>
                    <a:pt x="189206" y="152400"/>
                    <a:pt x="189206" y="152400"/>
                    <a:pt x="190500" y="151077"/>
                  </a:cubicBezTo>
                  <a:cubicBezTo>
                    <a:pt x="190500" y="151077"/>
                    <a:pt x="190500" y="151077"/>
                    <a:pt x="190500" y="149754"/>
                  </a:cubicBezTo>
                  <a:lnTo>
                    <a:pt x="190500" y="112712"/>
                  </a:lnTo>
                  <a:cubicBezTo>
                    <a:pt x="190500" y="111390"/>
                    <a:pt x="190500" y="110067"/>
                    <a:pt x="189206" y="110067"/>
                  </a:cubicBezTo>
                  <a:cubicBezTo>
                    <a:pt x="189206" y="110067"/>
                    <a:pt x="189206" y="110067"/>
                    <a:pt x="158162" y="104775"/>
                  </a:cubicBezTo>
                  <a:close/>
                  <a:moveTo>
                    <a:pt x="74915" y="99735"/>
                  </a:moveTo>
                  <a:cubicBezTo>
                    <a:pt x="74915" y="99735"/>
                    <a:pt x="74915" y="99735"/>
                    <a:pt x="50497" y="107593"/>
                  </a:cubicBezTo>
                  <a:cubicBezTo>
                    <a:pt x="49212" y="107593"/>
                    <a:pt x="49212" y="108903"/>
                    <a:pt x="49212" y="110212"/>
                  </a:cubicBezTo>
                  <a:cubicBezTo>
                    <a:pt x="49212" y="110212"/>
                    <a:pt x="49212" y="110212"/>
                    <a:pt x="49212" y="148194"/>
                  </a:cubicBezTo>
                  <a:cubicBezTo>
                    <a:pt x="49212" y="149503"/>
                    <a:pt x="49212" y="149503"/>
                    <a:pt x="49212" y="149503"/>
                  </a:cubicBezTo>
                  <a:cubicBezTo>
                    <a:pt x="50497" y="150813"/>
                    <a:pt x="50497" y="150813"/>
                    <a:pt x="50497" y="150813"/>
                  </a:cubicBezTo>
                  <a:cubicBezTo>
                    <a:pt x="50497" y="150813"/>
                    <a:pt x="50497" y="150813"/>
                    <a:pt x="74915" y="145574"/>
                  </a:cubicBezTo>
                  <a:cubicBezTo>
                    <a:pt x="76200" y="145574"/>
                    <a:pt x="76200" y="145574"/>
                    <a:pt x="76200" y="144264"/>
                  </a:cubicBezTo>
                  <a:cubicBezTo>
                    <a:pt x="76200" y="144264"/>
                    <a:pt x="76200" y="144264"/>
                    <a:pt x="76200" y="101044"/>
                  </a:cubicBezTo>
                  <a:cubicBezTo>
                    <a:pt x="76200" y="99735"/>
                    <a:pt x="76200" y="99735"/>
                    <a:pt x="76200" y="99735"/>
                  </a:cubicBezTo>
                  <a:cubicBezTo>
                    <a:pt x="74915" y="98425"/>
                    <a:pt x="74915" y="98425"/>
                    <a:pt x="74915" y="99735"/>
                  </a:cubicBezTo>
                  <a:close/>
                  <a:moveTo>
                    <a:pt x="215322" y="98425"/>
                  </a:moveTo>
                  <a:cubicBezTo>
                    <a:pt x="215322" y="98425"/>
                    <a:pt x="214024" y="98425"/>
                    <a:pt x="214024" y="99695"/>
                  </a:cubicBezTo>
                  <a:cubicBezTo>
                    <a:pt x="214024" y="99695"/>
                    <a:pt x="212725" y="99695"/>
                    <a:pt x="212725" y="100965"/>
                  </a:cubicBezTo>
                  <a:cubicBezTo>
                    <a:pt x="212725" y="100965"/>
                    <a:pt x="212725" y="100965"/>
                    <a:pt x="212725" y="151765"/>
                  </a:cubicBezTo>
                  <a:cubicBezTo>
                    <a:pt x="212725" y="153035"/>
                    <a:pt x="214024" y="153035"/>
                    <a:pt x="215322" y="153035"/>
                  </a:cubicBezTo>
                  <a:cubicBezTo>
                    <a:pt x="215322" y="153035"/>
                    <a:pt x="215322" y="153035"/>
                    <a:pt x="238702" y="155575"/>
                  </a:cubicBezTo>
                  <a:cubicBezTo>
                    <a:pt x="238702" y="155575"/>
                    <a:pt x="238702" y="155575"/>
                    <a:pt x="240001" y="155575"/>
                  </a:cubicBezTo>
                  <a:cubicBezTo>
                    <a:pt x="240001" y="155575"/>
                    <a:pt x="240001" y="155575"/>
                    <a:pt x="241300" y="155575"/>
                  </a:cubicBezTo>
                  <a:cubicBezTo>
                    <a:pt x="241300" y="154305"/>
                    <a:pt x="241300" y="154305"/>
                    <a:pt x="241300" y="153035"/>
                  </a:cubicBezTo>
                  <a:lnTo>
                    <a:pt x="241300" y="106045"/>
                  </a:lnTo>
                  <a:cubicBezTo>
                    <a:pt x="241300" y="104775"/>
                    <a:pt x="241300" y="103505"/>
                    <a:pt x="240001" y="103505"/>
                  </a:cubicBezTo>
                  <a:cubicBezTo>
                    <a:pt x="240001" y="103505"/>
                    <a:pt x="240001" y="103505"/>
                    <a:pt x="215322" y="98425"/>
                  </a:cubicBezTo>
                  <a:close/>
                  <a:moveTo>
                    <a:pt x="101311" y="96838"/>
                  </a:moveTo>
                  <a:cubicBezTo>
                    <a:pt x="101311" y="96838"/>
                    <a:pt x="101311" y="96838"/>
                    <a:pt x="100012" y="98108"/>
                  </a:cubicBezTo>
                  <a:cubicBezTo>
                    <a:pt x="100012" y="98108"/>
                    <a:pt x="100012" y="98108"/>
                    <a:pt x="100012" y="99378"/>
                  </a:cubicBezTo>
                  <a:cubicBezTo>
                    <a:pt x="100012" y="99378"/>
                    <a:pt x="100012" y="99378"/>
                    <a:pt x="100012" y="142558"/>
                  </a:cubicBezTo>
                  <a:cubicBezTo>
                    <a:pt x="100012" y="143828"/>
                    <a:pt x="100012" y="143828"/>
                    <a:pt x="101311" y="143828"/>
                  </a:cubicBezTo>
                  <a:cubicBezTo>
                    <a:pt x="101311" y="143828"/>
                    <a:pt x="101311" y="143828"/>
                    <a:pt x="140277" y="147638"/>
                  </a:cubicBezTo>
                  <a:cubicBezTo>
                    <a:pt x="141576" y="147638"/>
                    <a:pt x="141576" y="147638"/>
                    <a:pt x="141576" y="146368"/>
                  </a:cubicBezTo>
                  <a:cubicBezTo>
                    <a:pt x="141576" y="146368"/>
                    <a:pt x="142875" y="146368"/>
                    <a:pt x="142875" y="145098"/>
                  </a:cubicBezTo>
                  <a:lnTo>
                    <a:pt x="142875" y="105728"/>
                  </a:lnTo>
                  <a:cubicBezTo>
                    <a:pt x="142875" y="104458"/>
                    <a:pt x="141576" y="103188"/>
                    <a:pt x="140277" y="103188"/>
                  </a:cubicBezTo>
                  <a:cubicBezTo>
                    <a:pt x="140277" y="103188"/>
                    <a:pt x="140277" y="103188"/>
                    <a:pt x="101311" y="96838"/>
                  </a:cubicBezTo>
                  <a:close/>
                  <a:moveTo>
                    <a:pt x="288925" y="84138"/>
                  </a:moveTo>
                  <a:cubicBezTo>
                    <a:pt x="288925" y="85442"/>
                    <a:pt x="288925" y="85442"/>
                    <a:pt x="288925" y="85442"/>
                  </a:cubicBezTo>
                  <a:lnTo>
                    <a:pt x="288925" y="115435"/>
                  </a:lnTo>
                  <a:cubicBezTo>
                    <a:pt x="288925" y="115435"/>
                    <a:pt x="288925" y="116739"/>
                    <a:pt x="290195" y="116739"/>
                  </a:cubicBezTo>
                  <a:cubicBezTo>
                    <a:pt x="290195" y="116739"/>
                    <a:pt x="290195" y="116739"/>
                    <a:pt x="305435" y="120651"/>
                  </a:cubicBezTo>
                  <a:cubicBezTo>
                    <a:pt x="306705" y="120651"/>
                    <a:pt x="306705" y="120651"/>
                    <a:pt x="306705" y="120651"/>
                  </a:cubicBezTo>
                  <a:cubicBezTo>
                    <a:pt x="306705" y="120651"/>
                    <a:pt x="306705" y="119347"/>
                    <a:pt x="307975" y="119347"/>
                  </a:cubicBezTo>
                  <a:cubicBezTo>
                    <a:pt x="307975" y="119347"/>
                    <a:pt x="307975" y="119347"/>
                    <a:pt x="307975" y="118043"/>
                  </a:cubicBezTo>
                  <a:cubicBezTo>
                    <a:pt x="307975" y="118043"/>
                    <a:pt x="307975" y="118043"/>
                    <a:pt x="307975" y="90658"/>
                  </a:cubicBezTo>
                  <a:cubicBezTo>
                    <a:pt x="307975" y="90658"/>
                    <a:pt x="307975" y="89354"/>
                    <a:pt x="306705" y="89354"/>
                  </a:cubicBezTo>
                  <a:cubicBezTo>
                    <a:pt x="306705" y="89354"/>
                    <a:pt x="306705" y="89354"/>
                    <a:pt x="290195" y="84138"/>
                  </a:cubicBezTo>
                  <a:cubicBezTo>
                    <a:pt x="290195" y="84138"/>
                    <a:pt x="288925" y="84138"/>
                    <a:pt x="288925" y="84138"/>
                  </a:cubicBezTo>
                  <a:close/>
                  <a:moveTo>
                    <a:pt x="260350" y="77788"/>
                  </a:moveTo>
                  <a:cubicBezTo>
                    <a:pt x="260350" y="77788"/>
                    <a:pt x="260350" y="79058"/>
                    <a:pt x="260350" y="79058"/>
                  </a:cubicBezTo>
                  <a:cubicBezTo>
                    <a:pt x="260350" y="79058"/>
                    <a:pt x="260350" y="79058"/>
                    <a:pt x="260350" y="109538"/>
                  </a:cubicBezTo>
                  <a:cubicBezTo>
                    <a:pt x="260350" y="110808"/>
                    <a:pt x="260350" y="110808"/>
                    <a:pt x="261584" y="110808"/>
                  </a:cubicBezTo>
                  <a:cubicBezTo>
                    <a:pt x="261584" y="110808"/>
                    <a:pt x="261584" y="110808"/>
                    <a:pt x="280105" y="115888"/>
                  </a:cubicBezTo>
                  <a:cubicBezTo>
                    <a:pt x="280105" y="115888"/>
                    <a:pt x="281340" y="114618"/>
                    <a:pt x="281340" y="114618"/>
                  </a:cubicBezTo>
                  <a:cubicBezTo>
                    <a:pt x="281340" y="114618"/>
                    <a:pt x="282575" y="114618"/>
                    <a:pt x="282575" y="113348"/>
                  </a:cubicBezTo>
                  <a:cubicBezTo>
                    <a:pt x="282575" y="113348"/>
                    <a:pt x="282575" y="113348"/>
                    <a:pt x="282575" y="85408"/>
                  </a:cubicBezTo>
                  <a:cubicBezTo>
                    <a:pt x="282575" y="84138"/>
                    <a:pt x="281340" y="82868"/>
                    <a:pt x="281340" y="82868"/>
                  </a:cubicBezTo>
                  <a:cubicBezTo>
                    <a:pt x="281340" y="82868"/>
                    <a:pt x="281340" y="82868"/>
                    <a:pt x="262819" y="77788"/>
                  </a:cubicBezTo>
                  <a:cubicBezTo>
                    <a:pt x="261584" y="77788"/>
                    <a:pt x="261584" y="77788"/>
                    <a:pt x="260350" y="77788"/>
                  </a:cubicBezTo>
                  <a:close/>
                  <a:moveTo>
                    <a:pt x="29210" y="63500"/>
                  </a:moveTo>
                  <a:cubicBezTo>
                    <a:pt x="29210" y="63500"/>
                    <a:pt x="29210" y="63500"/>
                    <a:pt x="12700" y="73731"/>
                  </a:cubicBezTo>
                  <a:cubicBezTo>
                    <a:pt x="12700" y="73731"/>
                    <a:pt x="12700" y="75009"/>
                    <a:pt x="12700" y="75009"/>
                  </a:cubicBezTo>
                  <a:cubicBezTo>
                    <a:pt x="12700" y="75009"/>
                    <a:pt x="12700" y="75009"/>
                    <a:pt x="12700" y="106980"/>
                  </a:cubicBezTo>
                  <a:cubicBezTo>
                    <a:pt x="12700" y="108259"/>
                    <a:pt x="12700" y="108259"/>
                    <a:pt x="12700" y="108259"/>
                  </a:cubicBezTo>
                  <a:cubicBezTo>
                    <a:pt x="13970" y="108259"/>
                    <a:pt x="13970" y="109538"/>
                    <a:pt x="13970" y="109538"/>
                  </a:cubicBezTo>
                  <a:cubicBezTo>
                    <a:pt x="13970" y="109538"/>
                    <a:pt x="15240" y="108259"/>
                    <a:pt x="15240" y="108259"/>
                  </a:cubicBezTo>
                  <a:cubicBezTo>
                    <a:pt x="15240" y="108259"/>
                    <a:pt x="15240" y="108259"/>
                    <a:pt x="31750" y="101865"/>
                  </a:cubicBezTo>
                  <a:cubicBezTo>
                    <a:pt x="31750" y="101865"/>
                    <a:pt x="31750" y="100586"/>
                    <a:pt x="31750" y="99307"/>
                  </a:cubicBezTo>
                  <a:lnTo>
                    <a:pt x="31750" y="66058"/>
                  </a:lnTo>
                  <a:cubicBezTo>
                    <a:pt x="31750" y="64779"/>
                    <a:pt x="31750" y="64779"/>
                    <a:pt x="31750" y="63500"/>
                  </a:cubicBezTo>
                  <a:cubicBezTo>
                    <a:pt x="30480" y="63500"/>
                    <a:pt x="30480" y="63500"/>
                    <a:pt x="29210" y="63500"/>
                  </a:cubicBezTo>
                  <a:close/>
                  <a:moveTo>
                    <a:pt x="156868" y="47625"/>
                  </a:moveTo>
                  <a:cubicBezTo>
                    <a:pt x="155575" y="47625"/>
                    <a:pt x="155575" y="48920"/>
                    <a:pt x="155575" y="48920"/>
                  </a:cubicBezTo>
                  <a:cubicBezTo>
                    <a:pt x="155575" y="48920"/>
                    <a:pt x="155575" y="48920"/>
                    <a:pt x="155575" y="89067"/>
                  </a:cubicBezTo>
                  <a:cubicBezTo>
                    <a:pt x="155575" y="89067"/>
                    <a:pt x="156868" y="90363"/>
                    <a:pt x="156868" y="90363"/>
                  </a:cubicBezTo>
                  <a:cubicBezTo>
                    <a:pt x="156868" y="90363"/>
                    <a:pt x="156868" y="90363"/>
                    <a:pt x="187913" y="96838"/>
                  </a:cubicBezTo>
                  <a:cubicBezTo>
                    <a:pt x="187913" y="96838"/>
                    <a:pt x="189206" y="96838"/>
                    <a:pt x="189206" y="96838"/>
                  </a:cubicBezTo>
                  <a:cubicBezTo>
                    <a:pt x="189206" y="96838"/>
                    <a:pt x="189206" y="96838"/>
                    <a:pt x="190500" y="96838"/>
                  </a:cubicBezTo>
                  <a:cubicBezTo>
                    <a:pt x="190500" y="95543"/>
                    <a:pt x="190500" y="95543"/>
                    <a:pt x="190500" y="95543"/>
                  </a:cubicBezTo>
                  <a:cubicBezTo>
                    <a:pt x="190500" y="95543"/>
                    <a:pt x="190500" y="95543"/>
                    <a:pt x="190500" y="57986"/>
                  </a:cubicBezTo>
                  <a:cubicBezTo>
                    <a:pt x="190500" y="56691"/>
                    <a:pt x="190500" y="56691"/>
                    <a:pt x="189206" y="56691"/>
                  </a:cubicBezTo>
                  <a:cubicBezTo>
                    <a:pt x="189206" y="56691"/>
                    <a:pt x="189206" y="56691"/>
                    <a:pt x="158162" y="47625"/>
                  </a:cubicBezTo>
                  <a:cubicBezTo>
                    <a:pt x="156868" y="47625"/>
                    <a:pt x="156868" y="47625"/>
                    <a:pt x="156868" y="47625"/>
                  </a:cubicBezTo>
                  <a:close/>
                  <a:moveTo>
                    <a:pt x="73629" y="34925"/>
                  </a:moveTo>
                  <a:cubicBezTo>
                    <a:pt x="73629" y="34925"/>
                    <a:pt x="73629" y="34925"/>
                    <a:pt x="49212" y="50511"/>
                  </a:cubicBezTo>
                  <a:cubicBezTo>
                    <a:pt x="49212" y="50511"/>
                    <a:pt x="49212" y="50511"/>
                    <a:pt x="49212" y="51810"/>
                  </a:cubicBezTo>
                  <a:cubicBezTo>
                    <a:pt x="49212" y="51810"/>
                    <a:pt x="49212" y="51810"/>
                    <a:pt x="49212" y="90776"/>
                  </a:cubicBezTo>
                  <a:cubicBezTo>
                    <a:pt x="49212" y="90776"/>
                    <a:pt x="49212" y="92075"/>
                    <a:pt x="49212" y="92075"/>
                  </a:cubicBezTo>
                  <a:cubicBezTo>
                    <a:pt x="50497" y="92075"/>
                    <a:pt x="50497" y="92075"/>
                    <a:pt x="50497" y="92075"/>
                  </a:cubicBezTo>
                  <a:cubicBezTo>
                    <a:pt x="50497" y="92075"/>
                    <a:pt x="51782" y="92075"/>
                    <a:pt x="51782" y="92075"/>
                  </a:cubicBezTo>
                  <a:cubicBezTo>
                    <a:pt x="51782" y="92075"/>
                    <a:pt x="51782" y="92075"/>
                    <a:pt x="76200" y="81684"/>
                  </a:cubicBezTo>
                  <a:cubicBezTo>
                    <a:pt x="76200" y="80385"/>
                    <a:pt x="76200" y="80385"/>
                    <a:pt x="76200" y="79086"/>
                  </a:cubicBezTo>
                  <a:lnTo>
                    <a:pt x="76200" y="36224"/>
                  </a:lnTo>
                  <a:cubicBezTo>
                    <a:pt x="76200" y="36224"/>
                    <a:pt x="76200" y="34925"/>
                    <a:pt x="76200" y="34925"/>
                  </a:cubicBezTo>
                  <a:cubicBezTo>
                    <a:pt x="74915" y="34925"/>
                    <a:pt x="74915" y="34925"/>
                    <a:pt x="73629" y="34925"/>
                  </a:cubicBezTo>
                  <a:close/>
                  <a:moveTo>
                    <a:pt x="100012" y="30163"/>
                  </a:moveTo>
                  <a:cubicBezTo>
                    <a:pt x="100012" y="31455"/>
                    <a:pt x="100012" y="31455"/>
                    <a:pt x="100012" y="32747"/>
                  </a:cubicBezTo>
                  <a:cubicBezTo>
                    <a:pt x="100012" y="32747"/>
                    <a:pt x="100012" y="32747"/>
                    <a:pt x="100012" y="76681"/>
                  </a:cubicBezTo>
                  <a:cubicBezTo>
                    <a:pt x="100012" y="76681"/>
                    <a:pt x="100012" y="77973"/>
                    <a:pt x="101311" y="77973"/>
                  </a:cubicBezTo>
                  <a:cubicBezTo>
                    <a:pt x="101311" y="77973"/>
                    <a:pt x="101311" y="77973"/>
                    <a:pt x="140277" y="85726"/>
                  </a:cubicBezTo>
                  <a:cubicBezTo>
                    <a:pt x="140277" y="85726"/>
                    <a:pt x="141576" y="85726"/>
                    <a:pt x="141576" y="85726"/>
                  </a:cubicBezTo>
                  <a:cubicBezTo>
                    <a:pt x="141576" y="85726"/>
                    <a:pt x="142875" y="84434"/>
                    <a:pt x="142875" y="84434"/>
                  </a:cubicBezTo>
                  <a:lnTo>
                    <a:pt x="142875" y="43085"/>
                  </a:lnTo>
                  <a:cubicBezTo>
                    <a:pt x="142875" y="43085"/>
                    <a:pt x="141576" y="41792"/>
                    <a:pt x="141576" y="41792"/>
                  </a:cubicBezTo>
                  <a:cubicBezTo>
                    <a:pt x="141576" y="41792"/>
                    <a:pt x="141576" y="41792"/>
                    <a:pt x="102610" y="30163"/>
                  </a:cubicBezTo>
                  <a:cubicBezTo>
                    <a:pt x="101311" y="30163"/>
                    <a:pt x="101311" y="30163"/>
                    <a:pt x="100012" y="30163"/>
                  </a:cubicBezTo>
                  <a:close/>
                  <a:moveTo>
                    <a:pt x="87846" y="0"/>
                  </a:moveTo>
                  <a:cubicBezTo>
                    <a:pt x="89138" y="0"/>
                    <a:pt x="90430" y="0"/>
                    <a:pt x="90430" y="0"/>
                  </a:cubicBezTo>
                  <a:cubicBezTo>
                    <a:pt x="90430" y="0"/>
                    <a:pt x="90430" y="0"/>
                    <a:pt x="204113" y="37667"/>
                  </a:cubicBezTo>
                  <a:cubicBezTo>
                    <a:pt x="206696" y="38966"/>
                    <a:pt x="207988" y="40265"/>
                    <a:pt x="207988" y="42863"/>
                  </a:cubicBezTo>
                  <a:cubicBezTo>
                    <a:pt x="207988" y="42863"/>
                    <a:pt x="207988" y="42863"/>
                    <a:pt x="207988" y="70139"/>
                  </a:cubicBezTo>
                  <a:cubicBezTo>
                    <a:pt x="207988" y="70139"/>
                    <a:pt x="207988" y="70139"/>
                    <a:pt x="248036" y="54552"/>
                  </a:cubicBezTo>
                  <a:cubicBezTo>
                    <a:pt x="248036" y="54552"/>
                    <a:pt x="249328" y="53253"/>
                    <a:pt x="250619" y="53253"/>
                  </a:cubicBezTo>
                  <a:cubicBezTo>
                    <a:pt x="251911" y="53253"/>
                    <a:pt x="251911" y="53253"/>
                    <a:pt x="251911" y="53253"/>
                  </a:cubicBezTo>
                  <a:cubicBezTo>
                    <a:pt x="251911" y="53253"/>
                    <a:pt x="251911" y="53253"/>
                    <a:pt x="315213" y="74035"/>
                  </a:cubicBezTo>
                  <a:cubicBezTo>
                    <a:pt x="317796" y="75334"/>
                    <a:pt x="319088" y="77932"/>
                    <a:pt x="319088" y="80530"/>
                  </a:cubicBezTo>
                  <a:cubicBezTo>
                    <a:pt x="319088" y="80530"/>
                    <a:pt x="319088" y="80530"/>
                    <a:pt x="319088" y="266267"/>
                  </a:cubicBezTo>
                  <a:cubicBezTo>
                    <a:pt x="319088" y="268865"/>
                    <a:pt x="317796" y="271463"/>
                    <a:pt x="315213" y="271463"/>
                  </a:cubicBezTo>
                  <a:cubicBezTo>
                    <a:pt x="315213" y="271463"/>
                    <a:pt x="315213" y="271463"/>
                    <a:pt x="251911" y="287049"/>
                  </a:cubicBezTo>
                  <a:cubicBezTo>
                    <a:pt x="251911" y="287049"/>
                    <a:pt x="251911" y="287049"/>
                    <a:pt x="204113" y="300038"/>
                  </a:cubicBezTo>
                  <a:cubicBezTo>
                    <a:pt x="204113" y="300038"/>
                    <a:pt x="204113" y="300038"/>
                    <a:pt x="89138" y="328613"/>
                  </a:cubicBezTo>
                  <a:cubicBezTo>
                    <a:pt x="89138" y="328613"/>
                    <a:pt x="89138" y="328613"/>
                    <a:pt x="87846" y="328613"/>
                  </a:cubicBezTo>
                  <a:cubicBezTo>
                    <a:pt x="86554" y="328613"/>
                    <a:pt x="85262" y="328613"/>
                    <a:pt x="85262" y="328613"/>
                  </a:cubicBezTo>
                  <a:cubicBezTo>
                    <a:pt x="85262" y="328613"/>
                    <a:pt x="85262" y="328613"/>
                    <a:pt x="2583" y="281854"/>
                  </a:cubicBezTo>
                  <a:cubicBezTo>
                    <a:pt x="0" y="281854"/>
                    <a:pt x="0" y="279256"/>
                    <a:pt x="0" y="277957"/>
                  </a:cubicBezTo>
                  <a:cubicBezTo>
                    <a:pt x="0" y="277957"/>
                    <a:pt x="0" y="277957"/>
                    <a:pt x="0" y="64943"/>
                  </a:cubicBezTo>
                  <a:cubicBezTo>
                    <a:pt x="0" y="63644"/>
                    <a:pt x="0" y="62346"/>
                    <a:pt x="1292" y="61047"/>
                  </a:cubicBezTo>
                  <a:cubicBezTo>
                    <a:pt x="1292" y="61047"/>
                    <a:pt x="1292" y="61047"/>
                    <a:pt x="85262" y="1299"/>
                  </a:cubicBezTo>
                  <a:cubicBezTo>
                    <a:pt x="85262" y="1299"/>
                    <a:pt x="86554" y="0"/>
                    <a:pt x="8784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3" name="组合 42"/>
          <p:cNvGrpSpPr/>
          <p:nvPr/>
        </p:nvGrpSpPr>
        <p:grpSpPr>
          <a:xfrm>
            <a:off x="874713" y="3411084"/>
            <a:ext cx="1143000" cy="1143000"/>
            <a:chOff x="1319052" y="1848757"/>
            <a:chExt cx="1143000" cy="1143000"/>
          </a:xfrm>
        </p:grpSpPr>
        <p:sp>
          <p:nvSpPr>
            <p:cNvPr id="44" name="矩形: 圆角 43"/>
            <p:cNvSpPr/>
            <p:nvPr/>
          </p:nvSpPr>
          <p:spPr>
            <a:xfrm>
              <a:off x="1319052" y="1848757"/>
              <a:ext cx="1143000" cy="1143000"/>
            </a:xfrm>
            <a:prstGeom prst="roundRect">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5" name="椭圆 24"/>
            <p:cNvSpPr/>
            <p:nvPr/>
          </p:nvSpPr>
          <p:spPr>
            <a:xfrm>
              <a:off x="1741015" y="2180774"/>
              <a:ext cx="299073" cy="478966"/>
            </a:xfrm>
            <a:custGeom>
              <a:avLst/>
              <a:gdLst>
                <a:gd name="connsiteX0" fmla="*/ 105569 w 211138"/>
                <a:gd name="connsiteY0" fmla="*/ 50801 h 338138"/>
                <a:gd name="connsiteX1" fmla="*/ 49212 w 211138"/>
                <a:gd name="connsiteY1" fmla="*/ 107158 h 338138"/>
                <a:gd name="connsiteX2" fmla="*/ 105569 w 211138"/>
                <a:gd name="connsiteY2" fmla="*/ 163515 h 338138"/>
                <a:gd name="connsiteX3" fmla="*/ 161926 w 211138"/>
                <a:gd name="connsiteY3" fmla="*/ 107158 h 338138"/>
                <a:gd name="connsiteX4" fmla="*/ 105569 w 211138"/>
                <a:gd name="connsiteY4" fmla="*/ 50801 h 338138"/>
                <a:gd name="connsiteX5" fmla="*/ 105569 w 211138"/>
                <a:gd name="connsiteY5" fmla="*/ 0 h 338138"/>
                <a:gd name="connsiteX6" fmla="*/ 211138 w 211138"/>
                <a:gd name="connsiteY6" fmla="*/ 105668 h 338138"/>
                <a:gd name="connsiteX7" fmla="*/ 105569 w 211138"/>
                <a:gd name="connsiteY7" fmla="*/ 338138 h 338138"/>
                <a:gd name="connsiteX8" fmla="*/ 0 w 211138"/>
                <a:gd name="connsiteY8" fmla="*/ 105668 h 338138"/>
                <a:gd name="connsiteX9" fmla="*/ 105569 w 211138"/>
                <a:gd name="connsiteY9"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138" h="338138">
                  <a:moveTo>
                    <a:pt x="105569" y="50801"/>
                  </a:moveTo>
                  <a:cubicBezTo>
                    <a:pt x="74444" y="50801"/>
                    <a:pt x="49212" y="76033"/>
                    <a:pt x="49212" y="107158"/>
                  </a:cubicBezTo>
                  <a:cubicBezTo>
                    <a:pt x="49212" y="138283"/>
                    <a:pt x="74444" y="163515"/>
                    <a:pt x="105569" y="163515"/>
                  </a:cubicBezTo>
                  <a:cubicBezTo>
                    <a:pt x="136694" y="163515"/>
                    <a:pt x="161926" y="138283"/>
                    <a:pt x="161926" y="107158"/>
                  </a:cubicBezTo>
                  <a:cubicBezTo>
                    <a:pt x="161926" y="76033"/>
                    <a:pt x="136694" y="50801"/>
                    <a:pt x="105569" y="50801"/>
                  </a:cubicBezTo>
                  <a:close/>
                  <a:moveTo>
                    <a:pt x="105569" y="0"/>
                  </a:moveTo>
                  <a:cubicBezTo>
                    <a:pt x="163632" y="0"/>
                    <a:pt x="211138" y="47551"/>
                    <a:pt x="211138" y="105668"/>
                  </a:cubicBezTo>
                  <a:cubicBezTo>
                    <a:pt x="211138" y="206053"/>
                    <a:pt x="105569" y="338138"/>
                    <a:pt x="105569" y="338138"/>
                  </a:cubicBezTo>
                  <a:cubicBezTo>
                    <a:pt x="105569" y="338138"/>
                    <a:pt x="0" y="206053"/>
                    <a:pt x="0" y="105668"/>
                  </a:cubicBezTo>
                  <a:cubicBezTo>
                    <a:pt x="0" y="47551"/>
                    <a:pt x="47506" y="0"/>
                    <a:pt x="1055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6" name="组合 45"/>
          <p:cNvGrpSpPr/>
          <p:nvPr/>
        </p:nvGrpSpPr>
        <p:grpSpPr>
          <a:xfrm>
            <a:off x="874713" y="4973410"/>
            <a:ext cx="1143000" cy="1143000"/>
            <a:chOff x="1319052" y="1848757"/>
            <a:chExt cx="1143000" cy="1143000"/>
          </a:xfrm>
        </p:grpSpPr>
        <p:sp>
          <p:nvSpPr>
            <p:cNvPr id="47" name="矩形: 圆角 46"/>
            <p:cNvSpPr/>
            <p:nvPr/>
          </p:nvSpPr>
          <p:spPr>
            <a:xfrm>
              <a:off x="1319052" y="1848757"/>
              <a:ext cx="1143000" cy="1143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8" name="椭圆 27"/>
            <p:cNvSpPr/>
            <p:nvPr/>
          </p:nvSpPr>
          <p:spPr>
            <a:xfrm>
              <a:off x="1651069" y="2180774"/>
              <a:ext cx="478966" cy="478966"/>
            </a:xfrm>
            <a:custGeom>
              <a:avLst/>
              <a:gdLst>
                <a:gd name="connsiteX0" fmla="*/ 15554 w 331788"/>
                <a:gd name="connsiteY0" fmla="*/ 301625 h 331788"/>
                <a:gd name="connsiteX1" fmla="*/ 127029 w 331788"/>
                <a:gd name="connsiteY1" fmla="*/ 301625 h 331788"/>
                <a:gd name="connsiteX2" fmla="*/ 141288 w 331788"/>
                <a:gd name="connsiteY2" fmla="*/ 316051 h 331788"/>
                <a:gd name="connsiteX3" fmla="*/ 127029 w 331788"/>
                <a:gd name="connsiteY3" fmla="*/ 331788 h 331788"/>
                <a:gd name="connsiteX4" fmla="*/ 15554 w 331788"/>
                <a:gd name="connsiteY4" fmla="*/ 331788 h 331788"/>
                <a:gd name="connsiteX5" fmla="*/ 0 w 331788"/>
                <a:gd name="connsiteY5" fmla="*/ 316051 h 331788"/>
                <a:gd name="connsiteX6" fmla="*/ 15554 w 331788"/>
                <a:gd name="connsiteY6" fmla="*/ 301625 h 331788"/>
                <a:gd name="connsiteX7" fmla="*/ 15554 w 331788"/>
                <a:gd name="connsiteY7" fmla="*/ 263525 h 331788"/>
                <a:gd name="connsiteX8" fmla="*/ 95920 w 331788"/>
                <a:gd name="connsiteY8" fmla="*/ 263525 h 331788"/>
                <a:gd name="connsiteX9" fmla="*/ 141288 w 331788"/>
                <a:gd name="connsiteY9" fmla="*/ 283634 h 331788"/>
                <a:gd name="connsiteX10" fmla="*/ 127029 w 331788"/>
                <a:gd name="connsiteY10" fmla="*/ 293688 h 331788"/>
                <a:gd name="connsiteX11" fmla="*/ 15554 w 331788"/>
                <a:gd name="connsiteY11" fmla="*/ 293688 h 331788"/>
                <a:gd name="connsiteX12" fmla="*/ 0 w 331788"/>
                <a:gd name="connsiteY12" fmla="*/ 278607 h 331788"/>
                <a:gd name="connsiteX13" fmla="*/ 15554 w 331788"/>
                <a:gd name="connsiteY13" fmla="*/ 263525 h 331788"/>
                <a:gd name="connsiteX14" fmla="*/ 270156 w 331788"/>
                <a:gd name="connsiteY14" fmla="*/ 228600 h 331788"/>
                <a:gd name="connsiteX15" fmla="*/ 316380 w 331788"/>
                <a:gd name="connsiteY15" fmla="*/ 228600 h 331788"/>
                <a:gd name="connsiteX16" fmla="*/ 331788 w 331788"/>
                <a:gd name="connsiteY16" fmla="*/ 244337 h 331788"/>
                <a:gd name="connsiteX17" fmla="*/ 316380 w 331788"/>
                <a:gd name="connsiteY17" fmla="*/ 258763 h 331788"/>
                <a:gd name="connsiteX18" fmla="*/ 244475 w 331788"/>
                <a:gd name="connsiteY18" fmla="*/ 258763 h 331788"/>
                <a:gd name="connsiteX19" fmla="*/ 270156 w 331788"/>
                <a:gd name="connsiteY19" fmla="*/ 228600 h 331788"/>
                <a:gd name="connsiteX20" fmla="*/ 15586 w 331788"/>
                <a:gd name="connsiteY20" fmla="*/ 225425 h 331788"/>
                <a:gd name="connsiteX21" fmla="*/ 61046 w 331788"/>
                <a:gd name="connsiteY21" fmla="*/ 225425 h 331788"/>
                <a:gd name="connsiteX22" fmla="*/ 85725 w 331788"/>
                <a:gd name="connsiteY22" fmla="*/ 255588 h 331788"/>
                <a:gd name="connsiteX23" fmla="*/ 15586 w 331788"/>
                <a:gd name="connsiteY23" fmla="*/ 255588 h 331788"/>
                <a:gd name="connsiteX24" fmla="*/ 0 w 331788"/>
                <a:gd name="connsiteY24" fmla="*/ 241162 h 331788"/>
                <a:gd name="connsiteX25" fmla="*/ 15586 w 331788"/>
                <a:gd name="connsiteY25" fmla="*/ 225425 h 331788"/>
                <a:gd name="connsiteX26" fmla="*/ 283493 w 331788"/>
                <a:gd name="connsiteY26" fmla="*/ 190500 h 331788"/>
                <a:gd name="connsiteX27" fmla="*/ 316125 w 331788"/>
                <a:gd name="connsiteY27" fmla="*/ 190500 h 331788"/>
                <a:gd name="connsiteX28" fmla="*/ 331788 w 331788"/>
                <a:gd name="connsiteY28" fmla="*/ 204926 h 331788"/>
                <a:gd name="connsiteX29" fmla="*/ 316125 w 331788"/>
                <a:gd name="connsiteY29" fmla="*/ 220663 h 331788"/>
                <a:gd name="connsiteX30" fmla="*/ 273050 w 331788"/>
                <a:gd name="connsiteY30" fmla="*/ 220663 h 331788"/>
                <a:gd name="connsiteX31" fmla="*/ 283493 w 331788"/>
                <a:gd name="connsiteY31" fmla="*/ 190500 h 331788"/>
                <a:gd name="connsiteX32" fmla="*/ 15586 w 331788"/>
                <a:gd name="connsiteY32" fmla="*/ 188912 h 331788"/>
                <a:gd name="connsiteX33" fmla="*/ 46759 w 331788"/>
                <a:gd name="connsiteY33" fmla="*/ 188912 h 331788"/>
                <a:gd name="connsiteX34" fmla="*/ 57150 w 331788"/>
                <a:gd name="connsiteY34" fmla="*/ 217487 h 331788"/>
                <a:gd name="connsiteX35" fmla="*/ 15586 w 331788"/>
                <a:gd name="connsiteY35" fmla="*/ 217487 h 331788"/>
                <a:gd name="connsiteX36" fmla="*/ 0 w 331788"/>
                <a:gd name="connsiteY36" fmla="*/ 202578 h 331788"/>
                <a:gd name="connsiteX37" fmla="*/ 15586 w 331788"/>
                <a:gd name="connsiteY37" fmla="*/ 188912 h 331788"/>
                <a:gd name="connsiteX38" fmla="*/ 169863 w 331788"/>
                <a:gd name="connsiteY38" fmla="*/ 174625 h 331788"/>
                <a:gd name="connsiteX39" fmla="*/ 169863 w 331788"/>
                <a:gd name="connsiteY39" fmla="*/ 201613 h 331788"/>
                <a:gd name="connsiteX40" fmla="*/ 187326 w 331788"/>
                <a:gd name="connsiteY40" fmla="*/ 188762 h 331788"/>
                <a:gd name="connsiteX41" fmla="*/ 169863 w 331788"/>
                <a:gd name="connsiteY41" fmla="*/ 174625 h 331788"/>
                <a:gd name="connsiteX42" fmla="*/ 285750 w 331788"/>
                <a:gd name="connsiteY42" fmla="*/ 152400 h 331788"/>
                <a:gd name="connsiteX43" fmla="*/ 316442 w 331788"/>
                <a:gd name="connsiteY43" fmla="*/ 152400 h 331788"/>
                <a:gd name="connsiteX44" fmla="*/ 331788 w 331788"/>
                <a:gd name="connsiteY44" fmla="*/ 167481 h 331788"/>
                <a:gd name="connsiteX45" fmla="*/ 316442 w 331788"/>
                <a:gd name="connsiteY45" fmla="*/ 182563 h 331788"/>
                <a:gd name="connsiteX46" fmla="*/ 285750 w 331788"/>
                <a:gd name="connsiteY46" fmla="*/ 182563 h 331788"/>
                <a:gd name="connsiteX47" fmla="*/ 287029 w 331788"/>
                <a:gd name="connsiteY47" fmla="*/ 166225 h 331788"/>
                <a:gd name="connsiteX48" fmla="*/ 285750 w 331788"/>
                <a:gd name="connsiteY48" fmla="*/ 152400 h 331788"/>
                <a:gd name="connsiteX49" fmla="*/ 15875 w 331788"/>
                <a:gd name="connsiteY49" fmla="*/ 149225 h 331788"/>
                <a:gd name="connsiteX50" fmla="*/ 47625 w 331788"/>
                <a:gd name="connsiteY50" fmla="*/ 149225 h 331788"/>
                <a:gd name="connsiteX51" fmla="*/ 46302 w 331788"/>
                <a:gd name="connsiteY51" fmla="*/ 166423 h 331788"/>
                <a:gd name="connsiteX52" fmla="*/ 47625 w 331788"/>
                <a:gd name="connsiteY52" fmla="*/ 180975 h 331788"/>
                <a:gd name="connsiteX53" fmla="*/ 15875 w 331788"/>
                <a:gd name="connsiteY53" fmla="*/ 180975 h 331788"/>
                <a:gd name="connsiteX54" fmla="*/ 0 w 331788"/>
                <a:gd name="connsiteY54" fmla="*/ 165100 h 331788"/>
                <a:gd name="connsiteX55" fmla="*/ 15875 w 331788"/>
                <a:gd name="connsiteY55" fmla="*/ 149225 h 331788"/>
                <a:gd name="connsiteX56" fmla="*/ 161925 w 331788"/>
                <a:gd name="connsiteY56" fmla="*/ 130175 h 331788"/>
                <a:gd name="connsiteX57" fmla="*/ 146050 w 331788"/>
                <a:gd name="connsiteY57" fmla="*/ 141455 h 331788"/>
                <a:gd name="connsiteX58" fmla="*/ 161925 w 331788"/>
                <a:gd name="connsiteY58" fmla="*/ 153988 h 331788"/>
                <a:gd name="connsiteX59" fmla="*/ 274638 w 331788"/>
                <a:gd name="connsiteY59" fmla="*/ 114300 h 331788"/>
                <a:gd name="connsiteX60" fmla="*/ 316202 w 331788"/>
                <a:gd name="connsiteY60" fmla="*/ 114300 h 331788"/>
                <a:gd name="connsiteX61" fmla="*/ 331788 w 331788"/>
                <a:gd name="connsiteY61" fmla="*/ 130037 h 331788"/>
                <a:gd name="connsiteX62" fmla="*/ 316202 w 331788"/>
                <a:gd name="connsiteY62" fmla="*/ 144463 h 331788"/>
                <a:gd name="connsiteX63" fmla="*/ 283730 w 331788"/>
                <a:gd name="connsiteY63" fmla="*/ 144463 h 331788"/>
                <a:gd name="connsiteX64" fmla="*/ 274638 w 331788"/>
                <a:gd name="connsiteY64" fmla="*/ 114300 h 331788"/>
                <a:gd name="connsiteX65" fmla="*/ 15663 w 331788"/>
                <a:gd name="connsiteY65" fmla="*/ 111125 h 331788"/>
                <a:gd name="connsiteX66" fmla="*/ 58738 w 331788"/>
                <a:gd name="connsiteY66" fmla="*/ 111125 h 331788"/>
                <a:gd name="connsiteX67" fmla="*/ 48295 w 331788"/>
                <a:gd name="connsiteY67" fmla="*/ 141288 h 331788"/>
                <a:gd name="connsiteX68" fmla="*/ 15663 w 331788"/>
                <a:gd name="connsiteY68" fmla="*/ 141288 h 331788"/>
                <a:gd name="connsiteX69" fmla="*/ 0 w 331788"/>
                <a:gd name="connsiteY69" fmla="*/ 126862 h 331788"/>
                <a:gd name="connsiteX70" fmla="*/ 15663 w 331788"/>
                <a:gd name="connsiteY70" fmla="*/ 111125 h 331788"/>
                <a:gd name="connsiteX71" fmla="*/ 165894 w 331788"/>
                <a:gd name="connsiteY71" fmla="*/ 104775 h 331788"/>
                <a:gd name="connsiteX72" fmla="*/ 169783 w 331788"/>
                <a:gd name="connsiteY72" fmla="*/ 109934 h 331788"/>
                <a:gd name="connsiteX73" fmla="*/ 169783 w 331788"/>
                <a:gd name="connsiteY73" fmla="*/ 116383 h 331788"/>
                <a:gd name="connsiteX74" fmla="*/ 203492 w 331788"/>
                <a:gd name="connsiteY74" fmla="*/ 137021 h 331788"/>
                <a:gd name="connsiteX75" fmla="*/ 194417 w 331788"/>
                <a:gd name="connsiteY75" fmla="*/ 146050 h 331788"/>
                <a:gd name="connsiteX76" fmla="*/ 169783 w 331788"/>
                <a:gd name="connsiteY76" fmla="*/ 130572 h 331788"/>
                <a:gd name="connsiteX77" fmla="*/ 169783 w 331788"/>
                <a:gd name="connsiteY77" fmla="*/ 156369 h 331788"/>
                <a:gd name="connsiteX78" fmla="*/ 204788 w 331788"/>
                <a:gd name="connsiteY78" fmla="*/ 187325 h 331788"/>
                <a:gd name="connsiteX79" fmla="*/ 169783 w 331788"/>
                <a:gd name="connsiteY79" fmla="*/ 215702 h 331788"/>
                <a:gd name="connsiteX80" fmla="*/ 169783 w 331788"/>
                <a:gd name="connsiteY80" fmla="*/ 223441 h 331788"/>
                <a:gd name="connsiteX81" fmla="*/ 165894 w 331788"/>
                <a:gd name="connsiteY81" fmla="*/ 228600 h 331788"/>
                <a:gd name="connsiteX82" fmla="*/ 162004 w 331788"/>
                <a:gd name="connsiteY82" fmla="*/ 223441 h 331788"/>
                <a:gd name="connsiteX83" fmla="*/ 162004 w 331788"/>
                <a:gd name="connsiteY83" fmla="*/ 215702 h 331788"/>
                <a:gd name="connsiteX84" fmla="*/ 127000 w 331788"/>
                <a:gd name="connsiteY84" fmla="*/ 189905 h 331788"/>
                <a:gd name="connsiteX85" fmla="*/ 136075 w 331788"/>
                <a:gd name="connsiteY85" fmla="*/ 182166 h 331788"/>
                <a:gd name="connsiteX86" fmla="*/ 162004 w 331788"/>
                <a:gd name="connsiteY86" fmla="*/ 201513 h 331788"/>
                <a:gd name="connsiteX87" fmla="*/ 162004 w 331788"/>
                <a:gd name="connsiteY87" fmla="*/ 173137 h 331788"/>
                <a:gd name="connsiteX88" fmla="*/ 129593 w 331788"/>
                <a:gd name="connsiteY88" fmla="*/ 144760 h 331788"/>
                <a:gd name="connsiteX89" fmla="*/ 162004 w 331788"/>
                <a:gd name="connsiteY89" fmla="*/ 116383 h 331788"/>
                <a:gd name="connsiteX90" fmla="*/ 162004 w 331788"/>
                <a:gd name="connsiteY90" fmla="*/ 109934 h 331788"/>
                <a:gd name="connsiteX91" fmla="*/ 165894 w 331788"/>
                <a:gd name="connsiteY91" fmla="*/ 104775 h 331788"/>
                <a:gd name="connsiteX92" fmla="*/ 165895 w 331788"/>
                <a:gd name="connsiteY92" fmla="*/ 90487 h 331788"/>
                <a:gd name="connsiteX93" fmla="*/ 90488 w 331788"/>
                <a:gd name="connsiteY93" fmla="*/ 165894 h 331788"/>
                <a:gd name="connsiteX94" fmla="*/ 165895 w 331788"/>
                <a:gd name="connsiteY94" fmla="*/ 241301 h 331788"/>
                <a:gd name="connsiteX95" fmla="*/ 241302 w 331788"/>
                <a:gd name="connsiteY95" fmla="*/ 165894 h 331788"/>
                <a:gd name="connsiteX96" fmla="*/ 165895 w 331788"/>
                <a:gd name="connsiteY96" fmla="*/ 90487 h 331788"/>
                <a:gd name="connsiteX97" fmla="*/ 246063 w 331788"/>
                <a:gd name="connsiteY97" fmla="*/ 76200 h 331788"/>
                <a:gd name="connsiteX98" fmla="*/ 316202 w 331788"/>
                <a:gd name="connsiteY98" fmla="*/ 76200 h 331788"/>
                <a:gd name="connsiteX99" fmla="*/ 331788 w 331788"/>
                <a:gd name="connsiteY99" fmla="*/ 90626 h 331788"/>
                <a:gd name="connsiteX100" fmla="*/ 316202 w 331788"/>
                <a:gd name="connsiteY100" fmla="*/ 106363 h 331788"/>
                <a:gd name="connsiteX101" fmla="*/ 270742 w 331788"/>
                <a:gd name="connsiteY101" fmla="*/ 106363 h 331788"/>
                <a:gd name="connsiteX102" fmla="*/ 246063 w 331788"/>
                <a:gd name="connsiteY102" fmla="*/ 76200 h 331788"/>
                <a:gd name="connsiteX103" fmla="*/ 15688 w 331788"/>
                <a:gd name="connsiteY103" fmla="*/ 74612 h 331788"/>
                <a:gd name="connsiteX104" fmla="*/ 88900 w 331788"/>
                <a:gd name="connsiteY104" fmla="*/ 74612 h 331788"/>
                <a:gd name="connsiteX105" fmla="*/ 62753 w 331788"/>
                <a:gd name="connsiteY105" fmla="*/ 104775 h 331788"/>
                <a:gd name="connsiteX106" fmla="*/ 15688 w 331788"/>
                <a:gd name="connsiteY106" fmla="*/ 104775 h 331788"/>
                <a:gd name="connsiteX107" fmla="*/ 0 w 331788"/>
                <a:gd name="connsiteY107" fmla="*/ 89038 h 331788"/>
                <a:gd name="connsiteX108" fmla="*/ 15688 w 331788"/>
                <a:gd name="connsiteY108" fmla="*/ 74612 h 331788"/>
                <a:gd name="connsiteX109" fmla="*/ 166688 w 331788"/>
                <a:gd name="connsiteY109" fmla="*/ 61912 h 331788"/>
                <a:gd name="connsiteX110" fmla="*/ 271463 w 331788"/>
                <a:gd name="connsiteY110" fmla="*/ 166687 h 331788"/>
                <a:gd name="connsiteX111" fmla="*/ 166688 w 331788"/>
                <a:gd name="connsiteY111" fmla="*/ 271462 h 331788"/>
                <a:gd name="connsiteX112" fmla="*/ 61913 w 331788"/>
                <a:gd name="connsiteY112" fmla="*/ 166687 h 331788"/>
                <a:gd name="connsiteX113" fmla="*/ 166688 w 331788"/>
                <a:gd name="connsiteY113" fmla="*/ 61912 h 331788"/>
                <a:gd name="connsiteX114" fmla="*/ 204759 w 331788"/>
                <a:gd name="connsiteY114" fmla="*/ 38100 h 331788"/>
                <a:gd name="connsiteX115" fmla="*/ 316234 w 331788"/>
                <a:gd name="connsiteY115" fmla="*/ 38100 h 331788"/>
                <a:gd name="connsiteX116" fmla="*/ 331788 w 331788"/>
                <a:gd name="connsiteY116" fmla="*/ 53975 h 331788"/>
                <a:gd name="connsiteX117" fmla="*/ 316234 w 331788"/>
                <a:gd name="connsiteY117" fmla="*/ 69850 h 331788"/>
                <a:gd name="connsiteX118" fmla="*/ 235868 w 331788"/>
                <a:gd name="connsiteY118" fmla="*/ 69850 h 331788"/>
                <a:gd name="connsiteX119" fmla="*/ 190500 w 331788"/>
                <a:gd name="connsiteY119" fmla="*/ 48683 h 331788"/>
                <a:gd name="connsiteX120" fmla="*/ 204759 w 331788"/>
                <a:gd name="connsiteY120" fmla="*/ 38100 h 331788"/>
                <a:gd name="connsiteX121" fmla="*/ 204759 w 331788"/>
                <a:gd name="connsiteY121" fmla="*/ 0 h 331788"/>
                <a:gd name="connsiteX122" fmla="*/ 316234 w 331788"/>
                <a:gd name="connsiteY122" fmla="*/ 0 h 331788"/>
                <a:gd name="connsiteX123" fmla="*/ 331788 w 331788"/>
                <a:gd name="connsiteY123" fmla="*/ 15737 h 331788"/>
                <a:gd name="connsiteX124" fmla="*/ 316234 w 331788"/>
                <a:gd name="connsiteY124" fmla="*/ 30163 h 331788"/>
                <a:gd name="connsiteX125" fmla="*/ 204759 w 331788"/>
                <a:gd name="connsiteY125" fmla="*/ 30163 h 331788"/>
                <a:gd name="connsiteX126" fmla="*/ 190500 w 331788"/>
                <a:gd name="connsiteY126" fmla="*/ 15737 h 331788"/>
                <a:gd name="connsiteX127" fmla="*/ 204759 w 331788"/>
                <a:gd name="connsiteY127"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31788" h="331788">
                  <a:moveTo>
                    <a:pt x="15554" y="301625"/>
                  </a:moveTo>
                  <a:cubicBezTo>
                    <a:pt x="15554" y="301625"/>
                    <a:pt x="15554" y="301625"/>
                    <a:pt x="127029" y="301625"/>
                  </a:cubicBezTo>
                  <a:cubicBezTo>
                    <a:pt x="134807" y="301625"/>
                    <a:pt x="141288" y="308182"/>
                    <a:pt x="141288" y="316051"/>
                  </a:cubicBezTo>
                  <a:cubicBezTo>
                    <a:pt x="141288" y="325231"/>
                    <a:pt x="134807" y="331788"/>
                    <a:pt x="127029" y="331788"/>
                  </a:cubicBezTo>
                  <a:cubicBezTo>
                    <a:pt x="127029" y="331788"/>
                    <a:pt x="127029" y="331788"/>
                    <a:pt x="15554" y="331788"/>
                  </a:cubicBezTo>
                  <a:cubicBezTo>
                    <a:pt x="6481" y="331788"/>
                    <a:pt x="0" y="325231"/>
                    <a:pt x="0" y="316051"/>
                  </a:cubicBezTo>
                  <a:cubicBezTo>
                    <a:pt x="0" y="308182"/>
                    <a:pt x="6481" y="301625"/>
                    <a:pt x="15554" y="301625"/>
                  </a:cubicBezTo>
                  <a:close/>
                  <a:moveTo>
                    <a:pt x="15554" y="263525"/>
                  </a:moveTo>
                  <a:cubicBezTo>
                    <a:pt x="15554" y="263525"/>
                    <a:pt x="15554" y="263525"/>
                    <a:pt x="95920" y="263525"/>
                  </a:cubicBezTo>
                  <a:cubicBezTo>
                    <a:pt x="108882" y="273579"/>
                    <a:pt x="124437" y="279863"/>
                    <a:pt x="141288" y="283634"/>
                  </a:cubicBezTo>
                  <a:cubicBezTo>
                    <a:pt x="138695" y="288661"/>
                    <a:pt x="133510" y="293688"/>
                    <a:pt x="127029" y="293688"/>
                  </a:cubicBezTo>
                  <a:cubicBezTo>
                    <a:pt x="127029" y="293688"/>
                    <a:pt x="127029" y="293688"/>
                    <a:pt x="15554" y="293688"/>
                  </a:cubicBezTo>
                  <a:cubicBezTo>
                    <a:pt x="6481" y="293688"/>
                    <a:pt x="0" y="286147"/>
                    <a:pt x="0" y="278607"/>
                  </a:cubicBezTo>
                  <a:cubicBezTo>
                    <a:pt x="0" y="271066"/>
                    <a:pt x="6481" y="263525"/>
                    <a:pt x="15554" y="263525"/>
                  </a:cubicBezTo>
                  <a:close/>
                  <a:moveTo>
                    <a:pt x="270156" y="228600"/>
                  </a:moveTo>
                  <a:cubicBezTo>
                    <a:pt x="270156" y="228600"/>
                    <a:pt x="270156" y="228600"/>
                    <a:pt x="316380" y="228600"/>
                  </a:cubicBezTo>
                  <a:cubicBezTo>
                    <a:pt x="325368" y="228600"/>
                    <a:pt x="331788" y="235157"/>
                    <a:pt x="331788" y="244337"/>
                  </a:cubicBezTo>
                  <a:cubicBezTo>
                    <a:pt x="331788" y="252206"/>
                    <a:pt x="325368" y="258763"/>
                    <a:pt x="316380" y="258763"/>
                  </a:cubicBezTo>
                  <a:cubicBezTo>
                    <a:pt x="316380" y="258763"/>
                    <a:pt x="316380" y="258763"/>
                    <a:pt x="244475" y="258763"/>
                  </a:cubicBezTo>
                  <a:cubicBezTo>
                    <a:pt x="254747" y="250895"/>
                    <a:pt x="262451" y="240403"/>
                    <a:pt x="270156" y="228600"/>
                  </a:cubicBezTo>
                  <a:close/>
                  <a:moveTo>
                    <a:pt x="15586" y="225425"/>
                  </a:moveTo>
                  <a:cubicBezTo>
                    <a:pt x="15586" y="225425"/>
                    <a:pt x="15586" y="225425"/>
                    <a:pt x="61046" y="225425"/>
                  </a:cubicBezTo>
                  <a:cubicBezTo>
                    <a:pt x="67541" y="237228"/>
                    <a:pt x="76633" y="247720"/>
                    <a:pt x="85725" y="255588"/>
                  </a:cubicBezTo>
                  <a:cubicBezTo>
                    <a:pt x="85725" y="255588"/>
                    <a:pt x="85725" y="255588"/>
                    <a:pt x="15586" y="255588"/>
                  </a:cubicBezTo>
                  <a:cubicBezTo>
                    <a:pt x="6494" y="255588"/>
                    <a:pt x="0" y="249031"/>
                    <a:pt x="0" y="241162"/>
                  </a:cubicBezTo>
                  <a:cubicBezTo>
                    <a:pt x="0" y="231982"/>
                    <a:pt x="6494" y="225425"/>
                    <a:pt x="15586" y="225425"/>
                  </a:cubicBezTo>
                  <a:close/>
                  <a:moveTo>
                    <a:pt x="283493" y="190500"/>
                  </a:moveTo>
                  <a:cubicBezTo>
                    <a:pt x="283493" y="190500"/>
                    <a:pt x="283493" y="190500"/>
                    <a:pt x="316125" y="190500"/>
                  </a:cubicBezTo>
                  <a:cubicBezTo>
                    <a:pt x="325262" y="190500"/>
                    <a:pt x="331788" y="197057"/>
                    <a:pt x="331788" y="204926"/>
                  </a:cubicBezTo>
                  <a:cubicBezTo>
                    <a:pt x="331788" y="214106"/>
                    <a:pt x="325262" y="220663"/>
                    <a:pt x="316125" y="220663"/>
                  </a:cubicBezTo>
                  <a:cubicBezTo>
                    <a:pt x="316125" y="220663"/>
                    <a:pt x="316125" y="220663"/>
                    <a:pt x="273050" y="220663"/>
                  </a:cubicBezTo>
                  <a:cubicBezTo>
                    <a:pt x="278271" y="211483"/>
                    <a:pt x="282187" y="200992"/>
                    <a:pt x="283493" y="190500"/>
                  </a:cubicBezTo>
                  <a:close/>
                  <a:moveTo>
                    <a:pt x="15586" y="188912"/>
                  </a:moveTo>
                  <a:cubicBezTo>
                    <a:pt x="15586" y="188912"/>
                    <a:pt x="15586" y="188912"/>
                    <a:pt x="46759" y="188912"/>
                  </a:cubicBezTo>
                  <a:cubicBezTo>
                    <a:pt x="49357" y="198851"/>
                    <a:pt x="53253" y="208790"/>
                    <a:pt x="57150" y="217487"/>
                  </a:cubicBezTo>
                  <a:cubicBezTo>
                    <a:pt x="57150" y="217487"/>
                    <a:pt x="57150" y="217487"/>
                    <a:pt x="15586" y="217487"/>
                  </a:cubicBezTo>
                  <a:cubicBezTo>
                    <a:pt x="6494" y="217487"/>
                    <a:pt x="0" y="211275"/>
                    <a:pt x="0" y="202578"/>
                  </a:cubicBezTo>
                  <a:cubicBezTo>
                    <a:pt x="0" y="195124"/>
                    <a:pt x="6494" y="188912"/>
                    <a:pt x="15586" y="188912"/>
                  </a:cubicBezTo>
                  <a:close/>
                  <a:moveTo>
                    <a:pt x="169863" y="174625"/>
                  </a:moveTo>
                  <a:cubicBezTo>
                    <a:pt x="169863" y="174625"/>
                    <a:pt x="169863" y="174625"/>
                    <a:pt x="169863" y="201613"/>
                  </a:cubicBezTo>
                  <a:cubicBezTo>
                    <a:pt x="179266" y="201613"/>
                    <a:pt x="187326" y="197758"/>
                    <a:pt x="187326" y="188762"/>
                  </a:cubicBezTo>
                  <a:cubicBezTo>
                    <a:pt x="187326" y="178481"/>
                    <a:pt x="177923" y="175910"/>
                    <a:pt x="169863" y="174625"/>
                  </a:cubicBezTo>
                  <a:close/>
                  <a:moveTo>
                    <a:pt x="285750" y="152400"/>
                  </a:moveTo>
                  <a:cubicBezTo>
                    <a:pt x="285750" y="152400"/>
                    <a:pt x="285750" y="152400"/>
                    <a:pt x="316442" y="152400"/>
                  </a:cubicBezTo>
                  <a:cubicBezTo>
                    <a:pt x="325394" y="152400"/>
                    <a:pt x="331788" y="159941"/>
                    <a:pt x="331788" y="167481"/>
                  </a:cubicBezTo>
                  <a:cubicBezTo>
                    <a:pt x="331788" y="175022"/>
                    <a:pt x="325394" y="182563"/>
                    <a:pt x="316442" y="182563"/>
                  </a:cubicBezTo>
                  <a:cubicBezTo>
                    <a:pt x="316442" y="182563"/>
                    <a:pt x="316442" y="182563"/>
                    <a:pt x="285750" y="182563"/>
                  </a:cubicBezTo>
                  <a:cubicBezTo>
                    <a:pt x="287029" y="176279"/>
                    <a:pt x="287029" y="171252"/>
                    <a:pt x="287029" y="166225"/>
                  </a:cubicBezTo>
                  <a:cubicBezTo>
                    <a:pt x="287029" y="161197"/>
                    <a:pt x="287029" y="157427"/>
                    <a:pt x="285750" y="152400"/>
                  </a:cubicBezTo>
                  <a:close/>
                  <a:moveTo>
                    <a:pt x="15875" y="149225"/>
                  </a:moveTo>
                  <a:cubicBezTo>
                    <a:pt x="15875" y="149225"/>
                    <a:pt x="15875" y="149225"/>
                    <a:pt x="47625" y="149225"/>
                  </a:cubicBezTo>
                  <a:cubicBezTo>
                    <a:pt x="46302" y="155839"/>
                    <a:pt x="46302" y="161131"/>
                    <a:pt x="46302" y="166423"/>
                  </a:cubicBezTo>
                  <a:cubicBezTo>
                    <a:pt x="46302" y="171714"/>
                    <a:pt x="46302" y="175683"/>
                    <a:pt x="47625" y="180975"/>
                  </a:cubicBezTo>
                  <a:cubicBezTo>
                    <a:pt x="47625" y="180975"/>
                    <a:pt x="47625" y="180975"/>
                    <a:pt x="15875" y="180975"/>
                  </a:cubicBezTo>
                  <a:cubicBezTo>
                    <a:pt x="6614" y="180975"/>
                    <a:pt x="0" y="173037"/>
                    <a:pt x="0" y="165100"/>
                  </a:cubicBezTo>
                  <a:cubicBezTo>
                    <a:pt x="0" y="157162"/>
                    <a:pt x="6614" y="149225"/>
                    <a:pt x="15875" y="149225"/>
                  </a:cubicBezTo>
                  <a:close/>
                  <a:moveTo>
                    <a:pt x="161925" y="130175"/>
                  </a:moveTo>
                  <a:cubicBezTo>
                    <a:pt x="152664" y="130175"/>
                    <a:pt x="146050" y="135188"/>
                    <a:pt x="146050" y="141455"/>
                  </a:cubicBezTo>
                  <a:cubicBezTo>
                    <a:pt x="146050" y="147721"/>
                    <a:pt x="151341" y="151481"/>
                    <a:pt x="161925" y="153988"/>
                  </a:cubicBezTo>
                  <a:close/>
                  <a:moveTo>
                    <a:pt x="274638" y="114300"/>
                  </a:moveTo>
                  <a:cubicBezTo>
                    <a:pt x="274638" y="114300"/>
                    <a:pt x="274638" y="114300"/>
                    <a:pt x="316202" y="114300"/>
                  </a:cubicBezTo>
                  <a:cubicBezTo>
                    <a:pt x="325294" y="114300"/>
                    <a:pt x="331788" y="120857"/>
                    <a:pt x="331788" y="130037"/>
                  </a:cubicBezTo>
                  <a:cubicBezTo>
                    <a:pt x="331788" y="137906"/>
                    <a:pt x="325294" y="144463"/>
                    <a:pt x="316202" y="144463"/>
                  </a:cubicBezTo>
                  <a:cubicBezTo>
                    <a:pt x="316202" y="144463"/>
                    <a:pt x="316202" y="144463"/>
                    <a:pt x="283730" y="144463"/>
                  </a:cubicBezTo>
                  <a:cubicBezTo>
                    <a:pt x="282431" y="133971"/>
                    <a:pt x="278535" y="123480"/>
                    <a:pt x="274638" y="114300"/>
                  </a:cubicBezTo>
                  <a:close/>
                  <a:moveTo>
                    <a:pt x="15663" y="111125"/>
                  </a:moveTo>
                  <a:cubicBezTo>
                    <a:pt x="15663" y="111125"/>
                    <a:pt x="15663" y="111125"/>
                    <a:pt x="58738" y="111125"/>
                  </a:cubicBezTo>
                  <a:cubicBezTo>
                    <a:pt x="53517" y="120305"/>
                    <a:pt x="49601" y="130796"/>
                    <a:pt x="48295" y="141288"/>
                  </a:cubicBezTo>
                  <a:cubicBezTo>
                    <a:pt x="48295" y="141288"/>
                    <a:pt x="48295" y="141288"/>
                    <a:pt x="15663" y="141288"/>
                  </a:cubicBezTo>
                  <a:cubicBezTo>
                    <a:pt x="6526" y="141288"/>
                    <a:pt x="0" y="134731"/>
                    <a:pt x="0" y="126862"/>
                  </a:cubicBezTo>
                  <a:cubicBezTo>
                    <a:pt x="0" y="117682"/>
                    <a:pt x="6526" y="111125"/>
                    <a:pt x="15663" y="111125"/>
                  </a:cubicBezTo>
                  <a:close/>
                  <a:moveTo>
                    <a:pt x="165894" y="104775"/>
                  </a:moveTo>
                  <a:cubicBezTo>
                    <a:pt x="168487" y="104775"/>
                    <a:pt x="169783" y="107355"/>
                    <a:pt x="169783" y="109934"/>
                  </a:cubicBezTo>
                  <a:cubicBezTo>
                    <a:pt x="169783" y="109934"/>
                    <a:pt x="169783" y="109934"/>
                    <a:pt x="169783" y="116383"/>
                  </a:cubicBezTo>
                  <a:cubicBezTo>
                    <a:pt x="181452" y="116383"/>
                    <a:pt x="203492" y="124123"/>
                    <a:pt x="203492" y="137021"/>
                  </a:cubicBezTo>
                  <a:cubicBezTo>
                    <a:pt x="203492" y="142180"/>
                    <a:pt x="198306" y="146050"/>
                    <a:pt x="194417" y="146050"/>
                  </a:cubicBezTo>
                  <a:cubicBezTo>
                    <a:pt x="185341" y="146050"/>
                    <a:pt x="185341" y="130572"/>
                    <a:pt x="169783" y="130572"/>
                  </a:cubicBezTo>
                  <a:cubicBezTo>
                    <a:pt x="169783" y="130572"/>
                    <a:pt x="169783" y="130572"/>
                    <a:pt x="169783" y="156369"/>
                  </a:cubicBezTo>
                  <a:cubicBezTo>
                    <a:pt x="187934" y="160238"/>
                    <a:pt x="204788" y="165398"/>
                    <a:pt x="204788" y="187325"/>
                  </a:cubicBezTo>
                  <a:cubicBezTo>
                    <a:pt x="204788" y="205383"/>
                    <a:pt x="190527" y="214412"/>
                    <a:pt x="169783" y="215702"/>
                  </a:cubicBezTo>
                  <a:cubicBezTo>
                    <a:pt x="169783" y="215702"/>
                    <a:pt x="169783" y="215702"/>
                    <a:pt x="169783" y="223441"/>
                  </a:cubicBezTo>
                  <a:cubicBezTo>
                    <a:pt x="169783" y="226020"/>
                    <a:pt x="168487" y="228600"/>
                    <a:pt x="165894" y="228600"/>
                  </a:cubicBezTo>
                  <a:cubicBezTo>
                    <a:pt x="163301" y="228600"/>
                    <a:pt x="162004" y="226020"/>
                    <a:pt x="162004" y="223441"/>
                  </a:cubicBezTo>
                  <a:cubicBezTo>
                    <a:pt x="162004" y="223441"/>
                    <a:pt x="162004" y="223441"/>
                    <a:pt x="162004" y="215702"/>
                  </a:cubicBezTo>
                  <a:cubicBezTo>
                    <a:pt x="138668" y="214412"/>
                    <a:pt x="127000" y="201513"/>
                    <a:pt x="127000" y="189905"/>
                  </a:cubicBezTo>
                  <a:cubicBezTo>
                    <a:pt x="127000" y="184745"/>
                    <a:pt x="130889" y="182166"/>
                    <a:pt x="136075" y="182166"/>
                  </a:cubicBezTo>
                  <a:cubicBezTo>
                    <a:pt x="151633" y="182166"/>
                    <a:pt x="138668" y="200224"/>
                    <a:pt x="162004" y="201513"/>
                  </a:cubicBezTo>
                  <a:cubicBezTo>
                    <a:pt x="162004" y="201513"/>
                    <a:pt x="162004" y="201513"/>
                    <a:pt x="162004" y="173137"/>
                  </a:cubicBezTo>
                  <a:cubicBezTo>
                    <a:pt x="141261" y="169267"/>
                    <a:pt x="129593" y="160238"/>
                    <a:pt x="129593" y="144760"/>
                  </a:cubicBezTo>
                  <a:cubicBezTo>
                    <a:pt x="129593" y="126702"/>
                    <a:pt x="145150" y="117673"/>
                    <a:pt x="162004" y="116383"/>
                  </a:cubicBezTo>
                  <a:cubicBezTo>
                    <a:pt x="162004" y="116383"/>
                    <a:pt x="162004" y="116383"/>
                    <a:pt x="162004" y="109934"/>
                  </a:cubicBezTo>
                  <a:cubicBezTo>
                    <a:pt x="162004" y="107355"/>
                    <a:pt x="163301" y="104775"/>
                    <a:pt x="165894" y="104775"/>
                  </a:cubicBezTo>
                  <a:close/>
                  <a:moveTo>
                    <a:pt x="165895" y="90487"/>
                  </a:moveTo>
                  <a:cubicBezTo>
                    <a:pt x="124249" y="90487"/>
                    <a:pt x="90488" y="124248"/>
                    <a:pt x="90488" y="165894"/>
                  </a:cubicBezTo>
                  <a:cubicBezTo>
                    <a:pt x="90488" y="207540"/>
                    <a:pt x="124249" y="241301"/>
                    <a:pt x="165895" y="241301"/>
                  </a:cubicBezTo>
                  <a:cubicBezTo>
                    <a:pt x="207541" y="241301"/>
                    <a:pt x="241302" y="207540"/>
                    <a:pt x="241302" y="165894"/>
                  </a:cubicBezTo>
                  <a:cubicBezTo>
                    <a:pt x="241302" y="124248"/>
                    <a:pt x="207541" y="90487"/>
                    <a:pt x="165895" y="90487"/>
                  </a:cubicBezTo>
                  <a:close/>
                  <a:moveTo>
                    <a:pt x="246063" y="76200"/>
                  </a:moveTo>
                  <a:cubicBezTo>
                    <a:pt x="246063" y="76200"/>
                    <a:pt x="246063" y="76200"/>
                    <a:pt x="316202" y="76200"/>
                  </a:cubicBezTo>
                  <a:cubicBezTo>
                    <a:pt x="325294" y="76200"/>
                    <a:pt x="331788" y="82757"/>
                    <a:pt x="331788" y="90626"/>
                  </a:cubicBezTo>
                  <a:cubicBezTo>
                    <a:pt x="331788" y="99806"/>
                    <a:pt x="325294" y="106363"/>
                    <a:pt x="316202" y="106363"/>
                  </a:cubicBezTo>
                  <a:cubicBezTo>
                    <a:pt x="316202" y="106363"/>
                    <a:pt x="316202" y="106363"/>
                    <a:pt x="270742" y="106363"/>
                  </a:cubicBezTo>
                  <a:cubicBezTo>
                    <a:pt x="264247" y="94560"/>
                    <a:pt x="255155" y="84068"/>
                    <a:pt x="246063" y="76200"/>
                  </a:cubicBezTo>
                  <a:close/>
                  <a:moveTo>
                    <a:pt x="15688" y="74612"/>
                  </a:moveTo>
                  <a:cubicBezTo>
                    <a:pt x="15688" y="74612"/>
                    <a:pt x="15688" y="74612"/>
                    <a:pt x="88900" y="74612"/>
                  </a:cubicBezTo>
                  <a:cubicBezTo>
                    <a:pt x="78441" y="82480"/>
                    <a:pt x="70597" y="92972"/>
                    <a:pt x="62753" y="104775"/>
                  </a:cubicBezTo>
                  <a:cubicBezTo>
                    <a:pt x="62753" y="104775"/>
                    <a:pt x="62753" y="104775"/>
                    <a:pt x="15688" y="104775"/>
                  </a:cubicBezTo>
                  <a:cubicBezTo>
                    <a:pt x="6537" y="104775"/>
                    <a:pt x="0" y="98218"/>
                    <a:pt x="0" y="89038"/>
                  </a:cubicBezTo>
                  <a:cubicBezTo>
                    <a:pt x="0" y="81169"/>
                    <a:pt x="6537" y="74612"/>
                    <a:pt x="15688" y="74612"/>
                  </a:cubicBezTo>
                  <a:close/>
                  <a:moveTo>
                    <a:pt x="166688" y="61912"/>
                  </a:moveTo>
                  <a:cubicBezTo>
                    <a:pt x="224554" y="61912"/>
                    <a:pt x="271463" y="108821"/>
                    <a:pt x="271463" y="166687"/>
                  </a:cubicBezTo>
                  <a:cubicBezTo>
                    <a:pt x="271463" y="224553"/>
                    <a:pt x="224554" y="271462"/>
                    <a:pt x="166688" y="271462"/>
                  </a:cubicBezTo>
                  <a:cubicBezTo>
                    <a:pt x="108822" y="271462"/>
                    <a:pt x="61913" y="224553"/>
                    <a:pt x="61913" y="166687"/>
                  </a:cubicBezTo>
                  <a:cubicBezTo>
                    <a:pt x="61913" y="108821"/>
                    <a:pt x="108822" y="61912"/>
                    <a:pt x="166688" y="61912"/>
                  </a:cubicBezTo>
                  <a:close/>
                  <a:moveTo>
                    <a:pt x="204759" y="38100"/>
                  </a:moveTo>
                  <a:cubicBezTo>
                    <a:pt x="204759" y="38100"/>
                    <a:pt x="204759" y="38100"/>
                    <a:pt x="316234" y="38100"/>
                  </a:cubicBezTo>
                  <a:cubicBezTo>
                    <a:pt x="325307" y="38100"/>
                    <a:pt x="331788" y="46037"/>
                    <a:pt x="331788" y="53975"/>
                  </a:cubicBezTo>
                  <a:cubicBezTo>
                    <a:pt x="331788" y="61912"/>
                    <a:pt x="325307" y="69850"/>
                    <a:pt x="316234" y="69850"/>
                  </a:cubicBezTo>
                  <a:cubicBezTo>
                    <a:pt x="316234" y="69850"/>
                    <a:pt x="316234" y="69850"/>
                    <a:pt x="235868" y="69850"/>
                  </a:cubicBezTo>
                  <a:cubicBezTo>
                    <a:pt x="222906" y="59267"/>
                    <a:pt x="207351" y="52652"/>
                    <a:pt x="190500" y="48683"/>
                  </a:cubicBezTo>
                  <a:cubicBezTo>
                    <a:pt x="193093" y="43392"/>
                    <a:pt x="198278" y="38100"/>
                    <a:pt x="204759" y="38100"/>
                  </a:cubicBezTo>
                  <a:close/>
                  <a:moveTo>
                    <a:pt x="204759" y="0"/>
                  </a:moveTo>
                  <a:cubicBezTo>
                    <a:pt x="204759" y="0"/>
                    <a:pt x="204759" y="0"/>
                    <a:pt x="316234" y="0"/>
                  </a:cubicBezTo>
                  <a:cubicBezTo>
                    <a:pt x="325307" y="0"/>
                    <a:pt x="331788" y="6557"/>
                    <a:pt x="331788" y="15737"/>
                  </a:cubicBezTo>
                  <a:cubicBezTo>
                    <a:pt x="331788" y="23606"/>
                    <a:pt x="325307" y="30163"/>
                    <a:pt x="316234" y="30163"/>
                  </a:cubicBezTo>
                  <a:cubicBezTo>
                    <a:pt x="316234" y="30163"/>
                    <a:pt x="316234" y="30163"/>
                    <a:pt x="204759" y="30163"/>
                  </a:cubicBezTo>
                  <a:cubicBezTo>
                    <a:pt x="196981" y="30163"/>
                    <a:pt x="190500" y="23606"/>
                    <a:pt x="190500" y="15737"/>
                  </a:cubicBezTo>
                  <a:cubicBezTo>
                    <a:pt x="190500" y="6557"/>
                    <a:pt x="196981" y="0"/>
                    <a:pt x="2047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aphicFrame>
        <p:nvGraphicFramePr>
          <p:cNvPr id="8" name="图表 7"/>
          <p:cNvGraphicFramePr/>
          <p:nvPr>
            <p:extLst>
              <p:ext uri="{D42A27DB-BD31-4B8C-83A1-F6EECF244321}">
                <p14:modId xmlns:p14="http://schemas.microsoft.com/office/powerpoint/2010/main" val="486717792"/>
              </p:ext>
            </p:extLst>
          </p:nvPr>
        </p:nvGraphicFramePr>
        <p:xfrm>
          <a:off x="6096000" y="1640681"/>
          <a:ext cx="5221288" cy="4683805"/>
        </p:xfrm>
        <a:graphic>
          <a:graphicData uri="http://schemas.openxmlformats.org/drawingml/2006/chart">
            <c:chart xmlns:c="http://schemas.openxmlformats.org/drawingml/2006/chart" xmlns:r="http://schemas.openxmlformats.org/officeDocument/2006/relationships" r:id="rId3"/>
          </a:graphicData>
        </a:graphic>
      </p:graphicFrame>
      <p:grpSp>
        <p:nvGrpSpPr>
          <p:cNvPr id="29" name="组合 28"/>
          <p:cNvGrpSpPr/>
          <p:nvPr/>
        </p:nvGrpSpPr>
        <p:grpSpPr>
          <a:xfrm>
            <a:off x="2183721" y="1813722"/>
            <a:ext cx="3746270" cy="1220554"/>
            <a:chOff x="7692478" y="1678126"/>
            <a:chExt cx="3746270" cy="1220554"/>
          </a:xfrm>
        </p:grpSpPr>
        <p:sp>
          <p:nvSpPr>
            <p:cNvPr id="30" name="矩形 29"/>
            <p:cNvSpPr/>
            <p:nvPr/>
          </p:nvSpPr>
          <p:spPr>
            <a:xfrm>
              <a:off x="7692478" y="2030750"/>
              <a:ext cx="3746270" cy="867930"/>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1" name="矩形 30"/>
            <p:cNvSpPr/>
            <p:nvPr/>
          </p:nvSpPr>
          <p:spPr>
            <a:xfrm>
              <a:off x="7692478"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32" name="组合 31"/>
          <p:cNvGrpSpPr/>
          <p:nvPr/>
        </p:nvGrpSpPr>
        <p:grpSpPr>
          <a:xfrm>
            <a:off x="2183721" y="3372306"/>
            <a:ext cx="3746270" cy="1220554"/>
            <a:chOff x="7692478" y="1678126"/>
            <a:chExt cx="3746270" cy="1220554"/>
          </a:xfrm>
        </p:grpSpPr>
        <p:sp>
          <p:nvSpPr>
            <p:cNvPr id="33" name="矩形 32"/>
            <p:cNvSpPr/>
            <p:nvPr/>
          </p:nvSpPr>
          <p:spPr>
            <a:xfrm>
              <a:off x="7692478" y="2030750"/>
              <a:ext cx="3746270" cy="867930"/>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4" name="矩形 33"/>
            <p:cNvSpPr/>
            <p:nvPr/>
          </p:nvSpPr>
          <p:spPr>
            <a:xfrm>
              <a:off x="7692478"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35" name="组合 34"/>
          <p:cNvGrpSpPr/>
          <p:nvPr/>
        </p:nvGrpSpPr>
        <p:grpSpPr>
          <a:xfrm>
            <a:off x="2183721" y="4934633"/>
            <a:ext cx="3746270" cy="1220554"/>
            <a:chOff x="7692478" y="1678126"/>
            <a:chExt cx="3746270" cy="1220554"/>
          </a:xfrm>
        </p:grpSpPr>
        <p:sp>
          <p:nvSpPr>
            <p:cNvPr id="36" name="矩形 35"/>
            <p:cNvSpPr/>
            <p:nvPr/>
          </p:nvSpPr>
          <p:spPr>
            <a:xfrm>
              <a:off x="7692478" y="2030750"/>
              <a:ext cx="3746270" cy="867930"/>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7" name="矩形 36"/>
            <p:cNvSpPr/>
            <p:nvPr/>
          </p:nvSpPr>
          <p:spPr>
            <a:xfrm>
              <a:off x="7692478"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38" name="文本框 37"/>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9" name="矩形 38"/>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2814709269"/>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nodeType="withEffect">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cBhvr>
                                        <p:cTn id="12" dur="500" fill="hold"/>
                                        <p:tgtEl>
                                          <p:spTgt spid="43"/>
                                        </p:tgtEl>
                                        <p:attrNameLst>
                                          <p:attrName>ppt_w</p:attrName>
                                        </p:attrNameLst>
                                      </p:cBhvr>
                                      <p:tavLst>
                                        <p:tav tm="0">
                                          <p:val>
                                            <p:fltVal val="0"/>
                                          </p:val>
                                        </p:tav>
                                        <p:tav tm="100000">
                                          <p:val>
                                            <p:strVal val="#ppt_w"/>
                                          </p:val>
                                        </p:tav>
                                      </p:tavLst>
                                    </p:anim>
                                    <p:anim calcmode="lin" valueType="num">
                                      <p:cBhvr>
                                        <p:cTn id="13" dur="500" fill="hold"/>
                                        <p:tgtEl>
                                          <p:spTgt spid="43"/>
                                        </p:tgtEl>
                                        <p:attrNameLst>
                                          <p:attrName>ppt_h</p:attrName>
                                        </p:attrNameLst>
                                      </p:cBhvr>
                                      <p:tavLst>
                                        <p:tav tm="0">
                                          <p:val>
                                            <p:fltVal val="0"/>
                                          </p:val>
                                        </p:tav>
                                        <p:tav tm="100000">
                                          <p:val>
                                            <p:strVal val="#ppt_h"/>
                                          </p:val>
                                        </p:tav>
                                      </p:tavLst>
                                    </p:anim>
                                    <p:animEffect transition="in" filter="fade">
                                      <p:cBhvr>
                                        <p:cTn id="14" dur="500"/>
                                        <p:tgtEl>
                                          <p:spTgt spid="43"/>
                                        </p:tgtEl>
                                      </p:cBhvr>
                                    </p:animEffect>
                                  </p:childTnLst>
                                </p:cTn>
                              </p:par>
                              <p:par>
                                <p:cTn id="15" presetID="53" presetClass="entr" presetSubtype="16"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wipe(left)">
                                      <p:cBhvr>
                                        <p:cTn id="23" dur="500"/>
                                        <p:tgtEl>
                                          <p:spTgt spid="29"/>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par>
                          <p:cTn id="28" fill="hold">
                            <p:stCondLst>
                              <p:cond delay="1500"/>
                            </p:stCondLst>
                            <p:childTnLst>
                              <p:par>
                                <p:cTn id="29" presetID="22" presetClass="entr" presetSubtype="8"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childTnLst>
                          </p:cTn>
                        </p:par>
                        <p:par>
                          <p:cTn id="32" fill="hold">
                            <p:stCondLst>
                              <p:cond delay="2000"/>
                            </p:stCondLst>
                            <p:childTnLst>
                              <p:par>
                                <p:cTn id="33" presetID="22" presetClass="entr" presetSubtype="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4" name="组合 3"/>
          <p:cNvGrpSpPr/>
          <p:nvPr/>
        </p:nvGrpSpPr>
        <p:grpSpPr>
          <a:xfrm>
            <a:off x="4133082" y="2194771"/>
            <a:ext cx="3925836" cy="3384342"/>
            <a:chOff x="3590122" y="1268760"/>
            <a:chExt cx="5011756" cy="4320480"/>
          </a:xfrm>
        </p:grpSpPr>
        <p:sp>
          <p:nvSpPr>
            <p:cNvPr id="5" name="任意多边形: 形状 4"/>
            <p:cNvSpPr/>
            <p:nvPr/>
          </p:nvSpPr>
          <p:spPr>
            <a:xfrm>
              <a:off x="5327470" y="2166862"/>
              <a:ext cx="1994611" cy="1267873"/>
            </a:xfrm>
            <a:custGeom>
              <a:avLst/>
              <a:gdLst>
                <a:gd name="connsiteX0" fmla="*/ 1680519 w 1680519"/>
                <a:gd name="connsiteY0" fmla="*/ 1081216 h 1081216"/>
                <a:gd name="connsiteX1" fmla="*/ 0 w 1680519"/>
                <a:gd name="connsiteY1" fmla="*/ 376881 h 1081216"/>
                <a:gd name="connsiteX2" fmla="*/ 222422 w 1680519"/>
                <a:gd name="connsiteY2" fmla="*/ 0 h 1081216"/>
                <a:gd name="connsiteX3" fmla="*/ 1383957 w 1680519"/>
                <a:gd name="connsiteY3" fmla="*/ 574589 h 1081216"/>
                <a:gd name="connsiteX4" fmla="*/ 1680519 w 1680519"/>
                <a:gd name="connsiteY4" fmla="*/ 1081216 h 1081216"/>
                <a:gd name="connsiteX0" fmla="*/ 1680519 w 1680519"/>
                <a:gd name="connsiteY0" fmla="*/ 1043116 h 1043116"/>
                <a:gd name="connsiteX1" fmla="*/ 0 w 1680519"/>
                <a:gd name="connsiteY1" fmla="*/ 338781 h 1043116"/>
                <a:gd name="connsiteX2" fmla="*/ 298622 w 1680519"/>
                <a:gd name="connsiteY2" fmla="*/ 0 h 1043116"/>
                <a:gd name="connsiteX3" fmla="*/ 1383957 w 1680519"/>
                <a:gd name="connsiteY3" fmla="*/ 536489 h 1043116"/>
                <a:gd name="connsiteX4" fmla="*/ 1680519 w 1680519"/>
                <a:gd name="connsiteY4" fmla="*/ 1043116 h 1043116"/>
                <a:gd name="connsiteX0" fmla="*/ 1680519 w 1680519"/>
                <a:gd name="connsiteY0" fmla="*/ 1043116 h 1043116"/>
                <a:gd name="connsiteX1" fmla="*/ 0 w 1680519"/>
                <a:gd name="connsiteY1" fmla="*/ 338781 h 1043116"/>
                <a:gd name="connsiteX2" fmla="*/ 298622 w 1680519"/>
                <a:gd name="connsiteY2" fmla="*/ 0 h 1043116"/>
                <a:gd name="connsiteX3" fmla="*/ 1383957 w 1680519"/>
                <a:gd name="connsiteY3" fmla="*/ 536489 h 1043116"/>
                <a:gd name="connsiteX4" fmla="*/ 1680519 w 1680519"/>
                <a:gd name="connsiteY4" fmla="*/ 1043116 h 1043116"/>
                <a:gd name="connsiteX0" fmla="*/ 1680519 w 1680519"/>
                <a:gd name="connsiteY0" fmla="*/ 1055816 h 1055816"/>
                <a:gd name="connsiteX1" fmla="*/ 0 w 1680519"/>
                <a:gd name="connsiteY1" fmla="*/ 351481 h 1055816"/>
                <a:gd name="connsiteX2" fmla="*/ 279572 w 1680519"/>
                <a:gd name="connsiteY2" fmla="*/ 0 h 1055816"/>
                <a:gd name="connsiteX3" fmla="*/ 1383957 w 1680519"/>
                <a:gd name="connsiteY3" fmla="*/ 549189 h 1055816"/>
                <a:gd name="connsiteX4" fmla="*/ 1680519 w 1680519"/>
                <a:gd name="connsiteY4" fmla="*/ 1055816 h 1055816"/>
                <a:gd name="connsiteX0" fmla="*/ 1680519 w 1680519"/>
                <a:gd name="connsiteY0" fmla="*/ 1055816 h 1055816"/>
                <a:gd name="connsiteX1" fmla="*/ 0 w 1680519"/>
                <a:gd name="connsiteY1" fmla="*/ 351481 h 1055816"/>
                <a:gd name="connsiteX2" fmla="*/ 279572 w 1680519"/>
                <a:gd name="connsiteY2" fmla="*/ 0 h 1055816"/>
                <a:gd name="connsiteX3" fmla="*/ 1383957 w 1680519"/>
                <a:gd name="connsiteY3" fmla="*/ 549189 h 1055816"/>
                <a:gd name="connsiteX4" fmla="*/ 1680519 w 1680519"/>
                <a:gd name="connsiteY4" fmla="*/ 1055816 h 1055816"/>
                <a:gd name="connsiteX0" fmla="*/ 1690044 w 1690044"/>
                <a:gd name="connsiteY0" fmla="*/ 1055816 h 1055816"/>
                <a:gd name="connsiteX1" fmla="*/ 0 w 1690044"/>
                <a:gd name="connsiteY1" fmla="*/ 351481 h 1055816"/>
                <a:gd name="connsiteX2" fmla="*/ 289097 w 1690044"/>
                <a:gd name="connsiteY2" fmla="*/ 0 h 1055816"/>
                <a:gd name="connsiteX3" fmla="*/ 1393482 w 1690044"/>
                <a:gd name="connsiteY3" fmla="*/ 549189 h 1055816"/>
                <a:gd name="connsiteX4" fmla="*/ 1690044 w 1690044"/>
                <a:gd name="connsiteY4" fmla="*/ 1055816 h 1055816"/>
                <a:gd name="connsiteX0" fmla="*/ 1690044 w 1690044"/>
                <a:gd name="connsiteY0" fmla="*/ 1055816 h 1055816"/>
                <a:gd name="connsiteX1" fmla="*/ 0 w 1690044"/>
                <a:gd name="connsiteY1" fmla="*/ 351481 h 1055816"/>
                <a:gd name="connsiteX2" fmla="*/ 289097 w 1690044"/>
                <a:gd name="connsiteY2" fmla="*/ 0 h 1055816"/>
                <a:gd name="connsiteX3" fmla="*/ 1393482 w 1690044"/>
                <a:gd name="connsiteY3" fmla="*/ 549189 h 1055816"/>
                <a:gd name="connsiteX4" fmla="*/ 1690044 w 1690044"/>
                <a:gd name="connsiteY4" fmla="*/ 1055816 h 1055816"/>
                <a:gd name="connsiteX0" fmla="*/ 1670994 w 1670994"/>
                <a:gd name="connsiteY0" fmla="*/ 1062166 h 1062166"/>
                <a:gd name="connsiteX1" fmla="*/ 0 w 1670994"/>
                <a:gd name="connsiteY1" fmla="*/ 351481 h 1062166"/>
                <a:gd name="connsiteX2" fmla="*/ 289097 w 1670994"/>
                <a:gd name="connsiteY2" fmla="*/ 0 h 1062166"/>
                <a:gd name="connsiteX3" fmla="*/ 1393482 w 1670994"/>
                <a:gd name="connsiteY3" fmla="*/ 549189 h 1062166"/>
                <a:gd name="connsiteX4" fmla="*/ 1670994 w 1670994"/>
                <a:gd name="connsiteY4" fmla="*/ 1062166 h 1062166"/>
                <a:gd name="connsiteX0" fmla="*/ 1670994 w 1670994"/>
                <a:gd name="connsiteY0" fmla="*/ 1062166 h 1062166"/>
                <a:gd name="connsiteX1" fmla="*/ 0 w 1670994"/>
                <a:gd name="connsiteY1" fmla="*/ 351481 h 1062166"/>
                <a:gd name="connsiteX2" fmla="*/ 289097 w 1670994"/>
                <a:gd name="connsiteY2" fmla="*/ 0 h 1062166"/>
                <a:gd name="connsiteX3" fmla="*/ 1393482 w 1670994"/>
                <a:gd name="connsiteY3" fmla="*/ 549189 h 1062166"/>
                <a:gd name="connsiteX4" fmla="*/ 1670994 w 1670994"/>
                <a:gd name="connsiteY4" fmla="*/ 1062166 h 1062166"/>
                <a:gd name="connsiteX0" fmla="*/ 1670994 w 1670994"/>
                <a:gd name="connsiteY0" fmla="*/ 1062166 h 1062166"/>
                <a:gd name="connsiteX1" fmla="*/ 0 w 1670994"/>
                <a:gd name="connsiteY1" fmla="*/ 351481 h 1062166"/>
                <a:gd name="connsiteX2" fmla="*/ 289097 w 1670994"/>
                <a:gd name="connsiteY2" fmla="*/ 0 h 1062166"/>
                <a:gd name="connsiteX3" fmla="*/ 1399832 w 1670994"/>
                <a:gd name="connsiteY3" fmla="*/ 552364 h 1062166"/>
                <a:gd name="connsiteX4" fmla="*/ 1670994 w 1670994"/>
                <a:gd name="connsiteY4" fmla="*/ 1062166 h 1062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994" h="1062166">
                  <a:moveTo>
                    <a:pt x="1670994" y="1062166"/>
                  </a:moveTo>
                  <a:lnTo>
                    <a:pt x="0" y="351481"/>
                  </a:lnTo>
                  <a:cubicBezTo>
                    <a:pt x="143991" y="254429"/>
                    <a:pt x="227656" y="157377"/>
                    <a:pt x="289097" y="0"/>
                  </a:cubicBezTo>
                  <a:lnTo>
                    <a:pt x="1399832" y="552364"/>
                  </a:lnTo>
                  <a:cubicBezTo>
                    <a:pt x="1498686" y="721240"/>
                    <a:pt x="1489590" y="899640"/>
                    <a:pt x="1670994" y="1062166"/>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 name="任意多边形: 形状 5"/>
            <p:cNvSpPr/>
            <p:nvPr/>
          </p:nvSpPr>
          <p:spPr>
            <a:xfrm>
              <a:off x="5327981" y="1268760"/>
              <a:ext cx="1536039" cy="1324171"/>
            </a:xfrm>
            <a:custGeom>
              <a:avLst/>
              <a:gdLst>
                <a:gd name="connsiteX0" fmla="*/ 643411 w 1286823"/>
                <a:gd name="connsiteY0" fmla="*/ 0 h 1109330"/>
                <a:gd name="connsiteX1" fmla="*/ 1286823 w 1286823"/>
                <a:gd name="connsiteY1" fmla="*/ 1109330 h 1109330"/>
                <a:gd name="connsiteX2" fmla="*/ 0 w 1286823"/>
                <a:gd name="connsiteY2" fmla="*/ 1109330 h 1109330"/>
                <a:gd name="connsiteX3" fmla="*/ 643411 w 1286823"/>
                <a:gd name="connsiteY3" fmla="*/ 0 h 1109330"/>
                <a:gd name="connsiteX0" fmla="*/ 643411 w 1286823"/>
                <a:gd name="connsiteY0" fmla="*/ 0 h 1109330"/>
                <a:gd name="connsiteX1" fmla="*/ 1286823 w 1286823"/>
                <a:gd name="connsiteY1" fmla="*/ 1109330 h 1109330"/>
                <a:gd name="connsiteX2" fmla="*/ 0 w 1286823"/>
                <a:gd name="connsiteY2" fmla="*/ 1109330 h 1109330"/>
                <a:gd name="connsiteX3" fmla="*/ 643411 w 1286823"/>
                <a:gd name="connsiteY3" fmla="*/ 0 h 1109330"/>
                <a:gd name="connsiteX0" fmla="*/ 643411 w 1286823"/>
                <a:gd name="connsiteY0" fmla="*/ 0 h 1109330"/>
                <a:gd name="connsiteX1" fmla="*/ 1286823 w 1286823"/>
                <a:gd name="connsiteY1" fmla="*/ 1109330 h 1109330"/>
                <a:gd name="connsiteX2" fmla="*/ 0 w 1286823"/>
                <a:gd name="connsiteY2" fmla="*/ 1109330 h 1109330"/>
                <a:gd name="connsiteX3" fmla="*/ 643411 w 1286823"/>
                <a:gd name="connsiteY3" fmla="*/ 0 h 1109330"/>
              </a:gdLst>
              <a:ahLst/>
              <a:cxnLst>
                <a:cxn ang="0">
                  <a:pos x="connsiteX0" y="connsiteY0"/>
                </a:cxn>
                <a:cxn ang="0">
                  <a:pos x="connsiteX1" y="connsiteY1"/>
                </a:cxn>
                <a:cxn ang="0">
                  <a:pos x="connsiteX2" y="connsiteY2"/>
                </a:cxn>
                <a:cxn ang="0">
                  <a:pos x="connsiteX3" y="connsiteY3"/>
                </a:cxn>
              </a:cxnLst>
              <a:rect l="l" t="t" r="r" b="b"/>
              <a:pathLst>
                <a:path w="1286823" h="1109330">
                  <a:moveTo>
                    <a:pt x="643411" y="0"/>
                  </a:moveTo>
                  <a:cubicBezTo>
                    <a:pt x="857882" y="369777"/>
                    <a:pt x="966026" y="813981"/>
                    <a:pt x="1286823" y="1109330"/>
                  </a:cubicBezTo>
                  <a:lnTo>
                    <a:pt x="0" y="1109330"/>
                  </a:lnTo>
                  <a:cubicBezTo>
                    <a:pt x="320796" y="867144"/>
                    <a:pt x="428941" y="369777"/>
                    <a:pt x="643411"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7" name="任意多边形: 形状 6"/>
            <p:cNvSpPr/>
            <p:nvPr/>
          </p:nvSpPr>
          <p:spPr>
            <a:xfrm>
              <a:off x="4844720" y="2822412"/>
              <a:ext cx="2994222" cy="1467612"/>
            </a:xfrm>
            <a:custGeom>
              <a:avLst/>
              <a:gdLst>
                <a:gd name="connsiteX0" fmla="*/ 2508422 w 2508422"/>
                <a:gd name="connsiteY0" fmla="*/ 1229498 h 1229498"/>
                <a:gd name="connsiteX1" fmla="*/ 0 w 2508422"/>
                <a:gd name="connsiteY1" fmla="*/ 512806 h 1229498"/>
                <a:gd name="connsiteX2" fmla="*/ 296562 w 2508422"/>
                <a:gd name="connsiteY2" fmla="*/ 0 h 1229498"/>
                <a:gd name="connsiteX3" fmla="*/ 2211860 w 2508422"/>
                <a:gd name="connsiteY3" fmla="*/ 710514 h 1229498"/>
                <a:gd name="connsiteX4" fmla="*/ 2508422 w 2508422"/>
                <a:gd name="connsiteY4" fmla="*/ 1229498 h 1229498"/>
                <a:gd name="connsiteX0" fmla="*/ 2508422 w 2508422"/>
                <a:gd name="connsiteY0" fmla="*/ 1229498 h 1229498"/>
                <a:gd name="connsiteX1" fmla="*/ 0 w 2508422"/>
                <a:gd name="connsiteY1" fmla="*/ 512806 h 1229498"/>
                <a:gd name="connsiteX2" fmla="*/ 296562 w 2508422"/>
                <a:gd name="connsiteY2" fmla="*/ 0 h 1229498"/>
                <a:gd name="connsiteX3" fmla="*/ 2211860 w 2508422"/>
                <a:gd name="connsiteY3" fmla="*/ 710514 h 1229498"/>
                <a:gd name="connsiteX4" fmla="*/ 2508422 w 2508422"/>
                <a:gd name="connsiteY4" fmla="*/ 1229498 h 1229498"/>
                <a:gd name="connsiteX0" fmla="*/ 2508422 w 2508422"/>
                <a:gd name="connsiteY0" fmla="*/ 1229498 h 1229498"/>
                <a:gd name="connsiteX1" fmla="*/ 0 w 2508422"/>
                <a:gd name="connsiteY1" fmla="*/ 512806 h 1229498"/>
                <a:gd name="connsiteX2" fmla="*/ 296562 w 2508422"/>
                <a:gd name="connsiteY2" fmla="*/ 0 h 1229498"/>
                <a:gd name="connsiteX3" fmla="*/ 2211860 w 2508422"/>
                <a:gd name="connsiteY3" fmla="*/ 710514 h 1229498"/>
                <a:gd name="connsiteX4" fmla="*/ 2508422 w 2508422"/>
                <a:gd name="connsiteY4" fmla="*/ 1229498 h 1229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8422" h="1229498">
                  <a:moveTo>
                    <a:pt x="2508422" y="1229498"/>
                  </a:moveTo>
                  <a:lnTo>
                    <a:pt x="0" y="512806"/>
                  </a:lnTo>
                  <a:cubicBezTo>
                    <a:pt x="232204" y="392671"/>
                    <a:pt x="197708" y="170935"/>
                    <a:pt x="296562" y="0"/>
                  </a:cubicBezTo>
                  <a:lnTo>
                    <a:pt x="2211860" y="710514"/>
                  </a:lnTo>
                  <a:cubicBezTo>
                    <a:pt x="2310714" y="883509"/>
                    <a:pt x="2333368" y="1100953"/>
                    <a:pt x="2508422" y="1229498"/>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8" name="任意多边形: 形状 7"/>
            <p:cNvSpPr/>
            <p:nvPr/>
          </p:nvSpPr>
          <p:spPr>
            <a:xfrm>
              <a:off x="4835393" y="2815037"/>
              <a:ext cx="2521214" cy="627184"/>
            </a:xfrm>
            <a:custGeom>
              <a:avLst/>
              <a:gdLst>
                <a:gd name="connsiteX0" fmla="*/ 304747 w 2112158"/>
                <a:gd name="connsiteY0" fmla="*/ 0 h 525426"/>
                <a:gd name="connsiteX1" fmla="*/ 1807411 w 2112158"/>
                <a:gd name="connsiteY1" fmla="*/ 0 h 525426"/>
                <a:gd name="connsiteX2" fmla="*/ 2112158 w 2112158"/>
                <a:gd name="connsiteY2" fmla="*/ 525426 h 525426"/>
                <a:gd name="connsiteX3" fmla="*/ 0 w 2112158"/>
                <a:gd name="connsiteY3" fmla="*/ 525426 h 525426"/>
                <a:gd name="connsiteX4" fmla="*/ 304747 w 2112158"/>
                <a:gd name="connsiteY4" fmla="*/ 0 h 525426"/>
                <a:gd name="connsiteX0" fmla="*/ 304747 w 2112158"/>
                <a:gd name="connsiteY0" fmla="*/ 0 h 525426"/>
                <a:gd name="connsiteX1" fmla="*/ 1807411 w 2112158"/>
                <a:gd name="connsiteY1" fmla="*/ 0 h 525426"/>
                <a:gd name="connsiteX2" fmla="*/ 2112158 w 2112158"/>
                <a:gd name="connsiteY2" fmla="*/ 525426 h 525426"/>
                <a:gd name="connsiteX3" fmla="*/ 0 w 2112158"/>
                <a:gd name="connsiteY3" fmla="*/ 525426 h 525426"/>
                <a:gd name="connsiteX4" fmla="*/ 304747 w 2112158"/>
                <a:gd name="connsiteY4" fmla="*/ 0 h 525426"/>
                <a:gd name="connsiteX0" fmla="*/ 304747 w 2112158"/>
                <a:gd name="connsiteY0" fmla="*/ 0 h 525426"/>
                <a:gd name="connsiteX1" fmla="*/ 1807411 w 2112158"/>
                <a:gd name="connsiteY1" fmla="*/ 0 h 525426"/>
                <a:gd name="connsiteX2" fmla="*/ 2112158 w 2112158"/>
                <a:gd name="connsiteY2" fmla="*/ 525426 h 525426"/>
                <a:gd name="connsiteX3" fmla="*/ 0 w 2112158"/>
                <a:gd name="connsiteY3" fmla="*/ 525426 h 525426"/>
                <a:gd name="connsiteX4" fmla="*/ 304747 w 2112158"/>
                <a:gd name="connsiteY4" fmla="*/ 0 h 525426"/>
                <a:gd name="connsiteX0" fmla="*/ 304747 w 2112158"/>
                <a:gd name="connsiteY0" fmla="*/ 0 h 525426"/>
                <a:gd name="connsiteX1" fmla="*/ 1807411 w 2112158"/>
                <a:gd name="connsiteY1" fmla="*/ 0 h 525426"/>
                <a:gd name="connsiteX2" fmla="*/ 2112158 w 2112158"/>
                <a:gd name="connsiteY2" fmla="*/ 525426 h 525426"/>
                <a:gd name="connsiteX3" fmla="*/ 0 w 2112158"/>
                <a:gd name="connsiteY3" fmla="*/ 525426 h 525426"/>
                <a:gd name="connsiteX4" fmla="*/ 304747 w 2112158"/>
                <a:gd name="connsiteY4" fmla="*/ 0 h 525426"/>
                <a:gd name="connsiteX0" fmla="*/ 304747 w 2112158"/>
                <a:gd name="connsiteY0" fmla="*/ 0 h 525426"/>
                <a:gd name="connsiteX1" fmla="*/ 1807411 w 2112158"/>
                <a:gd name="connsiteY1" fmla="*/ 0 h 525426"/>
                <a:gd name="connsiteX2" fmla="*/ 2112158 w 2112158"/>
                <a:gd name="connsiteY2" fmla="*/ 525426 h 525426"/>
                <a:gd name="connsiteX3" fmla="*/ 0 w 2112158"/>
                <a:gd name="connsiteY3" fmla="*/ 525426 h 525426"/>
                <a:gd name="connsiteX4" fmla="*/ 304747 w 2112158"/>
                <a:gd name="connsiteY4" fmla="*/ 0 h 52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158" h="525426">
                  <a:moveTo>
                    <a:pt x="304747" y="0"/>
                  </a:moveTo>
                  <a:cubicBezTo>
                    <a:pt x="816268" y="85060"/>
                    <a:pt x="1306523" y="0"/>
                    <a:pt x="1807411" y="0"/>
                  </a:cubicBezTo>
                  <a:cubicBezTo>
                    <a:pt x="1908993" y="175142"/>
                    <a:pt x="1914883" y="392814"/>
                    <a:pt x="2112158" y="525426"/>
                  </a:cubicBezTo>
                  <a:lnTo>
                    <a:pt x="0" y="525426"/>
                  </a:lnTo>
                  <a:cubicBezTo>
                    <a:pt x="239805" y="382181"/>
                    <a:pt x="203165" y="175142"/>
                    <a:pt x="304747"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9" name="任意多边形: 形状 8"/>
            <p:cNvSpPr/>
            <p:nvPr/>
          </p:nvSpPr>
          <p:spPr>
            <a:xfrm>
              <a:off x="4335850" y="3670529"/>
              <a:ext cx="4247959" cy="1902732"/>
            </a:xfrm>
            <a:custGeom>
              <a:avLst/>
              <a:gdLst>
                <a:gd name="connsiteX0" fmla="*/ 3558746 w 3558746"/>
                <a:gd name="connsiteY0" fmla="*/ 1594022 h 1594022"/>
                <a:gd name="connsiteX1" fmla="*/ 0 w 3558746"/>
                <a:gd name="connsiteY1" fmla="*/ 525162 h 1594022"/>
                <a:gd name="connsiteX2" fmla="*/ 308919 w 3558746"/>
                <a:gd name="connsiteY2" fmla="*/ 0 h 1594022"/>
                <a:gd name="connsiteX3" fmla="*/ 3052119 w 3558746"/>
                <a:gd name="connsiteY3" fmla="*/ 716692 h 1594022"/>
                <a:gd name="connsiteX4" fmla="*/ 3558746 w 3558746"/>
                <a:gd name="connsiteY4" fmla="*/ 1594022 h 1594022"/>
                <a:gd name="connsiteX0" fmla="*/ 3558746 w 3558746"/>
                <a:gd name="connsiteY0" fmla="*/ 1594022 h 1594022"/>
                <a:gd name="connsiteX1" fmla="*/ 0 w 3558746"/>
                <a:gd name="connsiteY1" fmla="*/ 525162 h 1594022"/>
                <a:gd name="connsiteX2" fmla="*/ 308919 w 3558746"/>
                <a:gd name="connsiteY2" fmla="*/ 0 h 1594022"/>
                <a:gd name="connsiteX3" fmla="*/ 3052119 w 3558746"/>
                <a:gd name="connsiteY3" fmla="*/ 716692 h 1594022"/>
                <a:gd name="connsiteX4" fmla="*/ 3558746 w 3558746"/>
                <a:gd name="connsiteY4" fmla="*/ 1594022 h 1594022"/>
                <a:gd name="connsiteX0" fmla="*/ 3558746 w 3558746"/>
                <a:gd name="connsiteY0" fmla="*/ 1594022 h 1594022"/>
                <a:gd name="connsiteX1" fmla="*/ 0 w 3558746"/>
                <a:gd name="connsiteY1" fmla="*/ 525162 h 1594022"/>
                <a:gd name="connsiteX2" fmla="*/ 308919 w 3558746"/>
                <a:gd name="connsiteY2" fmla="*/ 0 h 1594022"/>
                <a:gd name="connsiteX3" fmla="*/ 3052119 w 3558746"/>
                <a:gd name="connsiteY3" fmla="*/ 716692 h 1594022"/>
                <a:gd name="connsiteX4" fmla="*/ 3558746 w 3558746"/>
                <a:gd name="connsiteY4" fmla="*/ 1594022 h 1594022"/>
                <a:gd name="connsiteX0" fmla="*/ 3558746 w 3558746"/>
                <a:gd name="connsiteY0" fmla="*/ 1594022 h 1594022"/>
                <a:gd name="connsiteX1" fmla="*/ 0 w 3558746"/>
                <a:gd name="connsiteY1" fmla="*/ 525162 h 1594022"/>
                <a:gd name="connsiteX2" fmla="*/ 308919 w 3558746"/>
                <a:gd name="connsiteY2" fmla="*/ 0 h 1594022"/>
                <a:gd name="connsiteX3" fmla="*/ 3052119 w 3558746"/>
                <a:gd name="connsiteY3" fmla="*/ 716692 h 1594022"/>
                <a:gd name="connsiteX4" fmla="*/ 3558746 w 3558746"/>
                <a:gd name="connsiteY4" fmla="*/ 1594022 h 1594022"/>
                <a:gd name="connsiteX0" fmla="*/ 3558746 w 3558746"/>
                <a:gd name="connsiteY0" fmla="*/ 1594022 h 1594022"/>
                <a:gd name="connsiteX1" fmla="*/ 0 w 3558746"/>
                <a:gd name="connsiteY1" fmla="*/ 525162 h 1594022"/>
                <a:gd name="connsiteX2" fmla="*/ 327969 w 3558746"/>
                <a:gd name="connsiteY2" fmla="*/ 0 h 1594022"/>
                <a:gd name="connsiteX3" fmla="*/ 3052119 w 3558746"/>
                <a:gd name="connsiteY3" fmla="*/ 716692 h 1594022"/>
                <a:gd name="connsiteX4" fmla="*/ 3558746 w 3558746"/>
                <a:gd name="connsiteY4" fmla="*/ 1594022 h 1594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746" h="1594022">
                  <a:moveTo>
                    <a:pt x="3558746" y="1594022"/>
                  </a:moveTo>
                  <a:lnTo>
                    <a:pt x="0" y="525162"/>
                  </a:lnTo>
                  <a:cubicBezTo>
                    <a:pt x="128373" y="350108"/>
                    <a:pt x="301196" y="219504"/>
                    <a:pt x="327969" y="0"/>
                  </a:cubicBezTo>
                  <a:lnTo>
                    <a:pt x="3052119" y="716692"/>
                  </a:lnTo>
                  <a:lnTo>
                    <a:pt x="3558746" y="159402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0" name="任意多边形: 形状 9"/>
            <p:cNvSpPr/>
            <p:nvPr/>
          </p:nvSpPr>
          <p:spPr>
            <a:xfrm>
              <a:off x="4339124" y="3628452"/>
              <a:ext cx="3513752" cy="669405"/>
            </a:xfrm>
            <a:custGeom>
              <a:avLst/>
              <a:gdLst>
                <a:gd name="connsiteX0" fmla="*/ 307831 w 2943661"/>
                <a:gd name="connsiteY0" fmla="*/ 0 h 530743"/>
                <a:gd name="connsiteX1" fmla="*/ 2635830 w 2943661"/>
                <a:gd name="connsiteY1" fmla="*/ 0 h 530743"/>
                <a:gd name="connsiteX2" fmla="*/ 2943661 w 2943661"/>
                <a:gd name="connsiteY2" fmla="*/ 530743 h 530743"/>
                <a:gd name="connsiteX3" fmla="*/ 0 w 2943661"/>
                <a:gd name="connsiteY3" fmla="*/ 530743 h 530743"/>
                <a:gd name="connsiteX4" fmla="*/ 307831 w 2943661"/>
                <a:gd name="connsiteY4" fmla="*/ 0 h 530743"/>
                <a:gd name="connsiteX0" fmla="*/ 307831 w 2943661"/>
                <a:gd name="connsiteY0" fmla="*/ 0 h 530743"/>
                <a:gd name="connsiteX1" fmla="*/ 2635830 w 2943661"/>
                <a:gd name="connsiteY1" fmla="*/ 0 h 530743"/>
                <a:gd name="connsiteX2" fmla="*/ 2943661 w 2943661"/>
                <a:gd name="connsiteY2" fmla="*/ 530743 h 530743"/>
                <a:gd name="connsiteX3" fmla="*/ 0 w 2943661"/>
                <a:gd name="connsiteY3" fmla="*/ 530743 h 530743"/>
                <a:gd name="connsiteX4" fmla="*/ 307831 w 2943661"/>
                <a:gd name="connsiteY4" fmla="*/ 0 h 530743"/>
                <a:gd name="connsiteX0" fmla="*/ 307831 w 2943661"/>
                <a:gd name="connsiteY0" fmla="*/ 0 h 530743"/>
                <a:gd name="connsiteX1" fmla="*/ 2635830 w 2943661"/>
                <a:gd name="connsiteY1" fmla="*/ 0 h 530743"/>
                <a:gd name="connsiteX2" fmla="*/ 2943661 w 2943661"/>
                <a:gd name="connsiteY2" fmla="*/ 530743 h 530743"/>
                <a:gd name="connsiteX3" fmla="*/ 0 w 2943661"/>
                <a:gd name="connsiteY3" fmla="*/ 530743 h 530743"/>
                <a:gd name="connsiteX4" fmla="*/ 307831 w 2943661"/>
                <a:gd name="connsiteY4" fmla="*/ 0 h 530743"/>
                <a:gd name="connsiteX0" fmla="*/ 307831 w 2943661"/>
                <a:gd name="connsiteY0" fmla="*/ 42530 h 573273"/>
                <a:gd name="connsiteX1" fmla="*/ 2635830 w 2943661"/>
                <a:gd name="connsiteY1" fmla="*/ 42530 h 573273"/>
                <a:gd name="connsiteX2" fmla="*/ 2943661 w 2943661"/>
                <a:gd name="connsiteY2" fmla="*/ 573273 h 573273"/>
                <a:gd name="connsiteX3" fmla="*/ 0 w 2943661"/>
                <a:gd name="connsiteY3" fmla="*/ 573273 h 573273"/>
                <a:gd name="connsiteX4" fmla="*/ 307831 w 2943661"/>
                <a:gd name="connsiteY4" fmla="*/ 42530 h 573273"/>
                <a:gd name="connsiteX0" fmla="*/ 307831 w 2943661"/>
                <a:gd name="connsiteY0" fmla="*/ 30054 h 560797"/>
                <a:gd name="connsiteX1" fmla="*/ 2635830 w 2943661"/>
                <a:gd name="connsiteY1" fmla="*/ 30054 h 560797"/>
                <a:gd name="connsiteX2" fmla="*/ 2943661 w 2943661"/>
                <a:gd name="connsiteY2" fmla="*/ 560797 h 560797"/>
                <a:gd name="connsiteX3" fmla="*/ 0 w 2943661"/>
                <a:gd name="connsiteY3" fmla="*/ 560797 h 560797"/>
                <a:gd name="connsiteX4" fmla="*/ 307831 w 2943661"/>
                <a:gd name="connsiteY4" fmla="*/ 30054 h 560797"/>
                <a:gd name="connsiteX0" fmla="*/ 307831 w 2943661"/>
                <a:gd name="connsiteY0" fmla="*/ 30054 h 560797"/>
                <a:gd name="connsiteX1" fmla="*/ 2635830 w 2943661"/>
                <a:gd name="connsiteY1" fmla="*/ 30054 h 560797"/>
                <a:gd name="connsiteX2" fmla="*/ 2943661 w 2943661"/>
                <a:gd name="connsiteY2" fmla="*/ 560797 h 560797"/>
                <a:gd name="connsiteX3" fmla="*/ 0 w 2943661"/>
                <a:gd name="connsiteY3" fmla="*/ 560797 h 560797"/>
                <a:gd name="connsiteX4" fmla="*/ 307831 w 2943661"/>
                <a:gd name="connsiteY4" fmla="*/ 30054 h 56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661" h="560797">
                  <a:moveTo>
                    <a:pt x="307831" y="30054"/>
                  </a:moveTo>
                  <a:cubicBezTo>
                    <a:pt x="1073198" y="104482"/>
                    <a:pt x="1817300" y="-65639"/>
                    <a:pt x="2635830" y="30054"/>
                  </a:cubicBezTo>
                  <a:cubicBezTo>
                    <a:pt x="2738440" y="206968"/>
                    <a:pt x="2755991" y="405148"/>
                    <a:pt x="2943661" y="560797"/>
                  </a:cubicBezTo>
                  <a:cubicBezTo>
                    <a:pt x="1973073" y="475737"/>
                    <a:pt x="981220" y="560797"/>
                    <a:pt x="0" y="560797"/>
                  </a:cubicBezTo>
                  <a:cubicBezTo>
                    <a:pt x="102610" y="383883"/>
                    <a:pt x="269017" y="228233"/>
                    <a:pt x="307831" y="30054"/>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1" name="任意多边形: 形状 10"/>
            <p:cNvSpPr/>
            <p:nvPr/>
          </p:nvSpPr>
          <p:spPr>
            <a:xfrm>
              <a:off x="3590122" y="4455711"/>
              <a:ext cx="5011756" cy="1133529"/>
            </a:xfrm>
            <a:custGeom>
              <a:avLst/>
              <a:gdLst>
                <a:gd name="connsiteX0" fmla="*/ 519559 w 4198620"/>
                <a:gd name="connsiteY0" fmla="*/ 0 h 895791"/>
                <a:gd name="connsiteX1" fmla="*/ 3679061 w 4198620"/>
                <a:gd name="connsiteY1" fmla="*/ 0 h 895791"/>
                <a:gd name="connsiteX2" fmla="*/ 4198620 w 4198620"/>
                <a:gd name="connsiteY2" fmla="*/ 895791 h 895791"/>
                <a:gd name="connsiteX3" fmla="*/ 0 w 4198620"/>
                <a:gd name="connsiteY3" fmla="*/ 895791 h 895791"/>
                <a:gd name="connsiteX4" fmla="*/ 519559 w 4198620"/>
                <a:gd name="connsiteY4" fmla="*/ 0 h 895791"/>
                <a:gd name="connsiteX0" fmla="*/ 519559 w 4198620"/>
                <a:gd name="connsiteY0" fmla="*/ 0 h 895791"/>
                <a:gd name="connsiteX1" fmla="*/ 3679061 w 4198620"/>
                <a:gd name="connsiteY1" fmla="*/ 0 h 895791"/>
                <a:gd name="connsiteX2" fmla="*/ 4198620 w 4198620"/>
                <a:gd name="connsiteY2" fmla="*/ 895791 h 895791"/>
                <a:gd name="connsiteX3" fmla="*/ 0 w 4198620"/>
                <a:gd name="connsiteY3" fmla="*/ 895791 h 895791"/>
                <a:gd name="connsiteX4" fmla="*/ 519559 w 4198620"/>
                <a:gd name="connsiteY4" fmla="*/ 0 h 895791"/>
                <a:gd name="connsiteX0" fmla="*/ 519559 w 4198620"/>
                <a:gd name="connsiteY0" fmla="*/ 70883 h 966674"/>
                <a:gd name="connsiteX1" fmla="*/ 3679061 w 4198620"/>
                <a:gd name="connsiteY1" fmla="*/ 70883 h 966674"/>
                <a:gd name="connsiteX2" fmla="*/ 4198620 w 4198620"/>
                <a:gd name="connsiteY2" fmla="*/ 966674 h 966674"/>
                <a:gd name="connsiteX3" fmla="*/ 0 w 4198620"/>
                <a:gd name="connsiteY3" fmla="*/ 966674 h 966674"/>
                <a:gd name="connsiteX4" fmla="*/ 519559 w 4198620"/>
                <a:gd name="connsiteY4" fmla="*/ 70883 h 966674"/>
                <a:gd name="connsiteX0" fmla="*/ 519559 w 4198620"/>
                <a:gd name="connsiteY0" fmla="*/ 53828 h 949619"/>
                <a:gd name="connsiteX1" fmla="*/ 3679061 w 4198620"/>
                <a:gd name="connsiteY1" fmla="*/ 53828 h 949619"/>
                <a:gd name="connsiteX2" fmla="*/ 4198620 w 4198620"/>
                <a:gd name="connsiteY2" fmla="*/ 949619 h 949619"/>
                <a:gd name="connsiteX3" fmla="*/ 0 w 4198620"/>
                <a:gd name="connsiteY3" fmla="*/ 949619 h 949619"/>
                <a:gd name="connsiteX4" fmla="*/ 519559 w 4198620"/>
                <a:gd name="connsiteY4" fmla="*/ 53828 h 949619"/>
                <a:gd name="connsiteX0" fmla="*/ 519559 w 4198620"/>
                <a:gd name="connsiteY0" fmla="*/ 53828 h 949619"/>
                <a:gd name="connsiteX1" fmla="*/ 3679061 w 4198620"/>
                <a:gd name="connsiteY1" fmla="*/ 53828 h 949619"/>
                <a:gd name="connsiteX2" fmla="*/ 4198620 w 4198620"/>
                <a:gd name="connsiteY2" fmla="*/ 949619 h 949619"/>
                <a:gd name="connsiteX3" fmla="*/ 0 w 4198620"/>
                <a:gd name="connsiteY3" fmla="*/ 949619 h 949619"/>
                <a:gd name="connsiteX4" fmla="*/ 519559 w 4198620"/>
                <a:gd name="connsiteY4" fmla="*/ 53828 h 94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620" h="949619">
                  <a:moveTo>
                    <a:pt x="519559" y="53828"/>
                  </a:moveTo>
                  <a:cubicBezTo>
                    <a:pt x="1572726" y="149521"/>
                    <a:pt x="2604629" y="-105660"/>
                    <a:pt x="3679061" y="53828"/>
                  </a:cubicBezTo>
                  <a:lnTo>
                    <a:pt x="4198620" y="949619"/>
                  </a:lnTo>
                  <a:cubicBezTo>
                    <a:pt x="2777814" y="747600"/>
                    <a:pt x="1399540" y="949619"/>
                    <a:pt x="0" y="949619"/>
                  </a:cubicBezTo>
                  <a:cubicBezTo>
                    <a:pt x="258246" y="672287"/>
                    <a:pt x="346373" y="352425"/>
                    <a:pt x="519559" y="53828"/>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18" name="组合 17"/>
          <p:cNvGrpSpPr/>
          <p:nvPr/>
        </p:nvGrpSpPr>
        <p:grpSpPr>
          <a:xfrm>
            <a:off x="1592094" y="2207471"/>
            <a:ext cx="2598907" cy="962022"/>
            <a:chOff x="7692478" y="1678126"/>
            <a:chExt cx="2598907" cy="962022"/>
          </a:xfrm>
        </p:grpSpPr>
        <p:sp>
          <p:nvSpPr>
            <p:cNvPr id="19" name="矩形 18"/>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20" name="矩形 19"/>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文字添加</a:t>
              </a:r>
            </a:p>
          </p:txBody>
        </p:sp>
      </p:grpSp>
      <p:sp>
        <p:nvSpPr>
          <p:cNvPr id="2" name="椭圆 1"/>
          <p:cNvSpPr/>
          <p:nvPr/>
        </p:nvSpPr>
        <p:spPr>
          <a:xfrm>
            <a:off x="874713" y="2379764"/>
            <a:ext cx="617436" cy="617436"/>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组合 21"/>
          <p:cNvGrpSpPr/>
          <p:nvPr/>
        </p:nvGrpSpPr>
        <p:grpSpPr>
          <a:xfrm>
            <a:off x="1592094" y="3393774"/>
            <a:ext cx="2598907" cy="962022"/>
            <a:chOff x="7692478" y="1678126"/>
            <a:chExt cx="2598907" cy="962022"/>
          </a:xfrm>
        </p:grpSpPr>
        <p:sp>
          <p:nvSpPr>
            <p:cNvPr id="24" name="矩形 23"/>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25" name="矩形 24"/>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文字添加</a:t>
              </a:r>
            </a:p>
          </p:txBody>
        </p:sp>
      </p:grpSp>
      <p:sp>
        <p:nvSpPr>
          <p:cNvPr id="23" name="椭圆 22"/>
          <p:cNvSpPr/>
          <p:nvPr/>
        </p:nvSpPr>
        <p:spPr>
          <a:xfrm>
            <a:off x="874713" y="3566067"/>
            <a:ext cx="617436" cy="617436"/>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p:cNvGrpSpPr/>
          <p:nvPr/>
        </p:nvGrpSpPr>
        <p:grpSpPr>
          <a:xfrm>
            <a:off x="1592094" y="4580076"/>
            <a:ext cx="2598907" cy="962022"/>
            <a:chOff x="7692478" y="1678126"/>
            <a:chExt cx="2598907" cy="962022"/>
          </a:xfrm>
        </p:grpSpPr>
        <p:sp>
          <p:nvSpPr>
            <p:cNvPr id="29" name="矩形 28"/>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30" name="矩形 29"/>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文字添加</a:t>
              </a:r>
            </a:p>
          </p:txBody>
        </p:sp>
      </p:grpSp>
      <p:sp>
        <p:nvSpPr>
          <p:cNvPr id="28" name="椭圆 27"/>
          <p:cNvSpPr/>
          <p:nvPr/>
        </p:nvSpPr>
        <p:spPr>
          <a:xfrm>
            <a:off x="874713" y="4752369"/>
            <a:ext cx="617436" cy="617436"/>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8058919" y="2207471"/>
            <a:ext cx="2598906" cy="962022"/>
            <a:chOff x="7692479" y="1678126"/>
            <a:chExt cx="2598906" cy="962022"/>
          </a:xfrm>
        </p:grpSpPr>
        <p:sp>
          <p:nvSpPr>
            <p:cNvPr id="34" name="矩形 33"/>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35" name="矩形 34"/>
            <p:cNvSpPr/>
            <p:nvPr/>
          </p:nvSpPr>
          <p:spPr>
            <a:xfrm>
              <a:off x="8049411"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文字添加</a:t>
              </a:r>
            </a:p>
          </p:txBody>
        </p:sp>
      </p:grpSp>
      <p:sp>
        <p:nvSpPr>
          <p:cNvPr id="33" name="椭圆 32"/>
          <p:cNvSpPr/>
          <p:nvPr/>
        </p:nvSpPr>
        <p:spPr>
          <a:xfrm>
            <a:off x="10695925" y="2379764"/>
            <a:ext cx="617436" cy="617436"/>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8058919" y="3393774"/>
            <a:ext cx="2598906" cy="962022"/>
            <a:chOff x="7692479" y="1678126"/>
            <a:chExt cx="2598906" cy="962022"/>
          </a:xfrm>
        </p:grpSpPr>
        <p:sp>
          <p:nvSpPr>
            <p:cNvPr id="39" name="矩形 38"/>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40" name="矩形 39"/>
            <p:cNvSpPr/>
            <p:nvPr/>
          </p:nvSpPr>
          <p:spPr>
            <a:xfrm>
              <a:off x="8049411" y="1678126"/>
              <a:ext cx="2241974" cy="42473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文字添加</a:t>
              </a:r>
            </a:p>
          </p:txBody>
        </p:sp>
      </p:grpSp>
      <p:sp>
        <p:nvSpPr>
          <p:cNvPr id="38" name="椭圆 37"/>
          <p:cNvSpPr/>
          <p:nvPr/>
        </p:nvSpPr>
        <p:spPr>
          <a:xfrm>
            <a:off x="10695925" y="3566067"/>
            <a:ext cx="617436" cy="617436"/>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2" name="组合 41"/>
          <p:cNvGrpSpPr/>
          <p:nvPr/>
        </p:nvGrpSpPr>
        <p:grpSpPr>
          <a:xfrm>
            <a:off x="8058919" y="4580076"/>
            <a:ext cx="2598906" cy="962022"/>
            <a:chOff x="7692479" y="1678126"/>
            <a:chExt cx="2598906" cy="962022"/>
          </a:xfrm>
        </p:grpSpPr>
        <p:sp>
          <p:nvSpPr>
            <p:cNvPr id="44" name="矩形 43"/>
            <p:cNvSpPr/>
            <p:nvPr/>
          </p:nvSpPr>
          <p:spPr>
            <a:xfrm>
              <a:off x="7692479" y="2030750"/>
              <a:ext cx="2598906"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a:t>
              </a:r>
            </a:p>
          </p:txBody>
        </p:sp>
        <p:sp>
          <p:nvSpPr>
            <p:cNvPr id="45" name="矩形 44"/>
            <p:cNvSpPr/>
            <p:nvPr/>
          </p:nvSpPr>
          <p:spPr>
            <a:xfrm>
              <a:off x="8049411"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文字添加</a:t>
              </a:r>
            </a:p>
          </p:txBody>
        </p:sp>
      </p:grpSp>
      <p:sp>
        <p:nvSpPr>
          <p:cNvPr id="43" name="椭圆 42"/>
          <p:cNvSpPr/>
          <p:nvPr/>
        </p:nvSpPr>
        <p:spPr>
          <a:xfrm>
            <a:off x="10695925" y="4752369"/>
            <a:ext cx="617436" cy="617436"/>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45"/>
          <p:cNvSpPr/>
          <p:nvPr/>
        </p:nvSpPr>
        <p:spPr>
          <a:xfrm>
            <a:off x="1058971" y="2560698"/>
            <a:ext cx="256774" cy="255569"/>
          </a:xfrm>
          <a:custGeom>
            <a:avLst/>
            <a:gdLst>
              <a:gd name="connsiteX0" fmla="*/ 315609 w 338137"/>
              <a:gd name="connsiteY0" fmla="*/ 185737 h 336550"/>
              <a:gd name="connsiteX1" fmla="*/ 338137 w 338137"/>
              <a:gd name="connsiteY1" fmla="*/ 185737 h 336550"/>
              <a:gd name="connsiteX2" fmla="*/ 185737 w 338137"/>
              <a:gd name="connsiteY2" fmla="*/ 336550 h 336550"/>
              <a:gd name="connsiteX3" fmla="*/ 185737 w 338137"/>
              <a:gd name="connsiteY3" fmla="*/ 314256 h 336550"/>
              <a:gd name="connsiteX4" fmla="*/ 315609 w 338137"/>
              <a:gd name="connsiteY4" fmla="*/ 185737 h 336550"/>
              <a:gd name="connsiteX5" fmla="*/ 249042 w 338137"/>
              <a:gd name="connsiteY5" fmla="*/ 185737 h 336550"/>
              <a:gd name="connsiteX6" fmla="*/ 271462 w 338137"/>
              <a:gd name="connsiteY6" fmla="*/ 185737 h 336550"/>
              <a:gd name="connsiteX7" fmla="*/ 185737 w 338137"/>
              <a:gd name="connsiteY7" fmla="*/ 269875 h 336550"/>
              <a:gd name="connsiteX8" fmla="*/ 185737 w 338137"/>
              <a:gd name="connsiteY8" fmla="*/ 247870 h 336550"/>
              <a:gd name="connsiteX9" fmla="*/ 249042 w 338137"/>
              <a:gd name="connsiteY9" fmla="*/ 185737 h 336550"/>
              <a:gd name="connsiteX10" fmla="*/ 66675 w 338137"/>
              <a:gd name="connsiteY10" fmla="*/ 185737 h 336550"/>
              <a:gd name="connsiteX11" fmla="*/ 89095 w 338137"/>
              <a:gd name="connsiteY11" fmla="*/ 185737 h 336550"/>
              <a:gd name="connsiteX12" fmla="*/ 152400 w 338137"/>
              <a:gd name="connsiteY12" fmla="*/ 247870 h 336550"/>
              <a:gd name="connsiteX13" fmla="*/ 152400 w 338137"/>
              <a:gd name="connsiteY13" fmla="*/ 269875 h 336550"/>
              <a:gd name="connsiteX14" fmla="*/ 66675 w 338137"/>
              <a:gd name="connsiteY14" fmla="*/ 185737 h 336550"/>
              <a:gd name="connsiteX15" fmla="*/ 0 w 338137"/>
              <a:gd name="connsiteY15" fmla="*/ 185737 h 336550"/>
              <a:gd name="connsiteX16" fmla="*/ 22528 w 338137"/>
              <a:gd name="connsiteY16" fmla="*/ 185737 h 336550"/>
              <a:gd name="connsiteX17" fmla="*/ 152400 w 338137"/>
              <a:gd name="connsiteY17" fmla="*/ 314256 h 336550"/>
              <a:gd name="connsiteX18" fmla="*/ 152400 w 338137"/>
              <a:gd name="connsiteY18" fmla="*/ 336550 h 336550"/>
              <a:gd name="connsiteX19" fmla="*/ 0 w 338137"/>
              <a:gd name="connsiteY19" fmla="*/ 185737 h 336550"/>
              <a:gd name="connsiteX20" fmla="*/ 169069 w 338137"/>
              <a:gd name="connsiteY20" fmla="*/ 127000 h 336550"/>
              <a:gd name="connsiteX21" fmla="*/ 186045 w 338137"/>
              <a:gd name="connsiteY21" fmla="*/ 130918 h 336550"/>
              <a:gd name="connsiteX22" fmla="*/ 205633 w 338137"/>
              <a:gd name="connsiteY22" fmla="*/ 150506 h 336550"/>
              <a:gd name="connsiteX23" fmla="*/ 209550 w 338137"/>
              <a:gd name="connsiteY23" fmla="*/ 167482 h 336550"/>
              <a:gd name="connsiteX24" fmla="*/ 205633 w 338137"/>
              <a:gd name="connsiteY24" fmla="*/ 184458 h 336550"/>
              <a:gd name="connsiteX25" fmla="*/ 186045 w 338137"/>
              <a:gd name="connsiteY25" fmla="*/ 204046 h 336550"/>
              <a:gd name="connsiteX26" fmla="*/ 169069 w 338137"/>
              <a:gd name="connsiteY26" fmla="*/ 207963 h 336550"/>
              <a:gd name="connsiteX27" fmla="*/ 152093 w 338137"/>
              <a:gd name="connsiteY27" fmla="*/ 204046 h 336550"/>
              <a:gd name="connsiteX28" fmla="*/ 132505 w 338137"/>
              <a:gd name="connsiteY28" fmla="*/ 184458 h 336550"/>
              <a:gd name="connsiteX29" fmla="*/ 128587 w 338137"/>
              <a:gd name="connsiteY29" fmla="*/ 167482 h 336550"/>
              <a:gd name="connsiteX30" fmla="*/ 132505 w 338137"/>
              <a:gd name="connsiteY30" fmla="*/ 150506 h 336550"/>
              <a:gd name="connsiteX31" fmla="*/ 152093 w 338137"/>
              <a:gd name="connsiteY31" fmla="*/ 130918 h 336550"/>
              <a:gd name="connsiteX32" fmla="*/ 169069 w 338137"/>
              <a:gd name="connsiteY32" fmla="*/ 127000 h 336550"/>
              <a:gd name="connsiteX33" fmla="*/ 185737 w 338137"/>
              <a:gd name="connsiteY33" fmla="*/ 65087 h 336550"/>
              <a:gd name="connsiteX34" fmla="*/ 271462 w 338137"/>
              <a:gd name="connsiteY34" fmla="*/ 150812 h 336550"/>
              <a:gd name="connsiteX35" fmla="*/ 249042 w 338137"/>
              <a:gd name="connsiteY35" fmla="*/ 150812 h 336550"/>
              <a:gd name="connsiteX36" fmla="*/ 185737 w 338137"/>
              <a:gd name="connsiteY36" fmla="*/ 87507 h 336550"/>
              <a:gd name="connsiteX37" fmla="*/ 185737 w 338137"/>
              <a:gd name="connsiteY37" fmla="*/ 65087 h 336550"/>
              <a:gd name="connsiteX38" fmla="*/ 152400 w 338137"/>
              <a:gd name="connsiteY38" fmla="*/ 65087 h 336550"/>
              <a:gd name="connsiteX39" fmla="*/ 152400 w 338137"/>
              <a:gd name="connsiteY39" fmla="*/ 87507 h 336550"/>
              <a:gd name="connsiteX40" fmla="*/ 89095 w 338137"/>
              <a:gd name="connsiteY40" fmla="*/ 150812 h 336550"/>
              <a:gd name="connsiteX41" fmla="*/ 66675 w 338137"/>
              <a:gd name="connsiteY41" fmla="*/ 150812 h 336550"/>
              <a:gd name="connsiteX42" fmla="*/ 152400 w 338137"/>
              <a:gd name="connsiteY42" fmla="*/ 65087 h 336550"/>
              <a:gd name="connsiteX43" fmla="*/ 185737 w 338137"/>
              <a:gd name="connsiteY43" fmla="*/ 0 h 336550"/>
              <a:gd name="connsiteX44" fmla="*/ 338137 w 338137"/>
              <a:gd name="connsiteY44" fmla="*/ 150813 h 336550"/>
              <a:gd name="connsiteX45" fmla="*/ 315609 w 338137"/>
              <a:gd name="connsiteY45" fmla="*/ 150813 h 336550"/>
              <a:gd name="connsiteX46" fmla="*/ 185737 w 338137"/>
              <a:gd name="connsiteY46" fmla="*/ 22294 h 336550"/>
              <a:gd name="connsiteX47" fmla="*/ 185737 w 338137"/>
              <a:gd name="connsiteY47" fmla="*/ 0 h 336550"/>
              <a:gd name="connsiteX48" fmla="*/ 152400 w 338137"/>
              <a:gd name="connsiteY48" fmla="*/ 0 h 336550"/>
              <a:gd name="connsiteX49" fmla="*/ 152400 w 338137"/>
              <a:gd name="connsiteY49" fmla="*/ 22294 h 336550"/>
              <a:gd name="connsiteX50" fmla="*/ 22528 w 338137"/>
              <a:gd name="connsiteY50" fmla="*/ 150813 h 336550"/>
              <a:gd name="connsiteX51" fmla="*/ 0 w 338137"/>
              <a:gd name="connsiteY51" fmla="*/ 150813 h 336550"/>
              <a:gd name="connsiteX52" fmla="*/ 152400 w 338137"/>
              <a:gd name="connsiteY52"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38137" h="336550">
                <a:moveTo>
                  <a:pt x="315609" y="185737"/>
                </a:moveTo>
                <a:cubicBezTo>
                  <a:pt x="315609" y="185737"/>
                  <a:pt x="315609" y="185737"/>
                  <a:pt x="338137" y="185737"/>
                </a:cubicBezTo>
                <a:cubicBezTo>
                  <a:pt x="330186" y="265734"/>
                  <a:pt x="266576" y="328682"/>
                  <a:pt x="185737" y="336550"/>
                </a:cubicBezTo>
                <a:cubicBezTo>
                  <a:pt x="185737" y="336550"/>
                  <a:pt x="185737" y="336550"/>
                  <a:pt x="185737" y="314256"/>
                </a:cubicBezTo>
                <a:cubicBezTo>
                  <a:pt x="253323" y="306388"/>
                  <a:pt x="307657" y="252620"/>
                  <a:pt x="315609" y="185737"/>
                </a:cubicBezTo>
                <a:close/>
                <a:moveTo>
                  <a:pt x="249042" y="185737"/>
                </a:moveTo>
                <a:cubicBezTo>
                  <a:pt x="249042" y="185737"/>
                  <a:pt x="249042" y="185737"/>
                  <a:pt x="271462" y="185737"/>
                </a:cubicBezTo>
                <a:cubicBezTo>
                  <a:pt x="264868" y="228453"/>
                  <a:pt x="229259" y="263403"/>
                  <a:pt x="185737" y="269875"/>
                </a:cubicBezTo>
                <a:cubicBezTo>
                  <a:pt x="185737" y="269875"/>
                  <a:pt x="185737" y="269875"/>
                  <a:pt x="185737" y="247870"/>
                </a:cubicBezTo>
                <a:cubicBezTo>
                  <a:pt x="217390" y="241398"/>
                  <a:pt x="242448" y="216804"/>
                  <a:pt x="249042" y="185737"/>
                </a:cubicBezTo>
                <a:close/>
                <a:moveTo>
                  <a:pt x="66675" y="185737"/>
                </a:moveTo>
                <a:cubicBezTo>
                  <a:pt x="66675" y="185737"/>
                  <a:pt x="66675" y="185737"/>
                  <a:pt x="89095" y="185737"/>
                </a:cubicBezTo>
                <a:cubicBezTo>
                  <a:pt x="95689" y="216804"/>
                  <a:pt x="120747" y="241398"/>
                  <a:pt x="152400" y="247870"/>
                </a:cubicBezTo>
                <a:cubicBezTo>
                  <a:pt x="152400" y="247870"/>
                  <a:pt x="152400" y="247870"/>
                  <a:pt x="152400" y="269875"/>
                </a:cubicBezTo>
                <a:cubicBezTo>
                  <a:pt x="108878" y="263403"/>
                  <a:pt x="73269" y="228453"/>
                  <a:pt x="66675" y="185737"/>
                </a:cubicBezTo>
                <a:close/>
                <a:moveTo>
                  <a:pt x="0" y="185737"/>
                </a:moveTo>
                <a:cubicBezTo>
                  <a:pt x="0" y="185737"/>
                  <a:pt x="0" y="185737"/>
                  <a:pt x="22528" y="185737"/>
                </a:cubicBezTo>
                <a:cubicBezTo>
                  <a:pt x="30480" y="252620"/>
                  <a:pt x="84814" y="306388"/>
                  <a:pt x="152400" y="314256"/>
                </a:cubicBezTo>
                <a:cubicBezTo>
                  <a:pt x="152400" y="314256"/>
                  <a:pt x="152400" y="314256"/>
                  <a:pt x="152400" y="336550"/>
                </a:cubicBezTo>
                <a:cubicBezTo>
                  <a:pt x="71561" y="328682"/>
                  <a:pt x="7951" y="265734"/>
                  <a:pt x="0" y="185737"/>
                </a:cubicBezTo>
                <a:close/>
                <a:moveTo>
                  <a:pt x="169069" y="127000"/>
                </a:moveTo>
                <a:cubicBezTo>
                  <a:pt x="175598" y="127000"/>
                  <a:pt x="180821" y="128306"/>
                  <a:pt x="186045" y="130918"/>
                </a:cubicBezTo>
                <a:cubicBezTo>
                  <a:pt x="195186" y="134835"/>
                  <a:pt x="201715" y="141365"/>
                  <a:pt x="205633" y="150506"/>
                </a:cubicBezTo>
                <a:cubicBezTo>
                  <a:pt x="208244" y="155729"/>
                  <a:pt x="209550" y="160952"/>
                  <a:pt x="209550" y="167482"/>
                </a:cubicBezTo>
                <a:cubicBezTo>
                  <a:pt x="209550" y="174011"/>
                  <a:pt x="208244" y="179234"/>
                  <a:pt x="205633" y="184458"/>
                </a:cubicBezTo>
                <a:cubicBezTo>
                  <a:pt x="201715" y="193599"/>
                  <a:pt x="195186" y="200128"/>
                  <a:pt x="186045" y="204046"/>
                </a:cubicBezTo>
                <a:cubicBezTo>
                  <a:pt x="180821" y="206657"/>
                  <a:pt x="175598" y="207963"/>
                  <a:pt x="169069" y="207963"/>
                </a:cubicBezTo>
                <a:cubicBezTo>
                  <a:pt x="162539" y="207963"/>
                  <a:pt x="157316" y="206657"/>
                  <a:pt x="152093" y="204046"/>
                </a:cubicBezTo>
                <a:cubicBezTo>
                  <a:pt x="142952" y="200128"/>
                  <a:pt x="136422" y="193599"/>
                  <a:pt x="132505" y="184458"/>
                </a:cubicBezTo>
                <a:cubicBezTo>
                  <a:pt x="129893" y="179234"/>
                  <a:pt x="128587" y="174011"/>
                  <a:pt x="128587" y="167482"/>
                </a:cubicBezTo>
                <a:cubicBezTo>
                  <a:pt x="128587" y="160952"/>
                  <a:pt x="129893" y="155729"/>
                  <a:pt x="132505" y="150506"/>
                </a:cubicBezTo>
                <a:cubicBezTo>
                  <a:pt x="136422" y="141365"/>
                  <a:pt x="142952" y="134835"/>
                  <a:pt x="152093" y="130918"/>
                </a:cubicBezTo>
                <a:cubicBezTo>
                  <a:pt x="157316" y="128306"/>
                  <a:pt x="162539" y="127000"/>
                  <a:pt x="169069" y="127000"/>
                </a:cubicBezTo>
                <a:close/>
                <a:moveTo>
                  <a:pt x="185737" y="65087"/>
                </a:moveTo>
                <a:cubicBezTo>
                  <a:pt x="229259" y="71681"/>
                  <a:pt x="264868" y="107290"/>
                  <a:pt x="271462" y="150812"/>
                </a:cubicBezTo>
                <a:cubicBezTo>
                  <a:pt x="271462" y="150812"/>
                  <a:pt x="271462" y="150812"/>
                  <a:pt x="249042" y="150812"/>
                </a:cubicBezTo>
                <a:cubicBezTo>
                  <a:pt x="242448" y="119159"/>
                  <a:pt x="217390" y="94101"/>
                  <a:pt x="185737" y="87507"/>
                </a:cubicBezTo>
                <a:cubicBezTo>
                  <a:pt x="185737" y="87507"/>
                  <a:pt x="185737" y="87507"/>
                  <a:pt x="185737" y="65087"/>
                </a:cubicBezTo>
                <a:close/>
                <a:moveTo>
                  <a:pt x="152400" y="65087"/>
                </a:moveTo>
                <a:cubicBezTo>
                  <a:pt x="152400" y="65087"/>
                  <a:pt x="152400" y="65087"/>
                  <a:pt x="152400" y="87507"/>
                </a:cubicBezTo>
                <a:cubicBezTo>
                  <a:pt x="120747" y="94101"/>
                  <a:pt x="95689" y="119159"/>
                  <a:pt x="89095" y="150812"/>
                </a:cubicBezTo>
                <a:lnTo>
                  <a:pt x="66675" y="150812"/>
                </a:lnTo>
                <a:cubicBezTo>
                  <a:pt x="73269" y="107290"/>
                  <a:pt x="108878" y="71681"/>
                  <a:pt x="152400" y="65087"/>
                </a:cubicBezTo>
                <a:close/>
                <a:moveTo>
                  <a:pt x="185737" y="0"/>
                </a:moveTo>
                <a:cubicBezTo>
                  <a:pt x="266576" y="7868"/>
                  <a:pt x="330186" y="70816"/>
                  <a:pt x="338137" y="150813"/>
                </a:cubicBezTo>
                <a:cubicBezTo>
                  <a:pt x="338137" y="150813"/>
                  <a:pt x="338137" y="150813"/>
                  <a:pt x="315609" y="150813"/>
                </a:cubicBezTo>
                <a:cubicBezTo>
                  <a:pt x="307657" y="83930"/>
                  <a:pt x="253323" y="30162"/>
                  <a:pt x="185737" y="22294"/>
                </a:cubicBezTo>
                <a:cubicBezTo>
                  <a:pt x="185737" y="22294"/>
                  <a:pt x="185737" y="22294"/>
                  <a:pt x="185737" y="0"/>
                </a:cubicBezTo>
                <a:close/>
                <a:moveTo>
                  <a:pt x="152400" y="0"/>
                </a:moveTo>
                <a:cubicBezTo>
                  <a:pt x="152400" y="0"/>
                  <a:pt x="152400" y="0"/>
                  <a:pt x="152400" y="22294"/>
                </a:cubicBezTo>
                <a:cubicBezTo>
                  <a:pt x="84814" y="30162"/>
                  <a:pt x="30480" y="83930"/>
                  <a:pt x="22528" y="150813"/>
                </a:cubicBezTo>
                <a:cubicBezTo>
                  <a:pt x="22528" y="150813"/>
                  <a:pt x="22528" y="150813"/>
                  <a:pt x="0" y="150813"/>
                </a:cubicBezTo>
                <a:cubicBezTo>
                  <a:pt x="7951" y="70816"/>
                  <a:pt x="71561" y="7868"/>
                  <a:pt x="1524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5" name="椭圆 46"/>
          <p:cNvSpPr/>
          <p:nvPr/>
        </p:nvSpPr>
        <p:spPr>
          <a:xfrm>
            <a:off x="1058971" y="3780153"/>
            <a:ext cx="256774" cy="189265"/>
          </a:xfrm>
          <a:custGeom>
            <a:avLst/>
            <a:gdLst>
              <a:gd name="connsiteX0" fmla="*/ 9246 w 338138"/>
              <a:gd name="connsiteY0" fmla="*/ 217488 h 249238"/>
              <a:gd name="connsiteX1" fmla="*/ 328892 w 338138"/>
              <a:gd name="connsiteY1" fmla="*/ 217488 h 249238"/>
              <a:gd name="connsiteX2" fmla="*/ 338138 w 338138"/>
              <a:gd name="connsiteY2" fmla="*/ 226378 h 249238"/>
              <a:gd name="connsiteX3" fmla="*/ 314363 w 338138"/>
              <a:gd name="connsiteY3" fmla="*/ 249238 h 249238"/>
              <a:gd name="connsiteX4" fmla="*/ 23775 w 338138"/>
              <a:gd name="connsiteY4" fmla="*/ 249238 h 249238"/>
              <a:gd name="connsiteX5" fmla="*/ 0 w 338138"/>
              <a:gd name="connsiteY5" fmla="*/ 226378 h 249238"/>
              <a:gd name="connsiteX6" fmla="*/ 9246 w 338138"/>
              <a:gd name="connsiteY6" fmla="*/ 217488 h 249238"/>
              <a:gd name="connsiteX7" fmla="*/ 145024 w 338138"/>
              <a:gd name="connsiteY7" fmla="*/ 157163 h 249238"/>
              <a:gd name="connsiteX8" fmla="*/ 264809 w 338138"/>
              <a:gd name="connsiteY8" fmla="*/ 157163 h 249238"/>
              <a:gd name="connsiteX9" fmla="*/ 271463 w 338138"/>
              <a:gd name="connsiteY9" fmla="*/ 163337 h 249238"/>
              <a:gd name="connsiteX10" fmla="*/ 264809 w 338138"/>
              <a:gd name="connsiteY10" fmla="*/ 168276 h 249238"/>
              <a:gd name="connsiteX11" fmla="*/ 145024 w 338138"/>
              <a:gd name="connsiteY11" fmla="*/ 168276 h 249238"/>
              <a:gd name="connsiteX12" fmla="*/ 139700 w 338138"/>
              <a:gd name="connsiteY12" fmla="*/ 163337 h 249238"/>
              <a:gd name="connsiteX13" fmla="*/ 145024 w 338138"/>
              <a:gd name="connsiteY13" fmla="*/ 157163 h 249238"/>
              <a:gd name="connsiteX14" fmla="*/ 145024 w 338138"/>
              <a:gd name="connsiteY14" fmla="*/ 133350 h 249238"/>
              <a:gd name="connsiteX15" fmla="*/ 264809 w 338138"/>
              <a:gd name="connsiteY15" fmla="*/ 133350 h 249238"/>
              <a:gd name="connsiteX16" fmla="*/ 271463 w 338138"/>
              <a:gd name="connsiteY16" fmla="*/ 139524 h 249238"/>
              <a:gd name="connsiteX17" fmla="*/ 264809 w 338138"/>
              <a:gd name="connsiteY17" fmla="*/ 144463 h 249238"/>
              <a:gd name="connsiteX18" fmla="*/ 145024 w 338138"/>
              <a:gd name="connsiteY18" fmla="*/ 144463 h 249238"/>
              <a:gd name="connsiteX19" fmla="*/ 139700 w 338138"/>
              <a:gd name="connsiteY19" fmla="*/ 139524 h 249238"/>
              <a:gd name="connsiteX20" fmla="*/ 145024 w 338138"/>
              <a:gd name="connsiteY20" fmla="*/ 133350 h 249238"/>
              <a:gd name="connsiteX21" fmla="*/ 145024 w 338138"/>
              <a:gd name="connsiteY21" fmla="*/ 111125 h 249238"/>
              <a:gd name="connsiteX22" fmla="*/ 264809 w 338138"/>
              <a:gd name="connsiteY22" fmla="*/ 111125 h 249238"/>
              <a:gd name="connsiteX23" fmla="*/ 271463 w 338138"/>
              <a:gd name="connsiteY23" fmla="*/ 116064 h 249238"/>
              <a:gd name="connsiteX24" fmla="*/ 264809 w 338138"/>
              <a:gd name="connsiteY24" fmla="*/ 122238 h 249238"/>
              <a:gd name="connsiteX25" fmla="*/ 145024 w 338138"/>
              <a:gd name="connsiteY25" fmla="*/ 122238 h 249238"/>
              <a:gd name="connsiteX26" fmla="*/ 139700 w 338138"/>
              <a:gd name="connsiteY26" fmla="*/ 116064 h 249238"/>
              <a:gd name="connsiteX27" fmla="*/ 145024 w 338138"/>
              <a:gd name="connsiteY27" fmla="*/ 111125 h 249238"/>
              <a:gd name="connsiteX28" fmla="*/ 74723 w 338138"/>
              <a:gd name="connsiteY28" fmla="*/ 111125 h 249238"/>
              <a:gd name="connsiteX29" fmla="*/ 117364 w 338138"/>
              <a:gd name="connsiteY29" fmla="*/ 111125 h 249238"/>
              <a:gd name="connsiteX30" fmla="*/ 123825 w 338138"/>
              <a:gd name="connsiteY30" fmla="*/ 116321 h 249238"/>
              <a:gd name="connsiteX31" fmla="*/ 123825 w 338138"/>
              <a:gd name="connsiteY31" fmla="*/ 163080 h 249238"/>
              <a:gd name="connsiteX32" fmla="*/ 117364 w 338138"/>
              <a:gd name="connsiteY32" fmla="*/ 168275 h 249238"/>
              <a:gd name="connsiteX33" fmla="*/ 74723 w 338138"/>
              <a:gd name="connsiteY33" fmla="*/ 168275 h 249238"/>
              <a:gd name="connsiteX34" fmla="*/ 68262 w 338138"/>
              <a:gd name="connsiteY34" fmla="*/ 163080 h 249238"/>
              <a:gd name="connsiteX35" fmla="*/ 68262 w 338138"/>
              <a:gd name="connsiteY35" fmla="*/ 116321 h 249238"/>
              <a:gd name="connsiteX36" fmla="*/ 74723 w 338138"/>
              <a:gd name="connsiteY36" fmla="*/ 111125 h 249238"/>
              <a:gd name="connsiteX37" fmla="*/ 74860 w 338138"/>
              <a:gd name="connsiteY37" fmla="*/ 85725 h 249238"/>
              <a:gd name="connsiteX38" fmla="*/ 163265 w 338138"/>
              <a:gd name="connsiteY38" fmla="*/ 85725 h 249238"/>
              <a:gd name="connsiteX39" fmla="*/ 169862 w 338138"/>
              <a:gd name="connsiteY39" fmla="*/ 91899 h 249238"/>
              <a:gd name="connsiteX40" fmla="*/ 163265 w 338138"/>
              <a:gd name="connsiteY40" fmla="*/ 96838 h 249238"/>
              <a:gd name="connsiteX41" fmla="*/ 74860 w 338138"/>
              <a:gd name="connsiteY41" fmla="*/ 96838 h 249238"/>
              <a:gd name="connsiteX42" fmla="*/ 68262 w 338138"/>
              <a:gd name="connsiteY42" fmla="*/ 91899 h 249238"/>
              <a:gd name="connsiteX43" fmla="*/ 74860 w 338138"/>
              <a:gd name="connsiteY43" fmla="*/ 85725 h 249238"/>
              <a:gd name="connsiteX44" fmla="*/ 74860 w 338138"/>
              <a:gd name="connsiteY44" fmla="*/ 63500 h 249238"/>
              <a:gd name="connsiteX45" fmla="*/ 163265 w 338138"/>
              <a:gd name="connsiteY45" fmla="*/ 63500 h 249238"/>
              <a:gd name="connsiteX46" fmla="*/ 169862 w 338138"/>
              <a:gd name="connsiteY46" fmla="*/ 68262 h 249238"/>
              <a:gd name="connsiteX47" fmla="*/ 163265 w 338138"/>
              <a:gd name="connsiteY47" fmla="*/ 73025 h 249238"/>
              <a:gd name="connsiteX48" fmla="*/ 74860 w 338138"/>
              <a:gd name="connsiteY48" fmla="*/ 73025 h 249238"/>
              <a:gd name="connsiteX49" fmla="*/ 68262 w 338138"/>
              <a:gd name="connsiteY49" fmla="*/ 68262 h 249238"/>
              <a:gd name="connsiteX50" fmla="*/ 74860 w 338138"/>
              <a:gd name="connsiteY50" fmla="*/ 63500 h 249238"/>
              <a:gd name="connsiteX51" fmla="*/ 193675 w 338138"/>
              <a:gd name="connsiteY51" fmla="*/ 50800 h 249238"/>
              <a:gd name="connsiteX52" fmla="*/ 193675 w 338138"/>
              <a:gd name="connsiteY52" fmla="*/ 85725 h 249238"/>
              <a:gd name="connsiteX53" fmla="*/ 257175 w 338138"/>
              <a:gd name="connsiteY53" fmla="*/ 85725 h 249238"/>
              <a:gd name="connsiteX54" fmla="*/ 257175 w 338138"/>
              <a:gd name="connsiteY54" fmla="*/ 50800 h 249238"/>
              <a:gd name="connsiteX55" fmla="*/ 187610 w 338138"/>
              <a:gd name="connsiteY55" fmla="*/ 39688 h 249238"/>
              <a:gd name="connsiteX56" fmla="*/ 263241 w 338138"/>
              <a:gd name="connsiteY56" fmla="*/ 39688 h 249238"/>
              <a:gd name="connsiteX57" fmla="*/ 269875 w 338138"/>
              <a:gd name="connsiteY57" fmla="*/ 44883 h 249238"/>
              <a:gd name="connsiteX58" fmla="*/ 269875 w 338138"/>
              <a:gd name="connsiteY58" fmla="*/ 91642 h 249238"/>
              <a:gd name="connsiteX59" fmla="*/ 263241 w 338138"/>
              <a:gd name="connsiteY59" fmla="*/ 96838 h 249238"/>
              <a:gd name="connsiteX60" fmla="*/ 187610 w 338138"/>
              <a:gd name="connsiteY60" fmla="*/ 96838 h 249238"/>
              <a:gd name="connsiteX61" fmla="*/ 180975 w 338138"/>
              <a:gd name="connsiteY61" fmla="*/ 91642 h 249238"/>
              <a:gd name="connsiteX62" fmla="*/ 180975 w 338138"/>
              <a:gd name="connsiteY62" fmla="*/ 44883 h 249238"/>
              <a:gd name="connsiteX63" fmla="*/ 187610 w 338138"/>
              <a:gd name="connsiteY63" fmla="*/ 39688 h 249238"/>
              <a:gd name="connsiteX64" fmla="*/ 74860 w 338138"/>
              <a:gd name="connsiteY64" fmla="*/ 39688 h 249238"/>
              <a:gd name="connsiteX65" fmla="*/ 163265 w 338138"/>
              <a:gd name="connsiteY65" fmla="*/ 39688 h 249238"/>
              <a:gd name="connsiteX66" fmla="*/ 169862 w 338138"/>
              <a:gd name="connsiteY66" fmla="*/ 44627 h 249238"/>
              <a:gd name="connsiteX67" fmla="*/ 163265 w 338138"/>
              <a:gd name="connsiteY67" fmla="*/ 50801 h 249238"/>
              <a:gd name="connsiteX68" fmla="*/ 74860 w 338138"/>
              <a:gd name="connsiteY68" fmla="*/ 50801 h 249238"/>
              <a:gd name="connsiteX69" fmla="*/ 68262 w 338138"/>
              <a:gd name="connsiteY69" fmla="*/ 44627 h 249238"/>
              <a:gd name="connsiteX70" fmla="*/ 74860 w 338138"/>
              <a:gd name="connsiteY70" fmla="*/ 39688 h 249238"/>
              <a:gd name="connsiteX71" fmla="*/ 53428 w 338138"/>
              <a:gd name="connsiteY71" fmla="*/ 22225 h 249238"/>
              <a:gd name="connsiteX72" fmla="*/ 50800 w 338138"/>
              <a:gd name="connsiteY72" fmla="*/ 24858 h 249238"/>
              <a:gd name="connsiteX73" fmla="*/ 50800 w 338138"/>
              <a:gd name="connsiteY73" fmla="*/ 182834 h 249238"/>
              <a:gd name="connsiteX74" fmla="*/ 53428 w 338138"/>
              <a:gd name="connsiteY74" fmla="*/ 184150 h 249238"/>
              <a:gd name="connsiteX75" fmla="*/ 284710 w 338138"/>
              <a:gd name="connsiteY75" fmla="*/ 184150 h 249238"/>
              <a:gd name="connsiteX76" fmla="*/ 287338 w 338138"/>
              <a:gd name="connsiteY76" fmla="*/ 182834 h 249238"/>
              <a:gd name="connsiteX77" fmla="*/ 287338 w 338138"/>
              <a:gd name="connsiteY77" fmla="*/ 24858 h 249238"/>
              <a:gd name="connsiteX78" fmla="*/ 284710 w 338138"/>
              <a:gd name="connsiteY78" fmla="*/ 22225 h 249238"/>
              <a:gd name="connsiteX79" fmla="*/ 53428 w 338138"/>
              <a:gd name="connsiteY79" fmla="*/ 22225 h 249238"/>
              <a:gd name="connsiteX80" fmla="*/ 53273 w 338138"/>
              <a:gd name="connsiteY80" fmla="*/ 0 h 249238"/>
              <a:gd name="connsiteX81" fmla="*/ 284590 w 338138"/>
              <a:gd name="connsiteY81" fmla="*/ 0 h 249238"/>
              <a:gd name="connsiteX82" fmla="*/ 309562 w 338138"/>
              <a:gd name="connsiteY82" fmla="*/ 25008 h 249238"/>
              <a:gd name="connsiteX83" fmla="*/ 309562 w 338138"/>
              <a:gd name="connsiteY83" fmla="*/ 182955 h 249238"/>
              <a:gd name="connsiteX84" fmla="*/ 284590 w 338138"/>
              <a:gd name="connsiteY84" fmla="*/ 207963 h 249238"/>
              <a:gd name="connsiteX85" fmla="*/ 53273 w 338138"/>
              <a:gd name="connsiteY85" fmla="*/ 207963 h 249238"/>
              <a:gd name="connsiteX86" fmla="*/ 26987 w 338138"/>
              <a:gd name="connsiteY86" fmla="*/ 182955 h 249238"/>
              <a:gd name="connsiteX87" fmla="*/ 26987 w 338138"/>
              <a:gd name="connsiteY87" fmla="*/ 25008 h 249238"/>
              <a:gd name="connsiteX88" fmla="*/ 53273 w 338138"/>
              <a:gd name="connsiteY88" fmla="*/ 0 h 24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38138" h="249238">
                <a:moveTo>
                  <a:pt x="9246" y="217488"/>
                </a:moveTo>
                <a:cubicBezTo>
                  <a:pt x="9246" y="217488"/>
                  <a:pt x="9246" y="217488"/>
                  <a:pt x="328892" y="217488"/>
                </a:cubicBezTo>
                <a:cubicBezTo>
                  <a:pt x="334176" y="217488"/>
                  <a:pt x="338138" y="221298"/>
                  <a:pt x="338138" y="226378"/>
                </a:cubicBezTo>
                <a:cubicBezTo>
                  <a:pt x="338138" y="239078"/>
                  <a:pt x="327571" y="249238"/>
                  <a:pt x="314363" y="249238"/>
                </a:cubicBezTo>
                <a:cubicBezTo>
                  <a:pt x="314363" y="249238"/>
                  <a:pt x="314363" y="249238"/>
                  <a:pt x="23775" y="249238"/>
                </a:cubicBezTo>
                <a:cubicBezTo>
                  <a:pt x="10567" y="249238"/>
                  <a:pt x="0" y="239078"/>
                  <a:pt x="0" y="226378"/>
                </a:cubicBezTo>
                <a:cubicBezTo>
                  <a:pt x="0" y="221298"/>
                  <a:pt x="3962" y="217488"/>
                  <a:pt x="9246" y="217488"/>
                </a:cubicBezTo>
                <a:close/>
                <a:moveTo>
                  <a:pt x="145024" y="157163"/>
                </a:moveTo>
                <a:cubicBezTo>
                  <a:pt x="145024" y="157163"/>
                  <a:pt x="145024" y="157163"/>
                  <a:pt x="264809" y="157163"/>
                </a:cubicBezTo>
                <a:cubicBezTo>
                  <a:pt x="268801" y="157163"/>
                  <a:pt x="271463" y="159633"/>
                  <a:pt x="271463" y="163337"/>
                </a:cubicBezTo>
                <a:cubicBezTo>
                  <a:pt x="271463" y="165807"/>
                  <a:pt x="268801" y="168276"/>
                  <a:pt x="264809" y="168276"/>
                </a:cubicBezTo>
                <a:cubicBezTo>
                  <a:pt x="264809" y="168276"/>
                  <a:pt x="264809" y="168276"/>
                  <a:pt x="145024" y="168276"/>
                </a:cubicBezTo>
                <a:cubicBezTo>
                  <a:pt x="142362" y="168276"/>
                  <a:pt x="139700" y="165807"/>
                  <a:pt x="139700" y="163337"/>
                </a:cubicBezTo>
                <a:cubicBezTo>
                  <a:pt x="139700" y="159633"/>
                  <a:pt x="142362" y="157163"/>
                  <a:pt x="145024" y="157163"/>
                </a:cubicBezTo>
                <a:close/>
                <a:moveTo>
                  <a:pt x="145024" y="133350"/>
                </a:moveTo>
                <a:cubicBezTo>
                  <a:pt x="145024" y="133350"/>
                  <a:pt x="145024" y="133350"/>
                  <a:pt x="264809" y="133350"/>
                </a:cubicBezTo>
                <a:cubicBezTo>
                  <a:pt x="268801" y="133350"/>
                  <a:pt x="271463" y="135820"/>
                  <a:pt x="271463" y="139524"/>
                </a:cubicBezTo>
                <a:cubicBezTo>
                  <a:pt x="271463" y="141994"/>
                  <a:pt x="268801" y="144463"/>
                  <a:pt x="264809" y="144463"/>
                </a:cubicBezTo>
                <a:cubicBezTo>
                  <a:pt x="264809" y="144463"/>
                  <a:pt x="264809" y="144463"/>
                  <a:pt x="145024" y="144463"/>
                </a:cubicBezTo>
                <a:cubicBezTo>
                  <a:pt x="142362" y="144463"/>
                  <a:pt x="139700" y="141994"/>
                  <a:pt x="139700" y="139524"/>
                </a:cubicBezTo>
                <a:cubicBezTo>
                  <a:pt x="139700" y="135820"/>
                  <a:pt x="142362" y="133350"/>
                  <a:pt x="145024" y="133350"/>
                </a:cubicBezTo>
                <a:close/>
                <a:moveTo>
                  <a:pt x="145024" y="111125"/>
                </a:moveTo>
                <a:cubicBezTo>
                  <a:pt x="145024" y="111125"/>
                  <a:pt x="145024" y="111125"/>
                  <a:pt x="264809" y="111125"/>
                </a:cubicBezTo>
                <a:cubicBezTo>
                  <a:pt x="268801" y="111125"/>
                  <a:pt x="271463" y="113595"/>
                  <a:pt x="271463" y="116064"/>
                </a:cubicBezTo>
                <a:cubicBezTo>
                  <a:pt x="271463" y="119769"/>
                  <a:pt x="268801" y="122238"/>
                  <a:pt x="264809" y="122238"/>
                </a:cubicBezTo>
                <a:cubicBezTo>
                  <a:pt x="264809" y="122238"/>
                  <a:pt x="264809" y="122238"/>
                  <a:pt x="145024" y="122238"/>
                </a:cubicBezTo>
                <a:cubicBezTo>
                  <a:pt x="142362" y="122238"/>
                  <a:pt x="139700" y="119769"/>
                  <a:pt x="139700" y="116064"/>
                </a:cubicBezTo>
                <a:cubicBezTo>
                  <a:pt x="139700" y="113595"/>
                  <a:pt x="142362" y="111125"/>
                  <a:pt x="145024" y="111125"/>
                </a:cubicBezTo>
                <a:close/>
                <a:moveTo>
                  <a:pt x="74723" y="111125"/>
                </a:moveTo>
                <a:cubicBezTo>
                  <a:pt x="74723" y="111125"/>
                  <a:pt x="74723" y="111125"/>
                  <a:pt x="117364" y="111125"/>
                </a:cubicBezTo>
                <a:cubicBezTo>
                  <a:pt x="121241" y="111125"/>
                  <a:pt x="123825" y="113723"/>
                  <a:pt x="123825" y="116321"/>
                </a:cubicBezTo>
                <a:cubicBezTo>
                  <a:pt x="123825" y="116321"/>
                  <a:pt x="123825" y="116321"/>
                  <a:pt x="123825" y="163080"/>
                </a:cubicBezTo>
                <a:cubicBezTo>
                  <a:pt x="123825" y="165678"/>
                  <a:pt x="121241" y="168275"/>
                  <a:pt x="117364" y="168275"/>
                </a:cubicBezTo>
                <a:cubicBezTo>
                  <a:pt x="117364" y="168275"/>
                  <a:pt x="117364" y="168275"/>
                  <a:pt x="74723" y="168275"/>
                </a:cubicBezTo>
                <a:cubicBezTo>
                  <a:pt x="70847" y="168275"/>
                  <a:pt x="68262" y="165678"/>
                  <a:pt x="68262" y="163080"/>
                </a:cubicBezTo>
                <a:cubicBezTo>
                  <a:pt x="68262" y="163080"/>
                  <a:pt x="68262" y="163080"/>
                  <a:pt x="68262" y="116321"/>
                </a:cubicBezTo>
                <a:cubicBezTo>
                  <a:pt x="68262" y="113723"/>
                  <a:pt x="70847" y="111125"/>
                  <a:pt x="74723" y="111125"/>
                </a:cubicBezTo>
                <a:close/>
                <a:moveTo>
                  <a:pt x="74860" y="85725"/>
                </a:moveTo>
                <a:cubicBezTo>
                  <a:pt x="74860" y="85725"/>
                  <a:pt x="74860" y="85725"/>
                  <a:pt x="163265" y="85725"/>
                </a:cubicBezTo>
                <a:cubicBezTo>
                  <a:pt x="167223" y="85725"/>
                  <a:pt x="169862" y="88194"/>
                  <a:pt x="169862" y="91899"/>
                </a:cubicBezTo>
                <a:cubicBezTo>
                  <a:pt x="169862" y="94368"/>
                  <a:pt x="167223" y="96838"/>
                  <a:pt x="163265" y="96838"/>
                </a:cubicBezTo>
                <a:cubicBezTo>
                  <a:pt x="163265" y="96838"/>
                  <a:pt x="163265" y="96838"/>
                  <a:pt x="74860" y="96838"/>
                </a:cubicBezTo>
                <a:cubicBezTo>
                  <a:pt x="70901" y="96838"/>
                  <a:pt x="68262" y="94368"/>
                  <a:pt x="68262" y="91899"/>
                </a:cubicBezTo>
                <a:cubicBezTo>
                  <a:pt x="68262" y="88194"/>
                  <a:pt x="70901" y="85725"/>
                  <a:pt x="74860" y="85725"/>
                </a:cubicBezTo>
                <a:close/>
                <a:moveTo>
                  <a:pt x="74860" y="63500"/>
                </a:moveTo>
                <a:cubicBezTo>
                  <a:pt x="74860" y="63500"/>
                  <a:pt x="74860" y="63500"/>
                  <a:pt x="163265" y="63500"/>
                </a:cubicBezTo>
                <a:cubicBezTo>
                  <a:pt x="167223" y="63500"/>
                  <a:pt x="169862" y="64690"/>
                  <a:pt x="169862" y="68262"/>
                </a:cubicBezTo>
                <a:cubicBezTo>
                  <a:pt x="169862" y="70644"/>
                  <a:pt x="167223" y="73025"/>
                  <a:pt x="163265" y="73025"/>
                </a:cubicBezTo>
                <a:cubicBezTo>
                  <a:pt x="163265" y="73025"/>
                  <a:pt x="163265" y="73025"/>
                  <a:pt x="74860" y="73025"/>
                </a:cubicBezTo>
                <a:cubicBezTo>
                  <a:pt x="70901" y="73025"/>
                  <a:pt x="68262" y="70644"/>
                  <a:pt x="68262" y="68262"/>
                </a:cubicBezTo>
                <a:cubicBezTo>
                  <a:pt x="68262" y="64690"/>
                  <a:pt x="70901" y="63500"/>
                  <a:pt x="74860" y="63500"/>
                </a:cubicBezTo>
                <a:close/>
                <a:moveTo>
                  <a:pt x="193675" y="50800"/>
                </a:moveTo>
                <a:lnTo>
                  <a:pt x="193675" y="85725"/>
                </a:lnTo>
                <a:lnTo>
                  <a:pt x="257175" y="85725"/>
                </a:lnTo>
                <a:lnTo>
                  <a:pt x="257175" y="50800"/>
                </a:lnTo>
                <a:close/>
                <a:moveTo>
                  <a:pt x="187610" y="39688"/>
                </a:moveTo>
                <a:cubicBezTo>
                  <a:pt x="187610" y="39688"/>
                  <a:pt x="187610" y="39688"/>
                  <a:pt x="263241" y="39688"/>
                </a:cubicBezTo>
                <a:cubicBezTo>
                  <a:pt x="267222" y="39688"/>
                  <a:pt x="269875" y="42285"/>
                  <a:pt x="269875" y="44883"/>
                </a:cubicBezTo>
                <a:cubicBezTo>
                  <a:pt x="269875" y="44883"/>
                  <a:pt x="269875" y="44883"/>
                  <a:pt x="269875" y="91642"/>
                </a:cubicBezTo>
                <a:cubicBezTo>
                  <a:pt x="269875" y="94240"/>
                  <a:pt x="267222" y="96838"/>
                  <a:pt x="263241" y="96838"/>
                </a:cubicBezTo>
                <a:cubicBezTo>
                  <a:pt x="263241" y="96838"/>
                  <a:pt x="263241" y="96838"/>
                  <a:pt x="187610" y="96838"/>
                </a:cubicBezTo>
                <a:cubicBezTo>
                  <a:pt x="183629" y="96838"/>
                  <a:pt x="180975" y="94240"/>
                  <a:pt x="180975" y="91642"/>
                </a:cubicBezTo>
                <a:cubicBezTo>
                  <a:pt x="180975" y="91642"/>
                  <a:pt x="180975" y="91642"/>
                  <a:pt x="180975" y="44883"/>
                </a:cubicBezTo>
                <a:cubicBezTo>
                  <a:pt x="180975" y="42285"/>
                  <a:pt x="183629" y="39688"/>
                  <a:pt x="187610" y="39688"/>
                </a:cubicBezTo>
                <a:close/>
                <a:moveTo>
                  <a:pt x="74860" y="39688"/>
                </a:moveTo>
                <a:cubicBezTo>
                  <a:pt x="74860" y="39688"/>
                  <a:pt x="74860" y="39688"/>
                  <a:pt x="163265" y="39688"/>
                </a:cubicBezTo>
                <a:cubicBezTo>
                  <a:pt x="167223" y="39688"/>
                  <a:pt x="169862" y="42157"/>
                  <a:pt x="169862" y="44627"/>
                </a:cubicBezTo>
                <a:cubicBezTo>
                  <a:pt x="169862" y="48331"/>
                  <a:pt x="167223" y="50801"/>
                  <a:pt x="163265" y="50801"/>
                </a:cubicBezTo>
                <a:cubicBezTo>
                  <a:pt x="163265" y="50801"/>
                  <a:pt x="163265" y="50801"/>
                  <a:pt x="74860" y="50801"/>
                </a:cubicBezTo>
                <a:cubicBezTo>
                  <a:pt x="70901" y="50801"/>
                  <a:pt x="68262" y="48331"/>
                  <a:pt x="68262" y="44627"/>
                </a:cubicBezTo>
                <a:cubicBezTo>
                  <a:pt x="68262" y="42157"/>
                  <a:pt x="70901" y="39688"/>
                  <a:pt x="74860" y="39688"/>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273" y="0"/>
                </a:moveTo>
                <a:cubicBezTo>
                  <a:pt x="53273" y="0"/>
                  <a:pt x="53273" y="0"/>
                  <a:pt x="284590" y="0"/>
                </a:cubicBezTo>
                <a:cubicBezTo>
                  <a:pt x="299048" y="0"/>
                  <a:pt x="309562" y="10530"/>
                  <a:pt x="309562" y="25008"/>
                </a:cubicBezTo>
                <a:cubicBezTo>
                  <a:pt x="309562" y="25008"/>
                  <a:pt x="309562" y="25008"/>
                  <a:pt x="309562" y="182955"/>
                </a:cubicBezTo>
                <a:cubicBezTo>
                  <a:pt x="309562" y="196117"/>
                  <a:pt x="299048" y="207963"/>
                  <a:pt x="284590" y="207963"/>
                </a:cubicBezTo>
                <a:cubicBezTo>
                  <a:pt x="284590" y="207963"/>
                  <a:pt x="284590" y="207963"/>
                  <a:pt x="53273" y="207963"/>
                </a:cubicBezTo>
                <a:cubicBezTo>
                  <a:pt x="38815" y="207963"/>
                  <a:pt x="26987" y="196117"/>
                  <a:pt x="26987" y="182955"/>
                </a:cubicBezTo>
                <a:cubicBezTo>
                  <a:pt x="26987" y="182955"/>
                  <a:pt x="26987" y="182955"/>
                  <a:pt x="26987" y="25008"/>
                </a:cubicBezTo>
                <a:cubicBezTo>
                  <a:pt x="26987" y="10530"/>
                  <a:pt x="38815" y="0"/>
                  <a:pt x="5327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6" name="椭圆 47"/>
          <p:cNvSpPr/>
          <p:nvPr/>
        </p:nvSpPr>
        <p:spPr>
          <a:xfrm>
            <a:off x="1063886" y="4932700"/>
            <a:ext cx="246945" cy="256774"/>
          </a:xfrm>
          <a:custGeom>
            <a:avLst/>
            <a:gdLst>
              <a:gd name="connsiteX0" fmla="*/ 19050 w 319088"/>
              <a:gd name="connsiteY0" fmla="*/ 260350 h 331788"/>
              <a:gd name="connsiteX1" fmla="*/ 237763 w 319088"/>
              <a:gd name="connsiteY1" fmla="*/ 260350 h 331788"/>
              <a:gd name="connsiteX2" fmla="*/ 251999 w 319088"/>
              <a:gd name="connsiteY2" fmla="*/ 265642 h 331788"/>
              <a:gd name="connsiteX3" fmla="*/ 257175 w 319088"/>
              <a:gd name="connsiteY3" fmla="*/ 280194 h 331788"/>
              <a:gd name="connsiteX4" fmla="*/ 236469 w 319088"/>
              <a:gd name="connsiteY4" fmla="*/ 300038 h 331788"/>
              <a:gd name="connsiteX5" fmla="*/ 19050 w 319088"/>
              <a:gd name="connsiteY5" fmla="*/ 300038 h 331788"/>
              <a:gd name="connsiteX6" fmla="*/ 19050 w 319088"/>
              <a:gd name="connsiteY6" fmla="*/ 260350 h 331788"/>
              <a:gd name="connsiteX7" fmla="*/ 9078 w 319088"/>
              <a:gd name="connsiteY7" fmla="*/ 228600 h 331788"/>
              <a:gd name="connsiteX8" fmla="*/ 239933 w 319088"/>
              <a:gd name="connsiteY8" fmla="*/ 228600 h 331788"/>
              <a:gd name="connsiteX9" fmla="*/ 290513 w 319088"/>
              <a:gd name="connsiteY9" fmla="*/ 280194 h 331788"/>
              <a:gd name="connsiteX10" fmla="*/ 237339 w 319088"/>
              <a:gd name="connsiteY10" fmla="*/ 331788 h 331788"/>
              <a:gd name="connsiteX11" fmla="*/ 9078 w 319088"/>
              <a:gd name="connsiteY11" fmla="*/ 331788 h 331788"/>
              <a:gd name="connsiteX12" fmla="*/ 0 w 319088"/>
              <a:gd name="connsiteY12" fmla="*/ 322759 h 331788"/>
              <a:gd name="connsiteX13" fmla="*/ 0 w 319088"/>
              <a:gd name="connsiteY13" fmla="*/ 318890 h 331788"/>
              <a:gd name="connsiteX14" fmla="*/ 9078 w 319088"/>
              <a:gd name="connsiteY14" fmla="*/ 311151 h 331788"/>
              <a:gd name="connsiteX15" fmla="*/ 237339 w 319088"/>
              <a:gd name="connsiteY15" fmla="*/ 311151 h 331788"/>
              <a:gd name="connsiteX16" fmla="*/ 261981 w 319088"/>
              <a:gd name="connsiteY16" fmla="*/ 299542 h 331788"/>
              <a:gd name="connsiteX17" fmla="*/ 268465 w 319088"/>
              <a:gd name="connsiteY17" fmla="*/ 280194 h 331788"/>
              <a:gd name="connsiteX18" fmla="*/ 261981 w 319088"/>
              <a:gd name="connsiteY18" fmla="*/ 262136 h 331788"/>
              <a:gd name="connsiteX19" fmla="*/ 238636 w 319088"/>
              <a:gd name="connsiteY19" fmla="*/ 250528 h 331788"/>
              <a:gd name="connsiteX20" fmla="*/ 9078 w 319088"/>
              <a:gd name="connsiteY20" fmla="*/ 250528 h 331788"/>
              <a:gd name="connsiteX21" fmla="*/ 0 w 319088"/>
              <a:gd name="connsiteY21" fmla="*/ 241499 h 331788"/>
              <a:gd name="connsiteX22" fmla="*/ 0 w 319088"/>
              <a:gd name="connsiteY22" fmla="*/ 237629 h 331788"/>
              <a:gd name="connsiteX23" fmla="*/ 9078 w 319088"/>
              <a:gd name="connsiteY23" fmla="*/ 228600 h 331788"/>
              <a:gd name="connsiteX24" fmla="*/ 79737 w 319088"/>
              <a:gd name="connsiteY24" fmla="*/ 146050 h 331788"/>
              <a:gd name="connsiteX25" fmla="*/ 298450 w 319088"/>
              <a:gd name="connsiteY25" fmla="*/ 146050 h 331788"/>
              <a:gd name="connsiteX26" fmla="*/ 298450 w 319088"/>
              <a:gd name="connsiteY26" fmla="*/ 187325 h 331788"/>
              <a:gd name="connsiteX27" fmla="*/ 81032 w 319088"/>
              <a:gd name="connsiteY27" fmla="*/ 187325 h 331788"/>
              <a:gd name="connsiteX28" fmla="*/ 60325 w 319088"/>
              <a:gd name="connsiteY28" fmla="*/ 167353 h 331788"/>
              <a:gd name="connsiteX29" fmla="*/ 65502 w 319088"/>
              <a:gd name="connsiteY29" fmla="*/ 152707 h 331788"/>
              <a:gd name="connsiteX30" fmla="*/ 79737 w 319088"/>
              <a:gd name="connsiteY30" fmla="*/ 146050 h 331788"/>
              <a:gd name="connsiteX31" fmla="*/ 80452 w 319088"/>
              <a:gd name="connsiteY31" fmla="*/ 115887 h 331788"/>
              <a:gd name="connsiteX32" fmla="*/ 310010 w 319088"/>
              <a:gd name="connsiteY32" fmla="*/ 115887 h 331788"/>
              <a:gd name="connsiteX33" fmla="*/ 319088 w 319088"/>
              <a:gd name="connsiteY33" fmla="*/ 124890 h 331788"/>
              <a:gd name="connsiteX34" fmla="*/ 319088 w 319088"/>
              <a:gd name="connsiteY34" fmla="*/ 127462 h 331788"/>
              <a:gd name="connsiteX35" fmla="*/ 310010 w 319088"/>
              <a:gd name="connsiteY35" fmla="*/ 136464 h 331788"/>
              <a:gd name="connsiteX36" fmla="*/ 80452 w 319088"/>
              <a:gd name="connsiteY36" fmla="*/ 136464 h 331788"/>
              <a:gd name="connsiteX37" fmla="*/ 57108 w 319088"/>
              <a:gd name="connsiteY37" fmla="*/ 148039 h 331788"/>
              <a:gd name="connsiteX38" fmla="*/ 50623 w 319088"/>
              <a:gd name="connsiteY38" fmla="*/ 167330 h 331788"/>
              <a:gd name="connsiteX39" fmla="*/ 57108 w 319088"/>
              <a:gd name="connsiteY39" fmla="*/ 185335 h 331788"/>
              <a:gd name="connsiteX40" fmla="*/ 81749 w 319088"/>
              <a:gd name="connsiteY40" fmla="*/ 196910 h 331788"/>
              <a:gd name="connsiteX41" fmla="*/ 310010 w 319088"/>
              <a:gd name="connsiteY41" fmla="*/ 196910 h 331788"/>
              <a:gd name="connsiteX42" fmla="*/ 319088 w 319088"/>
              <a:gd name="connsiteY42" fmla="*/ 205912 h 331788"/>
              <a:gd name="connsiteX43" fmla="*/ 319088 w 319088"/>
              <a:gd name="connsiteY43" fmla="*/ 208485 h 331788"/>
              <a:gd name="connsiteX44" fmla="*/ 310010 w 319088"/>
              <a:gd name="connsiteY44" fmla="*/ 217487 h 331788"/>
              <a:gd name="connsiteX45" fmla="*/ 79156 w 319088"/>
              <a:gd name="connsiteY45" fmla="*/ 217487 h 331788"/>
              <a:gd name="connsiteX46" fmla="*/ 28575 w 319088"/>
              <a:gd name="connsiteY46" fmla="*/ 167330 h 331788"/>
              <a:gd name="connsiteX47" fmla="*/ 80452 w 319088"/>
              <a:gd name="connsiteY47" fmla="*/ 115887 h 331788"/>
              <a:gd name="connsiteX48" fmla="*/ 38100 w 319088"/>
              <a:gd name="connsiteY48" fmla="*/ 33337 h 331788"/>
              <a:gd name="connsiteX49" fmla="*/ 256813 w 319088"/>
              <a:gd name="connsiteY49" fmla="*/ 33337 h 331788"/>
              <a:gd name="connsiteX50" fmla="*/ 271049 w 319088"/>
              <a:gd name="connsiteY50" fmla="*/ 38417 h 331788"/>
              <a:gd name="connsiteX51" fmla="*/ 276225 w 319088"/>
              <a:gd name="connsiteY51" fmla="*/ 52387 h 331788"/>
              <a:gd name="connsiteX52" fmla="*/ 256813 w 319088"/>
              <a:gd name="connsiteY52" fmla="*/ 71437 h 331788"/>
              <a:gd name="connsiteX53" fmla="*/ 38100 w 319088"/>
              <a:gd name="connsiteY53" fmla="*/ 71437 h 331788"/>
              <a:gd name="connsiteX54" fmla="*/ 38100 w 319088"/>
              <a:gd name="connsiteY54" fmla="*/ 33337 h 331788"/>
              <a:gd name="connsiteX55" fmla="*/ 26824 w 319088"/>
              <a:gd name="connsiteY55" fmla="*/ 0 h 331788"/>
              <a:gd name="connsiteX56" fmla="*/ 256150 w 319088"/>
              <a:gd name="connsiteY56" fmla="*/ 0 h 331788"/>
              <a:gd name="connsiteX57" fmla="*/ 307975 w 319088"/>
              <a:gd name="connsiteY57" fmla="*/ 52388 h 331788"/>
              <a:gd name="connsiteX58" fmla="*/ 256150 w 319088"/>
              <a:gd name="connsiteY58" fmla="*/ 104775 h 331788"/>
              <a:gd name="connsiteX59" fmla="*/ 26824 w 319088"/>
              <a:gd name="connsiteY59" fmla="*/ 104775 h 331788"/>
              <a:gd name="connsiteX60" fmla="*/ 19050 w 319088"/>
              <a:gd name="connsiteY60" fmla="*/ 95607 h 331788"/>
              <a:gd name="connsiteX61" fmla="*/ 19050 w 319088"/>
              <a:gd name="connsiteY61" fmla="*/ 91678 h 331788"/>
              <a:gd name="connsiteX62" fmla="*/ 26824 w 319088"/>
              <a:gd name="connsiteY62" fmla="*/ 82510 h 331788"/>
              <a:gd name="connsiteX63" fmla="*/ 256150 w 319088"/>
              <a:gd name="connsiteY63" fmla="*/ 82510 h 331788"/>
              <a:gd name="connsiteX64" fmla="*/ 280767 w 319088"/>
              <a:gd name="connsiteY64" fmla="*/ 70723 h 331788"/>
              <a:gd name="connsiteX65" fmla="*/ 287245 w 319088"/>
              <a:gd name="connsiteY65" fmla="*/ 52388 h 331788"/>
              <a:gd name="connsiteX66" fmla="*/ 280767 w 319088"/>
              <a:gd name="connsiteY66" fmla="*/ 32742 h 331788"/>
              <a:gd name="connsiteX67" fmla="*/ 256150 w 319088"/>
              <a:gd name="connsiteY67" fmla="*/ 20955 h 331788"/>
              <a:gd name="connsiteX68" fmla="*/ 26824 w 319088"/>
              <a:gd name="connsiteY68" fmla="*/ 20955 h 331788"/>
              <a:gd name="connsiteX69" fmla="*/ 19050 w 319088"/>
              <a:gd name="connsiteY69" fmla="*/ 13097 h 331788"/>
              <a:gd name="connsiteX70" fmla="*/ 19050 w 319088"/>
              <a:gd name="connsiteY70" fmla="*/ 9168 h 331788"/>
              <a:gd name="connsiteX71" fmla="*/ 26824 w 319088"/>
              <a:gd name="connsiteY71"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19088" h="331788">
                <a:moveTo>
                  <a:pt x="19050" y="260350"/>
                </a:moveTo>
                <a:cubicBezTo>
                  <a:pt x="19050" y="260350"/>
                  <a:pt x="19050" y="260350"/>
                  <a:pt x="237763" y="260350"/>
                </a:cubicBezTo>
                <a:cubicBezTo>
                  <a:pt x="242939" y="260350"/>
                  <a:pt x="248116" y="262996"/>
                  <a:pt x="251999" y="265642"/>
                </a:cubicBezTo>
                <a:cubicBezTo>
                  <a:pt x="254587" y="269611"/>
                  <a:pt x="257175" y="274902"/>
                  <a:pt x="257175" y="280194"/>
                </a:cubicBezTo>
                <a:cubicBezTo>
                  <a:pt x="257175" y="292101"/>
                  <a:pt x="248116" y="300038"/>
                  <a:pt x="236469" y="300038"/>
                </a:cubicBezTo>
                <a:cubicBezTo>
                  <a:pt x="236469" y="300038"/>
                  <a:pt x="236469" y="300038"/>
                  <a:pt x="19050" y="300038"/>
                </a:cubicBezTo>
                <a:cubicBezTo>
                  <a:pt x="19050" y="300038"/>
                  <a:pt x="19050" y="300038"/>
                  <a:pt x="19050" y="260350"/>
                </a:cubicBezTo>
                <a:close/>
                <a:moveTo>
                  <a:pt x="9078" y="228600"/>
                </a:moveTo>
                <a:cubicBezTo>
                  <a:pt x="9078" y="228600"/>
                  <a:pt x="9078" y="228600"/>
                  <a:pt x="239933" y="228600"/>
                </a:cubicBezTo>
                <a:cubicBezTo>
                  <a:pt x="267168" y="229890"/>
                  <a:pt x="290513" y="253107"/>
                  <a:pt x="290513" y="280194"/>
                </a:cubicBezTo>
                <a:cubicBezTo>
                  <a:pt x="289216" y="308571"/>
                  <a:pt x="265871" y="331788"/>
                  <a:pt x="237339" y="331788"/>
                </a:cubicBezTo>
                <a:cubicBezTo>
                  <a:pt x="237339" y="331788"/>
                  <a:pt x="237339" y="331788"/>
                  <a:pt x="9078" y="331788"/>
                </a:cubicBezTo>
                <a:cubicBezTo>
                  <a:pt x="3891" y="331788"/>
                  <a:pt x="0" y="327919"/>
                  <a:pt x="0" y="322759"/>
                </a:cubicBezTo>
                <a:cubicBezTo>
                  <a:pt x="0" y="322759"/>
                  <a:pt x="0" y="322759"/>
                  <a:pt x="0" y="318890"/>
                </a:cubicBezTo>
                <a:cubicBezTo>
                  <a:pt x="0" y="315020"/>
                  <a:pt x="3891" y="311151"/>
                  <a:pt x="9078" y="311151"/>
                </a:cubicBezTo>
                <a:cubicBezTo>
                  <a:pt x="9078" y="311151"/>
                  <a:pt x="9078" y="311151"/>
                  <a:pt x="237339" y="311151"/>
                </a:cubicBezTo>
                <a:cubicBezTo>
                  <a:pt x="247714" y="311151"/>
                  <a:pt x="256793" y="305991"/>
                  <a:pt x="261981" y="299542"/>
                </a:cubicBezTo>
                <a:cubicBezTo>
                  <a:pt x="265871" y="294382"/>
                  <a:pt x="268465" y="287933"/>
                  <a:pt x="268465" y="280194"/>
                </a:cubicBezTo>
                <a:cubicBezTo>
                  <a:pt x="268465" y="273745"/>
                  <a:pt x="265871" y="267296"/>
                  <a:pt x="261981" y="262136"/>
                </a:cubicBezTo>
                <a:cubicBezTo>
                  <a:pt x="256793" y="254397"/>
                  <a:pt x="247714" y="250528"/>
                  <a:pt x="238636" y="250528"/>
                </a:cubicBezTo>
                <a:cubicBezTo>
                  <a:pt x="238636" y="250528"/>
                  <a:pt x="238636" y="250528"/>
                  <a:pt x="9078" y="250528"/>
                </a:cubicBezTo>
                <a:cubicBezTo>
                  <a:pt x="3891" y="250528"/>
                  <a:pt x="0" y="246658"/>
                  <a:pt x="0" y="241499"/>
                </a:cubicBezTo>
                <a:cubicBezTo>
                  <a:pt x="0" y="241499"/>
                  <a:pt x="0" y="241499"/>
                  <a:pt x="0" y="237629"/>
                </a:cubicBezTo>
                <a:cubicBezTo>
                  <a:pt x="0" y="232470"/>
                  <a:pt x="3891" y="228600"/>
                  <a:pt x="9078" y="228600"/>
                </a:cubicBezTo>
                <a:close/>
                <a:moveTo>
                  <a:pt x="79737" y="146050"/>
                </a:moveTo>
                <a:cubicBezTo>
                  <a:pt x="79737" y="146050"/>
                  <a:pt x="79737" y="146050"/>
                  <a:pt x="298450" y="146050"/>
                </a:cubicBezTo>
                <a:cubicBezTo>
                  <a:pt x="298450" y="146050"/>
                  <a:pt x="298450" y="146050"/>
                  <a:pt x="298450" y="187325"/>
                </a:cubicBezTo>
                <a:cubicBezTo>
                  <a:pt x="298450" y="187325"/>
                  <a:pt x="298450" y="187325"/>
                  <a:pt x="81032" y="187325"/>
                </a:cubicBezTo>
                <a:cubicBezTo>
                  <a:pt x="69384" y="187325"/>
                  <a:pt x="60325" y="178005"/>
                  <a:pt x="60325" y="167353"/>
                </a:cubicBezTo>
                <a:cubicBezTo>
                  <a:pt x="60325" y="160696"/>
                  <a:pt x="62913" y="156702"/>
                  <a:pt x="65502" y="152707"/>
                </a:cubicBezTo>
                <a:cubicBezTo>
                  <a:pt x="69384" y="148713"/>
                  <a:pt x="74561" y="146050"/>
                  <a:pt x="79737" y="146050"/>
                </a:cubicBezTo>
                <a:close/>
                <a:moveTo>
                  <a:pt x="80452" y="115887"/>
                </a:moveTo>
                <a:cubicBezTo>
                  <a:pt x="80452" y="115887"/>
                  <a:pt x="80452" y="115887"/>
                  <a:pt x="310010" y="115887"/>
                </a:cubicBezTo>
                <a:cubicBezTo>
                  <a:pt x="315197" y="115887"/>
                  <a:pt x="319088" y="119745"/>
                  <a:pt x="319088" y="124890"/>
                </a:cubicBezTo>
                <a:cubicBezTo>
                  <a:pt x="319088" y="124890"/>
                  <a:pt x="319088" y="124890"/>
                  <a:pt x="319088" y="127462"/>
                </a:cubicBezTo>
                <a:cubicBezTo>
                  <a:pt x="319088" y="132606"/>
                  <a:pt x="315197" y="136464"/>
                  <a:pt x="310010" y="136464"/>
                </a:cubicBezTo>
                <a:cubicBezTo>
                  <a:pt x="310010" y="136464"/>
                  <a:pt x="310010" y="136464"/>
                  <a:pt x="80452" y="136464"/>
                </a:cubicBezTo>
                <a:cubicBezTo>
                  <a:pt x="71374" y="136464"/>
                  <a:pt x="62295" y="141609"/>
                  <a:pt x="57108" y="148039"/>
                </a:cubicBezTo>
                <a:cubicBezTo>
                  <a:pt x="53217" y="153183"/>
                  <a:pt x="50623" y="159614"/>
                  <a:pt x="50623" y="167330"/>
                </a:cubicBezTo>
                <a:cubicBezTo>
                  <a:pt x="50623" y="173761"/>
                  <a:pt x="53217" y="180191"/>
                  <a:pt x="57108" y="185335"/>
                </a:cubicBezTo>
                <a:cubicBezTo>
                  <a:pt x="62295" y="191766"/>
                  <a:pt x="71374" y="196910"/>
                  <a:pt x="81749" y="196910"/>
                </a:cubicBezTo>
                <a:cubicBezTo>
                  <a:pt x="81749" y="196910"/>
                  <a:pt x="81749" y="196910"/>
                  <a:pt x="310010" y="196910"/>
                </a:cubicBezTo>
                <a:cubicBezTo>
                  <a:pt x="315197" y="196910"/>
                  <a:pt x="319088" y="200768"/>
                  <a:pt x="319088" y="205912"/>
                </a:cubicBezTo>
                <a:cubicBezTo>
                  <a:pt x="319088" y="205912"/>
                  <a:pt x="319088" y="205912"/>
                  <a:pt x="319088" y="208485"/>
                </a:cubicBezTo>
                <a:cubicBezTo>
                  <a:pt x="319088" y="213629"/>
                  <a:pt x="315197" y="217487"/>
                  <a:pt x="310010" y="217487"/>
                </a:cubicBezTo>
                <a:cubicBezTo>
                  <a:pt x="310010" y="217487"/>
                  <a:pt x="80452" y="217487"/>
                  <a:pt x="79156" y="217487"/>
                </a:cubicBezTo>
                <a:cubicBezTo>
                  <a:pt x="51920" y="217487"/>
                  <a:pt x="29872" y="194338"/>
                  <a:pt x="28575" y="167330"/>
                </a:cubicBezTo>
                <a:cubicBezTo>
                  <a:pt x="28575" y="139036"/>
                  <a:pt x="51920" y="115887"/>
                  <a:pt x="80452" y="115887"/>
                </a:cubicBezTo>
                <a:close/>
                <a:moveTo>
                  <a:pt x="38100" y="33337"/>
                </a:moveTo>
                <a:cubicBezTo>
                  <a:pt x="38100" y="33337"/>
                  <a:pt x="38100" y="33337"/>
                  <a:pt x="256813" y="33337"/>
                </a:cubicBezTo>
                <a:cubicBezTo>
                  <a:pt x="261989" y="33337"/>
                  <a:pt x="267166" y="34607"/>
                  <a:pt x="271049" y="38417"/>
                </a:cubicBezTo>
                <a:cubicBezTo>
                  <a:pt x="274931" y="42227"/>
                  <a:pt x="276225" y="47307"/>
                  <a:pt x="276225" y="52387"/>
                </a:cubicBezTo>
                <a:cubicBezTo>
                  <a:pt x="276225" y="62547"/>
                  <a:pt x="267166" y="71437"/>
                  <a:pt x="256813" y="71437"/>
                </a:cubicBezTo>
                <a:cubicBezTo>
                  <a:pt x="256813" y="71437"/>
                  <a:pt x="256813" y="71437"/>
                  <a:pt x="38100" y="71437"/>
                </a:cubicBezTo>
                <a:cubicBezTo>
                  <a:pt x="38100" y="71437"/>
                  <a:pt x="38100" y="71437"/>
                  <a:pt x="38100" y="33337"/>
                </a:cubicBezTo>
                <a:close/>
                <a:moveTo>
                  <a:pt x="26824" y="0"/>
                </a:moveTo>
                <a:cubicBezTo>
                  <a:pt x="26824" y="0"/>
                  <a:pt x="26824" y="0"/>
                  <a:pt x="256150" y="0"/>
                </a:cubicBezTo>
                <a:cubicBezTo>
                  <a:pt x="284654" y="0"/>
                  <a:pt x="307975" y="23575"/>
                  <a:pt x="307975" y="52388"/>
                </a:cubicBezTo>
                <a:cubicBezTo>
                  <a:pt x="307975" y="81201"/>
                  <a:pt x="284654" y="104775"/>
                  <a:pt x="256150" y="104775"/>
                </a:cubicBezTo>
                <a:cubicBezTo>
                  <a:pt x="256150" y="104775"/>
                  <a:pt x="256150" y="104775"/>
                  <a:pt x="26824" y="104775"/>
                </a:cubicBezTo>
                <a:cubicBezTo>
                  <a:pt x="22937" y="104775"/>
                  <a:pt x="19050" y="100846"/>
                  <a:pt x="19050" y="95607"/>
                </a:cubicBezTo>
                <a:cubicBezTo>
                  <a:pt x="19050" y="95607"/>
                  <a:pt x="19050" y="95607"/>
                  <a:pt x="19050" y="91678"/>
                </a:cubicBezTo>
                <a:cubicBezTo>
                  <a:pt x="19050" y="86440"/>
                  <a:pt x="22937" y="82510"/>
                  <a:pt x="26824" y="82510"/>
                </a:cubicBezTo>
                <a:lnTo>
                  <a:pt x="256150" y="82510"/>
                </a:lnTo>
                <a:cubicBezTo>
                  <a:pt x="265219" y="82510"/>
                  <a:pt x="274289" y="78581"/>
                  <a:pt x="280767" y="70723"/>
                </a:cubicBezTo>
                <a:cubicBezTo>
                  <a:pt x="284654" y="65485"/>
                  <a:pt x="287245" y="58936"/>
                  <a:pt x="287245" y="52388"/>
                </a:cubicBezTo>
                <a:cubicBezTo>
                  <a:pt x="287245" y="45839"/>
                  <a:pt x="284654" y="37981"/>
                  <a:pt x="280767" y="32742"/>
                </a:cubicBezTo>
                <a:cubicBezTo>
                  <a:pt x="274289" y="26194"/>
                  <a:pt x="266515" y="20955"/>
                  <a:pt x="256150" y="20955"/>
                </a:cubicBezTo>
                <a:cubicBezTo>
                  <a:pt x="256150" y="20955"/>
                  <a:pt x="256150" y="20955"/>
                  <a:pt x="26824" y="20955"/>
                </a:cubicBezTo>
                <a:cubicBezTo>
                  <a:pt x="22937" y="20955"/>
                  <a:pt x="19050" y="17026"/>
                  <a:pt x="19050" y="13097"/>
                </a:cubicBezTo>
                <a:cubicBezTo>
                  <a:pt x="19050" y="13097"/>
                  <a:pt x="19050" y="13097"/>
                  <a:pt x="19050" y="9168"/>
                </a:cubicBezTo>
                <a:cubicBezTo>
                  <a:pt x="19050" y="3929"/>
                  <a:pt x="22937" y="0"/>
                  <a:pt x="268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7" name="椭圆 48"/>
          <p:cNvSpPr/>
          <p:nvPr/>
        </p:nvSpPr>
        <p:spPr>
          <a:xfrm>
            <a:off x="10886381" y="2560095"/>
            <a:ext cx="244378" cy="256774"/>
          </a:xfrm>
          <a:custGeom>
            <a:avLst/>
            <a:gdLst>
              <a:gd name="connsiteX0" fmla="*/ 285615 w 319962"/>
              <a:gd name="connsiteY0" fmla="*/ 237539 h 336192"/>
              <a:gd name="connsiteX1" fmla="*/ 283007 w 319962"/>
              <a:gd name="connsiteY1" fmla="*/ 238832 h 336192"/>
              <a:gd name="connsiteX2" fmla="*/ 260838 w 319962"/>
              <a:gd name="connsiteY2" fmla="*/ 242713 h 336192"/>
              <a:gd name="connsiteX3" fmla="*/ 269967 w 319962"/>
              <a:gd name="connsiteY3" fmla="*/ 267290 h 336192"/>
              <a:gd name="connsiteX4" fmla="*/ 272575 w 319962"/>
              <a:gd name="connsiteY4" fmla="*/ 269877 h 336192"/>
              <a:gd name="connsiteX5" fmla="*/ 290831 w 319962"/>
              <a:gd name="connsiteY5" fmla="*/ 267290 h 336192"/>
              <a:gd name="connsiteX6" fmla="*/ 285615 w 319962"/>
              <a:gd name="connsiteY6" fmla="*/ 237539 h 336192"/>
              <a:gd name="connsiteX7" fmla="*/ 129100 w 319962"/>
              <a:gd name="connsiteY7" fmla="*/ 185173 h 336192"/>
              <a:gd name="connsiteX8" fmla="*/ 142165 w 319962"/>
              <a:gd name="connsiteY8" fmla="*/ 198335 h 336192"/>
              <a:gd name="connsiteX9" fmla="*/ 143472 w 319962"/>
              <a:gd name="connsiteY9" fmla="*/ 208864 h 336192"/>
              <a:gd name="connsiteX10" fmla="*/ 112115 w 319962"/>
              <a:gd name="connsiteY10" fmla="*/ 244399 h 336192"/>
              <a:gd name="connsiteX11" fmla="*/ 110808 w 319962"/>
              <a:gd name="connsiteY11" fmla="*/ 244399 h 336192"/>
              <a:gd name="connsiteX12" fmla="*/ 59854 w 319962"/>
              <a:gd name="connsiteY12" fmla="*/ 333897 h 336192"/>
              <a:gd name="connsiteX13" fmla="*/ 44175 w 319962"/>
              <a:gd name="connsiteY13" fmla="*/ 331264 h 336192"/>
              <a:gd name="connsiteX14" fmla="*/ 3673 w 319962"/>
              <a:gd name="connsiteY14" fmla="*/ 291780 h 336192"/>
              <a:gd name="connsiteX15" fmla="*/ 2366 w 319962"/>
              <a:gd name="connsiteY15" fmla="*/ 278619 h 336192"/>
              <a:gd name="connsiteX16" fmla="*/ 66386 w 319962"/>
              <a:gd name="connsiteY16" fmla="*/ 220709 h 336192"/>
              <a:gd name="connsiteX17" fmla="*/ 88597 w 319962"/>
              <a:gd name="connsiteY17" fmla="*/ 218077 h 336192"/>
              <a:gd name="connsiteX18" fmla="*/ 117341 w 319962"/>
              <a:gd name="connsiteY18" fmla="*/ 189122 h 336192"/>
              <a:gd name="connsiteX19" fmla="*/ 121261 w 319962"/>
              <a:gd name="connsiteY19" fmla="*/ 187806 h 336192"/>
              <a:gd name="connsiteX20" fmla="*/ 129100 w 319962"/>
              <a:gd name="connsiteY20" fmla="*/ 185173 h 336192"/>
              <a:gd name="connsiteX21" fmla="*/ 292873 w 319962"/>
              <a:gd name="connsiteY21" fmla="*/ 20088 h 336192"/>
              <a:gd name="connsiteX22" fmla="*/ 316541 w 319962"/>
              <a:gd name="connsiteY22" fmla="*/ 35072 h 336192"/>
              <a:gd name="connsiteX23" fmla="*/ 296818 w 319962"/>
              <a:gd name="connsiteY23" fmla="*/ 90398 h 336192"/>
              <a:gd name="connsiteX24" fmla="*/ 242907 w 319962"/>
              <a:gd name="connsiteY24" fmla="*/ 136503 h 336192"/>
              <a:gd name="connsiteX25" fmla="*/ 238962 w 319962"/>
              <a:gd name="connsiteY25" fmla="*/ 137820 h 336192"/>
              <a:gd name="connsiteX26" fmla="*/ 219239 w 319962"/>
              <a:gd name="connsiteY26" fmla="*/ 125965 h 336192"/>
              <a:gd name="connsiteX27" fmla="*/ 199515 w 319962"/>
              <a:gd name="connsiteY27" fmla="*/ 106205 h 336192"/>
              <a:gd name="connsiteX28" fmla="*/ 198200 w 319962"/>
              <a:gd name="connsiteY28" fmla="*/ 100936 h 336192"/>
              <a:gd name="connsiteX29" fmla="*/ 198200 w 319962"/>
              <a:gd name="connsiteY29" fmla="*/ 93032 h 336192"/>
              <a:gd name="connsiteX30" fmla="*/ 265260 w 319962"/>
              <a:gd name="connsiteY30" fmla="*/ 29803 h 336192"/>
              <a:gd name="connsiteX31" fmla="*/ 292873 w 319962"/>
              <a:gd name="connsiteY31" fmla="*/ 20088 h 336192"/>
              <a:gd name="connsiteX32" fmla="*/ 73137 w 319962"/>
              <a:gd name="connsiteY32" fmla="*/ 2747 h 336192"/>
              <a:gd name="connsiteX33" fmla="*/ 151992 w 319962"/>
              <a:gd name="connsiteY33" fmla="*/ 86697 h 336192"/>
              <a:gd name="connsiteX34" fmla="*/ 286045 w 319962"/>
              <a:gd name="connsiteY34" fmla="*/ 207374 h 336192"/>
              <a:gd name="connsiteX35" fmla="*/ 301816 w 319962"/>
              <a:gd name="connsiteY35" fmla="*/ 278206 h 336192"/>
              <a:gd name="connsiteX36" fmla="*/ 245303 w 319962"/>
              <a:gd name="connsiteY36" fmla="*/ 276895 h 336192"/>
              <a:gd name="connsiteX37" fmla="*/ 109936 w 319962"/>
              <a:gd name="connsiteY37" fmla="*/ 133918 h 336192"/>
              <a:gd name="connsiteX38" fmla="*/ 33710 w 319962"/>
              <a:gd name="connsiteY38" fmla="*/ 127360 h 336192"/>
              <a:gd name="connsiteX39" fmla="*/ 27139 w 319962"/>
              <a:gd name="connsiteY39" fmla="*/ 56528 h 336192"/>
              <a:gd name="connsiteX40" fmla="*/ 28453 w 319962"/>
              <a:gd name="connsiteY40" fmla="*/ 56528 h 336192"/>
              <a:gd name="connsiteX41" fmla="*/ 37653 w 319962"/>
              <a:gd name="connsiteY41" fmla="*/ 52593 h 336192"/>
              <a:gd name="connsiteX42" fmla="*/ 59995 w 319962"/>
              <a:gd name="connsiteY42" fmla="*/ 68333 h 336192"/>
              <a:gd name="connsiteX43" fmla="*/ 74452 w 319962"/>
              <a:gd name="connsiteY43" fmla="*/ 81450 h 336192"/>
              <a:gd name="connsiteX44" fmla="*/ 79709 w 319962"/>
              <a:gd name="connsiteY44" fmla="*/ 78827 h 336192"/>
              <a:gd name="connsiteX45" fmla="*/ 84966 w 319962"/>
              <a:gd name="connsiteY45" fmla="*/ 74892 h 336192"/>
              <a:gd name="connsiteX46" fmla="*/ 92851 w 319962"/>
              <a:gd name="connsiteY46" fmla="*/ 67021 h 336192"/>
              <a:gd name="connsiteX47" fmla="*/ 102051 w 319962"/>
              <a:gd name="connsiteY47" fmla="*/ 59151 h 336192"/>
              <a:gd name="connsiteX48" fmla="*/ 63938 w 319962"/>
              <a:gd name="connsiteY48" fmla="*/ 25047 h 336192"/>
              <a:gd name="connsiteX49" fmla="*/ 66566 w 319962"/>
              <a:gd name="connsiteY49" fmla="*/ 11929 h 336192"/>
              <a:gd name="connsiteX50" fmla="*/ 73137 w 319962"/>
              <a:gd name="connsiteY50" fmla="*/ 2747 h 33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19962" h="336192">
                <a:moveTo>
                  <a:pt x="285615" y="237539"/>
                </a:moveTo>
                <a:cubicBezTo>
                  <a:pt x="284311" y="237539"/>
                  <a:pt x="284311" y="238832"/>
                  <a:pt x="283007" y="238832"/>
                </a:cubicBezTo>
                <a:cubicBezTo>
                  <a:pt x="275183" y="237539"/>
                  <a:pt x="266055" y="236245"/>
                  <a:pt x="260838" y="242713"/>
                </a:cubicBezTo>
                <a:cubicBezTo>
                  <a:pt x="255622" y="250474"/>
                  <a:pt x="262142" y="264703"/>
                  <a:pt x="269967" y="267290"/>
                </a:cubicBezTo>
                <a:cubicBezTo>
                  <a:pt x="271271" y="267290"/>
                  <a:pt x="272575" y="268583"/>
                  <a:pt x="272575" y="269877"/>
                </a:cubicBezTo>
                <a:cubicBezTo>
                  <a:pt x="279095" y="271170"/>
                  <a:pt x="285615" y="271170"/>
                  <a:pt x="290831" y="267290"/>
                </a:cubicBezTo>
                <a:cubicBezTo>
                  <a:pt x="292135" y="256941"/>
                  <a:pt x="289527" y="247887"/>
                  <a:pt x="285615" y="237539"/>
                </a:cubicBezTo>
                <a:close/>
                <a:moveTo>
                  <a:pt x="129100" y="185173"/>
                </a:moveTo>
                <a:cubicBezTo>
                  <a:pt x="133019" y="189122"/>
                  <a:pt x="138246" y="194386"/>
                  <a:pt x="142165" y="198335"/>
                </a:cubicBezTo>
                <a:cubicBezTo>
                  <a:pt x="144778" y="200967"/>
                  <a:pt x="146085" y="204915"/>
                  <a:pt x="143472" y="208864"/>
                </a:cubicBezTo>
                <a:cubicBezTo>
                  <a:pt x="134326" y="220709"/>
                  <a:pt x="123874" y="233870"/>
                  <a:pt x="112115" y="244399"/>
                </a:cubicBezTo>
                <a:cubicBezTo>
                  <a:pt x="112115" y="244399"/>
                  <a:pt x="110808" y="244399"/>
                  <a:pt x="110808" y="244399"/>
                </a:cubicBezTo>
                <a:cubicBezTo>
                  <a:pt x="121261" y="282567"/>
                  <a:pt x="83371" y="310206"/>
                  <a:pt x="59854" y="333897"/>
                </a:cubicBezTo>
                <a:cubicBezTo>
                  <a:pt x="54628" y="337845"/>
                  <a:pt x="46788" y="336529"/>
                  <a:pt x="44175" y="331264"/>
                </a:cubicBezTo>
                <a:cubicBezTo>
                  <a:pt x="33723" y="315471"/>
                  <a:pt x="20658" y="302309"/>
                  <a:pt x="3673" y="291780"/>
                </a:cubicBezTo>
                <a:cubicBezTo>
                  <a:pt x="-247" y="289148"/>
                  <a:pt x="-1553" y="282567"/>
                  <a:pt x="2366" y="278619"/>
                </a:cubicBezTo>
                <a:cubicBezTo>
                  <a:pt x="23271" y="260193"/>
                  <a:pt x="42869" y="237819"/>
                  <a:pt x="66386" y="220709"/>
                </a:cubicBezTo>
                <a:cubicBezTo>
                  <a:pt x="66386" y="211496"/>
                  <a:pt x="79452" y="214128"/>
                  <a:pt x="88597" y="218077"/>
                </a:cubicBezTo>
                <a:cubicBezTo>
                  <a:pt x="96437" y="207548"/>
                  <a:pt x="108195" y="197018"/>
                  <a:pt x="117341" y="189122"/>
                </a:cubicBezTo>
                <a:cubicBezTo>
                  <a:pt x="118648" y="187806"/>
                  <a:pt x="119954" y="187806"/>
                  <a:pt x="121261" y="187806"/>
                </a:cubicBezTo>
                <a:cubicBezTo>
                  <a:pt x="122567" y="185173"/>
                  <a:pt x="125180" y="183857"/>
                  <a:pt x="129100" y="185173"/>
                </a:cubicBezTo>
                <a:close/>
                <a:moveTo>
                  <a:pt x="292873" y="20088"/>
                </a:moveTo>
                <a:cubicBezTo>
                  <a:pt x="302406" y="20252"/>
                  <a:pt x="311282" y="24533"/>
                  <a:pt x="316541" y="35072"/>
                </a:cubicBezTo>
                <a:cubicBezTo>
                  <a:pt x="327060" y="56148"/>
                  <a:pt x="311281" y="75908"/>
                  <a:pt x="296818" y="90398"/>
                </a:cubicBezTo>
                <a:cubicBezTo>
                  <a:pt x="281039" y="106205"/>
                  <a:pt x="267890" y="133868"/>
                  <a:pt x="242907" y="136503"/>
                </a:cubicBezTo>
                <a:cubicBezTo>
                  <a:pt x="241592" y="136503"/>
                  <a:pt x="240277" y="137820"/>
                  <a:pt x="238962" y="137820"/>
                </a:cubicBezTo>
                <a:cubicBezTo>
                  <a:pt x="229758" y="137820"/>
                  <a:pt x="224498" y="132551"/>
                  <a:pt x="219239" y="125965"/>
                </a:cubicBezTo>
                <a:cubicBezTo>
                  <a:pt x="212664" y="119378"/>
                  <a:pt x="204775" y="114109"/>
                  <a:pt x="199515" y="106205"/>
                </a:cubicBezTo>
                <a:cubicBezTo>
                  <a:pt x="196885" y="104888"/>
                  <a:pt x="196885" y="102253"/>
                  <a:pt x="198200" y="100936"/>
                </a:cubicBezTo>
                <a:cubicBezTo>
                  <a:pt x="196885" y="98302"/>
                  <a:pt x="196885" y="95667"/>
                  <a:pt x="198200" y="93032"/>
                </a:cubicBezTo>
                <a:cubicBezTo>
                  <a:pt x="215294" y="70638"/>
                  <a:pt x="241592" y="46927"/>
                  <a:pt x="265260" y="29803"/>
                </a:cubicBezTo>
                <a:cubicBezTo>
                  <a:pt x="273150" y="23875"/>
                  <a:pt x="283340" y="19923"/>
                  <a:pt x="292873" y="20088"/>
                </a:cubicBezTo>
                <a:close/>
                <a:moveTo>
                  <a:pt x="73137" y="2747"/>
                </a:moveTo>
                <a:cubicBezTo>
                  <a:pt x="127021" y="-12993"/>
                  <a:pt x="162506" y="42099"/>
                  <a:pt x="151992" y="86697"/>
                </a:cubicBezTo>
                <a:cubicBezTo>
                  <a:pt x="197991" y="123425"/>
                  <a:pt x="242675" y="166711"/>
                  <a:pt x="286045" y="207374"/>
                </a:cubicBezTo>
                <a:cubicBezTo>
                  <a:pt x="305759" y="225738"/>
                  <a:pt x="325472" y="255907"/>
                  <a:pt x="301816" y="278206"/>
                </a:cubicBezTo>
                <a:cubicBezTo>
                  <a:pt x="289988" y="296570"/>
                  <a:pt x="262389" y="290012"/>
                  <a:pt x="245303" y="276895"/>
                </a:cubicBezTo>
                <a:cubicBezTo>
                  <a:pt x="195362" y="238855"/>
                  <a:pt x="149363" y="183763"/>
                  <a:pt x="109936" y="133918"/>
                </a:cubicBezTo>
                <a:cubicBezTo>
                  <a:pt x="84966" y="143100"/>
                  <a:pt x="53424" y="140477"/>
                  <a:pt x="33710" y="127360"/>
                </a:cubicBezTo>
                <a:cubicBezTo>
                  <a:pt x="12682" y="114243"/>
                  <a:pt x="4797" y="72268"/>
                  <a:pt x="27139" y="56528"/>
                </a:cubicBezTo>
                <a:cubicBezTo>
                  <a:pt x="27139" y="56528"/>
                  <a:pt x="27139" y="56528"/>
                  <a:pt x="28453" y="56528"/>
                </a:cubicBezTo>
                <a:cubicBezTo>
                  <a:pt x="29767" y="52593"/>
                  <a:pt x="33710" y="51281"/>
                  <a:pt x="37653" y="52593"/>
                </a:cubicBezTo>
                <a:cubicBezTo>
                  <a:pt x="45538" y="57839"/>
                  <a:pt x="52109" y="63086"/>
                  <a:pt x="59995" y="68333"/>
                </a:cubicBezTo>
                <a:cubicBezTo>
                  <a:pt x="62623" y="70956"/>
                  <a:pt x="71823" y="80138"/>
                  <a:pt x="74452" y="81450"/>
                </a:cubicBezTo>
                <a:cubicBezTo>
                  <a:pt x="75766" y="85385"/>
                  <a:pt x="77080" y="84073"/>
                  <a:pt x="79709" y="78827"/>
                </a:cubicBezTo>
                <a:cubicBezTo>
                  <a:pt x="79709" y="78827"/>
                  <a:pt x="79709" y="78827"/>
                  <a:pt x="84966" y="74892"/>
                </a:cubicBezTo>
                <a:cubicBezTo>
                  <a:pt x="87594" y="72268"/>
                  <a:pt x="90222" y="69645"/>
                  <a:pt x="92851" y="67021"/>
                </a:cubicBezTo>
                <a:cubicBezTo>
                  <a:pt x="96794" y="64398"/>
                  <a:pt x="99422" y="61774"/>
                  <a:pt x="102051" y="59151"/>
                </a:cubicBezTo>
                <a:cubicBezTo>
                  <a:pt x="88908" y="48657"/>
                  <a:pt x="73137" y="38164"/>
                  <a:pt x="63938" y="25047"/>
                </a:cubicBezTo>
                <a:cubicBezTo>
                  <a:pt x="61309" y="19800"/>
                  <a:pt x="62623" y="15865"/>
                  <a:pt x="66566" y="11929"/>
                </a:cubicBezTo>
                <a:cubicBezTo>
                  <a:pt x="66566" y="7994"/>
                  <a:pt x="69195" y="4059"/>
                  <a:pt x="73137" y="27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8" name="椭圆 49"/>
          <p:cNvSpPr/>
          <p:nvPr/>
        </p:nvSpPr>
        <p:spPr>
          <a:xfrm>
            <a:off x="10880183" y="3746398"/>
            <a:ext cx="256774" cy="256774"/>
          </a:xfrm>
          <a:custGeom>
            <a:avLst/>
            <a:gdLst>
              <a:gd name="connsiteX0" fmla="*/ 311151 w 331788"/>
              <a:gd name="connsiteY0" fmla="*/ 34925 h 331788"/>
              <a:gd name="connsiteX1" fmla="*/ 331788 w 331788"/>
              <a:gd name="connsiteY1" fmla="*/ 92075 h 331788"/>
              <a:gd name="connsiteX2" fmla="*/ 311151 w 331788"/>
              <a:gd name="connsiteY2" fmla="*/ 98425 h 331788"/>
              <a:gd name="connsiteX3" fmla="*/ 304801 w 331788"/>
              <a:gd name="connsiteY3" fmla="*/ 76200 h 331788"/>
              <a:gd name="connsiteX4" fmla="*/ 254001 w 331788"/>
              <a:gd name="connsiteY4" fmla="*/ 222251 h 331788"/>
              <a:gd name="connsiteX5" fmla="*/ 206376 w 331788"/>
              <a:gd name="connsiteY5" fmla="*/ 146050 h 331788"/>
              <a:gd name="connsiteX6" fmla="*/ 157163 w 331788"/>
              <a:gd name="connsiteY6" fmla="*/ 241301 h 331788"/>
              <a:gd name="connsiteX7" fmla="*/ 103188 w 331788"/>
              <a:gd name="connsiteY7" fmla="*/ 163513 h 331788"/>
              <a:gd name="connsiteX8" fmla="*/ 61913 w 331788"/>
              <a:gd name="connsiteY8" fmla="*/ 242888 h 331788"/>
              <a:gd name="connsiteX9" fmla="*/ 44450 w 331788"/>
              <a:gd name="connsiteY9" fmla="*/ 231776 h 331788"/>
              <a:gd name="connsiteX10" fmla="*/ 101600 w 331788"/>
              <a:gd name="connsiteY10" fmla="*/ 123825 h 331788"/>
              <a:gd name="connsiteX11" fmla="*/ 153988 w 331788"/>
              <a:gd name="connsiteY11" fmla="*/ 201613 h 331788"/>
              <a:gd name="connsiteX12" fmla="*/ 203201 w 331788"/>
              <a:gd name="connsiteY12" fmla="*/ 106363 h 331788"/>
              <a:gd name="connsiteX13" fmla="*/ 247651 w 331788"/>
              <a:gd name="connsiteY13" fmla="*/ 174625 h 331788"/>
              <a:gd name="connsiteX14" fmla="*/ 284163 w 331788"/>
              <a:gd name="connsiteY14" fmla="*/ 69850 h 331788"/>
              <a:gd name="connsiteX15" fmla="*/ 263526 w 331788"/>
              <a:gd name="connsiteY15" fmla="*/ 79375 h 331788"/>
              <a:gd name="connsiteX16" fmla="*/ 255588 w 331788"/>
              <a:gd name="connsiteY16" fmla="*/ 61913 h 331788"/>
              <a:gd name="connsiteX17" fmla="*/ 0 w 331788"/>
              <a:gd name="connsiteY17" fmla="*/ 0 h 331788"/>
              <a:gd name="connsiteX18" fmla="*/ 20637 w 331788"/>
              <a:gd name="connsiteY18" fmla="*/ 0 h 331788"/>
              <a:gd name="connsiteX19" fmla="*/ 20637 w 331788"/>
              <a:gd name="connsiteY19" fmla="*/ 311151 h 331788"/>
              <a:gd name="connsiteX20" fmla="*/ 331788 w 331788"/>
              <a:gd name="connsiteY20" fmla="*/ 311151 h 331788"/>
              <a:gd name="connsiteX21" fmla="*/ 331788 w 331788"/>
              <a:gd name="connsiteY21" fmla="*/ 331788 h 331788"/>
              <a:gd name="connsiteX22" fmla="*/ 0 w 331788"/>
              <a:gd name="connsiteY22" fmla="*/ 331788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788" h="331788">
                <a:moveTo>
                  <a:pt x="311151" y="34925"/>
                </a:moveTo>
                <a:lnTo>
                  <a:pt x="331788" y="92075"/>
                </a:lnTo>
                <a:lnTo>
                  <a:pt x="311151" y="98425"/>
                </a:lnTo>
                <a:lnTo>
                  <a:pt x="304801" y="76200"/>
                </a:lnTo>
                <a:lnTo>
                  <a:pt x="254001" y="222251"/>
                </a:lnTo>
                <a:lnTo>
                  <a:pt x="206376" y="146050"/>
                </a:lnTo>
                <a:lnTo>
                  <a:pt x="157163" y="241301"/>
                </a:lnTo>
                <a:lnTo>
                  <a:pt x="103188" y="163513"/>
                </a:lnTo>
                <a:lnTo>
                  <a:pt x="61913" y="242888"/>
                </a:lnTo>
                <a:lnTo>
                  <a:pt x="44450" y="231776"/>
                </a:lnTo>
                <a:lnTo>
                  <a:pt x="101600" y="123825"/>
                </a:lnTo>
                <a:lnTo>
                  <a:pt x="153988" y="201613"/>
                </a:lnTo>
                <a:lnTo>
                  <a:pt x="203201" y="106363"/>
                </a:lnTo>
                <a:lnTo>
                  <a:pt x="247651" y="174625"/>
                </a:lnTo>
                <a:lnTo>
                  <a:pt x="284163" y="69850"/>
                </a:lnTo>
                <a:lnTo>
                  <a:pt x="263526" y="79375"/>
                </a:lnTo>
                <a:lnTo>
                  <a:pt x="255588" y="61913"/>
                </a:lnTo>
                <a:close/>
                <a:moveTo>
                  <a:pt x="0" y="0"/>
                </a:moveTo>
                <a:lnTo>
                  <a:pt x="20637" y="0"/>
                </a:lnTo>
                <a:lnTo>
                  <a:pt x="20637" y="311151"/>
                </a:lnTo>
                <a:lnTo>
                  <a:pt x="331788" y="311151"/>
                </a:lnTo>
                <a:lnTo>
                  <a:pt x="331788" y="331788"/>
                </a:lnTo>
                <a:lnTo>
                  <a:pt x="0" y="33178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9" name="椭圆 50"/>
          <p:cNvSpPr/>
          <p:nvPr/>
        </p:nvSpPr>
        <p:spPr>
          <a:xfrm>
            <a:off x="10880183" y="4933303"/>
            <a:ext cx="256774" cy="255568"/>
          </a:xfrm>
          <a:custGeom>
            <a:avLst/>
            <a:gdLst>
              <a:gd name="connsiteX0" fmla="*/ 75248 w 338138"/>
              <a:gd name="connsiteY0" fmla="*/ 171450 h 336550"/>
              <a:gd name="connsiteX1" fmla="*/ 72708 w 338138"/>
              <a:gd name="connsiteY1" fmla="*/ 177403 h 336550"/>
              <a:gd name="connsiteX2" fmla="*/ 80328 w 338138"/>
              <a:gd name="connsiteY2" fmla="*/ 180975 h 336550"/>
              <a:gd name="connsiteX3" fmla="*/ 84138 w 338138"/>
              <a:gd name="connsiteY3" fmla="*/ 178594 h 336550"/>
              <a:gd name="connsiteX4" fmla="*/ 81598 w 338138"/>
              <a:gd name="connsiteY4" fmla="*/ 173831 h 336550"/>
              <a:gd name="connsiteX5" fmla="*/ 76518 w 338138"/>
              <a:gd name="connsiteY5" fmla="*/ 171450 h 336550"/>
              <a:gd name="connsiteX6" fmla="*/ 75248 w 338138"/>
              <a:gd name="connsiteY6" fmla="*/ 171450 h 336550"/>
              <a:gd name="connsiteX7" fmla="*/ 46038 w 338138"/>
              <a:gd name="connsiteY7" fmla="*/ 158750 h 336550"/>
              <a:gd name="connsiteX8" fmla="*/ 55761 w 338138"/>
              <a:gd name="connsiteY8" fmla="*/ 164395 h 336550"/>
              <a:gd name="connsiteX9" fmla="*/ 57150 w 338138"/>
              <a:gd name="connsiteY9" fmla="*/ 164395 h 336550"/>
              <a:gd name="connsiteX10" fmla="*/ 66874 w 338138"/>
              <a:gd name="connsiteY10" fmla="*/ 171450 h 336550"/>
              <a:gd name="connsiteX11" fmla="*/ 68263 w 338138"/>
              <a:gd name="connsiteY11" fmla="*/ 168628 h 336550"/>
              <a:gd name="connsiteX12" fmla="*/ 65485 w 338138"/>
              <a:gd name="connsiteY12" fmla="*/ 165806 h 336550"/>
              <a:gd name="connsiteX13" fmla="*/ 62359 w 338138"/>
              <a:gd name="connsiteY13" fmla="*/ 162454 h 336550"/>
              <a:gd name="connsiteX14" fmla="*/ 57150 w 338138"/>
              <a:gd name="connsiteY14" fmla="*/ 164395 h 336550"/>
              <a:gd name="connsiteX15" fmla="*/ 52983 w 338138"/>
              <a:gd name="connsiteY15" fmla="*/ 158750 h 336550"/>
              <a:gd name="connsiteX16" fmla="*/ 46038 w 338138"/>
              <a:gd name="connsiteY16" fmla="*/ 158750 h 336550"/>
              <a:gd name="connsiteX17" fmla="*/ 296334 w 338138"/>
              <a:gd name="connsiteY17" fmla="*/ 109538 h 336550"/>
              <a:gd name="connsiteX18" fmla="*/ 272522 w 338138"/>
              <a:gd name="connsiteY18" fmla="*/ 118735 h 336550"/>
              <a:gd name="connsiteX19" fmla="*/ 272522 w 338138"/>
              <a:gd name="connsiteY19" fmla="*/ 120049 h 336550"/>
              <a:gd name="connsiteX20" fmla="*/ 272522 w 338138"/>
              <a:gd name="connsiteY20" fmla="*/ 121362 h 336550"/>
              <a:gd name="connsiteX21" fmla="*/ 271199 w 338138"/>
              <a:gd name="connsiteY21" fmla="*/ 122676 h 336550"/>
              <a:gd name="connsiteX22" fmla="*/ 269876 w 338138"/>
              <a:gd name="connsiteY22" fmla="*/ 122676 h 336550"/>
              <a:gd name="connsiteX23" fmla="*/ 268553 w 338138"/>
              <a:gd name="connsiteY23" fmla="*/ 122676 h 336550"/>
              <a:gd name="connsiteX24" fmla="*/ 246063 w 338138"/>
              <a:gd name="connsiteY24" fmla="*/ 164718 h 336550"/>
              <a:gd name="connsiteX25" fmla="*/ 250032 w 338138"/>
              <a:gd name="connsiteY25" fmla="*/ 168659 h 336550"/>
              <a:gd name="connsiteX26" fmla="*/ 250032 w 338138"/>
              <a:gd name="connsiteY26" fmla="*/ 190993 h 336550"/>
              <a:gd name="connsiteX27" fmla="*/ 277813 w 338138"/>
              <a:gd name="connsiteY27" fmla="*/ 212014 h 336550"/>
              <a:gd name="connsiteX28" fmla="*/ 280459 w 338138"/>
              <a:gd name="connsiteY28" fmla="*/ 208073 h 336550"/>
              <a:gd name="connsiteX29" fmla="*/ 298980 w 338138"/>
              <a:gd name="connsiteY29" fmla="*/ 202818 h 336550"/>
              <a:gd name="connsiteX30" fmla="*/ 316178 w 338138"/>
              <a:gd name="connsiteY30" fmla="*/ 223838 h 336550"/>
              <a:gd name="connsiteX31" fmla="*/ 325438 w 338138"/>
              <a:gd name="connsiteY31" fmla="*/ 168659 h 336550"/>
              <a:gd name="connsiteX32" fmla="*/ 314855 w 338138"/>
              <a:gd name="connsiteY32" fmla="*/ 110852 h 336550"/>
              <a:gd name="connsiteX33" fmla="*/ 312209 w 338138"/>
              <a:gd name="connsiteY33" fmla="*/ 112166 h 336550"/>
              <a:gd name="connsiteX34" fmla="*/ 310886 w 338138"/>
              <a:gd name="connsiteY34" fmla="*/ 118735 h 336550"/>
              <a:gd name="connsiteX35" fmla="*/ 296334 w 338138"/>
              <a:gd name="connsiteY35" fmla="*/ 109538 h 336550"/>
              <a:gd name="connsiteX36" fmla="*/ 147638 w 338138"/>
              <a:gd name="connsiteY36" fmla="*/ 101600 h 336550"/>
              <a:gd name="connsiteX37" fmla="*/ 152174 w 338138"/>
              <a:gd name="connsiteY37" fmla="*/ 109538 h 336550"/>
              <a:gd name="connsiteX38" fmla="*/ 155576 w 338138"/>
              <a:gd name="connsiteY38" fmla="*/ 103187 h 336550"/>
              <a:gd name="connsiteX39" fmla="*/ 84455 w 338138"/>
              <a:gd name="connsiteY39" fmla="*/ 93067 h 336550"/>
              <a:gd name="connsiteX40" fmla="*/ 92393 w 338138"/>
              <a:gd name="connsiteY40" fmla="*/ 94721 h 336550"/>
              <a:gd name="connsiteX41" fmla="*/ 100013 w 338138"/>
              <a:gd name="connsiteY41" fmla="*/ 107950 h 336550"/>
              <a:gd name="connsiteX42" fmla="*/ 83503 w 338138"/>
              <a:gd name="connsiteY42" fmla="*/ 114565 h 336550"/>
              <a:gd name="connsiteX43" fmla="*/ 86043 w 338138"/>
              <a:gd name="connsiteY43" fmla="*/ 106627 h 336550"/>
              <a:gd name="connsiteX44" fmla="*/ 89853 w 338138"/>
              <a:gd name="connsiteY44" fmla="*/ 103981 h 336550"/>
              <a:gd name="connsiteX45" fmla="*/ 88583 w 338138"/>
              <a:gd name="connsiteY45" fmla="*/ 103981 h 336550"/>
              <a:gd name="connsiteX46" fmla="*/ 84773 w 338138"/>
              <a:gd name="connsiteY46" fmla="*/ 105304 h 336550"/>
              <a:gd name="connsiteX47" fmla="*/ 79693 w 338138"/>
              <a:gd name="connsiteY47" fmla="*/ 109273 h 336550"/>
              <a:gd name="connsiteX48" fmla="*/ 74613 w 338138"/>
              <a:gd name="connsiteY48" fmla="*/ 113242 h 336550"/>
              <a:gd name="connsiteX49" fmla="*/ 84773 w 338138"/>
              <a:gd name="connsiteY49" fmla="*/ 101335 h 336550"/>
              <a:gd name="connsiteX50" fmla="*/ 78423 w 338138"/>
              <a:gd name="connsiteY50" fmla="*/ 97367 h 336550"/>
              <a:gd name="connsiteX51" fmla="*/ 84455 w 338138"/>
              <a:gd name="connsiteY51" fmla="*/ 93067 h 336550"/>
              <a:gd name="connsiteX52" fmla="*/ 265113 w 338138"/>
              <a:gd name="connsiteY52" fmla="*/ 77788 h 336550"/>
              <a:gd name="connsiteX53" fmla="*/ 265113 w 338138"/>
              <a:gd name="connsiteY53" fmla="*/ 81598 h 336550"/>
              <a:gd name="connsiteX54" fmla="*/ 261938 w 338138"/>
              <a:gd name="connsiteY54" fmla="*/ 84138 h 336550"/>
              <a:gd name="connsiteX55" fmla="*/ 265113 w 338138"/>
              <a:gd name="connsiteY55" fmla="*/ 77788 h 336550"/>
              <a:gd name="connsiteX56" fmla="*/ 249873 w 338138"/>
              <a:gd name="connsiteY56" fmla="*/ 73025 h 336550"/>
              <a:gd name="connsiteX57" fmla="*/ 246063 w 338138"/>
              <a:gd name="connsiteY57" fmla="*/ 78669 h 336550"/>
              <a:gd name="connsiteX58" fmla="*/ 247333 w 338138"/>
              <a:gd name="connsiteY58" fmla="*/ 78669 h 336550"/>
              <a:gd name="connsiteX59" fmla="*/ 247333 w 338138"/>
              <a:gd name="connsiteY59" fmla="*/ 80080 h 336550"/>
              <a:gd name="connsiteX60" fmla="*/ 247333 w 338138"/>
              <a:gd name="connsiteY60" fmla="*/ 81491 h 336550"/>
              <a:gd name="connsiteX61" fmla="*/ 248603 w 338138"/>
              <a:gd name="connsiteY61" fmla="*/ 82903 h 336550"/>
              <a:gd name="connsiteX62" fmla="*/ 248603 w 338138"/>
              <a:gd name="connsiteY62" fmla="*/ 84314 h 336550"/>
              <a:gd name="connsiteX63" fmla="*/ 249873 w 338138"/>
              <a:gd name="connsiteY63" fmla="*/ 85725 h 336550"/>
              <a:gd name="connsiteX64" fmla="*/ 252413 w 338138"/>
              <a:gd name="connsiteY64" fmla="*/ 80080 h 336550"/>
              <a:gd name="connsiteX65" fmla="*/ 222427 w 338138"/>
              <a:gd name="connsiteY65" fmla="*/ 57150 h 336550"/>
              <a:gd name="connsiteX66" fmla="*/ 217488 w 338138"/>
              <a:gd name="connsiteY66" fmla="*/ 58737 h 336550"/>
              <a:gd name="connsiteX67" fmla="*/ 221192 w 338138"/>
              <a:gd name="connsiteY67" fmla="*/ 61913 h 336550"/>
              <a:gd name="connsiteX68" fmla="*/ 228601 w 338138"/>
              <a:gd name="connsiteY68" fmla="*/ 57150 h 336550"/>
              <a:gd name="connsiteX69" fmla="*/ 222427 w 338138"/>
              <a:gd name="connsiteY69" fmla="*/ 57150 h 336550"/>
              <a:gd name="connsiteX70" fmla="*/ 261938 w 338138"/>
              <a:gd name="connsiteY70" fmla="*/ 50536 h 336550"/>
              <a:gd name="connsiteX71" fmla="*/ 262997 w 338138"/>
              <a:gd name="connsiteY71" fmla="*/ 53182 h 336550"/>
              <a:gd name="connsiteX72" fmla="*/ 265113 w 338138"/>
              <a:gd name="connsiteY72" fmla="*/ 57151 h 336550"/>
              <a:gd name="connsiteX73" fmla="*/ 261938 w 338138"/>
              <a:gd name="connsiteY73" fmla="*/ 50536 h 336550"/>
              <a:gd name="connsiteX74" fmla="*/ 149309 w 338138"/>
              <a:gd name="connsiteY74" fmla="*/ 44450 h 336550"/>
              <a:gd name="connsiteX75" fmla="*/ 143961 w 338138"/>
              <a:gd name="connsiteY75" fmla="*/ 47149 h 336550"/>
              <a:gd name="connsiteX76" fmla="*/ 146635 w 338138"/>
              <a:gd name="connsiteY76" fmla="*/ 51197 h 336550"/>
              <a:gd name="connsiteX77" fmla="*/ 154656 w 338138"/>
              <a:gd name="connsiteY77" fmla="*/ 53896 h 336550"/>
              <a:gd name="connsiteX78" fmla="*/ 147972 w 338138"/>
              <a:gd name="connsiteY78" fmla="*/ 63341 h 336550"/>
              <a:gd name="connsiteX79" fmla="*/ 141288 w 338138"/>
              <a:gd name="connsiteY79" fmla="*/ 64691 h 336550"/>
              <a:gd name="connsiteX80" fmla="*/ 147972 w 338138"/>
              <a:gd name="connsiteY80" fmla="*/ 66040 h 336550"/>
              <a:gd name="connsiteX81" fmla="*/ 151982 w 338138"/>
              <a:gd name="connsiteY81" fmla="*/ 71438 h 336550"/>
              <a:gd name="connsiteX82" fmla="*/ 164014 w 338138"/>
              <a:gd name="connsiteY82" fmla="*/ 66040 h 336550"/>
              <a:gd name="connsiteX83" fmla="*/ 166688 w 338138"/>
              <a:gd name="connsiteY83" fmla="*/ 60643 h 336550"/>
              <a:gd name="connsiteX84" fmla="*/ 164014 w 338138"/>
              <a:gd name="connsiteY84" fmla="*/ 55245 h 336550"/>
              <a:gd name="connsiteX85" fmla="*/ 161340 w 338138"/>
              <a:gd name="connsiteY85" fmla="*/ 49847 h 336550"/>
              <a:gd name="connsiteX86" fmla="*/ 158667 w 338138"/>
              <a:gd name="connsiteY86" fmla="*/ 49847 h 336550"/>
              <a:gd name="connsiteX87" fmla="*/ 154656 w 338138"/>
              <a:gd name="connsiteY87" fmla="*/ 48498 h 336550"/>
              <a:gd name="connsiteX88" fmla="*/ 153319 w 338138"/>
              <a:gd name="connsiteY88" fmla="*/ 45799 h 336550"/>
              <a:gd name="connsiteX89" fmla="*/ 149309 w 338138"/>
              <a:gd name="connsiteY89" fmla="*/ 48498 h 336550"/>
              <a:gd name="connsiteX90" fmla="*/ 149309 w 338138"/>
              <a:gd name="connsiteY90" fmla="*/ 44450 h 336550"/>
              <a:gd name="connsiteX91" fmla="*/ 121016 w 338138"/>
              <a:gd name="connsiteY91" fmla="*/ 38100 h 336550"/>
              <a:gd name="connsiteX92" fmla="*/ 118330 w 338138"/>
              <a:gd name="connsiteY92" fmla="*/ 41996 h 336550"/>
              <a:gd name="connsiteX93" fmla="*/ 118330 w 338138"/>
              <a:gd name="connsiteY93" fmla="*/ 44594 h 336550"/>
              <a:gd name="connsiteX94" fmla="*/ 118330 w 338138"/>
              <a:gd name="connsiteY94" fmla="*/ 47192 h 336550"/>
              <a:gd name="connsiteX95" fmla="*/ 114300 w 338138"/>
              <a:gd name="connsiteY95" fmla="*/ 47192 h 336550"/>
              <a:gd name="connsiteX96" fmla="*/ 131763 w 338138"/>
              <a:gd name="connsiteY96" fmla="*/ 45893 h 336550"/>
              <a:gd name="connsiteX97" fmla="*/ 131763 w 338138"/>
              <a:gd name="connsiteY97" fmla="*/ 44594 h 336550"/>
              <a:gd name="connsiteX98" fmla="*/ 127733 w 338138"/>
              <a:gd name="connsiteY98" fmla="*/ 41996 h 336550"/>
              <a:gd name="connsiteX99" fmla="*/ 125046 w 338138"/>
              <a:gd name="connsiteY99" fmla="*/ 43295 h 336550"/>
              <a:gd name="connsiteX100" fmla="*/ 122360 w 338138"/>
              <a:gd name="connsiteY100" fmla="*/ 40698 h 336550"/>
              <a:gd name="connsiteX101" fmla="*/ 121016 w 338138"/>
              <a:gd name="connsiteY101" fmla="*/ 38100 h 336550"/>
              <a:gd name="connsiteX102" fmla="*/ 144463 w 338138"/>
              <a:gd name="connsiteY102" fmla="*/ 34925 h 336550"/>
              <a:gd name="connsiteX103" fmla="*/ 141287 w 338138"/>
              <a:gd name="connsiteY103" fmla="*/ 36116 h 336550"/>
              <a:gd name="connsiteX104" fmla="*/ 139700 w 338138"/>
              <a:gd name="connsiteY104" fmla="*/ 39688 h 336550"/>
              <a:gd name="connsiteX105" fmla="*/ 144463 w 338138"/>
              <a:gd name="connsiteY105" fmla="*/ 37306 h 336550"/>
              <a:gd name="connsiteX106" fmla="*/ 144463 w 338138"/>
              <a:gd name="connsiteY106" fmla="*/ 34925 h 336550"/>
              <a:gd name="connsiteX107" fmla="*/ 89343 w 338138"/>
              <a:gd name="connsiteY107" fmla="*/ 34925 h 336550"/>
              <a:gd name="connsiteX108" fmla="*/ 64325 w 338138"/>
              <a:gd name="connsiteY108" fmla="*/ 53360 h 336550"/>
              <a:gd name="connsiteX109" fmla="*/ 68275 w 338138"/>
              <a:gd name="connsiteY109" fmla="*/ 53360 h 336550"/>
              <a:gd name="connsiteX110" fmla="*/ 43257 w 338138"/>
              <a:gd name="connsiteY110" fmla="*/ 77063 h 336550"/>
              <a:gd name="connsiteX111" fmla="*/ 14288 w 338138"/>
              <a:gd name="connsiteY111" fmla="*/ 161340 h 336550"/>
              <a:gd name="connsiteX112" fmla="*/ 51157 w 338138"/>
              <a:gd name="connsiteY112" fmla="*/ 207429 h 336550"/>
              <a:gd name="connsiteX113" fmla="*/ 59058 w 338138"/>
              <a:gd name="connsiteY113" fmla="*/ 248250 h 336550"/>
              <a:gd name="connsiteX114" fmla="*/ 60375 w 338138"/>
              <a:gd name="connsiteY114" fmla="*/ 256151 h 336550"/>
              <a:gd name="connsiteX115" fmla="*/ 88027 w 338138"/>
              <a:gd name="connsiteY115" fmla="*/ 274587 h 336550"/>
              <a:gd name="connsiteX116" fmla="*/ 114362 w 338138"/>
              <a:gd name="connsiteY116" fmla="*/ 314091 h 336550"/>
              <a:gd name="connsiteX117" fmla="*/ 138064 w 338138"/>
              <a:gd name="connsiteY117" fmla="*/ 320675 h 336550"/>
              <a:gd name="connsiteX118" fmla="*/ 138064 w 338138"/>
              <a:gd name="connsiteY118" fmla="*/ 316725 h 336550"/>
              <a:gd name="connsiteX119" fmla="*/ 132797 w 338138"/>
              <a:gd name="connsiteY119" fmla="*/ 315408 h 336550"/>
              <a:gd name="connsiteX120" fmla="*/ 142014 w 338138"/>
              <a:gd name="connsiteY120" fmla="*/ 315408 h 336550"/>
              <a:gd name="connsiteX121" fmla="*/ 140697 w 338138"/>
              <a:gd name="connsiteY121" fmla="*/ 311457 h 336550"/>
              <a:gd name="connsiteX122" fmla="*/ 151232 w 338138"/>
              <a:gd name="connsiteY122" fmla="*/ 307507 h 336550"/>
              <a:gd name="connsiteX123" fmla="*/ 153865 w 338138"/>
              <a:gd name="connsiteY123" fmla="*/ 308824 h 336550"/>
              <a:gd name="connsiteX124" fmla="*/ 156499 w 338138"/>
              <a:gd name="connsiteY124" fmla="*/ 306190 h 336550"/>
              <a:gd name="connsiteX125" fmla="*/ 155182 w 338138"/>
              <a:gd name="connsiteY125" fmla="*/ 294339 h 336550"/>
              <a:gd name="connsiteX126" fmla="*/ 172300 w 338138"/>
              <a:gd name="connsiteY126" fmla="*/ 275903 h 336550"/>
              <a:gd name="connsiteX127" fmla="*/ 184151 w 338138"/>
              <a:gd name="connsiteY127" fmla="*/ 254834 h 336550"/>
              <a:gd name="connsiteX128" fmla="*/ 184151 w 338138"/>
              <a:gd name="connsiteY128" fmla="*/ 252201 h 336550"/>
              <a:gd name="connsiteX129" fmla="*/ 142014 w 338138"/>
              <a:gd name="connsiteY129" fmla="*/ 236399 h 336550"/>
              <a:gd name="connsiteX130" fmla="*/ 130163 w 338138"/>
              <a:gd name="connsiteY130" fmla="*/ 241666 h 336550"/>
              <a:gd name="connsiteX131" fmla="*/ 126213 w 338138"/>
              <a:gd name="connsiteY131" fmla="*/ 237716 h 336550"/>
              <a:gd name="connsiteX132" fmla="*/ 130163 w 338138"/>
              <a:gd name="connsiteY132" fmla="*/ 233765 h 336550"/>
              <a:gd name="connsiteX133" fmla="*/ 116996 w 338138"/>
              <a:gd name="connsiteY133" fmla="*/ 220597 h 336550"/>
              <a:gd name="connsiteX134" fmla="*/ 105145 w 338138"/>
              <a:gd name="connsiteY134" fmla="*/ 211379 h 336550"/>
              <a:gd name="connsiteX135" fmla="*/ 102511 w 338138"/>
              <a:gd name="connsiteY135" fmla="*/ 208746 h 336550"/>
              <a:gd name="connsiteX136" fmla="*/ 81443 w 338138"/>
              <a:gd name="connsiteY136" fmla="*/ 198211 h 336550"/>
              <a:gd name="connsiteX137" fmla="*/ 77493 w 338138"/>
              <a:gd name="connsiteY137" fmla="*/ 198211 h 336550"/>
              <a:gd name="connsiteX138" fmla="*/ 66958 w 338138"/>
              <a:gd name="connsiteY138" fmla="*/ 191627 h 336550"/>
              <a:gd name="connsiteX139" fmla="*/ 45890 w 338138"/>
              <a:gd name="connsiteY139" fmla="*/ 187676 h 336550"/>
              <a:gd name="connsiteX140" fmla="*/ 35356 w 338138"/>
              <a:gd name="connsiteY140" fmla="*/ 177142 h 336550"/>
              <a:gd name="connsiteX141" fmla="*/ 34039 w 338138"/>
              <a:gd name="connsiteY141" fmla="*/ 174508 h 336550"/>
              <a:gd name="connsiteX142" fmla="*/ 35356 w 338138"/>
              <a:gd name="connsiteY142" fmla="*/ 165290 h 336550"/>
              <a:gd name="connsiteX143" fmla="*/ 39306 w 338138"/>
              <a:gd name="connsiteY143" fmla="*/ 158706 h 336550"/>
              <a:gd name="connsiteX144" fmla="*/ 30089 w 338138"/>
              <a:gd name="connsiteY144" fmla="*/ 163974 h 336550"/>
              <a:gd name="connsiteX145" fmla="*/ 26139 w 338138"/>
              <a:gd name="connsiteY145" fmla="*/ 161340 h 336550"/>
              <a:gd name="connsiteX146" fmla="*/ 24822 w 338138"/>
              <a:gd name="connsiteY146" fmla="*/ 144221 h 336550"/>
              <a:gd name="connsiteX147" fmla="*/ 32722 w 338138"/>
              <a:gd name="connsiteY147" fmla="*/ 132370 h 336550"/>
              <a:gd name="connsiteX148" fmla="*/ 48524 w 338138"/>
              <a:gd name="connsiteY148" fmla="*/ 137637 h 336550"/>
              <a:gd name="connsiteX149" fmla="*/ 53791 w 338138"/>
              <a:gd name="connsiteY149" fmla="*/ 133687 h 336550"/>
              <a:gd name="connsiteX150" fmla="*/ 55108 w 338138"/>
              <a:gd name="connsiteY150" fmla="*/ 138954 h 336550"/>
              <a:gd name="connsiteX151" fmla="*/ 60375 w 338138"/>
              <a:gd name="connsiteY151" fmla="*/ 137637 h 336550"/>
              <a:gd name="connsiteX152" fmla="*/ 60375 w 338138"/>
              <a:gd name="connsiteY152" fmla="*/ 157390 h 336550"/>
              <a:gd name="connsiteX153" fmla="*/ 68275 w 338138"/>
              <a:gd name="connsiteY153" fmla="*/ 152122 h 336550"/>
              <a:gd name="connsiteX154" fmla="*/ 65642 w 338138"/>
              <a:gd name="connsiteY154" fmla="*/ 146855 h 336550"/>
              <a:gd name="connsiteX155" fmla="*/ 70909 w 338138"/>
              <a:gd name="connsiteY155" fmla="*/ 136320 h 336550"/>
              <a:gd name="connsiteX156" fmla="*/ 69592 w 338138"/>
              <a:gd name="connsiteY156" fmla="*/ 140271 h 336550"/>
              <a:gd name="connsiteX157" fmla="*/ 80126 w 338138"/>
              <a:gd name="connsiteY157" fmla="*/ 135004 h 336550"/>
              <a:gd name="connsiteX158" fmla="*/ 86710 w 338138"/>
              <a:gd name="connsiteY158" fmla="*/ 136320 h 336550"/>
              <a:gd name="connsiteX159" fmla="*/ 97244 w 338138"/>
              <a:gd name="connsiteY159" fmla="*/ 124469 h 336550"/>
              <a:gd name="connsiteX160" fmla="*/ 140697 w 338138"/>
              <a:gd name="connsiteY160" fmla="*/ 111301 h 336550"/>
              <a:gd name="connsiteX161" fmla="*/ 135430 w 338138"/>
              <a:gd name="connsiteY161" fmla="*/ 108667 h 336550"/>
              <a:gd name="connsiteX162" fmla="*/ 139381 w 338138"/>
              <a:gd name="connsiteY162" fmla="*/ 103399 h 336550"/>
              <a:gd name="connsiteX163" fmla="*/ 124896 w 338138"/>
              <a:gd name="connsiteY163" fmla="*/ 106033 h 336550"/>
              <a:gd name="connsiteX164" fmla="*/ 149915 w 338138"/>
              <a:gd name="connsiteY164" fmla="*/ 100766 h 336550"/>
              <a:gd name="connsiteX165" fmla="*/ 164399 w 338138"/>
              <a:gd name="connsiteY165" fmla="*/ 91548 h 336550"/>
              <a:gd name="connsiteX166" fmla="*/ 156499 w 338138"/>
              <a:gd name="connsiteY166" fmla="*/ 94182 h 336550"/>
              <a:gd name="connsiteX167" fmla="*/ 157815 w 338138"/>
              <a:gd name="connsiteY167" fmla="*/ 88914 h 336550"/>
              <a:gd name="connsiteX168" fmla="*/ 155182 w 338138"/>
              <a:gd name="connsiteY168" fmla="*/ 83647 h 336550"/>
              <a:gd name="connsiteX169" fmla="*/ 157815 w 338138"/>
              <a:gd name="connsiteY169" fmla="*/ 79697 h 336550"/>
              <a:gd name="connsiteX170" fmla="*/ 147281 w 338138"/>
              <a:gd name="connsiteY170" fmla="*/ 78380 h 336550"/>
              <a:gd name="connsiteX171" fmla="*/ 139381 w 338138"/>
              <a:gd name="connsiteY171" fmla="*/ 69162 h 336550"/>
              <a:gd name="connsiteX172" fmla="*/ 139381 w 338138"/>
              <a:gd name="connsiteY172" fmla="*/ 74429 h 336550"/>
              <a:gd name="connsiteX173" fmla="*/ 134114 w 338138"/>
              <a:gd name="connsiteY173" fmla="*/ 74429 h 336550"/>
              <a:gd name="connsiteX174" fmla="*/ 113045 w 338138"/>
              <a:gd name="connsiteY174" fmla="*/ 94182 h 336550"/>
              <a:gd name="connsiteX175" fmla="*/ 106461 w 338138"/>
              <a:gd name="connsiteY175" fmla="*/ 74429 h 336550"/>
              <a:gd name="connsiteX176" fmla="*/ 114362 w 338138"/>
              <a:gd name="connsiteY176" fmla="*/ 71796 h 336550"/>
              <a:gd name="connsiteX177" fmla="*/ 119629 w 338138"/>
              <a:gd name="connsiteY177" fmla="*/ 69162 h 336550"/>
              <a:gd name="connsiteX178" fmla="*/ 142014 w 338138"/>
              <a:gd name="connsiteY178" fmla="*/ 61261 h 336550"/>
              <a:gd name="connsiteX179" fmla="*/ 145965 w 338138"/>
              <a:gd name="connsiteY179" fmla="*/ 57311 h 336550"/>
              <a:gd name="connsiteX180" fmla="*/ 145965 w 338138"/>
              <a:gd name="connsiteY180" fmla="*/ 53360 h 336550"/>
              <a:gd name="connsiteX181" fmla="*/ 139381 w 338138"/>
              <a:gd name="connsiteY181" fmla="*/ 55994 h 336550"/>
              <a:gd name="connsiteX182" fmla="*/ 138064 w 338138"/>
              <a:gd name="connsiteY182" fmla="*/ 44142 h 336550"/>
              <a:gd name="connsiteX183" fmla="*/ 123579 w 338138"/>
              <a:gd name="connsiteY183" fmla="*/ 55994 h 336550"/>
              <a:gd name="connsiteX184" fmla="*/ 123579 w 338138"/>
              <a:gd name="connsiteY184" fmla="*/ 54677 h 336550"/>
              <a:gd name="connsiteX185" fmla="*/ 116996 w 338138"/>
              <a:gd name="connsiteY185" fmla="*/ 53360 h 336550"/>
              <a:gd name="connsiteX186" fmla="*/ 111729 w 338138"/>
              <a:gd name="connsiteY186" fmla="*/ 54677 h 336550"/>
              <a:gd name="connsiteX187" fmla="*/ 113045 w 338138"/>
              <a:gd name="connsiteY187" fmla="*/ 53360 h 336550"/>
              <a:gd name="connsiteX188" fmla="*/ 109095 w 338138"/>
              <a:gd name="connsiteY188" fmla="*/ 53360 h 336550"/>
              <a:gd name="connsiteX189" fmla="*/ 109095 w 338138"/>
              <a:gd name="connsiteY189" fmla="*/ 49410 h 336550"/>
              <a:gd name="connsiteX190" fmla="*/ 93294 w 338138"/>
              <a:gd name="connsiteY190" fmla="*/ 54677 h 336550"/>
              <a:gd name="connsiteX191" fmla="*/ 107778 w 338138"/>
              <a:gd name="connsiteY191" fmla="*/ 49410 h 336550"/>
              <a:gd name="connsiteX192" fmla="*/ 103828 w 338138"/>
              <a:gd name="connsiteY192" fmla="*/ 48093 h 336550"/>
              <a:gd name="connsiteX193" fmla="*/ 105145 w 338138"/>
              <a:gd name="connsiteY193" fmla="*/ 45459 h 336550"/>
              <a:gd name="connsiteX194" fmla="*/ 101194 w 338138"/>
              <a:gd name="connsiteY194" fmla="*/ 44142 h 336550"/>
              <a:gd name="connsiteX195" fmla="*/ 93294 w 338138"/>
              <a:gd name="connsiteY195" fmla="*/ 44142 h 336550"/>
              <a:gd name="connsiteX196" fmla="*/ 97244 w 338138"/>
              <a:gd name="connsiteY196" fmla="*/ 38875 h 336550"/>
              <a:gd name="connsiteX197" fmla="*/ 88027 w 338138"/>
              <a:gd name="connsiteY197" fmla="*/ 40192 h 336550"/>
              <a:gd name="connsiteX198" fmla="*/ 89343 w 338138"/>
              <a:gd name="connsiteY198" fmla="*/ 37558 h 336550"/>
              <a:gd name="connsiteX199" fmla="*/ 88027 w 338138"/>
              <a:gd name="connsiteY199" fmla="*/ 36242 h 336550"/>
              <a:gd name="connsiteX200" fmla="*/ 89343 w 338138"/>
              <a:gd name="connsiteY200" fmla="*/ 34925 h 336550"/>
              <a:gd name="connsiteX201" fmla="*/ 131057 w 338138"/>
              <a:gd name="connsiteY201" fmla="*/ 33338 h 336550"/>
              <a:gd name="connsiteX202" fmla="*/ 125413 w 338138"/>
              <a:gd name="connsiteY202" fmla="*/ 35984 h 336550"/>
              <a:gd name="connsiteX203" fmla="*/ 131057 w 338138"/>
              <a:gd name="connsiteY203" fmla="*/ 37307 h 336550"/>
              <a:gd name="connsiteX204" fmla="*/ 128235 w 338138"/>
              <a:gd name="connsiteY204" fmla="*/ 38630 h 336550"/>
              <a:gd name="connsiteX205" fmla="*/ 132468 w 338138"/>
              <a:gd name="connsiteY205" fmla="*/ 41276 h 336550"/>
              <a:gd name="connsiteX206" fmla="*/ 135291 w 338138"/>
              <a:gd name="connsiteY206" fmla="*/ 41276 h 336550"/>
              <a:gd name="connsiteX207" fmla="*/ 138113 w 338138"/>
              <a:gd name="connsiteY207" fmla="*/ 38630 h 336550"/>
              <a:gd name="connsiteX208" fmla="*/ 133879 w 338138"/>
              <a:gd name="connsiteY208" fmla="*/ 39953 h 336550"/>
              <a:gd name="connsiteX209" fmla="*/ 133879 w 338138"/>
              <a:gd name="connsiteY209" fmla="*/ 37307 h 336550"/>
              <a:gd name="connsiteX210" fmla="*/ 135291 w 338138"/>
              <a:gd name="connsiteY210" fmla="*/ 34661 h 336550"/>
              <a:gd name="connsiteX211" fmla="*/ 131057 w 338138"/>
              <a:gd name="connsiteY211" fmla="*/ 34661 h 336550"/>
              <a:gd name="connsiteX212" fmla="*/ 131057 w 338138"/>
              <a:gd name="connsiteY212" fmla="*/ 33338 h 336550"/>
              <a:gd name="connsiteX213" fmla="*/ 242094 w 338138"/>
              <a:gd name="connsiteY213" fmla="*/ 31750 h 336550"/>
              <a:gd name="connsiteX214" fmla="*/ 238125 w 338138"/>
              <a:gd name="connsiteY214" fmla="*/ 34387 h 336550"/>
              <a:gd name="connsiteX215" fmla="*/ 250032 w 338138"/>
              <a:gd name="connsiteY215" fmla="*/ 48895 h 336550"/>
              <a:gd name="connsiteX216" fmla="*/ 256646 w 338138"/>
              <a:gd name="connsiteY216" fmla="*/ 59446 h 336550"/>
              <a:gd name="connsiteX217" fmla="*/ 257969 w 338138"/>
              <a:gd name="connsiteY217" fmla="*/ 58127 h 336550"/>
              <a:gd name="connsiteX218" fmla="*/ 255323 w 338138"/>
              <a:gd name="connsiteY218" fmla="*/ 52851 h 336550"/>
              <a:gd name="connsiteX219" fmla="*/ 259292 w 338138"/>
              <a:gd name="connsiteY219" fmla="*/ 56808 h 336550"/>
              <a:gd name="connsiteX220" fmla="*/ 260615 w 338138"/>
              <a:gd name="connsiteY220" fmla="*/ 58127 h 336550"/>
              <a:gd name="connsiteX221" fmla="*/ 261938 w 338138"/>
              <a:gd name="connsiteY221" fmla="*/ 58127 h 336550"/>
              <a:gd name="connsiteX222" fmla="*/ 254000 w 338138"/>
              <a:gd name="connsiteY222" fmla="*/ 42301 h 336550"/>
              <a:gd name="connsiteX223" fmla="*/ 256646 w 338138"/>
              <a:gd name="connsiteY223" fmla="*/ 42301 h 336550"/>
              <a:gd name="connsiteX224" fmla="*/ 261938 w 338138"/>
              <a:gd name="connsiteY224" fmla="*/ 48895 h 336550"/>
              <a:gd name="connsiteX225" fmla="*/ 264584 w 338138"/>
              <a:gd name="connsiteY225" fmla="*/ 48895 h 336550"/>
              <a:gd name="connsiteX226" fmla="*/ 266420 w 338138"/>
              <a:gd name="connsiteY226" fmla="*/ 47979 h 336550"/>
              <a:gd name="connsiteX227" fmla="*/ 267977 w 338138"/>
              <a:gd name="connsiteY227" fmla="*/ 49120 h 336550"/>
              <a:gd name="connsiteX228" fmla="*/ 274175 w 338138"/>
              <a:gd name="connsiteY228" fmla="*/ 61919 h 336550"/>
              <a:gd name="connsiteX229" fmla="*/ 275167 w 338138"/>
              <a:gd name="connsiteY229" fmla="*/ 67359 h 336550"/>
              <a:gd name="connsiteX230" fmla="*/ 271198 w 338138"/>
              <a:gd name="connsiteY230" fmla="*/ 64721 h 336550"/>
              <a:gd name="connsiteX231" fmla="*/ 269875 w 338138"/>
              <a:gd name="connsiteY231" fmla="*/ 68677 h 336550"/>
              <a:gd name="connsiteX232" fmla="*/ 263261 w 338138"/>
              <a:gd name="connsiteY232" fmla="*/ 62083 h 336550"/>
              <a:gd name="connsiteX233" fmla="*/ 267230 w 338138"/>
              <a:gd name="connsiteY233" fmla="*/ 68677 h 336550"/>
              <a:gd name="connsiteX234" fmla="*/ 265907 w 338138"/>
              <a:gd name="connsiteY234" fmla="*/ 71315 h 336550"/>
              <a:gd name="connsiteX235" fmla="*/ 265907 w 338138"/>
              <a:gd name="connsiteY235" fmla="*/ 76591 h 336550"/>
              <a:gd name="connsiteX236" fmla="*/ 256646 w 338138"/>
              <a:gd name="connsiteY236" fmla="*/ 72634 h 336550"/>
              <a:gd name="connsiteX237" fmla="*/ 255323 w 338138"/>
              <a:gd name="connsiteY237" fmla="*/ 71315 h 336550"/>
              <a:gd name="connsiteX238" fmla="*/ 254000 w 338138"/>
              <a:gd name="connsiteY238" fmla="*/ 69996 h 336550"/>
              <a:gd name="connsiteX239" fmla="*/ 252677 w 338138"/>
              <a:gd name="connsiteY239" fmla="*/ 68677 h 336550"/>
              <a:gd name="connsiteX240" fmla="*/ 252677 w 338138"/>
              <a:gd name="connsiteY240" fmla="*/ 67359 h 336550"/>
              <a:gd name="connsiteX241" fmla="*/ 251355 w 338138"/>
              <a:gd name="connsiteY241" fmla="*/ 67359 h 336550"/>
              <a:gd name="connsiteX242" fmla="*/ 251355 w 338138"/>
              <a:gd name="connsiteY242" fmla="*/ 66040 h 336550"/>
              <a:gd name="connsiteX243" fmla="*/ 248709 w 338138"/>
              <a:gd name="connsiteY243" fmla="*/ 68677 h 336550"/>
              <a:gd name="connsiteX244" fmla="*/ 256646 w 338138"/>
              <a:gd name="connsiteY244" fmla="*/ 76591 h 336550"/>
              <a:gd name="connsiteX245" fmla="*/ 256646 w 338138"/>
              <a:gd name="connsiteY245" fmla="*/ 81866 h 336550"/>
              <a:gd name="connsiteX246" fmla="*/ 259292 w 338138"/>
              <a:gd name="connsiteY246" fmla="*/ 84504 h 336550"/>
              <a:gd name="connsiteX247" fmla="*/ 259292 w 338138"/>
              <a:gd name="connsiteY247" fmla="*/ 85822 h 336550"/>
              <a:gd name="connsiteX248" fmla="*/ 268553 w 338138"/>
              <a:gd name="connsiteY248" fmla="*/ 96373 h 336550"/>
              <a:gd name="connsiteX249" fmla="*/ 255323 w 338138"/>
              <a:gd name="connsiteY249" fmla="*/ 99011 h 336550"/>
              <a:gd name="connsiteX250" fmla="*/ 261938 w 338138"/>
              <a:gd name="connsiteY250" fmla="*/ 112200 h 336550"/>
              <a:gd name="connsiteX251" fmla="*/ 260615 w 338138"/>
              <a:gd name="connsiteY251" fmla="*/ 112200 h 336550"/>
              <a:gd name="connsiteX252" fmla="*/ 260615 w 338138"/>
              <a:gd name="connsiteY252" fmla="*/ 113519 h 336550"/>
              <a:gd name="connsiteX253" fmla="*/ 261938 w 338138"/>
              <a:gd name="connsiteY253" fmla="*/ 114838 h 336550"/>
              <a:gd name="connsiteX254" fmla="*/ 261938 w 338138"/>
              <a:gd name="connsiteY254" fmla="*/ 116156 h 336550"/>
              <a:gd name="connsiteX255" fmla="*/ 261938 w 338138"/>
              <a:gd name="connsiteY255" fmla="*/ 117475 h 336550"/>
              <a:gd name="connsiteX256" fmla="*/ 279136 w 338138"/>
              <a:gd name="connsiteY256" fmla="*/ 110881 h 336550"/>
              <a:gd name="connsiteX257" fmla="*/ 275167 w 338138"/>
              <a:gd name="connsiteY257" fmla="*/ 104286 h 336550"/>
              <a:gd name="connsiteX258" fmla="*/ 280459 w 338138"/>
              <a:gd name="connsiteY258" fmla="*/ 91098 h 336550"/>
              <a:gd name="connsiteX259" fmla="*/ 284428 w 338138"/>
              <a:gd name="connsiteY259" fmla="*/ 89779 h 336550"/>
              <a:gd name="connsiteX260" fmla="*/ 292034 w 338138"/>
              <a:gd name="connsiteY260" fmla="*/ 97033 h 336550"/>
              <a:gd name="connsiteX261" fmla="*/ 296839 w 338138"/>
              <a:gd name="connsiteY261" fmla="*/ 96469 h 336550"/>
              <a:gd name="connsiteX262" fmla="*/ 300303 w 338138"/>
              <a:gd name="connsiteY262" fmla="*/ 101649 h 336550"/>
              <a:gd name="connsiteX263" fmla="*/ 297657 w 338138"/>
              <a:gd name="connsiteY263" fmla="*/ 96373 h 336550"/>
              <a:gd name="connsiteX264" fmla="*/ 296839 w 338138"/>
              <a:gd name="connsiteY264" fmla="*/ 96469 h 336550"/>
              <a:gd name="connsiteX265" fmla="*/ 292365 w 338138"/>
              <a:gd name="connsiteY265" fmla="*/ 89779 h 336550"/>
              <a:gd name="connsiteX266" fmla="*/ 292365 w 338138"/>
              <a:gd name="connsiteY266" fmla="*/ 91098 h 336550"/>
              <a:gd name="connsiteX267" fmla="*/ 288396 w 338138"/>
              <a:gd name="connsiteY267" fmla="*/ 88460 h 336550"/>
              <a:gd name="connsiteX268" fmla="*/ 289719 w 338138"/>
              <a:gd name="connsiteY268" fmla="*/ 87141 h 336550"/>
              <a:gd name="connsiteX269" fmla="*/ 308240 w 338138"/>
              <a:gd name="connsiteY269" fmla="*/ 100330 h 336550"/>
              <a:gd name="connsiteX270" fmla="*/ 308240 w 338138"/>
              <a:gd name="connsiteY270" fmla="*/ 97692 h 336550"/>
              <a:gd name="connsiteX271" fmla="*/ 308240 w 338138"/>
              <a:gd name="connsiteY271" fmla="*/ 96373 h 336550"/>
              <a:gd name="connsiteX272" fmla="*/ 302949 w 338138"/>
              <a:gd name="connsiteY272" fmla="*/ 88460 h 336550"/>
              <a:gd name="connsiteX273" fmla="*/ 278474 w 338138"/>
              <a:gd name="connsiteY273" fmla="*/ 56808 h 336550"/>
              <a:gd name="connsiteX274" fmla="*/ 267977 w 338138"/>
              <a:gd name="connsiteY274" fmla="*/ 49120 h 336550"/>
              <a:gd name="connsiteX275" fmla="*/ 267230 w 338138"/>
              <a:gd name="connsiteY275" fmla="*/ 47576 h 336550"/>
              <a:gd name="connsiteX276" fmla="*/ 266420 w 338138"/>
              <a:gd name="connsiteY276" fmla="*/ 47979 h 336550"/>
              <a:gd name="connsiteX277" fmla="*/ 246062 w 338138"/>
              <a:gd name="connsiteY277" fmla="*/ 33069 h 336550"/>
              <a:gd name="connsiteX278" fmla="*/ 242094 w 338138"/>
              <a:gd name="connsiteY278" fmla="*/ 31750 h 336550"/>
              <a:gd name="connsiteX279" fmla="*/ 173336 w 338138"/>
              <a:gd name="connsiteY279" fmla="*/ 26988 h 336550"/>
              <a:gd name="connsiteX280" fmla="*/ 172046 w 338138"/>
              <a:gd name="connsiteY280" fmla="*/ 28287 h 336550"/>
              <a:gd name="connsiteX281" fmla="*/ 166887 w 338138"/>
              <a:gd name="connsiteY281" fmla="*/ 28287 h 336550"/>
              <a:gd name="connsiteX282" fmla="*/ 163017 w 338138"/>
              <a:gd name="connsiteY282" fmla="*/ 28287 h 336550"/>
              <a:gd name="connsiteX283" fmla="*/ 165597 w 338138"/>
              <a:gd name="connsiteY283" fmla="*/ 33482 h 336550"/>
              <a:gd name="connsiteX284" fmla="*/ 153988 w 338138"/>
              <a:gd name="connsiteY284" fmla="*/ 39977 h 336550"/>
              <a:gd name="connsiteX285" fmla="*/ 156568 w 338138"/>
              <a:gd name="connsiteY285" fmla="*/ 41276 h 336550"/>
              <a:gd name="connsiteX286" fmla="*/ 164307 w 338138"/>
              <a:gd name="connsiteY286" fmla="*/ 37379 h 336550"/>
              <a:gd name="connsiteX287" fmla="*/ 166887 w 338138"/>
              <a:gd name="connsiteY287" fmla="*/ 38678 h 336550"/>
              <a:gd name="connsiteX288" fmla="*/ 169466 w 338138"/>
              <a:gd name="connsiteY288" fmla="*/ 34781 h 336550"/>
              <a:gd name="connsiteX289" fmla="*/ 174626 w 338138"/>
              <a:gd name="connsiteY289" fmla="*/ 29586 h 336550"/>
              <a:gd name="connsiteX290" fmla="*/ 173336 w 338138"/>
              <a:gd name="connsiteY290" fmla="*/ 26988 h 336550"/>
              <a:gd name="connsiteX291" fmla="*/ 147638 w 338138"/>
              <a:gd name="connsiteY291" fmla="*/ 26988 h 336550"/>
              <a:gd name="connsiteX292" fmla="*/ 139700 w 338138"/>
              <a:gd name="connsiteY292" fmla="*/ 31751 h 336550"/>
              <a:gd name="connsiteX293" fmla="*/ 144992 w 338138"/>
              <a:gd name="connsiteY293" fmla="*/ 30163 h 336550"/>
              <a:gd name="connsiteX294" fmla="*/ 144992 w 338138"/>
              <a:gd name="connsiteY294" fmla="*/ 31751 h 336550"/>
              <a:gd name="connsiteX295" fmla="*/ 146315 w 338138"/>
              <a:gd name="connsiteY295" fmla="*/ 30163 h 336550"/>
              <a:gd name="connsiteX296" fmla="*/ 147638 w 338138"/>
              <a:gd name="connsiteY296" fmla="*/ 26988 h 336550"/>
              <a:gd name="connsiteX297" fmla="*/ 195455 w 338138"/>
              <a:gd name="connsiteY297" fmla="*/ 23813 h 336550"/>
              <a:gd name="connsiteX298" fmla="*/ 194108 w 338138"/>
              <a:gd name="connsiteY298" fmla="*/ 25136 h 336550"/>
              <a:gd name="connsiteX299" fmla="*/ 192761 w 338138"/>
              <a:gd name="connsiteY299" fmla="*/ 25136 h 336550"/>
              <a:gd name="connsiteX300" fmla="*/ 191414 w 338138"/>
              <a:gd name="connsiteY300" fmla="*/ 25136 h 336550"/>
              <a:gd name="connsiteX301" fmla="*/ 190067 w 338138"/>
              <a:gd name="connsiteY301" fmla="*/ 29104 h 336550"/>
              <a:gd name="connsiteX302" fmla="*/ 187373 w 338138"/>
              <a:gd name="connsiteY302" fmla="*/ 27782 h 336550"/>
              <a:gd name="connsiteX303" fmla="*/ 184679 w 338138"/>
              <a:gd name="connsiteY303" fmla="*/ 27782 h 336550"/>
              <a:gd name="connsiteX304" fmla="*/ 179292 w 338138"/>
              <a:gd name="connsiteY304" fmla="*/ 26459 h 336550"/>
              <a:gd name="connsiteX305" fmla="*/ 179292 w 338138"/>
              <a:gd name="connsiteY305" fmla="*/ 29104 h 336550"/>
              <a:gd name="connsiteX306" fmla="*/ 176598 w 338138"/>
              <a:gd name="connsiteY306" fmla="*/ 27782 h 336550"/>
              <a:gd name="connsiteX307" fmla="*/ 169863 w 338138"/>
              <a:gd name="connsiteY307" fmla="*/ 37042 h 336550"/>
              <a:gd name="connsiteX308" fmla="*/ 173904 w 338138"/>
              <a:gd name="connsiteY308" fmla="*/ 38365 h 336550"/>
              <a:gd name="connsiteX309" fmla="*/ 179292 w 338138"/>
              <a:gd name="connsiteY309" fmla="*/ 44979 h 336550"/>
              <a:gd name="connsiteX310" fmla="*/ 179292 w 338138"/>
              <a:gd name="connsiteY310" fmla="*/ 48948 h 336550"/>
              <a:gd name="connsiteX311" fmla="*/ 181985 w 338138"/>
              <a:gd name="connsiteY311" fmla="*/ 52917 h 336550"/>
              <a:gd name="connsiteX312" fmla="*/ 179292 w 338138"/>
              <a:gd name="connsiteY312" fmla="*/ 59532 h 336550"/>
              <a:gd name="connsiteX313" fmla="*/ 177945 w 338138"/>
              <a:gd name="connsiteY313" fmla="*/ 60854 h 336550"/>
              <a:gd name="connsiteX314" fmla="*/ 180639 w 338138"/>
              <a:gd name="connsiteY314" fmla="*/ 68792 h 336550"/>
              <a:gd name="connsiteX315" fmla="*/ 187373 w 338138"/>
              <a:gd name="connsiteY315" fmla="*/ 71438 h 336550"/>
              <a:gd name="connsiteX316" fmla="*/ 188720 w 338138"/>
              <a:gd name="connsiteY316" fmla="*/ 67469 h 336550"/>
              <a:gd name="connsiteX317" fmla="*/ 214313 w 338138"/>
              <a:gd name="connsiteY317" fmla="*/ 50271 h 336550"/>
              <a:gd name="connsiteX318" fmla="*/ 208925 w 338138"/>
              <a:gd name="connsiteY318" fmla="*/ 47625 h 336550"/>
              <a:gd name="connsiteX319" fmla="*/ 214313 w 338138"/>
              <a:gd name="connsiteY319" fmla="*/ 46302 h 336550"/>
              <a:gd name="connsiteX320" fmla="*/ 210272 w 338138"/>
              <a:gd name="connsiteY320" fmla="*/ 41011 h 336550"/>
              <a:gd name="connsiteX321" fmla="*/ 214313 w 338138"/>
              <a:gd name="connsiteY321" fmla="*/ 42334 h 336550"/>
              <a:gd name="connsiteX322" fmla="*/ 212966 w 338138"/>
              <a:gd name="connsiteY322" fmla="*/ 38365 h 336550"/>
              <a:gd name="connsiteX323" fmla="*/ 204884 w 338138"/>
              <a:gd name="connsiteY323" fmla="*/ 26459 h 336550"/>
              <a:gd name="connsiteX324" fmla="*/ 199496 w 338138"/>
              <a:gd name="connsiteY324" fmla="*/ 27782 h 336550"/>
              <a:gd name="connsiteX325" fmla="*/ 198149 w 338138"/>
              <a:gd name="connsiteY325" fmla="*/ 26459 h 336550"/>
              <a:gd name="connsiteX326" fmla="*/ 200843 w 338138"/>
              <a:gd name="connsiteY326" fmla="*/ 25136 h 336550"/>
              <a:gd name="connsiteX327" fmla="*/ 196802 w 338138"/>
              <a:gd name="connsiteY327" fmla="*/ 23813 h 336550"/>
              <a:gd name="connsiteX328" fmla="*/ 195455 w 338138"/>
              <a:gd name="connsiteY328" fmla="*/ 23813 h 336550"/>
              <a:gd name="connsiteX329" fmla="*/ 169069 w 338138"/>
              <a:gd name="connsiteY329" fmla="*/ 0 h 336550"/>
              <a:gd name="connsiteX330" fmla="*/ 338138 w 338138"/>
              <a:gd name="connsiteY330" fmla="*/ 168275 h 336550"/>
              <a:gd name="connsiteX331" fmla="*/ 169069 w 338138"/>
              <a:gd name="connsiteY331" fmla="*/ 336550 h 336550"/>
              <a:gd name="connsiteX332" fmla="*/ 0 w 338138"/>
              <a:gd name="connsiteY332" fmla="*/ 168275 h 336550"/>
              <a:gd name="connsiteX333" fmla="*/ 169069 w 338138"/>
              <a:gd name="connsiteY333"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38138" h="336550">
                <a:moveTo>
                  <a:pt x="75248" y="171450"/>
                </a:moveTo>
                <a:cubicBezTo>
                  <a:pt x="72708" y="172641"/>
                  <a:pt x="71438" y="172641"/>
                  <a:pt x="72708" y="177403"/>
                </a:cubicBezTo>
                <a:cubicBezTo>
                  <a:pt x="76518" y="176213"/>
                  <a:pt x="76518" y="176213"/>
                  <a:pt x="80328" y="180975"/>
                </a:cubicBezTo>
                <a:cubicBezTo>
                  <a:pt x="84138" y="178594"/>
                  <a:pt x="84138" y="178594"/>
                  <a:pt x="84138" y="178594"/>
                </a:cubicBezTo>
                <a:lnTo>
                  <a:pt x="81598" y="173831"/>
                </a:lnTo>
                <a:cubicBezTo>
                  <a:pt x="76518" y="171450"/>
                  <a:pt x="76518" y="171450"/>
                  <a:pt x="76518" y="171450"/>
                </a:cubicBezTo>
                <a:cubicBezTo>
                  <a:pt x="75248" y="171450"/>
                  <a:pt x="75248" y="171450"/>
                  <a:pt x="75248" y="171450"/>
                </a:cubicBezTo>
                <a:close/>
                <a:moveTo>
                  <a:pt x="46038" y="158750"/>
                </a:moveTo>
                <a:cubicBezTo>
                  <a:pt x="47427" y="160161"/>
                  <a:pt x="48816" y="162984"/>
                  <a:pt x="55761" y="164395"/>
                </a:cubicBezTo>
                <a:cubicBezTo>
                  <a:pt x="57150" y="164395"/>
                  <a:pt x="57150" y="164395"/>
                  <a:pt x="57150" y="164395"/>
                </a:cubicBezTo>
                <a:cubicBezTo>
                  <a:pt x="59928" y="170039"/>
                  <a:pt x="59928" y="170039"/>
                  <a:pt x="66874" y="171450"/>
                </a:cubicBezTo>
                <a:cubicBezTo>
                  <a:pt x="68263" y="168628"/>
                  <a:pt x="68263" y="168628"/>
                  <a:pt x="68263" y="168628"/>
                </a:cubicBezTo>
                <a:cubicBezTo>
                  <a:pt x="68263" y="168628"/>
                  <a:pt x="66874" y="168628"/>
                  <a:pt x="65485" y="165806"/>
                </a:cubicBezTo>
                <a:cubicBezTo>
                  <a:pt x="64096" y="163689"/>
                  <a:pt x="63401" y="162631"/>
                  <a:pt x="62359" y="162454"/>
                </a:cubicBezTo>
                <a:cubicBezTo>
                  <a:pt x="61318" y="162278"/>
                  <a:pt x="59929" y="162984"/>
                  <a:pt x="57150" y="164395"/>
                </a:cubicBezTo>
                <a:cubicBezTo>
                  <a:pt x="57150" y="162984"/>
                  <a:pt x="57150" y="158750"/>
                  <a:pt x="52983" y="158750"/>
                </a:cubicBezTo>
                <a:cubicBezTo>
                  <a:pt x="50205" y="158750"/>
                  <a:pt x="48816" y="158750"/>
                  <a:pt x="46038" y="158750"/>
                </a:cubicBezTo>
                <a:close/>
                <a:moveTo>
                  <a:pt x="296334" y="109538"/>
                </a:moveTo>
                <a:cubicBezTo>
                  <a:pt x="292365" y="110852"/>
                  <a:pt x="284428" y="116107"/>
                  <a:pt x="272522" y="118735"/>
                </a:cubicBezTo>
                <a:cubicBezTo>
                  <a:pt x="272522" y="120049"/>
                  <a:pt x="272522" y="120049"/>
                  <a:pt x="272522" y="120049"/>
                </a:cubicBezTo>
                <a:cubicBezTo>
                  <a:pt x="272522" y="120049"/>
                  <a:pt x="272522" y="121362"/>
                  <a:pt x="272522" y="121362"/>
                </a:cubicBezTo>
                <a:cubicBezTo>
                  <a:pt x="271199" y="122676"/>
                  <a:pt x="271199" y="122676"/>
                  <a:pt x="271199" y="122676"/>
                </a:cubicBezTo>
                <a:cubicBezTo>
                  <a:pt x="269876" y="122676"/>
                  <a:pt x="269876" y="122676"/>
                  <a:pt x="269876" y="122676"/>
                </a:cubicBezTo>
                <a:cubicBezTo>
                  <a:pt x="268553" y="122676"/>
                  <a:pt x="268553" y="122676"/>
                  <a:pt x="268553" y="122676"/>
                </a:cubicBezTo>
                <a:cubicBezTo>
                  <a:pt x="264584" y="134500"/>
                  <a:pt x="259292" y="146324"/>
                  <a:pt x="246063" y="164718"/>
                </a:cubicBezTo>
                <a:cubicBezTo>
                  <a:pt x="250032" y="168659"/>
                  <a:pt x="250032" y="168659"/>
                  <a:pt x="250032" y="168659"/>
                </a:cubicBezTo>
                <a:cubicBezTo>
                  <a:pt x="252678" y="185738"/>
                  <a:pt x="252678" y="185738"/>
                  <a:pt x="250032" y="190993"/>
                </a:cubicBezTo>
                <a:cubicBezTo>
                  <a:pt x="272522" y="210700"/>
                  <a:pt x="272522" y="210700"/>
                  <a:pt x="277813" y="212014"/>
                </a:cubicBezTo>
                <a:cubicBezTo>
                  <a:pt x="277813" y="210700"/>
                  <a:pt x="279136" y="209387"/>
                  <a:pt x="280459" y="208073"/>
                </a:cubicBezTo>
                <a:cubicBezTo>
                  <a:pt x="287074" y="205445"/>
                  <a:pt x="293688" y="204131"/>
                  <a:pt x="298980" y="202818"/>
                </a:cubicBezTo>
                <a:cubicBezTo>
                  <a:pt x="316178" y="197562"/>
                  <a:pt x="317501" y="196249"/>
                  <a:pt x="316178" y="223838"/>
                </a:cubicBezTo>
                <a:cubicBezTo>
                  <a:pt x="322792" y="206759"/>
                  <a:pt x="325438" y="188366"/>
                  <a:pt x="325438" y="168659"/>
                </a:cubicBezTo>
                <a:cubicBezTo>
                  <a:pt x="325438" y="148952"/>
                  <a:pt x="321469" y="129245"/>
                  <a:pt x="314855" y="110852"/>
                </a:cubicBezTo>
                <a:cubicBezTo>
                  <a:pt x="313532" y="112166"/>
                  <a:pt x="312209" y="112166"/>
                  <a:pt x="312209" y="112166"/>
                </a:cubicBezTo>
                <a:cubicBezTo>
                  <a:pt x="312209" y="114793"/>
                  <a:pt x="312209" y="116107"/>
                  <a:pt x="310886" y="118735"/>
                </a:cubicBezTo>
                <a:cubicBezTo>
                  <a:pt x="305594" y="118735"/>
                  <a:pt x="296334" y="109538"/>
                  <a:pt x="296334" y="109538"/>
                </a:cubicBezTo>
                <a:close/>
                <a:moveTo>
                  <a:pt x="147638" y="101600"/>
                </a:moveTo>
                <a:cubicBezTo>
                  <a:pt x="147638" y="101600"/>
                  <a:pt x="152174" y="106363"/>
                  <a:pt x="152174" y="109538"/>
                </a:cubicBezTo>
                <a:cubicBezTo>
                  <a:pt x="155576" y="103187"/>
                  <a:pt x="155576" y="103187"/>
                  <a:pt x="155576" y="103187"/>
                </a:cubicBezTo>
                <a:close/>
                <a:moveTo>
                  <a:pt x="84455" y="93067"/>
                </a:moveTo>
                <a:cubicBezTo>
                  <a:pt x="86360" y="92736"/>
                  <a:pt x="88583" y="93398"/>
                  <a:pt x="92393" y="94721"/>
                </a:cubicBezTo>
                <a:cubicBezTo>
                  <a:pt x="93663" y="101335"/>
                  <a:pt x="94933" y="105304"/>
                  <a:pt x="100013" y="107950"/>
                </a:cubicBezTo>
                <a:cubicBezTo>
                  <a:pt x="93663" y="109273"/>
                  <a:pt x="89853" y="115888"/>
                  <a:pt x="83503" y="114565"/>
                </a:cubicBezTo>
                <a:cubicBezTo>
                  <a:pt x="83503" y="111919"/>
                  <a:pt x="86043" y="110596"/>
                  <a:pt x="86043" y="106627"/>
                </a:cubicBezTo>
                <a:cubicBezTo>
                  <a:pt x="89853" y="103981"/>
                  <a:pt x="89853" y="103981"/>
                  <a:pt x="89853" y="103981"/>
                </a:cubicBezTo>
                <a:cubicBezTo>
                  <a:pt x="88583" y="103981"/>
                  <a:pt x="88583" y="103981"/>
                  <a:pt x="88583" y="103981"/>
                </a:cubicBezTo>
                <a:cubicBezTo>
                  <a:pt x="87313" y="103981"/>
                  <a:pt x="86043" y="103981"/>
                  <a:pt x="84773" y="105304"/>
                </a:cubicBezTo>
                <a:cubicBezTo>
                  <a:pt x="84773" y="105304"/>
                  <a:pt x="82233" y="106627"/>
                  <a:pt x="79693" y="109273"/>
                </a:cubicBezTo>
                <a:cubicBezTo>
                  <a:pt x="78423" y="110596"/>
                  <a:pt x="77153" y="111919"/>
                  <a:pt x="74613" y="113242"/>
                </a:cubicBezTo>
                <a:cubicBezTo>
                  <a:pt x="75883" y="109273"/>
                  <a:pt x="77153" y="105304"/>
                  <a:pt x="84773" y="101335"/>
                </a:cubicBezTo>
                <a:cubicBezTo>
                  <a:pt x="82233" y="100012"/>
                  <a:pt x="80963" y="97367"/>
                  <a:pt x="78423" y="97367"/>
                </a:cubicBezTo>
                <a:cubicBezTo>
                  <a:pt x="80963" y="94721"/>
                  <a:pt x="82550" y="93398"/>
                  <a:pt x="84455" y="93067"/>
                </a:cubicBezTo>
                <a:close/>
                <a:moveTo>
                  <a:pt x="265113" y="77788"/>
                </a:moveTo>
                <a:cubicBezTo>
                  <a:pt x="265113" y="77788"/>
                  <a:pt x="265113" y="77788"/>
                  <a:pt x="265113" y="81598"/>
                </a:cubicBezTo>
                <a:cubicBezTo>
                  <a:pt x="265113" y="81598"/>
                  <a:pt x="265113" y="81598"/>
                  <a:pt x="261938" y="84138"/>
                </a:cubicBezTo>
                <a:cubicBezTo>
                  <a:pt x="261938" y="81598"/>
                  <a:pt x="264055" y="80328"/>
                  <a:pt x="265113" y="77788"/>
                </a:cubicBezTo>
                <a:close/>
                <a:moveTo>
                  <a:pt x="249873" y="73025"/>
                </a:moveTo>
                <a:cubicBezTo>
                  <a:pt x="248603" y="74436"/>
                  <a:pt x="247333" y="75847"/>
                  <a:pt x="246063" y="78669"/>
                </a:cubicBezTo>
                <a:cubicBezTo>
                  <a:pt x="247333" y="78669"/>
                  <a:pt x="247333" y="78669"/>
                  <a:pt x="247333" y="78669"/>
                </a:cubicBezTo>
                <a:cubicBezTo>
                  <a:pt x="247333" y="80080"/>
                  <a:pt x="247333" y="80080"/>
                  <a:pt x="247333" y="80080"/>
                </a:cubicBezTo>
                <a:cubicBezTo>
                  <a:pt x="247333" y="81491"/>
                  <a:pt x="247333" y="81491"/>
                  <a:pt x="247333" y="81491"/>
                </a:cubicBezTo>
                <a:cubicBezTo>
                  <a:pt x="248603" y="82903"/>
                  <a:pt x="248603" y="82903"/>
                  <a:pt x="248603" y="82903"/>
                </a:cubicBezTo>
                <a:cubicBezTo>
                  <a:pt x="248603" y="84314"/>
                  <a:pt x="248603" y="84314"/>
                  <a:pt x="248603" y="84314"/>
                </a:cubicBezTo>
                <a:cubicBezTo>
                  <a:pt x="249873" y="85725"/>
                  <a:pt x="249873" y="85725"/>
                  <a:pt x="249873" y="85725"/>
                </a:cubicBezTo>
                <a:cubicBezTo>
                  <a:pt x="249873" y="81491"/>
                  <a:pt x="251143" y="80080"/>
                  <a:pt x="252413" y="80080"/>
                </a:cubicBezTo>
                <a:close/>
                <a:moveTo>
                  <a:pt x="222427" y="57150"/>
                </a:moveTo>
                <a:cubicBezTo>
                  <a:pt x="219957" y="57150"/>
                  <a:pt x="218723" y="58737"/>
                  <a:pt x="217488" y="58737"/>
                </a:cubicBezTo>
                <a:cubicBezTo>
                  <a:pt x="218723" y="60325"/>
                  <a:pt x="219957" y="61913"/>
                  <a:pt x="221192" y="61913"/>
                </a:cubicBezTo>
                <a:cubicBezTo>
                  <a:pt x="228601" y="60325"/>
                  <a:pt x="228601" y="58737"/>
                  <a:pt x="228601" y="57150"/>
                </a:cubicBezTo>
                <a:cubicBezTo>
                  <a:pt x="226131" y="57150"/>
                  <a:pt x="223662" y="57150"/>
                  <a:pt x="222427" y="57150"/>
                </a:cubicBezTo>
                <a:close/>
                <a:moveTo>
                  <a:pt x="261938" y="50536"/>
                </a:moveTo>
                <a:cubicBezTo>
                  <a:pt x="261938" y="50536"/>
                  <a:pt x="261938" y="51859"/>
                  <a:pt x="262997" y="53182"/>
                </a:cubicBezTo>
                <a:cubicBezTo>
                  <a:pt x="265113" y="55828"/>
                  <a:pt x="265113" y="57151"/>
                  <a:pt x="265113" y="57151"/>
                </a:cubicBezTo>
                <a:cubicBezTo>
                  <a:pt x="265113" y="57151"/>
                  <a:pt x="264055" y="53182"/>
                  <a:pt x="261938" y="50536"/>
                </a:cubicBezTo>
                <a:close/>
                <a:moveTo>
                  <a:pt x="149309" y="44450"/>
                </a:moveTo>
                <a:cubicBezTo>
                  <a:pt x="146635" y="45799"/>
                  <a:pt x="146635" y="45799"/>
                  <a:pt x="143961" y="47149"/>
                </a:cubicBezTo>
                <a:cubicBezTo>
                  <a:pt x="143961" y="47149"/>
                  <a:pt x="143961" y="47149"/>
                  <a:pt x="146635" y="51197"/>
                </a:cubicBezTo>
                <a:cubicBezTo>
                  <a:pt x="149309" y="49847"/>
                  <a:pt x="154656" y="51197"/>
                  <a:pt x="154656" y="53896"/>
                </a:cubicBezTo>
                <a:cubicBezTo>
                  <a:pt x="151982" y="57944"/>
                  <a:pt x="150646" y="60643"/>
                  <a:pt x="147972" y="63341"/>
                </a:cubicBezTo>
                <a:cubicBezTo>
                  <a:pt x="145298" y="63341"/>
                  <a:pt x="143961" y="64691"/>
                  <a:pt x="141288" y="64691"/>
                </a:cubicBezTo>
                <a:cubicBezTo>
                  <a:pt x="143961" y="64691"/>
                  <a:pt x="146635" y="64691"/>
                  <a:pt x="147972" y="66040"/>
                </a:cubicBezTo>
                <a:cubicBezTo>
                  <a:pt x="151982" y="71438"/>
                  <a:pt x="151982" y="71438"/>
                  <a:pt x="151982" y="71438"/>
                </a:cubicBezTo>
                <a:cubicBezTo>
                  <a:pt x="157330" y="60643"/>
                  <a:pt x="160004" y="61992"/>
                  <a:pt x="164014" y="66040"/>
                </a:cubicBezTo>
                <a:cubicBezTo>
                  <a:pt x="165351" y="64691"/>
                  <a:pt x="166688" y="63341"/>
                  <a:pt x="166688" y="60643"/>
                </a:cubicBezTo>
                <a:cubicBezTo>
                  <a:pt x="164014" y="60643"/>
                  <a:pt x="164014" y="56594"/>
                  <a:pt x="164014" y="55245"/>
                </a:cubicBezTo>
                <a:cubicBezTo>
                  <a:pt x="162677" y="53896"/>
                  <a:pt x="161340" y="52546"/>
                  <a:pt x="161340" y="49847"/>
                </a:cubicBezTo>
                <a:cubicBezTo>
                  <a:pt x="161340" y="49847"/>
                  <a:pt x="160004" y="49847"/>
                  <a:pt x="158667" y="49847"/>
                </a:cubicBezTo>
                <a:cubicBezTo>
                  <a:pt x="155993" y="48498"/>
                  <a:pt x="154656" y="48498"/>
                  <a:pt x="154656" y="48498"/>
                </a:cubicBezTo>
                <a:cubicBezTo>
                  <a:pt x="153319" y="47149"/>
                  <a:pt x="153319" y="45799"/>
                  <a:pt x="153319" y="45799"/>
                </a:cubicBezTo>
                <a:cubicBezTo>
                  <a:pt x="151982" y="45799"/>
                  <a:pt x="150646" y="47149"/>
                  <a:pt x="149309" y="48498"/>
                </a:cubicBezTo>
                <a:cubicBezTo>
                  <a:pt x="149309" y="48498"/>
                  <a:pt x="149309" y="47149"/>
                  <a:pt x="149309" y="44450"/>
                </a:cubicBezTo>
                <a:close/>
                <a:moveTo>
                  <a:pt x="121016" y="38100"/>
                </a:moveTo>
                <a:cubicBezTo>
                  <a:pt x="121016" y="39399"/>
                  <a:pt x="118330" y="40698"/>
                  <a:pt x="118330" y="41996"/>
                </a:cubicBezTo>
                <a:cubicBezTo>
                  <a:pt x="118330" y="43295"/>
                  <a:pt x="119673" y="44594"/>
                  <a:pt x="118330" y="44594"/>
                </a:cubicBezTo>
                <a:cubicBezTo>
                  <a:pt x="118330" y="45893"/>
                  <a:pt x="118330" y="45893"/>
                  <a:pt x="118330" y="47192"/>
                </a:cubicBezTo>
                <a:cubicBezTo>
                  <a:pt x="118330" y="47192"/>
                  <a:pt x="115643" y="47192"/>
                  <a:pt x="114300" y="47192"/>
                </a:cubicBezTo>
                <a:cubicBezTo>
                  <a:pt x="116986" y="51089"/>
                  <a:pt x="123703" y="52388"/>
                  <a:pt x="131763" y="45893"/>
                </a:cubicBezTo>
                <a:cubicBezTo>
                  <a:pt x="131763" y="44594"/>
                  <a:pt x="131763" y="44594"/>
                  <a:pt x="131763" y="44594"/>
                </a:cubicBezTo>
                <a:cubicBezTo>
                  <a:pt x="129076" y="44594"/>
                  <a:pt x="129076" y="43295"/>
                  <a:pt x="127733" y="41996"/>
                </a:cubicBezTo>
                <a:cubicBezTo>
                  <a:pt x="127733" y="41996"/>
                  <a:pt x="126390" y="43295"/>
                  <a:pt x="125046" y="43295"/>
                </a:cubicBezTo>
                <a:cubicBezTo>
                  <a:pt x="123703" y="43295"/>
                  <a:pt x="122360" y="41996"/>
                  <a:pt x="122360" y="40698"/>
                </a:cubicBezTo>
                <a:cubicBezTo>
                  <a:pt x="122360" y="39399"/>
                  <a:pt x="122360" y="39399"/>
                  <a:pt x="121016" y="38100"/>
                </a:cubicBezTo>
                <a:close/>
                <a:moveTo>
                  <a:pt x="144463" y="34925"/>
                </a:moveTo>
                <a:cubicBezTo>
                  <a:pt x="142875" y="36116"/>
                  <a:pt x="141287" y="36116"/>
                  <a:pt x="141287" y="36116"/>
                </a:cubicBezTo>
                <a:cubicBezTo>
                  <a:pt x="141287" y="37306"/>
                  <a:pt x="139700" y="38497"/>
                  <a:pt x="139700" y="39688"/>
                </a:cubicBezTo>
                <a:cubicBezTo>
                  <a:pt x="139700" y="39688"/>
                  <a:pt x="141287" y="39688"/>
                  <a:pt x="144463" y="37306"/>
                </a:cubicBezTo>
                <a:cubicBezTo>
                  <a:pt x="144463" y="37306"/>
                  <a:pt x="144463" y="36116"/>
                  <a:pt x="144463" y="34925"/>
                </a:cubicBezTo>
                <a:close/>
                <a:moveTo>
                  <a:pt x="89343" y="34925"/>
                </a:moveTo>
                <a:cubicBezTo>
                  <a:pt x="80126" y="40192"/>
                  <a:pt x="72226" y="45459"/>
                  <a:pt x="64325" y="53360"/>
                </a:cubicBezTo>
                <a:cubicBezTo>
                  <a:pt x="65642" y="53360"/>
                  <a:pt x="68275" y="53360"/>
                  <a:pt x="68275" y="53360"/>
                </a:cubicBezTo>
                <a:cubicBezTo>
                  <a:pt x="57741" y="63895"/>
                  <a:pt x="49840" y="71796"/>
                  <a:pt x="43257" y="77063"/>
                </a:cubicBezTo>
                <a:cubicBezTo>
                  <a:pt x="26139" y="100766"/>
                  <a:pt x="15605" y="129736"/>
                  <a:pt x="14288" y="161340"/>
                </a:cubicBezTo>
                <a:cubicBezTo>
                  <a:pt x="39306" y="177142"/>
                  <a:pt x="51157" y="207429"/>
                  <a:pt x="51157" y="207429"/>
                </a:cubicBezTo>
                <a:cubicBezTo>
                  <a:pt x="34039" y="235082"/>
                  <a:pt x="48524" y="242983"/>
                  <a:pt x="59058" y="248250"/>
                </a:cubicBezTo>
                <a:cubicBezTo>
                  <a:pt x="59058" y="250884"/>
                  <a:pt x="60375" y="253517"/>
                  <a:pt x="60375" y="256151"/>
                </a:cubicBezTo>
                <a:cubicBezTo>
                  <a:pt x="64325" y="260102"/>
                  <a:pt x="77493" y="270636"/>
                  <a:pt x="88027" y="274587"/>
                </a:cubicBezTo>
                <a:cubicBezTo>
                  <a:pt x="91977" y="290388"/>
                  <a:pt x="99878" y="303557"/>
                  <a:pt x="114362" y="314091"/>
                </a:cubicBezTo>
                <a:cubicBezTo>
                  <a:pt x="122263" y="316725"/>
                  <a:pt x="130163" y="319358"/>
                  <a:pt x="138064" y="320675"/>
                </a:cubicBezTo>
                <a:cubicBezTo>
                  <a:pt x="136747" y="319358"/>
                  <a:pt x="136747" y="318042"/>
                  <a:pt x="138064" y="316725"/>
                </a:cubicBezTo>
                <a:cubicBezTo>
                  <a:pt x="132797" y="315408"/>
                  <a:pt x="132797" y="315408"/>
                  <a:pt x="132797" y="315408"/>
                </a:cubicBezTo>
                <a:cubicBezTo>
                  <a:pt x="136747" y="315408"/>
                  <a:pt x="138064" y="314091"/>
                  <a:pt x="142014" y="315408"/>
                </a:cubicBezTo>
                <a:cubicBezTo>
                  <a:pt x="142014" y="314091"/>
                  <a:pt x="140697" y="312774"/>
                  <a:pt x="140697" y="311457"/>
                </a:cubicBezTo>
                <a:cubicBezTo>
                  <a:pt x="143331" y="310141"/>
                  <a:pt x="147281" y="310141"/>
                  <a:pt x="151232" y="307507"/>
                </a:cubicBezTo>
                <a:cubicBezTo>
                  <a:pt x="151232" y="307507"/>
                  <a:pt x="152548" y="307507"/>
                  <a:pt x="153865" y="308824"/>
                </a:cubicBezTo>
                <a:cubicBezTo>
                  <a:pt x="156499" y="306190"/>
                  <a:pt x="156499" y="306190"/>
                  <a:pt x="156499" y="306190"/>
                </a:cubicBezTo>
                <a:cubicBezTo>
                  <a:pt x="156499" y="298289"/>
                  <a:pt x="156499" y="298289"/>
                  <a:pt x="155182" y="294339"/>
                </a:cubicBezTo>
                <a:cubicBezTo>
                  <a:pt x="174933" y="282487"/>
                  <a:pt x="174933" y="282487"/>
                  <a:pt x="172300" y="275903"/>
                </a:cubicBezTo>
                <a:cubicBezTo>
                  <a:pt x="184151" y="262735"/>
                  <a:pt x="184151" y="262735"/>
                  <a:pt x="184151" y="254834"/>
                </a:cubicBezTo>
                <a:cubicBezTo>
                  <a:pt x="184151" y="254834"/>
                  <a:pt x="184151" y="253517"/>
                  <a:pt x="184151" y="252201"/>
                </a:cubicBezTo>
                <a:cubicBezTo>
                  <a:pt x="184151" y="252201"/>
                  <a:pt x="157815" y="250884"/>
                  <a:pt x="142014" y="236399"/>
                </a:cubicBezTo>
                <a:cubicBezTo>
                  <a:pt x="139381" y="236399"/>
                  <a:pt x="136747" y="236399"/>
                  <a:pt x="130163" y="241666"/>
                </a:cubicBezTo>
                <a:cubicBezTo>
                  <a:pt x="128847" y="240349"/>
                  <a:pt x="127530" y="239032"/>
                  <a:pt x="126213" y="237716"/>
                </a:cubicBezTo>
                <a:cubicBezTo>
                  <a:pt x="130163" y="233765"/>
                  <a:pt x="130163" y="233765"/>
                  <a:pt x="130163" y="233765"/>
                </a:cubicBezTo>
                <a:cubicBezTo>
                  <a:pt x="123579" y="221914"/>
                  <a:pt x="122263" y="221914"/>
                  <a:pt x="116996" y="220597"/>
                </a:cubicBezTo>
                <a:cubicBezTo>
                  <a:pt x="107778" y="219280"/>
                  <a:pt x="107778" y="219280"/>
                  <a:pt x="105145" y="211379"/>
                </a:cubicBezTo>
                <a:cubicBezTo>
                  <a:pt x="102511" y="208746"/>
                  <a:pt x="102511" y="208746"/>
                  <a:pt x="102511" y="208746"/>
                </a:cubicBezTo>
                <a:cubicBezTo>
                  <a:pt x="97244" y="203478"/>
                  <a:pt x="89343" y="200845"/>
                  <a:pt x="81443" y="198211"/>
                </a:cubicBezTo>
                <a:cubicBezTo>
                  <a:pt x="77493" y="198211"/>
                  <a:pt x="77493" y="198211"/>
                  <a:pt x="77493" y="198211"/>
                </a:cubicBezTo>
                <a:cubicBezTo>
                  <a:pt x="72226" y="195577"/>
                  <a:pt x="70909" y="194260"/>
                  <a:pt x="66958" y="191627"/>
                </a:cubicBezTo>
                <a:cubicBezTo>
                  <a:pt x="60375" y="196894"/>
                  <a:pt x="57741" y="196894"/>
                  <a:pt x="45890" y="187676"/>
                </a:cubicBezTo>
                <a:cubicBezTo>
                  <a:pt x="45890" y="186360"/>
                  <a:pt x="41940" y="181092"/>
                  <a:pt x="35356" y="177142"/>
                </a:cubicBezTo>
                <a:cubicBezTo>
                  <a:pt x="34039" y="174508"/>
                  <a:pt x="34039" y="174508"/>
                  <a:pt x="34039" y="174508"/>
                </a:cubicBezTo>
                <a:cubicBezTo>
                  <a:pt x="34039" y="170558"/>
                  <a:pt x="34039" y="167924"/>
                  <a:pt x="35356" y="165290"/>
                </a:cubicBezTo>
                <a:cubicBezTo>
                  <a:pt x="37990" y="162657"/>
                  <a:pt x="37990" y="161340"/>
                  <a:pt x="39306" y="158706"/>
                </a:cubicBezTo>
                <a:cubicBezTo>
                  <a:pt x="35356" y="158706"/>
                  <a:pt x="34039" y="160023"/>
                  <a:pt x="30089" y="163974"/>
                </a:cubicBezTo>
                <a:cubicBezTo>
                  <a:pt x="28772" y="162657"/>
                  <a:pt x="27455" y="162657"/>
                  <a:pt x="26139" y="161340"/>
                </a:cubicBezTo>
                <a:cubicBezTo>
                  <a:pt x="24822" y="160023"/>
                  <a:pt x="23505" y="152122"/>
                  <a:pt x="24822" y="144221"/>
                </a:cubicBezTo>
                <a:cubicBezTo>
                  <a:pt x="27455" y="142905"/>
                  <a:pt x="27455" y="142905"/>
                  <a:pt x="32722" y="132370"/>
                </a:cubicBezTo>
                <a:cubicBezTo>
                  <a:pt x="43257" y="132370"/>
                  <a:pt x="43257" y="132370"/>
                  <a:pt x="48524" y="137637"/>
                </a:cubicBezTo>
                <a:cubicBezTo>
                  <a:pt x="49840" y="136320"/>
                  <a:pt x="52474" y="135004"/>
                  <a:pt x="53791" y="133687"/>
                </a:cubicBezTo>
                <a:cubicBezTo>
                  <a:pt x="55108" y="138954"/>
                  <a:pt x="55108" y="138954"/>
                  <a:pt x="55108" y="138954"/>
                </a:cubicBezTo>
                <a:cubicBezTo>
                  <a:pt x="57741" y="138954"/>
                  <a:pt x="57741" y="138954"/>
                  <a:pt x="60375" y="137637"/>
                </a:cubicBezTo>
                <a:cubicBezTo>
                  <a:pt x="59058" y="144221"/>
                  <a:pt x="60375" y="150805"/>
                  <a:pt x="60375" y="157390"/>
                </a:cubicBezTo>
                <a:cubicBezTo>
                  <a:pt x="63008" y="156073"/>
                  <a:pt x="65642" y="153439"/>
                  <a:pt x="68275" y="152122"/>
                </a:cubicBezTo>
                <a:cubicBezTo>
                  <a:pt x="65642" y="146855"/>
                  <a:pt x="65642" y="146855"/>
                  <a:pt x="65642" y="146855"/>
                </a:cubicBezTo>
                <a:cubicBezTo>
                  <a:pt x="66958" y="142905"/>
                  <a:pt x="66958" y="141588"/>
                  <a:pt x="70909" y="136320"/>
                </a:cubicBezTo>
                <a:cubicBezTo>
                  <a:pt x="69592" y="137637"/>
                  <a:pt x="69592" y="138954"/>
                  <a:pt x="69592" y="140271"/>
                </a:cubicBezTo>
                <a:cubicBezTo>
                  <a:pt x="72226" y="137637"/>
                  <a:pt x="76176" y="137637"/>
                  <a:pt x="80126" y="135004"/>
                </a:cubicBezTo>
                <a:cubicBezTo>
                  <a:pt x="82760" y="135004"/>
                  <a:pt x="85393" y="135004"/>
                  <a:pt x="86710" y="136320"/>
                </a:cubicBezTo>
                <a:cubicBezTo>
                  <a:pt x="94611" y="127103"/>
                  <a:pt x="94611" y="127103"/>
                  <a:pt x="97244" y="124469"/>
                </a:cubicBezTo>
                <a:cubicBezTo>
                  <a:pt x="109095" y="119202"/>
                  <a:pt x="109095" y="119202"/>
                  <a:pt x="140697" y="111301"/>
                </a:cubicBezTo>
                <a:cubicBezTo>
                  <a:pt x="136747" y="111301"/>
                  <a:pt x="136747" y="111301"/>
                  <a:pt x="135430" y="108667"/>
                </a:cubicBezTo>
                <a:cubicBezTo>
                  <a:pt x="136747" y="107350"/>
                  <a:pt x="138064" y="104716"/>
                  <a:pt x="139381" y="103399"/>
                </a:cubicBezTo>
                <a:cubicBezTo>
                  <a:pt x="138064" y="103399"/>
                  <a:pt x="138064" y="103399"/>
                  <a:pt x="124896" y="106033"/>
                </a:cubicBezTo>
                <a:cubicBezTo>
                  <a:pt x="131480" y="100766"/>
                  <a:pt x="138064" y="100766"/>
                  <a:pt x="149915" y="100766"/>
                </a:cubicBezTo>
                <a:cubicBezTo>
                  <a:pt x="152548" y="100766"/>
                  <a:pt x="152548" y="100766"/>
                  <a:pt x="164399" y="91548"/>
                </a:cubicBezTo>
                <a:cubicBezTo>
                  <a:pt x="161766" y="91548"/>
                  <a:pt x="160449" y="91548"/>
                  <a:pt x="156499" y="94182"/>
                </a:cubicBezTo>
                <a:cubicBezTo>
                  <a:pt x="156499" y="91548"/>
                  <a:pt x="156499" y="91548"/>
                  <a:pt x="157815" y="88914"/>
                </a:cubicBezTo>
                <a:cubicBezTo>
                  <a:pt x="156499" y="87598"/>
                  <a:pt x="156499" y="84964"/>
                  <a:pt x="155182" y="83647"/>
                </a:cubicBezTo>
                <a:cubicBezTo>
                  <a:pt x="156499" y="82330"/>
                  <a:pt x="156499" y="82330"/>
                  <a:pt x="157815" y="79697"/>
                </a:cubicBezTo>
                <a:cubicBezTo>
                  <a:pt x="153865" y="77063"/>
                  <a:pt x="151232" y="77063"/>
                  <a:pt x="147281" y="78380"/>
                </a:cubicBezTo>
                <a:cubicBezTo>
                  <a:pt x="142014" y="70479"/>
                  <a:pt x="142014" y="70479"/>
                  <a:pt x="139381" y="69162"/>
                </a:cubicBezTo>
                <a:cubicBezTo>
                  <a:pt x="139381" y="70479"/>
                  <a:pt x="139381" y="73113"/>
                  <a:pt x="139381" y="74429"/>
                </a:cubicBezTo>
                <a:cubicBezTo>
                  <a:pt x="136747" y="74429"/>
                  <a:pt x="135430" y="74429"/>
                  <a:pt x="134114" y="74429"/>
                </a:cubicBezTo>
                <a:cubicBezTo>
                  <a:pt x="127530" y="81013"/>
                  <a:pt x="119629" y="87598"/>
                  <a:pt x="113045" y="94182"/>
                </a:cubicBezTo>
                <a:cubicBezTo>
                  <a:pt x="109095" y="90231"/>
                  <a:pt x="107778" y="78380"/>
                  <a:pt x="106461" y="74429"/>
                </a:cubicBezTo>
                <a:cubicBezTo>
                  <a:pt x="109095" y="73113"/>
                  <a:pt x="111729" y="71796"/>
                  <a:pt x="114362" y="71796"/>
                </a:cubicBezTo>
                <a:cubicBezTo>
                  <a:pt x="119629" y="69162"/>
                  <a:pt x="119629" y="69162"/>
                  <a:pt x="119629" y="69162"/>
                </a:cubicBezTo>
                <a:cubicBezTo>
                  <a:pt x="135430" y="58628"/>
                  <a:pt x="135430" y="58628"/>
                  <a:pt x="142014" y="61261"/>
                </a:cubicBezTo>
                <a:cubicBezTo>
                  <a:pt x="143331" y="59944"/>
                  <a:pt x="144648" y="58628"/>
                  <a:pt x="145965" y="57311"/>
                </a:cubicBezTo>
                <a:cubicBezTo>
                  <a:pt x="145965" y="53360"/>
                  <a:pt x="145965" y="53360"/>
                  <a:pt x="145965" y="53360"/>
                </a:cubicBezTo>
                <a:cubicBezTo>
                  <a:pt x="142014" y="54677"/>
                  <a:pt x="140697" y="55994"/>
                  <a:pt x="139381" y="55994"/>
                </a:cubicBezTo>
                <a:cubicBezTo>
                  <a:pt x="136747" y="52043"/>
                  <a:pt x="138064" y="48093"/>
                  <a:pt x="138064" y="44142"/>
                </a:cubicBezTo>
                <a:cubicBezTo>
                  <a:pt x="131480" y="55994"/>
                  <a:pt x="131480" y="55994"/>
                  <a:pt x="123579" y="55994"/>
                </a:cubicBezTo>
                <a:cubicBezTo>
                  <a:pt x="123579" y="55994"/>
                  <a:pt x="123579" y="54677"/>
                  <a:pt x="123579" y="54677"/>
                </a:cubicBezTo>
                <a:cubicBezTo>
                  <a:pt x="119629" y="54677"/>
                  <a:pt x="119629" y="54677"/>
                  <a:pt x="116996" y="53360"/>
                </a:cubicBezTo>
                <a:cubicBezTo>
                  <a:pt x="115679" y="53360"/>
                  <a:pt x="113045" y="54677"/>
                  <a:pt x="111729" y="54677"/>
                </a:cubicBezTo>
                <a:cubicBezTo>
                  <a:pt x="111729" y="54677"/>
                  <a:pt x="111729" y="54677"/>
                  <a:pt x="113045" y="53360"/>
                </a:cubicBezTo>
                <a:cubicBezTo>
                  <a:pt x="111729" y="53360"/>
                  <a:pt x="110412" y="53360"/>
                  <a:pt x="109095" y="53360"/>
                </a:cubicBezTo>
                <a:cubicBezTo>
                  <a:pt x="109095" y="52043"/>
                  <a:pt x="109095" y="50727"/>
                  <a:pt x="109095" y="49410"/>
                </a:cubicBezTo>
                <a:cubicBezTo>
                  <a:pt x="94611" y="55994"/>
                  <a:pt x="94611" y="55994"/>
                  <a:pt x="93294" y="54677"/>
                </a:cubicBezTo>
                <a:cubicBezTo>
                  <a:pt x="99878" y="53360"/>
                  <a:pt x="99878" y="52043"/>
                  <a:pt x="107778" y="49410"/>
                </a:cubicBezTo>
                <a:cubicBezTo>
                  <a:pt x="106461" y="49410"/>
                  <a:pt x="105145" y="48093"/>
                  <a:pt x="103828" y="48093"/>
                </a:cubicBezTo>
                <a:cubicBezTo>
                  <a:pt x="105145" y="45459"/>
                  <a:pt x="105145" y="45459"/>
                  <a:pt x="105145" y="45459"/>
                </a:cubicBezTo>
                <a:cubicBezTo>
                  <a:pt x="103828" y="44142"/>
                  <a:pt x="102511" y="44142"/>
                  <a:pt x="101194" y="44142"/>
                </a:cubicBezTo>
                <a:cubicBezTo>
                  <a:pt x="97244" y="45459"/>
                  <a:pt x="95927" y="45459"/>
                  <a:pt x="93294" y="44142"/>
                </a:cubicBezTo>
                <a:cubicBezTo>
                  <a:pt x="94611" y="42826"/>
                  <a:pt x="95927" y="40192"/>
                  <a:pt x="97244" y="38875"/>
                </a:cubicBezTo>
                <a:cubicBezTo>
                  <a:pt x="94611" y="38875"/>
                  <a:pt x="93294" y="38875"/>
                  <a:pt x="88027" y="40192"/>
                </a:cubicBezTo>
                <a:cubicBezTo>
                  <a:pt x="88027" y="38875"/>
                  <a:pt x="89343" y="37558"/>
                  <a:pt x="89343" y="37558"/>
                </a:cubicBezTo>
                <a:cubicBezTo>
                  <a:pt x="89343" y="36242"/>
                  <a:pt x="88027" y="36242"/>
                  <a:pt x="88027" y="36242"/>
                </a:cubicBezTo>
                <a:cubicBezTo>
                  <a:pt x="88027" y="36242"/>
                  <a:pt x="89343" y="34925"/>
                  <a:pt x="89343" y="34925"/>
                </a:cubicBezTo>
                <a:close/>
                <a:moveTo>
                  <a:pt x="131057" y="33338"/>
                </a:moveTo>
                <a:cubicBezTo>
                  <a:pt x="128235" y="34661"/>
                  <a:pt x="126824" y="34661"/>
                  <a:pt x="125413" y="35984"/>
                </a:cubicBezTo>
                <a:cubicBezTo>
                  <a:pt x="131057" y="35984"/>
                  <a:pt x="131057" y="35984"/>
                  <a:pt x="131057" y="37307"/>
                </a:cubicBezTo>
                <a:cubicBezTo>
                  <a:pt x="129646" y="37307"/>
                  <a:pt x="128235" y="38630"/>
                  <a:pt x="128235" y="38630"/>
                </a:cubicBezTo>
                <a:cubicBezTo>
                  <a:pt x="129646" y="38630"/>
                  <a:pt x="129646" y="41276"/>
                  <a:pt x="132468" y="41276"/>
                </a:cubicBezTo>
                <a:cubicBezTo>
                  <a:pt x="132468" y="41276"/>
                  <a:pt x="133879" y="41276"/>
                  <a:pt x="135291" y="41276"/>
                </a:cubicBezTo>
                <a:cubicBezTo>
                  <a:pt x="135291" y="39953"/>
                  <a:pt x="136702" y="39953"/>
                  <a:pt x="138113" y="38630"/>
                </a:cubicBezTo>
                <a:cubicBezTo>
                  <a:pt x="136702" y="38630"/>
                  <a:pt x="135291" y="38630"/>
                  <a:pt x="133879" y="39953"/>
                </a:cubicBezTo>
                <a:cubicBezTo>
                  <a:pt x="133879" y="38630"/>
                  <a:pt x="133879" y="37307"/>
                  <a:pt x="133879" y="37307"/>
                </a:cubicBezTo>
                <a:cubicBezTo>
                  <a:pt x="133879" y="35984"/>
                  <a:pt x="133879" y="35984"/>
                  <a:pt x="135291" y="34661"/>
                </a:cubicBezTo>
                <a:cubicBezTo>
                  <a:pt x="133879" y="34661"/>
                  <a:pt x="132468" y="34661"/>
                  <a:pt x="131057" y="34661"/>
                </a:cubicBezTo>
                <a:cubicBezTo>
                  <a:pt x="131057" y="34661"/>
                  <a:pt x="131057" y="33338"/>
                  <a:pt x="131057" y="33338"/>
                </a:cubicBezTo>
                <a:close/>
                <a:moveTo>
                  <a:pt x="242094" y="31750"/>
                </a:moveTo>
                <a:cubicBezTo>
                  <a:pt x="240771" y="33069"/>
                  <a:pt x="240771" y="33069"/>
                  <a:pt x="238125" y="34387"/>
                </a:cubicBezTo>
                <a:cubicBezTo>
                  <a:pt x="246062" y="42301"/>
                  <a:pt x="246062" y="42301"/>
                  <a:pt x="250032" y="48895"/>
                </a:cubicBezTo>
                <a:cubicBezTo>
                  <a:pt x="248709" y="52851"/>
                  <a:pt x="248709" y="52851"/>
                  <a:pt x="256646" y="59446"/>
                </a:cubicBezTo>
                <a:cubicBezTo>
                  <a:pt x="257969" y="59446"/>
                  <a:pt x="257969" y="59446"/>
                  <a:pt x="257969" y="58127"/>
                </a:cubicBezTo>
                <a:cubicBezTo>
                  <a:pt x="257969" y="56808"/>
                  <a:pt x="257969" y="56808"/>
                  <a:pt x="255323" y="52851"/>
                </a:cubicBezTo>
                <a:cubicBezTo>
                  <a:pt x="259292" y="56808"/>
                  <a:pt x="259292" y="56808"/>
                  <a:pt x="259292" y="56808"/>
                </a:cubicBezTo>
                <a:cubicBezTo>
                  <a:pt x="260615" y="58127"/>
                  <a:pt x="260615" y="58127"/>
                  <a:pt x="260615" y="58127"/>
                </a:cubicBezTo>
                <a:cubicBezTo>
                  <a:pt x="261938" y="58127"/>
                  <a:pt x="261938" y="58127"/>
                  <a:pt x="261938" y="58127"/>
                </a:cubicBezTo>
                <a:cubicBezTo>
                  <a:pt x="263261" y="54170"/>
                  <a:pt x="263261" y="54170"/>
                  <a:pt x="254000" y="42301"/>
                </a:cubicBezTo>
                <a:cubicBezTo>
                  <a:pt x="256646" y="42301"/>
                  <a:pt x="256646" y="42301"/>
                  <a:pt x="256646" y="42301"/>
                </a:cubicBezTo>
                <a:cubicBezTo>
                  <a:pt x="261938" y="48895"/>
                  <a:pt x="261938" y="48895"/>
                  <a:pt x="261938" y="48895"/>
                </a:cubicBezTo>
                <a:cubicBezTo>
                  <a:pt x="263261" y="48895"/>
                  <a:pt x="264584" y="48895"/>
                  <a:pt x="264584" y="48895"/>
                </a:cubicBezTo>
                <a:lnTo>
                  <a:pt x="266420" y="47979"/>
                </a:lnTo>
                <a:lnTo>
                  <a:pt x="267977" y="49120"/>
                </a:lnTo>
                <a:lnTo>
                  <a:pt x="274175" y="61919"/>
                </a:lnTo>
                <a:cubicBezTo>
                  <a:pt x="275167" y="64391"/>
                  <a:pt x="275167" y="65381"/>
                  <a:pt x="275167" y="67359"/>
                </a:cubicBezTo>
                <a:cubicBezTo>
                  <a:pt x="273844" y="66040"/>
                  <a:pt x="273844" y="66040"/>
                  <a:pt x="271198" y="64721"/>
                </a:cubicBezTo>
                <a:cubicBezTo>
                  <a:pt x="271198" y="66040"/>
                  <a:pt x="269875" y="67359"/>
                  <a:pt x="269875" y="68677"/>
                </a:cubicBezTo>
                <a:cubicBezTo>
                  <a:pt x="268553" y="67359"/>
                  <a:pt x="267230" y="67359"/>
                  <a:pt x="263261" y="62083"/>
                </a:cubicBezTo>
                <a:cubicBezTo>
                  <a:pt x="263261" y="63402"/>
                  <a:pt x="263261" y="63402"/>
                  <a:pt x="267230" y="68677"/>
                </a:cubicBezTo>
                <a:cubicBezTo>
                  <a:pt x="267230" y="69996"/>
                  <a:pt x="265907" y="71315"/>
                  <a:pt x="265907" y="71315"/>
                </a:cubicBezTo>
                <a:cubicBezTo>
                  <a:pt x="265907" y="72634"/>
                  <a:pt x="265907" y="75272"/>
                  <a:pt x="265907" y="76591"/>
                </a:cubicBezTo>
                <a:cubicBezTo>
                  <a:pt x="259292" y="73953"/>
                  <a:pt x="259292" y="73953"/>
                  <a:pt x="256646" y="72634"/>
                </a:cubicBezTo>
                <a:cubicBezTo>
                  <a:pt x="255323" y="72634"/>
                  <a:pt x="255323" y="71315"/>
                  <a:pt x="255323" y="71315"/>
                </a:cubicBezTo>
                <a:cubicBezTo>
                  <a:pt x="254000" y="69996"/>
                  <a:pt x="254000" y="69996"/>
                  <a:pt x="254000" y="69996"/>
                </a:cubicBezTo>
                <a:cubicBezTo>
                  <a:pt x="252677" y="68677"/>
                  <a:pt x="252677" y="68677"/>
                  <a:pt x="252677" y="68677"/>
                </a:cubicBezTo>
                <a:cubicBezTo>
                  <a:pt x="252677" y="67359"/>
                  <a:pt x="252677" y="67359"/>
                  <a:pt x="252677" y="67359"/>
                </a:cubicBezTo>
                <a:cubicBezTo>
                  <a:pt x="251355" y="67359"/>
                  <a:pt x="251355" y="67359"/>
                  <a:pt x="251355" y="67359"/>
                </a:cubicBezTo>
                <a:cubicBezTo>
                  <a:pt x="251355" y="66040"/>
                  <a:pt x="251355" y="66040"/>
                  <a:pt x="251355" y="66040"/>
                </a:cubicBezTo>
                <a:cubicBezTo>
                  <a:pt x="250032" y="66040"/>
                  <a:pt x="250032" y="67359"/>
                  <a:pt x="248709" y="68677"/>
                </a:cubicBezTo>
                <a:cubicBezTo>
                  <a:pt x="248709" y="69996"/>
                  <a:pt x="250032" y="71315"/>
                  <a:pt x="256646" y="76591"/>
                </a:cubicBezTo>
                <a:cubicBezTo>
                  <a:pt x="256646" y="77909"/>
                  <a:pt x="256646" y="80547"/>
                  <a:pt x="256646" y="81866"/>
                </a:cubicBezTo>
                <a:cubicBezTo>
                  <a:pt x="257969" y="83185"/>
                  <a:pt x="259292" y="83185"/>
                  <a:pt x="259292" y="84504"/>
                </a:cubicBezTo>
                <a:cubicBezTo>
                  <a:pt x="259292" y="85822"/>
                  <a:pt x="259292" y="85822"/>
                  <a:pt x="259292" y="85822"/>
                </a:cubicBezTo>
                <a:cubicBezTo>
                  <a:pt x="261938" y="85822"/>
                  <a:pt x="261938" y="85822"/>
                  <a:pt x="268553" y="96373"/>
                </a:cubicBezTo>
                <a:cubicBezTo>
                  <a:pt x="268553" y="97692"/>
                  <a:pt x="267230" y="97692"/>
                  <a:pt x="255323" y="99011"/>
                </a:cubicBezTo>
                <a:cubicBezTo>
                  <a:pt x="256646" y="102967"/>
                  <a:pt x="259292" y="106924"/>
                  <a:pt x="261938" y="112200"/>
                </a:cubicBezTo>
                <a:cubicBezTo>
                  <a:pt x="260615" y="112200"/>
                  <a:pt x="260615" y="112200"/>
                  <a:pt x="260615" y="112200"/>
                </a:cubicBezTo>
                <a:cubicBezTo>
                  <a:pt x="260615" y="113519"/>
                  <a:pt x="260615" y="113519"/>
                  <a:pt x="260615" y="113519"/>
                </a:cubicBezTo>
                <a:cubicBezTo>
                  <a:pt x="261938" y="114838"/>
                  <a:pt x="261938" y="114838"/>
                  <a:pt x="261938" y="114838"/>
                </a:cubicBezTo>
                <a:cubicBezTo>
                  <a:pt x="261938" y="116156"/>
                  <a:pt x="261938" y="116156"/>
                  <a:pt x="261938" y="116156"/>
                </a:cubicBezTo>
                <a:cubicBezTo>
                  <a:pt x="261938" y="117475"/>
                  <a:pt x="261938" y="117475"/>
                  <a:pt x="261938" y="117475"/>
                </a:cubicBezTo>
                <a:cubicBezTo>
                  <a:pt x="272521" y="113519"/>
                  <a:pt x="273844" y="113519"/>
                  <a:pt x="279136" y="110881"/>
                </a:cubicBezTo>
                <a:cubicBezTo>
                  <a:pt x="277813" y="108243"/>
                  <a:pt x="276490" y="106924"/>
                  <a:pt x="275167" y="104286"/>
                </a:cubicBezTo>
                <a:cubicBezTo>
                  <a:pt x="279136" y="100330"/>
                  <a:pt x="277813" y="95054"/>
                  <a:pt x="280459" y="91098"/>
                </a:cubicBezTo>
                <a:cubicBezTo>
                  <a:pt x="281782" y="91098"/>
                  <a:pt x="283105" y="89779"/>
                  <a:pt x="284428" y="89779"/>
                </a:cubicBezTo>
                <a:cubicBezTo>
                  <a:pt x="288397" y="93736"/>
                  <a:pt x="290381" y="96044"/>
                  <a:pt x="292034" y="97033"/>
                </a:cubicBezTo>
                <a:lnTo>
                  <a:pt x="296839" y="96469"/>
                </a:lnTo>
                <a:lnTo>
                  <a:pt x="300303" y="101649"/>
                </a:lnTo>
                <a:cubicBezTo>
                  <a:pt x="298980" y="99011"/>
                  <a:pt x="298980" y="99011"/>
                  <a:pt x="297657" y="96373"/>
                </a:cubicBezTo>
                <a:lnTo>
                  <a:pt x="296839" y="96469"/>
                </a:lnTo>
                <a:lnTo>
                  <a:pt x="292365" y="89779"/>
                </a:lnTo>
                <a:cubicBezTo>
                  <a:pt x="292365" y="89779"/>
                  <a:pt x="292365" y="91098"/>
                  <a:pt x="292365" y="91098"/>
                </a:cubicBezTo>
                <a:cubicBezTo>
                  <a:pt x="291042" y="91098"/>
                  <a:pt x="291042" y="91098"/>
                  <a:pt x="288396" y="88460"/>
                </a:cubicBezTo>
                <a:cubicBezTo>
                  <a:pt x="288396" y="88460"/>
                  <a:pt x="288396" y="87141"/>
                  <a:pt x="289719" y="87141"/>
                </a:cubicBezTo>
                <a:cubicBezTo>
                  <a:pt x="292365" y="87141"/>
                  <a:pt x="292365" y="87141"/>
                  <a:pt x="308240" y="100330"/>
                </a:cubicBezTo>
                <a:cubicBezTo>
                  <a:pt x="309563" y="99011"/>
                  <a:pt x="308240" y="97692"/>
                  <a:pt x="308240" y="97692"/>
                </a:cubicBezTo>
                <a:cubicBezTo>
                  <a:pt x="308240" y="96373"/>
                  <a:pt x="308240" y="96373"/>
                  <a:pt x="308240" y="96373"/>
                </a:cubicBezTo>
                <a:cubicBezTo>
                  <a:pt x="306917" y="93736"/>
                  <a:pt x="304272" y="91098"/>
                  <a:pt x="302949" y="88460"/>
                </a:cubicBezTo>
                <a:cubicBezTo>
                  <a:pt x="296334" y="76591"/>
                  <a:pt x="288066" y="66040"/>
                  <a:pt x="278474" y="56808"/>
                </a:cubicBezTo>
                <a:lnTo>
                  <a:pt x="267977" y="49120"/>
                </a:lnTo>
                <a:lnTo>
                  <a:pt x="267230" y="47576"/>
                </a:lnTo>
                <a:lnTo>
                  <a:pt x="266420" y="47979"/>
                </a:lnTo>
                <a:lnTo>
                  <a:pt x="246062" y="33069"/>
                </a:lnTo>
                <a:cubicBezTo>
                  <a:pt x="244739" y="33069"/>
                  <a:pt x="243416" y="31750"/>
                  <a:pt x="242094" y="31750"/>
                </a:cubicBezTo>
                <a:close/>
                <a:moveTo>
                  <a:pt x="173336" y="26988"/>
                </a:moveTo>
                <a:cubicBezTo>
                  <a:pt x="173336" y="26988"/>
                  <a:pt x="173336" y="26988"/>
                  <a:pt x="172046" y="28287"/>
                </a:cubicBezTo>
                <a:cubicBezTo>
                  <a:pt x="170756" y="26988"/>
                  <a:pt x="169466" y="28287"/>
                  <a:pt x="166887" y="28287"/>
                </a:cubicBezTo>
                <a:cubicBezTo>
                  <a:pt x="164307" y="28287"/>
                  <a:pt x="164307" y="28287"/>
                  <a:pt x="163017" y="28287"/>
                </a:cubicBezTo>
                <a:cubicBezTo>
                  <a:pt x="163017" y="30884"/>
                  <a:pt x="164307" y="30884"/>
                  <a:pt x="165597" y="33482"/>
                </a:cubicBezTo>
                <a:cubicBezTo>
                  <a:pt x="159147" y="38678"/>
                  <a:pt x="157857" y="39977"/>
                  <a:pt x="153988" y="39977"/>
                </a:cubicBezTo>
                <a:cubicBezTo>
                  <a:pt x="153988" y="39977"/>
                  <a:pt x="155278" y="39977"/>
                  <a:pt x="156568" y="41276"/>
                </a:cubicBezTo>
                <a:cubicBezTo>
                  <a:pt x="161727" y="38678"/>
                  <a:pt x="163017" y="38678"/>
                  <a:pt x="164307" y="37379"/>
                </a:cubicBezTo>
                <a:cubicBezTo>
                  <a:pt x="164307" y="37379"/>
                  <a:pt x="165597" y="37379"/>
                  <a:pt x="166887" y="38678"/>
                </a:cubicBezTo>
                <a:cubicBezTo>
                  <a:pt x="166887" y="37379"/>
                  <a:pt x="168176" y="36080"/>
                  <a:pt x="169466" y="34781"/>
                </a:cubicBezTo>
                <a:cubicBezTo>
                  <a:pt x="172046" y="34781"/>
                  <a:pt x="173336" y="33482"/>
                  <a:pt x="174626" y="29586"/>
                </a:cubicBezTo>
                <a:cubicBezTo>
                  <a:pt x="174626" y="28287"/>
                  <a:pt x="173336" y="26988"/>
                  <a:pt x="173336" y="26988"/>
                </a:cubicBezTo>
                <a:close/>
                <a:moveTo>
                  <a:pt x="147638" y="26988"/>
                </a:moveTo>
                <a:cubicBezTo>
                  <a:pt x="141023" y="31751"/>
                  <a:pt x="141023" y="31751"/>
                  <a:pt x="139700" y="31751"/>
                </a:cubicBezTo>
                <a:cubicBezTo>
                  <a:pt x="143669" y="31751"/>
                  <a:pt x="143669" y="31751"/>
                  <a:pt x="144992" y="30163"/>
                </a:cubicBezTo>
                <a:cubicBezTo>
                  <a:pt x="143669" y="31751"/>
                  <a:pt x="143669" y="31751"/>
                  <a:pt x="144992" y="31751"/>
                </a:cubicBezTo>
                <a:cubicBezTo>
                  <a:pt x="144992" y="31751"/>
                  <a:pt x="144992" y="31751"/>
                  <a:pt x="146315" y="30163"/>
                </a:cubicBezTo>
                <a:cubicBezTo>
                  <a:pt x="147638" y="30163"/>
                  <a:pt x="147638" y="30163"/>
                  <a:pt x="147638" y="26988"/>
                </a:cubicBezTo>
                <a:close/>
                <a:moveTo>
                  <a:pt x="195455" y="23813"/>
                </a:moveTo>
                <a:cubicBezTo>
                  <a:pt x="195455" y="25136"/>
                  <a:pt x="194108" y="25136"/>
                  <a:pt x="194108" y="25136"/>
                </a:cubicBezTo>
                <a:cubicBezTo>
                  <a:pt x="192761" y="25136"/>
                  <a:pt x="192761" y="25136"/>
                  <a:pt x="192761" y="25136"/>
                </a:cubicBezTo>
                <a:cubicBezTo>
                  <a:pt x="192761" y="25136"/>
                  <a:pt x="191414" y="25136"/>
                  <a:pt x="191414" y="25136"/>
                </a:cubicBezTo>
                <a:cubicBezTo>
                  <a:pt x="190067" y="26459"/>
                  <a:pt x="190067" y="27782"/>
                  <a:pt x="190067" y="29104"/>
                </a:cubicBezTo>
                <a:cubicBezTo>
                  <a:pt x="190067" y="29104"/>
                  <a:pt x="188720" y="27782"/>
                  <a:pt x="187373" y="27782"/>
                </a:cubicBezTo>
                <a:cubicBezTo>
                  <a:pt x="186026" y="27782"/>
                  <a:pt x="184679" y="27782"/>
                  <a:pt x="184679" y="27782"/>
                </a:cubicBezTo>
                <a:cubicBezTo>
                  <a:pt x="183332" y="27782"/>
                  <a:pt x="181985" y="26459"/>
                  <a:pt x="179292" y="26459"/>
                </a:cubicBezTo>
                <a:cubicBezTo>
                  <a:pt x="179292" y="26459"/>
                  <a:pt x="179292" y="29104"/>
                  <a:pt x="179292" y="29104"/>
                </a:cubicBezTo>
                <a:cubicBezTo>
                  <a:pt x="179292" y="29104"/>
                  <a:pt x="177945" y="29104"/>
                  <a:pt x="176598" y="27782"/>
                </a:cubicBezTo>
                <a:cubicBezTo>
                  <a:pt x="175251" y="31750"/>
                  <a:pt x="172557" y="33073"/>
                  <a:pt x="169863" y="37042"/>
                </a:cubicBezTo>
                <a:cubicBezTo>
                  <a:pt x="171210" y="37042"/>
                  <a:pt x="173904" y="38365"/>
                  <a:pt x="173904" y="38365"/>
                </a:cubicBezTo>
                <a:cubicBezTo>
                  <a:pt x="176598" y="39688"/>
                  <a:pt x="177945" y="43657"/>
                  <a:pt x="179292" y="44979"/>
                </a:cubicBezTo>
                <a:cubicBezTo>
                  <a:pt x="179292" y="46302"/>
                  <a:pt x="179292" y="47625"/>
                  <a:pt x="179292" y="48948"/>
                </a:cubicBezTo>
                <a:cubicBezTo>
                  <a:pt x="180639" y="50271"/>
                  <a:pt x="180639" y="51594"/>
                  <a:pt x="181985" y="52917"/>
                </a:cubicBezTo>
                <a:cubicBezTo>
                  <a:pt x="180639" y="55563"/>
                  <a:pt x="179292" y="56886"/>
                  <a:pt x="179292" y="59532"/>
                </a:cubicBezTo>
                <a:cubicBezTo>
                  <a:pt x="177945" y="60854"/>
                  <a:pt x="177945" y="60854"/>
                  <a:pt x="177945" y="60854"/>
                </a:cubicBezTo>
                <a:cubicBezTo>
                  <a:pt x="177945" y="63500"/>
                  <a:pt x="180639" y="64823"/>
                  <a:pt x="180639" y="68792"/>
                </a:cubicBezTo>
                <a:cubicBezTo>
                  <a:pt x="183332" y="68792"/>
                  <a:pt x="184679" y="71438"/>
                  <a:pt x="187373" y="71438"/>
                </a:cubicBezTo>
                <a:cubicBezTo>
                  <a:pt x="190067" y="71438"/>
                  <a:pt x="190067" y="70115"/>
                  <a:pt x="188720" y="67469"/>
                </a:cubicBezTo>
                <a:cubicBezTo>
                  <a:pt x="192761" y="67469"/>
                  <a:pt x="204884" y="60854"/>
                  <a:pt x="214313" y="50271"/>
                </a:cubicBezTo>
                <a:cubicBezTo>
                  <a:pt x="212966" y="50271"/>
                  <a:pt x="208925" y="47625"/>
                  <a:pt x="208925" y="47625"/>
                </a:cubicBezTo>
                <a:cubicBezTo>
                  <a:pt x="208925" y="46302"/>
                  <a:pt x="210272" y="46302"/>
                  <a:pt x="214313" y="46302"/>
                </a:cubicBezTo>
                <a:cubicBezTo>
                  <a:pt x="212966" y="44979"/>
                  <a:pt x="211619" y="42334"/>
                  <a:pt x="210272" y="41011"/>
                </a:cubicBezTo>
                <a:cubicBezTo>
                  <a:pt x="211619" y="41011"/>
                  <a:pt x="211619" y="41011"/>
                  <a:pt x="214313" y="42334"/>
                </a:cubicBezTo>
                <a:cubicBezTo>
                  <a:pt x="212966" y="41011"/>
                  <a:pt x="212966" y="39688"/>
                  <a:pt x="212966" y="38365"/>
                </a:cubicBezTo>
                <a:cubicBezTo>
                  <a:pt x="206231" y="33073"/>
                  <a:pt x="204884" y="26459"/>
                  <a:pt x="204884" y="26459"/>
                </a:cubicBezTo>
                <a:cubicBezTo>
                  <a:pt x="202190" y="29104"/>
                  <a:pt x="200843" y="29104"/>
                  <a:pt x="199496" y="27782"/>
                </a:cubicBezTo>
                <a:cubicBezTo>
                  <a:pt x="199496" y="27782"/>
                  <a:pt x="198149" y="26459"/>
                  <a:pt x="198149" y="26459"/>
                </a:cubicBezTo>
                <a:cubicBezTo>
                  <a:pt x="198149" y="26459"/>
                  <a:pt x="199496" y="26459"/>
                  <a:pt x="200843" y="25136"/>
                </a:cubicBezTo>
                <a:cubicBezTo>
                  <a:pt x="196802" y="23813"/>
                  <a:pt x="196802" y="23813"/>
                  <a:pt x="196802" y="23813"/>
                </a:cubicBezTo>
                <a:cubicBezTo>
                  <a:pt x="195455" y="23813"/>
                  <a:pt x="195455" y="23813"/>
                  <a:pt x="195455" y="23813"/>
                </a:cubicBezTo>
                <a:close/>
                <a:moveTo>
                  <a:pt x="169069" y="0"/>
                </a:moveTo>
                <a:cubicBezTo>
                  <a:pt x="262443" y="0"/>
                  <a:pt x="338138" y="75339"/>
                  <a:pt x="338138" y="168275"/>
                </a:cubicBezTo>
                <a:cubicBezTo>
                  <a:pt x="338138" y="261211"/>
                  <a:pt x="262443" y="336550"/>
                  <a:pt x="169069" y="336550"/>
                </a:cubicBezTo>
                <a:cubicBezTo>
                  <a:pt x="75695" y="336550"/>
                  <a:pt x="0" y="261211"/>
                  <a:pt x="0" y="168275"/>
                </a:cubicBezTo>
                <a:cubicBezTo>
                  <a:pt x="0" y="75339"/>
                  <a:pt x="75695" y="0"/>
                  <a:pt x="1690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2" name="文本框 51"/>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53" name="矩形 52"/>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3603750477"/>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ppt_x"/>
                                          </p:val>
                                        </p:tav>
                                        <p:tav tm="100000">
                                          <p:val>
                                            <p:strVal val="#ppt_x"/>
                                          </p:val>
                                        </p:tav>
                                      </p:tavLst>
                                    </p:anim>
                                    <p:anim calcmode="lin" valueType="num">
                                      <p:cBhvr additive="base">
                                        <p:cTn id="26" dur="500" fill="hold"/>
                                        <p:tgtEl>
                                          <p:spTgt spid="23"/>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ppt_x"/>
                                          </p:val>
                                        </p:tav>
                                        <p:tav tm="100000">
                                          <p:val>
                                            <p:strVal val="#ppt_x"/>
                                          </p:val>
                                        </p:tav>
                                      </p:tavLst>
                                    </p:anim>
                                    <p:anim calcmode="lin" valueType="num">
                                      <p:cBhvr additive="base">
                                        <p:cTn id="30" dur="500" fill="hold"/>
                                        <p:tgtEl>
                                          <p:spTgt spid="2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500" fill="hold"/>
                                        <p:tgtEl>
                                          <p:spTgt spid="28"/>
                                        </p:tgtEl>
                                        <p:attrNameLst>
                                          <p:attrName>ppt_x</p:attrName>
                                        </p:attrNameLst>
                                      </p:cBhvr>
                                      <p:tavLst>
                                        <p:tav tm="0">
                                          <p:val>
                                            <p:strVal val="#ppt_x"/>
                                          </p:val>
                                        </p:tav>
                                        <p:tav tm="100000">
                                          <p:val>
                                            <p:strVal val="#ppt_x"/>
                                          </p:val>
                                        </p:tav>
                                      </p:tavLst>
                                    </p:anim>
                                    <p:anim calcmode="lin" valueType="num">
                                      <p:cBhvr additive="base">
                                        <p:cTn id="34" dur="500" fill="hold"/>
                                        <p:tgtEl>
                                          <p:spTgt spid="2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additive="base">
                                        <p:cTn id="37" dur="500" fill="hold"/>
                                        <p:tgtEl>
                                          <p:spTgt spid="54"/>
                                        </p:tgtEl>
                                        <p:attrNameLst>
                                          <p:attrName>ppt_x</p:attrName>
                                        </p:attrNameLst>
                                      </p:cBhvr>
                                      <p:tavLst>
                                        <p:tav tm="0">
                                          <p:val>
                                            <p:strVal val="#ppt_x"/>
                                          </p:val>
                                        </p:tav>
                                        <p:tav tm="100000">
                                          <p:val>
                                            <p:strVal val="#ppt_x"/>
                                          </p:val>
                                        </p:tav>
                                      </p:tavLst>
                                    </p:anim>
                                    <p:anim calcmode="lin" valueType="num">
                                      <p:cBhvr additive="base">
                                        <p:cTn id="38" dur="500" fill="hold"/>
                                        <p:tgtEl>
                                          <p:spTgt spid="5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fill="hold"/>
                                        <p:tgtEl>
                                          <p:spTgt spid="55"/>
                                        </p:tgtEl>
                                        <p:attrNameLst>
                                          <p:attrName>ppt_x</p:attrName>
                                        </p:attrNameLst>
                                      </p:cBhvr>
                                      <p:tavLst>
                                        <p:tav tm="0">
                                          <p:val>
                                            <p:strVal val="#ppt_x"/>
                                          </p:val>
                                        </p:tav>
                                        <p:tav tm="100000">
                                          <p:val>
                                            <p:strVal val="#ppt_x"/>
                                          </p:val>
                                        </p:tav>
                                      </p:tavLst>
                                    </p:anim>
                                    <p:anim calcmode="lin" valueType="num">
                                      <p:cBhvr additive="base">
                                        <p:cTn id="42" dur="500" fill="hold"/>
                                        <p:tgtEl>
                                          <p:spTgt spid="55"/>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6"/>
                                        </p:tgtEl>
                                        <p:attrNameLst>
                                          <p:attrName>style.visibility</p:attrName>
                                        </p:attrNameLst>
                                      </p:cBhvr>
                                      <p:to>
                                        <p:strVal val="visible"/>
                                      </p:to>
                                    </p:set>
                                    <p:anim calcmode="lin" valueType="num">
                                      <p:cBhvr additive="base">
                                        <p:cTn id="45" dur="500" fill="hold"/>
                                        <p:tgtEl>
                                          <p:spTgt spid="56"/>
                                        </p:tgtEl>
                                        <p:attrNameLst>
                                          <p:attrName>ppt_x</p:attrName>
                                        </p:attrNameLst>
                                      </p:cBhvr>
                                      <p:tavLst>
                                        <p:tav tm="0">
                                          <p:val>
                                            <p:strVal val="#ppt_x"/>
                                          </p:val>
                                        </p:tav>
                                        <p:tav tm="100000">
                                          <p:val>
                                            <p:strVal val="#ppt_x"/>
                                          </p:val>
                                        </p:tav>
                                      </p:tavLst>
                                    </p:anim>
                                    <p:anim calcmode="lin" valueType="num">
                                      <p:cBhvr additive="base">
                                        <p:cTn id="46" dur="500" fill="hold"/>
                                        <p:tgtEl>
                                          <p:spTgt spid="56"/>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500" fill="hold"/>
                                        <p:tgtEl>
                                          <p:spTgt spid="32"/>
                                        </p:tgtEl>
                                        <p:attrNameLst>
                                          <p:attrName>ppt_x</p:attrName>
                                        </p:attrNameLst>
                                      </p:cBhvr>
                                      <p:tavLst>
                                        <p:tav tm="0">
                                          <p:val>
                                            <p:strVal val="#ppt_x"/>
                                          </p:val>
                                        </p:tav>
                                        <p:tav tm="100000">
                                          <p:val>
                                            <p:strVal val="#ppt_x"/>
                                          </p:val>
                                        </p:tav>
                                      </p:tavLst>
                                    </p:anim>
                                    <p:anim calcmode="lin" valueType="num">
                                      <p:cBhvr additive="base">
                                        <p:cTn id="50" dur="500" fill="hold"/>
                                        <p:tgtEl>
                                          <p:spTgt spid="3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3"/>
                                        </p:tgtEl>
                                        <p:attrNameLst>
                                          <p:attrName>style.visibility</p:attrName>
                                        </p:attrNameLst>
                                      </p:cBhvr>
                                      <p:to>
                                        <p:strVal val="visible"/>
                                      </p:to>
                                    </p:set>
                                    <p:anim calcmode="lin" valueType="num">
                                      <p:cBhvr additive="base">
                                        <p:cTn id="53" dur="500" fill="hold"/>
                                        <p:tgtEl>
                                          <p:spTgt spid="33"/>
                                        </p:tgtEl>
                                        <p:attrNameLst>
                                          <p:attrName>ppt_x</p:attrName>
                                        </p:attrNameLst>
                                      </p:cBhvr>
                                      <p:tavLst>
                                        <p:tav tm="0">
                                          <p:val>
                                            <p:strVal val="#ppt_x"/>
                                          </p:val>
                                        </p:tav>
                                        <p:tav tm="100000">
                                          <p:val>
                                            <p:strVal val="#ppt_x"/>
                                          </p:val>
                                        </p:tav>
                                      </p:tavLst>
                                    </p:anim>
                                    <p:anim calcmode="lin" valueType="num">
                                      <p:cBhvr additive="base">
                                        <p:cTn id="54" dur="500" fill="hold"/>
                                        <p:tgtEl>
                                          <p:spTgt spid="33"/>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500" fill="hold"/>
                                        <p:tgtEl>
                                          <p:spTgt spid="37"/>
                                        </p:tgtEl>
                                        <p:attrNameLst>
                                          <p:attrName>ppt_x</p:attrName>
                                        </p:attrNameLst>
                                      </p:cBhvr>
                                      <p:tavLst>
                                        <p:tav tm="0">
                                          <p:val>
                                            <p:strVal val="#ppt_x"/>
                                          </p:val>
                                        </p:tav>
                                        <p:tav tm="100000">
                                          <p:val>
                                            <p:strVal val="#ppt_x"/>
                                          </p:val>
                                        </p:tav>
                                      </p:tavLst>
                                    </p:anim>
                                    <p:anim calcmode="lin" valueType="num">
                                      <p:cBhvr additive="base">
                                        <p:cTn id="58" dur="500" fill="hold"/>
                                        <p:tgtEl>
                                          <p:spTgt spid="37"/>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500" fill="hold"/>
                                        <p:tgtEl>
                                          <p:spTgt spid="38"/>
                                        </p:tgtEl>
                                        <p:attrNameLst>
                                          <p:attrName>ppt_x</p:attrName>
                                        </p:attrNameLst>
                                      </p:cBhvr>
                                      <p:tavLst>
                                        <p:tav tm="0">
                                          <p:val>
                                            <p:strVal val="#ppt_x"/>
                                          </p:val>
                                        </p:tav>
                                        <p:tav tm="100000">
                                          <p:val>
                                            <p:strVal val="#ppt_x"/>
                                          </p:val>
                                        </p:tav>
                                      </p:tavLst>
                                    </p:anim>
                                    <p:anim calcmode="lin" valueType="num">
                                      <p:cBhvr additive="base">
                                        <p:cTn id="62" dur="500" fill="hold"/>
                                        <p:tgtEl>
                                          <p:spTgt spid="3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2"/>
                                        </p:tgtEl>
                                        <p:attrNameLst>
                                          <p:attrName>style.visibility</p:attrName>
                                        </p:attrNameLst>
                                      </p:cBhvr>
                                      <p:to>
                                        <p:strVal val="visible"/>
                                      </p:to>
                                    </p:set>
                                    <p:anim calcmode="lin" valueType="num">
                                      <p:cBhvr additive="base">
                                        <p:cTn id="65" dur="500" fill="hold"/>
                                        <p:tgtEl>
                                          <p:spTgt spid="42"/>
                                        </p:tgtEl>
                                        <p:attrNameLst>
                                          <p:attrName>ppt_x</p:attrName>
                                        </p:attrNameLst>
                                      </p:cBhvr>
                                      <p:tavLst>
                                        <p:tav tm="0">
                                          <p:val>
                                            <p:strVal val="#ppt_x"/>
                                          </p:val>
                                        </p:tav>
                                        <p:tav tm="100000">
                                          <p:val>
                                            <p:strVal val="#ppt_x"/>
                                          </p:val>
                                        </p:tav>
                                      </p:tavLst>
                                    </p:anim>
                                    <p:anim calcmode="lin" valueType="num">
                                      <p:cBhvr additive="base">
                                        <p:cTn id="66" dur="500" fill="hold"/>
                                        <p:tgtEl>
                                          <p:spTgt spid="42"/>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additive="base">
                                        <p:cTn id="69" dur="500" fill="hold"/>
                                        <p:tgtEl>
                                          <p:spTgt spid="43"/>
                                        </p:tgtEl>
                                        <p:attrNameLst>
                                          <p:attrName>ppt_x</p:attrName>
                                        </p:attrNameLst>
                                      </p:cBhvr>
                                      <p:tavLst>
                                        <p:tav tm="0">
                                          <p:val>
                                            <p:strVal val="#ppt_x"/>
                                          </p:val>
                                        </p:tav>
                                        <p:tav tm="100000">
                                          <p:val>
                                            <p:strVal val="#ppt_x"/>
                                          </p:val>
                                        </p:tav>
                                      </p:tavLst>
                                    </p:anim>
                                    <p:anim calcmode="lin" valueType="num">
                                      <p:cBhvr additive="base">
                                        <p:cTn id="70" dur="500" fill="hold"/>
                                        <p:tgtEl>
                                          <p:spTgt spid="43"/>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500" fill="hold"/>
                                        <p:tgtEl>
                                          <p:spTgt spid="58"/>
                                        </p:tgtEl>
                                        <p:attrNameLst>
                                          <p:attrName>ppt_x</p:attrName>
                                        </p:attrNameLst>
                                      </p:cBhvr>
                                      <p:tavLst>
                                        <p:tav tm="0">
                                          <p:val>
                                            <p:strVal val="#ppt_x"/>
                                          </p:val>
                                        </p:tav>
                                        <p:tav tm="100000">
                                          <p:val>
                                            <p:strVal val="#ppt_x"/>
                                          </p:val>
                                        </p:tav>
                                      </p:tavLst>
                                    </p:anim>
                                    <p:anim calcmode="lin" valueType="num">
                                      <p:cBhvr additive="base">
                                        <p:cTn id="78" dur="500" fill="hold"/>
                                        <p:tgtEl>
                                          <p:spTgt spid="58"/>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additive="base">
                                        <p:cTn id="81" dur="500" fill="hold"/>
                                        <p:tgtEl>
                                          <p:spTgt spid="59"/>
                                        </p:tgtEl>
                                        <p:attrNameLst>
                                          <p:attrName>ppt_x</p:attrName>
                                        </p:attrNameLst>
                                      </p:cBhvr>
                                      <p:tavLst>
                                        <p:tav tm="0">
                                          <p:val>
                                            <p:strVal val="#ppt_x"/>
                                          </p:val>
                                        </p:tav>
                                        <p:tav tm="100000">
                                          <p:val>
                                            <p:strVal val="#ppt_x"/>
                                          </p:val>
                                        </p:tav>
                                      </p:tavLst>
                                    </p:anim>
                                    <p:anim calcmode="lin" valueType="num">
                                      <p:cBhvr additive="base">
                                        <p:cTn id="8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3" grpId="0" animBg="1"/>
      <p:bldP spid="28" grpId="0" animBg="1"/>
      <p:bldP spid="33" grpId="0" animBg="1"/>
      <p:bldP spid="38" grpId="0" animBg="1"/>
      <p:bldP spid="43" grpId="0" animBg="1"/>
      <p:bldP spid="54" grpId="0" animBg="1"/>
      <p:bldP spid="55" grpId="0" animBg="1"/>
      <p:bldP spid="56" grpId="0" animBg="1"/>
      <p:bldP spid="57" grpId="0" animBg="1"/>
      <p:bldP spid="58" grpId="0" animBg="1"/>
      <p:bldP spid="5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2"/>
          <p:cNvCxnSpPr/>
          <p:nvPr/>
        </p:nvCxnSpPr>
        <p:spPr>
          <a:xfrm>
            <a:off x="2193975" y="5574626"/>
            <a:ext cx="1476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3"/>
          <p:cNvCxnSpPr/>
          <p:nvPr/>
        </p:nvCxnSpPr>
        <p:spPr>
          <a:xfrm>
            <a:off x="3758000" y="5574626"/>
            <a:ext cx="1476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4"/>
          <p:cNvCxnSpPr/>
          <p:nvPr/>
        </p:nvCxnSpPr>
        <p:spPr>
          <a:xfrm>
            <a:off x="5336681" y="5574626"/>
            <a:ext cx="1476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5"/>
          <p:cNvCxnSpPr/>
          <p:nvPr/>
        </p:nvCxnSpPr>
        <p:spPr>
          <a:xfrm>
            <a:off x="6900706" y="5574626"/>
            <a:ext cx="1476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6"/>
          <p:cNvCxnSpPr/>
          <p:nvPr/>
        </p:nvCxnSpPr>
        <p:spPr>
          <a:xfrm rot="10800000">
            <a:off x="10064486" y="5574627"/>
            <a:ext cx="1188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7"/>
          <p:cNvCxnSpPr/>
          <p:nvPr/>
        </p:nvCxnSpPr>
        <p:spPr>
          <a:xfrm rot="10800000">
            <a:off x="8479161" y="5574626"/>
            <a:ext cx="1476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8"/>
          <p:cNvCxnSpPr/>
          <p:nvPr/>
        </p:nvCxnSpPr>
        <p:spPr>
          <a:xfrm rot="10800000">
            <a:off x="915230" y="5574626"/>
            <a:ext cx="1188000" cy="0"/>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3" name="TextBox 11"/>
          <p:cNvSpPr txBox="1"/>
          <p:nvPr/>
        </p:nvSpPr>
        <p:spPr>
          <a:xfrm>
            <a:off x="9749584" y="5673365"/>
            <a:ext cx="524503" cy="276999"/>
          </a:xfrm>
          <a:prstGeom prst="rect">
            <a:avLst/>
          </a:prstGeom>
          <a:noFill/>
        </p:spPr>
        <p:txBody>
          <a:bodyPr wrap="none">
            <a:normAutofit/>
          </a:bodyPr>
          <a:lstStyle/>
          <a:p>
            <a:r>
              <a:rPr lang="id-ID" sz="1200" b="1">
                <a:solidFill>
                  <a:srgbClr val="515151"/>
                </a:solidFill>
              </a:rPr>
              <a:t>2017</a:t>
            </a:r>
          </a:p>
        </p:txBody>
      </p:sp>
      <p:sp>
        <p:nvSpPr>
          <p:cNvPr id="14" name="TextBox 12"/>
          <p:cNvSpPr txBox="1"/>
          <p:nvPr/>
        </p:nvSpPr>
        <p:spPr>
          <a:xfrm>
            <a:off x="8166934" y="5673365"/>
            <a:ext cx="524503" cy="276999"/>
          </a:xfrm>
          <a:prstGeom prst="rect">
            <a:avLst/>
          </a:prstGeom>
          <a:noFill/>
        </p:spPr>
        <p:txBody>
          <a:bodyPr wrap="none">
            <a:normAutofit/>
          </a:bodyPr>
          <a:lstStyle/>
          <a:p>
            <a:r>
              <a:rPr lang="id-ID" sz="1200" b="1">
                <a:solidFill>
                  <a:srgbClr val="515151"/>
                </a:solidFill>
              </a:rPr>
              <a:t>2016</a:t>
            </a:r>
          </a:p>
        </p:txBody>
      </p:sp>
      <p:sp>
        <p:nvSpPr>
          <p:cNvPr id="15" name="TextBox 13"/>
          <p:cNvSpPr txBox="1"/>
          <p:nvPr/>
        </p:nvSpPr>
        <p:spPr>
          <a:xfrm>
            <a:off x="6612957" y="5663840"/>
            <a:ext cx="524503" cy="276999"/>
          </a:xfrm>
          <a:prstGeom prst="rect">
            <a:avLst/>
          </a:prstGeom>
          <a:noFill/>
        </p:spPr>
        <p:txBody>
          <a:bodyPr wrap="none">
            <a:normAutofit/>
          </a:bodyPr>
          <a:lstStyle/>
          <a:p>
            <a:r>
              <a:rPr lang="id-ID" sz="1200" b="1">
                <a:solidFill>
                  <a:srgbClr val="515151"/>
                </a:solidFill>
              </a:rPr>
              <a:t>2015</a:t>
            </a:r>
          </a:p>
        </p:txBody>
      </p:sp>
      <p:sp>
        <p:nvSpPr>
          <p:cNvPr id="16" name="TextBox 14"/>
          <p:cNvSpPr txBox="1"/>
          <p:nvPr/>
        </p:nvSpPr>
        <p:spPr>
          <a:xfrm>
            <a:off x="5049357" y="5673365"/>
            <a:ext cx="524503" cy="276999"/>
          </a:xfrm>
          <a:prstGeom prst="rect">
            <a:avLst/>
          </a:prstGeom>
          <a:noFill/>
        </p:spPr>
        <p:txBody>
          <a:bodyPr wrap="none">
            <a:normAutofit/>
          </a:bodyPr>
          <a:lstStyle/>
          <a:p>
            <a:r>
              <a:rPr lang="id-ID" sz="1200" b="1">
                <a:solidFill>
                  <a:srgbClr val="515151"/>
                </a:solidFill>
              </a:rPr>
              <a:t>2014</a:t>
            </a:r>
          </a:p>
        </p:txBody>
      </p:sp>
      <p:sp>
        <p:nvSpPr>
          <p:cNvPr id="17" name="TextBox 15"/>
          <p:cNvSpPr txBox="1"/>
          <p:nvPr/>
        </p:nvSpPr>
        <p:spPr>
          <a:xfrm>
            <a:off x="3459476" y="5673365"/>
            <a:ext cx="524503" cy="276999"/>
          </a:xfrm>
          <a:prstGeom prst="rect">
            <a:avLst/>
          </a:prstGeom>
          <a:noFill/>
        </p:spPr>
        <p:txBody>
          <a:bodyPr wrap="none">
            <a:normAutofit/>
          </a:bodyPr>
          <a:lstStyle/>
          <a:p>
            <a:r>
              <a:rPr lang="id-ID" sz="1200" b="1">
                <a:solidFill>
                  <a:srgbClr val="515151"/>
                </a:solidFill>
              </a:rPr>
              <a:t>2013</a:t>
            </a:r>
          </a:p>
        </p:txBody>
      </p:sp>
      <p:sp>
        <p:nvSpPr>
          <p:cNvPr id="18" name="TextBox 16"/>
          <p:cNvSpPr txBox="1"/>
          <p:nvPr/>
        </p:nvSpPr>
        <p:spPr>
          <a:xfrm>
            <a:off x="1886392" y="5673365"/>
            <a:ext cx="524503" cy="276999"/>
          </a:xfrm>
          <a:prstGeom prst="rect">
            <a:avLst/>
          </a:prstGeom>
          <a:noFill/>
        </p:spPr>
        <p:txBody>
          <a:bodyPr wrap="none">
            <a:normAutofit/>
          </a:bodyPr>
          <a:lstStyle/>
          <a:p>
            <a:r>
              <a:rPr lang="id-ID" sz="1200" b="1" dirty="0">
                <a:solidFill>
                  <a:srgbClr val="515151"/>
                </a:solidFill>
              </a:rPr>
              <a:t>2012</a:t>
            </a:r>
          </a:p>
        </p:txBody>
      </p:sp>
      <p:sp>
        <p:nvSpPr>
          <p:cNvPr id="19" name="Oval 17"/>
          <p:cNvSpPr/>
          <p:nvPr/>
        </p:nvSpPr>
        <p:spPr>
          <a:xfrm>
            <a:off x="2105864" y="5520626"/>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0" name="Oval 18"/>
          <p:cNvSpPr/>
          <p:nvPr/>
        </p:nvSpPr>
        <p:spPr>
          <a:xfrm>
            <a:off x="3666124" y="5520626"/>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1" name="Oval 19"/>
          <p:cNvSpPr/>
          <p:nvPr/>
        </p:nvSpPr>
        <p:spPr>
          <a:xfrm>
            <a:off x="5241578" y="5520626"/>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2" name="Oval 20"/>
          <p:cNvSpPr/>
          <p:nvPr/>
        </p:nvSpPr>
        <p:spPr>
          <a:xfrm>
            <a:off x="6813193" y="5520626"/>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3" name="Oval 21"/>
          <p:cNvSpPr/>
          <p:nvPr/>
        </p:nvSpPr>
        <p:spPr>
          <a:xfrm>
            <a:off x="8361270" y="5520626"/>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4" name="Oval 22"/>
          <p:cNvSpPr/>
          <p:nvPr/>
        </p:nvSpPr>
        <p:spPr>
          <a:xfrm rot="10800000">
            <a:off x="9950622" y="5520627"/>
            <a:ext cx="108000" cy="108000"/>
          </a:xfrm>
          <a:prstGeom prst="ellipse">
            <a:avLst/>
          </a:prstGeom>
          <a:solidFill>
            <a:srgbClr val="FEBF00"/>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cxnSp>
        <p:nvCxnSpPr>
          <p:cNvPr id="25" name="Straight Connector 23"/>
          <p:cNvCxnSpPr/>
          <p:nvPr/>
        </p:nvCxnSpPr>
        <p:spPr>
          <a:xfrm flipV="1">
            <a:off x="2159864" y="5099952"/>
            <a:ext cx="0" cy="360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26" name="Straight Connector 24"/>
          <p:cNvCxnSpPr/>
          <p:nvPr/>
        </p:nvCxnSpPr>
        <p:spPr>
          <a:xfrm flipV="1">
            <a:off x="2159864" y="3856249"/>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grpSp>
        <p:nvGrpSpPr>
          <p:cNvPr id="27" name="Group 25"/>
          <p:cNvGrpSpPr/>
          <p:nvPr/>
        </p:nvGrpSpPr>
        <p:grpSpPr>
          <a:xfrm>
            <a:off x="1895475" y="3271152"/>
            <a:ext cx="540000" cy="540000"/>
            <a:chOff x="1895475" y="3190875"/>
            <a:chExt cx="540000" cy="540000"/>
          </a:xfrm>
        </p:grpSpPr>
        <p:sp>
          <p:nvSpPr>
            <p:cNvPr id="75" name="Oval 73"/>
            <p:cNvSpPr/>
            <p:nvPr/>
          </p:nvSpPr>
          <p:spPr>
            <a:xfrm>
              <a:off x="1895475" y="3190875"/>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76" name="Freeform: Shape 74"/>
            <p:cNvSpPr>
              <a:spLocks/>
            </p:cNvSpPr>
            <p:nvPr/>
          </p:nvSpPr>
          <p:spPr bwMode="auto">
            <a:xfrm>
              <a:off x="2000853" y="3295413"/>
              <a:ext cx="329244" cy="330924"/>
            </a:xfrm>
            <a:custGeom>
              <a:avLst/>
              <a:gdLst>
                <a:gd name="T0" fmla="*/ 234 w 246"/>
                <a:gd name="T1" fmla="*/ 13 h 247"/>
                <a:gd name="T2" fmla="*/ 175 w 246"/>
                <a:gd name="T3" fmla="*/ 35 h 247"/>
                <a:gd name="T4" fmla="*/ 153 w 246"/>
                <a:gd name="T5" fmla="*/ 60 h 247"/>
                <a:gd name="T6" fmla="*/ 24 w 246"/>
                <a:gd name="T7" fmla="*/ 36 h 247"/>
                <a:gd name="T8" fmla="*/ 5 w 246"/>
                <a:gd name="T9" fmla="*/ 55 h 247"/>
                <a:gd name="T10" fmla="*/ 107 w 246"/>
                <a:gd name="T11" fmla="*/ 109 h 247"/>
                <a:gd name="T12" fmla="*/ 65 w 246"/>
                <a:gd name="T13" fmla="*/ 159 h 247"/>
                <a:gd name="T14" fmla="*/ 54 w 246"/>
                <a:gd name="T15" fmla="*/ 172 h 247"/>
                <a:gd name="T16" fmla="*/ 12 w 246"/>
                <a:gd name="T17" fmla="*/ 161 h 247"/>
                <a:gd name="T18" fmla="*/ 0 w 246"/>
                <a:gd name="T19" fmla="*/ 173 h 247"/>
                <a:gd name="T20" fmla="*/ 47 w 246"/>
                <a:gd name="T21" fmla="*/ 200 h 247"/>
                <a:gd name="T22" fmla="*/ 74 w 246"/>
                <a:gd name="T23" fmla="*/ 247 h 247"/>
                <a:gd name="T24" fmla="*/ 86 w 246"/>
                <a:gd name="T25" fmla="*/ 235 h 247"/>
                <a:gd name="T26" fmla="*/ 75 w 246"/>
                <a:gd name="T27" fmla="*/ 193 h 247"/>
                <a:gd name="T28" fmla="*/ 88 w 246"/>
                <a:gd name="T29" fmla="*/ 182 h 247"/>
                <a:gd name="T30" fmla="*/ 138 w 246"/>
                <a:gd name="T31" fmla="*/ 140 h 247"/>
                <a:gd name="T32" fmla="*/ 192 w 246"/>
                <a:gd name="T33" fmla="*/ 242 h 247"/>
                <a:gd name="T34" fmla="*/ 211 w 246"/>
                <a:gd name="T35" fmla="*/ 223 h 247"/>
                <a:gd name="T36" fmla="*/ 187 w 246"/>
                <a:gd name="T37" fmla="*/ 94 h 247"/>
                <a:gd name="T38" fmla="*/ 212 w 246"/>
                <a:gd name="T39" fmla="*/ 72 h 247"/>
                <a:gd name="T40" fmla="*/ 234 w 246"/>
                <a:gd name="T41" fmla="*/ 1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6" h="247">
                  <a:moveTo>
                    <a:pt x="234" y="13"/>
                  </a:moveTo>
                  <a:cubicBezTo>
                    <a:pt x="221" y="0"/>
                    <a:pt x="196" y="11"/>
                    <a:pt x="175" y="35"/>
                  </a:cubicBezTo>
                  <a:cubicBezTo>
                    <a:pt x="153" y="60"/>
                    <a:pt x="153" y="60"/>
                    <a:pt x="153" y="60"/>
                  </a:cubicBezTo>
                  <a:cubicBezTo>
                    <a:pt x="24" y="36"/>
                    <a:pt x="24" y="36"/>
                    <a:pt x="24" y="36"/>
                  </a:cubicBezTo>
                  <a:cubicBezTo>
                    <a:pt x="5" y="55"/>
                    <a:pt x="5" y="55"/>
                    <a:pt x="5" y="55"/>
                  </a:cubicBezTo>
                  <a:cubicBezTo>
                    <a:pt x="107" y="109"/>
                    <a:pt x="107" y="109"/>
                    <a:pt x="107" y="109"/>
                  </a:cubicBezTo>
                  <a:cubicBezTo>
                    <a:pt x="65" y="159"/>
                    <a:pt x="65" y="159"/>
                    <a:pt x="65" y="159"/>
                  </a:cubicBezTo>
                  <a:cubicBezTo>
                    <a:pt x="61" y="164"/>
                    <a:pt x="57" y="168"/>
                    <a:pt x="54" y="172"/>
                  </a:cubicBezTo>
                  <a:cubicBezTo>
                    <a:pt x="12" y="161"/>
                    <a:pt x="12" y="161"/>
                    <a:pt x="12" y="161"/>
                  </a:cubicBezTo>
                  <a:cubicBezTo>
                    <a:pt x="0" y="173"/>
                    <a:pt x="0" y="173"/>
                    <a:pt x="0" y="173"/>
                  </a:cubicBezTo>
                  <a:cubicBezTo>
                    <a:pt x="47" y="200"/>
                    <a:pt x="47" y="200"/>
                    <a:pt x="47" y="200"/>
                  </a:cubicBezTo>
                  <a:cubicBezTo>
                    <a:pt x="74" y="247"/>
                    <a:pt x="74" y="247"/>
                    <a:pt x="74" y="247"/>
                  </a:cubicBezTo>
                  <a:cubicBezTo>
                    <a:pt x="86" y="235"/>
                    <a:pt x="86" y="235"/>
                    <a:pt x="86" y="235"/>
                  </a:cubicBezTo>
                  <a:cubicBezTo>
                    <a:pt x="75" y="193"/>
                    <a:pt x="75" y="193"/>
                    <a:pt x="75" y="193"/>
                  </a:cubicBezTo>
                  <a:cubicBezTo>
                    <a:pt x="79" y="190"/>
                    <a:pt x="83" y="186"/>
                    <a:pt x="88" y="182"/>
                  </a:cubicBezTo>
                  <a:cubicBezTo>
                    <a:pt x="138" y="140"/>
                    <a:pt x="138" y="140"/>
                    <a:pt x="138" y="140"/>
                  </a:cubicBezTo>
                  <a:cubicBezTo>
                    <a:pt x="192" y="242"/>
                    <a:pt x="192" y="242"/>
                    <a:pt x="192" y="242"/>
                  </a:cubicBezTo>
                  <a:cubicBezTo>
                    <a:pt x="211" y="223"/>
                    <a:pt x="211" y="223"/>
                    <a:pt x="211" y="223"/>
                  </a:cubicBezTo>
                  <a:cubicBezTo>
                    <a:pt x="187" y="94"/>
                    <a:pt x="187" y="94"/>
                    <a:pt x="187" y="94"/>
                  </a:cubicBezTo>
                  <a:cubicBezTo>
                    <a:pt x="212" y="72"/>
                    <a:pt x="212" y="72"/>
                    <a:pt x="212" y="72"/>
                  </a:cubicBezTo>
                  <a:cubicBezTo>
                    <a:pt x="236" y="51"/>
                    <a:pt x="246" y="25"/>
                    <a:pt x="234" y="13"/>
                  </a:cubicBezTo>
                  <a:close/>
                </a:path>
              </a:pathLst>
            </a:custGeom>
            <a:solidFill>
              <a:schemeClr val="bg1"/>
            </a:solidFill>
            <a:ln>
              <a:noFill/>
            </a:ln>
          </p:spPr>
          <p:txBody>
            <a:bodyPr anchor="ctr"/>
            <a:lstStyle/>
            <a:p>
              <a:pPr algn="ctr"/>
              <a:endParaRPr/>
            </a:p>
          </p:txBody>
        </p:sp>
      </p:grpSp>
      <p:cxnSp>
        <p:nvCxnSpPr>
          <p:cNvPr id="30" name="Straight Connector 28"/>
          <p:cNvCxnSpPr/>
          <p:nvPr/>
        </p:nvCxnSpPr>
        <p:spPr>
          <a:xfrm flipV="1">
            <a:off x="3730063" y="3814077"/>
            <a:ext cx="0" cy="165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31" name="Straight Connector 29"/>
          <p:cNvCxnSpPr/>
          <p:nvPr/>
        </p:nvCxnSpPr>
        <p:spPr>
          <a:xfrm flipV="1">
            <a:off x="3720124" y="2560849"/>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grpSp>
        <p:nvGrpSpPr>
          <p:cNvPr id="32" name="Group 30"/>
          <p:cNvGrpSpPr/>
          <p:nvPr/>
        </p:nvGrpSpPr>
        <p:grpSpPr>
          <a:xfrm>
            <a:off x="3460063" y="1971700"/>
            <a:ext cx="540000" cy="540000"/>
            <a:chOff x="3450124" y="2009775"/>
            <a:chExt cx="540000" cy="540000"/>
          </a:xfrm>
        </p:grpSpPr>
        <p:sp>
          <p:nvSpPr>
            <p:cNvPr id="65" name="Oval 63"/>
            <p:cNvSpPr/>
            <p:nvPr/>
          </p:nvSpPr>
          <p:spPr>
            <a:xfrm>
              <a:off x="3450124" y="2009775"/>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66" name="Group 64"/>
            <p:cNvGrpSpPr/>
            <p:nvPr/>
          </p:nvGrpSpPr>
          <p:grpSpPr>
            <a:xfrm>
              <a:off x="3567882" y="2071853"/>
              <a:ext cx="304483" cy="415884"/>
              <a:chOff x="5772150" y="2981325"/>
              <a:chExt cx="650875" cy="889001"/>
            </a:xfrm>
            <a:solidFill>
              <a:schemeClr val="bg1"/>
            </a:solidFill>
          </p:grpSpPr>
          <p:sp>
            <p:nvSpPr>
              <p:cNvPr id="67" name="Rectangle 65"/>
              <p:cNvSpPr>
                <a:spLocks/>
              </p:cNvSpPr>
              <p:nvPr/>
            </p:nvSpPr>
            <p:spPr bwMode="auto">
              <a:xfrm>
                <a:off x="5875338" y="3159125"/>
                <a:ext cx="146050"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 name="Rectangle 66"/>
              <p:cNvSpPr>
                <a:spLocks/>
              </p:cNvSpPr>
              <p:nvPr/>
            </p:nvSpPr>
            <p:spPr bwMode="auto">
              <a:xfrm>
                <a:off x="5875338" y="3375025"/>
                <a:ext cx="368300" cy="428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 name="Rectangle 67"/>
              <p:cNvSpPr>
                <a:spLocks/>
              </p:cNvSpPr>
              <p:nvPr/>
            </p:nvSpPr>
            <p:spPr bwMode="auto">
              <a:xfrm>
                <a:off x="5875338" y="3470275"/>
                <a:ext cx="368300"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 name="Rectangle 68"/>
              <p:cNvSpPr>
                <a:spLocks/>
              </p:cNvSpPr>
              <p:nvPr/>
            </p:nvSpPr>
            <p:spPr bwMode="auto">
              <a:xfrm>
                <a:off x="5875338" y="3565525"/>
                <a:ext cx="206375"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 name="Freeform: Shape 69"/>
              <p:cNvSpPr>
                <a:spLocks/>
              </p:cNvSpPr>
              <p:nvPr/>
            </p:nvSpPr>
            <p:spPr bwMode="auto">
              <a:xfrm>
                <a:off x="5772150" y="2981325"/>
                <a:ext cx="650875" cy="835025"/>
              </a:xfrm>
              <a:custGeom>
                <a:avLst/>
                <a:gdLst>
                  <a:gd name="T0" fmla="*/ 87 w 170"/>
                  <a:gd name="T1" fmla="*/ 0 h 220"/>
                  <a:gd name="T2" fmla="*/ 34 w 170"/>
                  <a:gd name="T3" fmla="*/ 0 h 220"/>
                  <a:gd name="T4" fmla="*/ 0 w 170"/>
                  <a:gd name="T5" fmla="*/ 34 h 220"/>
                  <a:gd name="T6" fmla="*/ 0 w 170"/>
                  <a:gd name="T7" fmla="*/ 185 h 220"/>
                  <a:gd name="T8" fmla="*/ 34 w 170"/>
                  <a:gd name="T9" fmla="*/ 220 h 220"/>
                  <a:gd name="T10" fmla="*/ 91 w 170"/>
                  <a:gd name="T11" fmla="*/ 220 h 220"/>
                  <a:gd name="T12" fmla="*/ 91 w 170"/>
                  <a:gd name="T13" fmla="*/ 203 h 220"/>
                  <a:gd name="T14" fmla="*/ 34 w 170"/>
                  <a:gd name="T15" fmla="*/ 203 h 220"/>
                  <a:gd name="T16" fmla="*/ 16 w 170"/>
                  <a:gd name="T17" fmla="*/ 185 h 220"/>
                  <a:gd name="T18" fmla="*/ 16 w 170"/>
                  <a:gd name="T19" fmla="*/ 34 h 220"/>
                  <a:gd name="T20" fmla="*/ 34 w 170"/>
                  <a:gd name="T21" fmla="*/ 16 h 220"/>
                  <a:gd name="T22" fmla="*/ 79 w 170"/>
                  <a:gd name="T23" fmla="*/ 16 h 220"/>
                  <a:gd name="T24" fmla="*/ 79 w 170"/>
                  <a:gd name="T25" fmla="*/ 67 h 220"/>
                  <a:gd name="T26" fmla="*/ 105 w 170"/>
                  <a:gd name="T27" fmla="*/ 93 h 220"/>
                  <a:gd name="T28" fmla="*/ 154 w 170"/>
                  <a:gd name="T29" fmla="*/ 93 h 220"/>
                  <a:gd name="T30" fmla="*/ 154 w 170"/>
                  <a:gd name="T31" fmla="*/ 185 h 220"/>
                  <a:gd name="T32" fmla="*/ 143 w 170"/>
                  <a:gd name="T33" fmla="*/ 202 h 220"/>
                  <a:gd name="T34" fmla="*/ 143 w 170"/>
                  <a:gd name="T35" fmla="*/ 219 h 220"/>
                  <a:gd name="T36" fmla="*/ 170 w 170"/>
                  <a:gd name="T37" fmla="*/ 185 h 220"/>
                  <a:gd name="T38" fmla="*/ 170 w 170"/>
                  <a:gd name="T39" fmla="*/ 83 h 220"/>
                  <a:gd name="T40" fmla="*/ 87 w 170"/>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220">
                    <a:moveTo>
                      <a:pt x="87" y="0"/>
                    </a:moveTo>
                    <a:cubicBezTo>
                      <a:pt x="34" y="0"/>
                      <a:pt x="34" y="0"/>
                      <a:pt x="34" y="0"/>
                    </a:cubicBezTo>
                    <a:cubicBezTo>
                      <a:pt x="15" y="0"/>
                      <a:pt x="0" y="15"/>
                      <a:pt x="0" y="34"/>
                    </a:cubicBezTo>
                    <a:cubicBezTo>
                      <a:pt x="0" y="185"/>
                      <a:pt x="0" y="185"/>
                      <a:pt x="0" y="185"/>
                    </a:cubicBezTo>
                    <a:cubicBezTo>
                      <a:pt x="0" y="204"/>
                      <a:pt x="15" y="220"/>
                      <a:pt x="34" y="220"/>
                    </a:cubicBezTo>
                    <a:cubicBezTo>
                      <a:pt x="91" y="220"/>
                      <a:pt x="91" y="220"/>
                      <a:pt x="91" y="220"/>
                    </a:cubicBezTo>
                    <a:cubicBezTo>
                      <a:pt x="91" y="203"/>
                      <a:pt x="91" y="203"/>
                      <a:pt x="91" y="203"/>
                    </a:cubicBezTo>
                    <a:cubicBezTo>
                      <a:pt x="34" y="203"/>
                      <a:pt x="34" y="203"/>
                      <a:pt x="34" y="203"/>
                    </a:cubicBezTo>
                    <a:cubicBezTo>
                      <a:pt x="24" y="203"/>
                      <a:pt x="16" y="195"/>
                      <a:pt x="16" y="185"/>
                    </a:cubicBezTo>
                    <a:cubicBezTo>
                      <a:pt x="16" y="34"/>
                      <a:pt x="16" y="34"/>
                      <a:pt x="16" y="34"/>
                    </a:cubicBezTo>
                    <a:cubicBezTo>
                      <a:pt x="16" y="24"/>
                      <a:pt x="24" y="16"/>
                      <a:pt x="34" y="16"/>
                    </a:cubicBezTo>
                    <a:cubicBezTo>
                      <a:pt x="79" y="16"/>
                      <a:pt x="79" y="16"/>
                      <a:pt x="79" y="16"/>
                    </a:cubicBezTo>
                    <a:cubicBezTo>
                      <a:pt x="79" y="67"/>
                      <a:pt x="79" y="67"/>
                      <a:pt x="79" y="67"/>
                    </a:cubicBezTo>
                    <a:cubicBezTo>
                      <a:pt x="79" y="81"/>
                      <a:pt x="90" y="93"/>
                      <a:pt x="105" y="93"/>
                    </a:cubicBezTo>
                    <a:cubicBezTo>
                      <a:pt x="154" y="93"/>
                      <a:pt x="154" y="93"/>
                      <a:pt x="154" y="93"/>
                    </a:cubicBezTo>
                    <a:cubicBezTo>
                      <a:pt x="154" y="185"/>
                      <a:pt x="154" y="185"/>
                      <a:pt x="154" y="185"/>
                    </a:cubicBezTo>
                    <a:cubicBezTo>
                      <a:pt x="154" y="193"/>
                      <a:pt x="149" y="199"/>
                      <a:pt x="143" y="202"/>
                    </a:cubicBezTo>
                    <a:cubicBezTo>
                      <a:pt x="143" y="219"/>
                      <a:pt x="143" y="219"/>
                      <a:pt x="143" y="219"/>
                    </a:cubicBezTo>
                    <a:cubicBezTo>
                      <a:pt x="158" y="216"/>
                      <a:pt x="170" y="202"/>
                      <a:pt x="170" y="185"/>
                    </a:cubicBezTo>
                    <a:cubicBezTo>
                      <a:pt x="170" y="83"/>
                      <a:pt x="170" y="83"/>
                      <a:pt x="170" y="83"/>
                    </a:cubicBezTo>
                    <a:lnTo>
                      <a:pt x="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Freeform: Shape 70"/>
              <p:cNvSpPr>
                <a:spLocks/>
              </p:cNvSpPr>
              <p:nvPr/>
            </p:nvSpPr>
            <p:spPr bwMode="auto">
              <a:xfrm>
                <a:off x="6154738" y="3744913"/>
                <a:ext cx="130175" cy="125413"/>
              </a:xfrm>
              <a:custGeom>
                <a:avLst/>
                <a:gdLst>
                  <a:gd name="T0" fmla="*/ 32 w 34"/>
                  <a:gd name="T1" fmla="*/ 0 h 33"/>
                  <a:gd name="T2" fmla="*/ 31 w 34"/>
                  <a:gd name="T3" fmla="*/ 2 h 33"/>
                  <a:gd name="T4" fmla="*/ 26 w 34"/>
                  <a:gd name="T5" fmla="*/ 7 h 33"/>
                  <a:gd name="T6" fmla="*/ 24 w 34"/>
                  <a:gd name="T7" fmla="*/ 8 h 33"/>
                  <a:gd name="T8" fmla="*/ 19 w 34"/>
                  <a:gd name="T9" fmla="*/ 6 h 33"/>
                  <a:gd name="T10" fmla="*/ 17 w 34"/>
                  <a:gd name="T11" fmla="*/ 5 h 33"/>
                  <a:gd name="T12" fmla="*/ 16 w 34"/>
                  <a:gd name="T13" fmla="*/ 6 h 33"/>
                  <a:gd name="T14" fmla="*/ 10 w 34"/>
                  <a:gd name="T15" fmla="*/ 8 h 33"/>
                  <a:gd name="T16" fmla="*/ 10 w 34"/>
                  <a:gd name="T17" fmla="*/ 8 h 33"/>
                  <a:gd name="T18" fmla="*/ 8 w 34"/>
                  <a:gd name="T19" fmla="*/ 7 h 33"/>
                  <a:gd name="T20" fmla="*/ 3 w 34"/>
                  <a:gd name="T21" fmla="*/ 2 h 33"/>
                  <a:gd name="T22" fmla="*/ 2 w 34"/>
                  <a:gd name="T23" fmla="*/ 0 h 33"/>
                  <a:gd name="T24" fmla="*/ 1 w 34"/>
                  <a:gd name="T25" fmla="*/ 0 h 33"/>
                  <a:gd name="T26" fmla="*/ 0 w 34"/>
                  <a:gd name="T27" fmla="*/ 0 h 33"/>
                  <a:gd name="T28" fmla="*/ 0 w 34"/>
                  <a:gd name="T29" fmla="*/ 33 h 33"/>
                  <a:gd name="T30" fmla="*/ 17 w 34"/>
                  <a:gd name="T31" fmla="*/ 21 h 33"/>
                  <a:gd name="T32" fmla="*/ 34 w 34"/>
                  <a:gd name="T33" fmla="*/ 33 h 33"/>
                  <a:gd name="T34" fmla="*/ 34 w 34"/>
                  <a:gd name="T35" fmla="*/ 0 h 33"/>
                  <a:gd name="T36" fmla="*/ 34 w 34"/>
                  <a:gd name="T37" fmla="*/ 0 h 33"/>
                  <a:gd name="T38" fmla="*/ 32 w 34"/>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3">
                    <a:moveTo>
                      <a:pt x="32" y="0"/>
                    </a:moveTo>
                    <a:cubicBezTo>
                      <a:pt x="32" y="1"/>
                      <a:pt x="31" y="1"/>
                      <a:pt x="31" y="2"/>
                    </a:cubicBezTo>
                    <a:cubicBezTo>
                      <a:pt x="30" y="4"/>
                      <a:pt x="29" y="6"/>
                      <a:pt x="26" y="7"/>
                    </a:cubicBezTo>
                    <a:cubicBezTo>
                      <a:pt x="25" y="7"/>
                      <a:pt x="25" y="8"/>
                      <a:pt x="24" y="8"/>
                    </a:cubicBezTo>
                    <a:cubicBezTo>
                      <a:pt x="22" y="8"/>
                      <a:pt x="20" y="7"/>
                      <a:pt x="19" y="6"/>
                    </a:cubicBezTo>
                    <a:cubicBezTo>
                      <a:pt x="18" y="6"/>
                      <a:pt x="17" y="5"/>
                      <a:pt x="17" y="5"/>
                    </a:cubicBezTo>
                    <a:cubicBezTo>
                      <a:pt x="17" y="5"/>
                      <a:pt x="16" y="6"/>
                      <a:pt x="16" y="6"/>
                    </a:cubicBezTo>
                    <a:cubicBezTo>
                      <a:pt x="14" y="7"/>
                      <a:pt x="12" y="8"/>
                      <a:pt x="10" y="8"/>
                    </a:cubicBezTo>
                    <a:cubicBezTo>
                      <a:pt x="10" y="8"/>
                      <a:pt x="10" y="8"/>
                      <a:pt x="10" y="8"/>
                    </a:cubicBezTo>
                    <a:cubicBezTo>
                      <a:pt x="9" y="8"/>
                      <a:pt x="9" y="7"/>
                      <a:pt x="8" y="7"/>
                    </a:cubicBezTo>
                    <a:cubicBezTo>
                      <a:pt x="5" y="6"/>
                      <a:pt x="4" y="4"/>
                      <a:pt x="3" y="2"/>
                    </a:cubicBezTo>
                    <a:cubicBezTo>
                      <a:pt x="3" y="1"/>
                      <a:pt x="2" y="1"/>
                      <a:pt x="2" y="0"/>
                    </a:cubicBezTo>
                    <a:cubicBezTo>
                      <a:pt x="2" y="0"/>
                      <a:pt x="1" y="0"/>
                      <a:pt x="1" y="0"/>
                    </a:cubicBezTo>
                    <a:cubicBezTo>
                      <a:pt x="1" y="0"/>
                      <a:pt x="0" y="0"/>
                      <a:pt x="0" y="0"/>
                    </a:cubicBezTo>
                    <a:cubicBezTo>
                      <a:pt x="0" y="33"/>
                      <a:pt x="0" y="33"/>
                      <a:pt x="0" y="33"/>
                    </a:cubicBezTo>
                    <a:cubicBezTo>
                      <a:pt x="17" y="21"/>
                      <a:pt x="17" y="21"/>
                      <a:pt x="17" y="21"/>
                    </a:cubicBezTo>
                    <a:cubicBezTo>
                      <a:pt x="34" y="33"/>
                      <a:pt x="34" y="33"/>
                      <a:pt x="34" y="33"/>
                    </a:cubicBezTo>
                    <a:cubicBezTo>
                      <a:pt x="34" y="0"/>
                      <a:pt x="34" y="0"/>
                      <a:pt x="34" y="0"/>
                    </a:cubicBezTo>
                    <a:cubicBezTo>
                      <a:pt x="34" y="0"/>
                      <a:pt x="34" y="0"/>
                      <a:pt x="34"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Oval 71"/>
              <p:cNvSpPr>
                <a:spLocks/>
              </p:cNvSpPr>
              <p:nvPr/>
            </p:nvSpPr>
            <p:spPr bwMode="auto">
              <a:xfrm>
                <a:off x="6178550" y="3625850"/>
                <a:ext cx="84138"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Freeform: Shape 72"/>
              <p:cNvSpPr>
                <a:spLocks/>
              </p:cNvSpPr>
              <p:nvPr/>
            </p:nvSpPr>
            <p:spPr bwMode="auto">
              <a:xfrm>
                <a:off x="6127750" y="3573463"/>
                <a:ext cx="187325" cy="185738"/>
              </a:xfrm>
              <a:custGeom>
                <a:avLst/>
                <a:gdLst>
                  <a:gd name="T0" fmla="*/ 44 w 49"/>
                  <a:gd name="T1" fmla="*/ 18 h 49"/>
                  <a:gd name="T2" fmla="*/ 44 w 49"/>
                  <a:gd name="T3" fmla="*/ 10 h 49"/>
                  <a:gd name="T4" fmla="*/ 36 w 49"/>
                  <a:gd name="T5" fmla="*/ 7 h 49"/>
                  <a:gd name="T6" fmla="*/ 32 w 49"/>
                  <a:gd name="T7" fmla="*/ 1 h 49"/>
                  <a:gd name="T8" fmla="*/ 24 w 49"/>
                  <a:gd name="T9" fmla="*/ 3 h 49"/>
                  <a:gd name="T10" fmla="*/ 16 w 49"/>
                  <a:gd name="T11" fmla="*/ 1 h 49"/>
                  <a:gd name="T12" fmla="*/ 12 w 49"/>
                  <a:gd name="T13" fmla="*/ 7 h 49"/>
                  <a:gd name="T14" fmla="*/ 4 w 49"/>
                  <a:gd name="T15" fmla="*/ 10 h 49"/>
                  <a:gd name="T16" fmla="*/ 4 w 49"/>
                  <a:gd name="T17" fmla="*/ 18 h 49"/>
                  <a:gd name="T18" fmla="*/ 0 w 49"/>
                  <a:gd name="T19" fmla="*/ 24 h 49"/>
                  <a:gd name="T20" fmla="*/ 4 w 49"/>
                  <a:gd name="T21" fmla="*/ 31 h 49"/>
                  <a:gd name="T22" fmla="*/ 4 w 49"/>
                  <a:gd name="T23" fmla="*/ 39 h 49"/>
                  <a:gd name="T24" fmla="*/ 12 w 49"/>
                  <a:gd name="T25" fmla="*/ 41 h 49"/>
                  <a:gd name="T26" fmla="*/ 16 w 49"/>
                  <a:gd name="T27" fmla="*/ 48 h 49"/>
                  <a:gd name="T28" fmla="*/ 24 w 49"/>
                  <a:gd name="T29" fmla="*/ 45 h 49"/>
                  <a:gd name="T30" fmla="*/ 32 w 49"/>
                  <a:gd name="T31" fmla="*/ 48 h 49"/>
                  <a:gd name="T32" fmla="*/ 36 w 49"/>
                  <a:gd name="T33" fmla="*/ 41 h 49"/>
                  <a:gd name="T34" fmla="*/ 44 w 49"/>
                  <a:gd name="T35" fmla="*/ 39 h 49"/>
                  <a:gd name="T36" fmla="*/ 44 w 49"/>
                  <a:gd name="T37" fmla="*/ 31 h 49"/>
                  <a:gd name="T38" fmla="*/ 49 w 49"/>
                  <a:gd name="T39" fmla="*/ 24 h 49"/>
                  <a:gd name="T40" fmla="*/ 44 w 49"/>
                  <a:gd name="T41" fmla="*/ 18 h 49"/>
                  <a:gd name="T42" fmla="*/ 24 w 49"/>
                  <a:gd name="T43" fmla="*/ 37 h 49"/>
                  <a:gd name="T44" fmla="*/ 11 w 49"/>
                  <a:gd name="T45" fmla="*/ 24 h 49"/>
                  <a:gd name="T46" fmla="*/ 24 w 49"/>
                  <a:gd name="T47" fmla="*/ 12 h 49"/>
                  <a:gd name="T48" fmla="*/ 37 w 49"/>
                  <a:gd name="T49" fmla="*/ 24 h 49"/>
                  <a:gd name="T50" fmla="*/ 24 w 49"/>
                  <a:gd name="T5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9">
                    <a:moveTo>
                      <a:pt x="44" y="18"/>
                    </a:moveTo>
                    <a:cubicBezTo>
                      <a:pt x="43" y="16"/>
                      <a:pt x="45" y="12"/>
                      <a:pt x="44" y="10"/>
                    </a:cubicBezTo>
                    <a:cubicBezTo>
                      <a:pt x="42" y="8"/>
                      <a:pt x="38" y="9"/>
                      <a:pt x="36" y="7"/>
                    </a:cubicBezTo>
                    <a:cubicBezTo>
                      <a:pt x="34" y="6"/>
                      <a:pt x="34" y="2"/>
                      <a:pt x="32" y="1"/>
                    </a:cubicBezTo>
                    <a:cubicBezTo>
                      <a:pt x="29" y="0"/>
                      <a:pt x="27" y="3"/>
                      <a:pt x="24" y="3"/>
                    </a:cubicBezTo>
                    <a:cubicBezTo>
                      <a:pt x="22" y="3"/>
                      <a:pt x="19" y="0"/>
                      <a:pt x="16" y="1"/>
                    </a:cubicBezTo>
                    <a:cubicBezTo>
                      <a:pt x="14" y="2"/>
                      <a:pt x="14" y="6"/>
                      <a:pt x="12" y="7"/>
                    </a:cubicBezTo>
                    <a:cubicBezTo>
                      <a:pt x="10" y="9"/>
                      <a:pt x="6" y="8"/>
                      <a:pt x="4" y="10"/>
                    </a:cubicBezTo>
                    <a:cubicBezTo>
                      <a:pt x="3" y="12"/>
                      <a:pt x="5" y="16"/>
                      <a:pt x="4" y="18"/>
                    </a:cubicBezTo>
                    <a:cubicBezTo>
                      <a:pt x="3" y="20"/>
                      <a:pt x="0" y="22"/>
                      <a:pt x="0" y="24"/>
                    </a:cubicBezTo>
                    <a:cubicBezTo>
                      <a:pt x="0" y="27"/>
                      <a:pt x="3" y="29"/>
                      <a:pt x="4" y="31"/>
                    </a:cubicBezTo>
                    <a:cubicBezTo>
                      <a:pt x="5" y="33"/>
                      <a:pt x="3" y="37"/>
                      <a:pt x="4" y="39"/>
                    </a:cubicBezTo>
                    <a:cubicBezTo>
                      <a:pt x="6" y="41"/>
                      <a:pt x="10" y="40"/>
                      <a:pt x="12" y="41"/>
                    </a:cubicBezTo>
                    <a:cubicBezTo>
                      <a:pt x="14" y="43"/>
                      <a:pt x="14" y="47"/>
                      <a:pt x="16" y="48"/>
                    </a:cubicBezTo>
                    <a:cubicBezTo>
                      <a:pt x="19" y="49"/>
                      <a:pt x="22" y="45"/>
                      <a:pt x="24" y="45"/>
                    </a:cubicBezTo>
                    <a:cubicBezTo>
                      <a:pt x="27" y="45"/>
                      <a:pt x="29" y="49"/>
                      <a:pt x="32" y="48"/>
                    </a:cubicBezTo>
                    <a:cubicBezTo>
                      <a:pt x="34" y="47"/>
                      <a:pt x="34" y="43"/>
                      <a:pt x="36" y="41"/>
                    </a:cubicBezTo>
                    <a:cubicBezTo>
                      <a:pt x="38" y="40"/>
                      <a:pt x="42" y="41"/>
                      <a:pt x="44" y="39"/>
                    </a:cubicBezTo>
                    <a:cubicBezTo>
                      <a:pt x="45" y="37"/>
                      <a:pt x="43" y="33"/>
                      <a:pt x="44" y="31"/>
                    </a:cubicBezTo>
                    <a:cubicBezTo>
                      <a:pt x="45" y="29"/>
                      <a:pt x="49" y="27"/>
                      <a:pt x="49" y="24"/>
                    </a:cubicBezTo>
                    <a:cubicBezTo>
                      <a:pt x="49" y="22"/>
                      <a:pt x="45" y="20"/>
                      <a:pt x="44" y="18"/>
                    </a:cubicBezTo>
                    <a:close/>
                    <a:moveTo>
                      <a:pt x="24" y="37"/>
                    </a:moveTo>
                    <a:cubicBezTo>
                      <a:pt x="17" y="37"/>
                      <a:pt x="11" y="32"/>
                      <a:pt x="11" y="24"/>
                    </a:cubicBezTo>
                    <a:cubicBezTo>
                      <a:pt x="11" y="17"/>
                      <a:pt x="17" y="12"/>
                      <a:pt x="24" y="12"/>
                    </a:cubicBezTo>
                    <a:cubicBezTo>
                      <a:pt x="31" y="12"/>
                      <a:pt x="37" y="17"/>
                      <a:pt x="37" y="24"/>
                    </a:cubicBezTo>
                    <a:cubicBezTo>
                      <a:pt x="37" y="32"/>
                      <a:pt x="31" y="37"/>
                      <a:pt x="2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35" name="Straight Connector 33"/>
          <p:cNvCxnSpPr/>
          <p:nvPr/>
        </p:nvCxnSpPr>
        <p:spPr>
          <a:xfrm flipV="1">
            <a:off x="5304118" y="5078853"/>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36" name="Straight Connector 34"/>
          <p:cNvCxnSpPr/>
          <p:nvPr/>
        </p:nvCxnSpPr>
        <p:spPr>
          <a:xfrm flipV="1">
            <a:off x="5304118" y="3894784"/>
            <a:ext cx="0" cy="324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39" name="Straight Connector 37"/>
          <p:cNvCxnSpPr/>
          <p:nvPr/>
        </p:nvCxnSpPr>
        <p:spPr>
          <a:xfrm flipV="1">
            <a:off x="6864378" y="3991758"/>
            <a:ext cx="0" cy="147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40" name="Straight Connector 38"/>
          <p:cNvCxnSpPr/>
          <p:nvPr/>
        </p:nvCxnSpPr>
        <p:spPr>
          <a:xfrm flipV="1">
            <a:off x="6864378" y="2738530"/>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grpSp>
        <p:nvGrpSpPr>
          <p:cNvPr id="41" name="Group 39"/>
          <p:cNvGrpSpPr/>
          <p:nvPr/>
        </p:nvGrpSpPr>
        <p:grpSpPr>
          <a:xfrm>
            <a:off x="5039729" y="3289809"/>
            <a:ext cx="540000" cy="540000"/>
            <a:chOff x="5039729" y="3314307"/>
            <a:chExt cx="540000" cy="540000"/>
          </a:xfrm>
        </p:grpSpPr>
        <p:sp>
          <p:nvSpPr>
            <p:cNvPr id="63" name="Oval 61"/>
            <p:cNvSpPr/>
            <p:nvPr/>
          </p:nvSpPr>
          <p:spPr>
            <a:xfrm>
              <a:off x="5039729" y="3314307"/>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4" name="Freeform: Shape 62"/>
            <p:cNvSpPr>
              <a:spLocks/>
            </p:cNvSpPr>
            <p:nvPr/>
          </p:nvSpPr>
          <p:spPr bwMode="auto">
            <a:xfrm>
              <a:off x="5142973" y="3395648"/>
              <a:ext cx="333512" cy="377319"/>
            </a:xfrm>
            <a:custGeom>
              <a:avLst/>
              <a:gdLst>
                <a:gd name="T0" fmla="*/ 182 w 193"/>
                <a:gd name="T1" fmla="*/ 147 h 219"/>
                <a:gd name="T2" fmla="*/ 175 w 193"/>
                <a:gd name="T3" fmla="*/ 150 h 219"/>
                <a:gd name="T4" fmla="*/ 146 w 193"/>
                <a:gd name="T5" fmla="*/ 110 h 219"/>
                <a:gd name="T6" fmla="*/ 175 w 193"/>
                <a:gd name="T7" fmla="*/ 70 h 219"/>
                <a:gd name="T8" fmla="*/ 182 w 193"/>
                <a:gd name="T9" fmla="*/ 72 h 219"/>
                <a:gd name="T10" fmla="*/ 193 w 193"/>
                <a:gd name="T11" fmla="*/ 60 h 219"/>
                <a:gd name="T12" fmla="*/ 182 w 193"/>
                <a:gd name="T13" fmla="*/ 49 h 219"/>
                <a:gd name="T14" fmla="*/ 170 w 193"/>
                <a:gd name="T15" fmla="*/ 60 h 219"/>
                <a:gd name="T16" fmla="*/ 170 w 193"/>
                <a:gd name="T17" fmla="*/ 62 h 219"/>
                <a:gd name="T18" fmla="*/ 121 w 193"/>
                <a:gd name="T19" fmla="*/ 67 h 219"/>
                <a:gd name="T20" fmla="*/ 101 w 193"/>
                <a:gd name="T21" fmla="*/ 22 h 219"/>
                <a:gd name="T22" fmla="*/ 108 w 193"/>
                <a:gd name="T23" fmla="*/ 12 h 219"/>
                <a:gd name="T24" fmla="*/ 97 w 193"/>
                <a:gd name="T25" fmla="*/ 0 h 219"/>
                <a:gd name="T26" fmla="*/ 85 w 193"/>
                <a:gd name="T27" fmla="*/ 12 h 219"/>
                <a:gd name="T28" fmla="*/ 92 w 193"/>
                <a:gd name="T29" fmla="*/ 22 h 219"/>
                <a:gd name="T30" fmla="*/ 72 w 193"/>
                <a:gd name="T31" fmla="*/ 67 h 219"/>
                <a:gd name="T32" fmla="*/ 23 w 193"/>
                <a:gd name="T33" fmla="*/ 62 h 219"/>
                <a:gd name="T34" fmla="*/ 23 w 193"/>
                <a:gd name="T35" fmla="*/ 60 h 219"/>
                <a:gd name="T36" fmla="*/ 12 w 193"/>
                <a:gd name="T37" fmla="*/ 49 h 219"/>
                <a:gd name="T38" fmla="*/ 0 w 193"/>
                <a:gd name="T39" fmla="*/ 60 h 219"/>
                <a:gd name="T40" fmla="*/ 12 w 193"/>
                <a:gd name="T41" fmla="*/ 72 h 219"/>
                <a:gd name="T42" fmla="*/ 18 w 193"/>
                <a:gd name="T43" fmla="*/ 70 h 219"/>
                <a:gd name="T44" fmla="*/ 48 w 193"/>
                <a:gd name="T45" fmla="*/ 110 h 219"/>
                <a:gd name="T46" fmla="*/ 19 w 193"/>
                <a:gd name="T47" fmla="*/ 150 h 219"/>
                <a:gd name="T48" fmla="*/ 12 w 193"/>
                <a:gd name="T49" fmla="*/ 147 h 219"/>
                <a:gd name="T50" fmla="*/ 0 w 193"/>
                <a:gd name="T51" fmla="*/ 159 h 219"/>
                <a:gd name="T52" fmla="*/ 12 w 193"/>
                <a:gd name="T53" fmla="*/ 170 h 219"/>
                <a:gd name="T54" fmla="*/ 23 w 193"/>
                <a:gd name="T55" fmla="*/ 159 h 219"/>
                <a:gd name="T56" fmla="*/ 23 w 193"/>
                <a:gd name="T57" fmla="*/ 158 h 219"/>
                <a:gd name="T58" fmla="*/ 72 w 193"/>
                <a:gd name="T59" fmla="*/ 152 h 219"/>
                <a:gd name="T60" fmla="*/ 92 w 193"/>
                <a:gd name="T61" fmla="*/ 197 h 219"/>
                <a:gd name="T62" fmla="*/ 85 w 193"/>
                <a:gd name="T63" fmla="*/ 208 h 219"/>
                <a:gd name="T64" fmla="*/ 97 w 193"/>
                <a:gd name="T65" fmla="*/ 219 h 219"/>
                <a:gd name="T66" fmla="*/ 108 w 193"/>
                <a:gd name="T67" fmla="*/ 208 h 219"/>
                <a:gd name="T68" fmla="*/ 101 w 193"/>
                <a:gd name="T69" fmla="*/ 197 h 219"/>
                <a:gd name="T70" fmla="*/ 121 w 193"/>
                <a:gd name="T71" fmla="*/ 152 h 219"/>
                <a:gd name="T72" fmla="*/ 170 w 193"/>
                <a:gd name="T73" fmla="*/ 158 h 219"/>
                <a:gd name="T74" fmla="*/ 170 w 193"/>
                <a:gd name="T75" fmla="*/ 159 h 219"/>
                <a:gd name="T76" fmla="*/ 182 w 193"/>
                <a:gd name="T77" fmla="*/ 170 h 219"/>
                <a:gd name="T78" fmla="*/ 193 w 193"/>
                <a:gd name="T79" fmla="*/ 159 h 219"/>
                <a:gd name="T80" fmla="*/ 182 w 193"/>
                <a:gd name="T81"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219">
                  <a:moveTo>
                    <a:pt x="182" y="147"/>
                  </a:moveTo>
                  <a:cubicBezTo>
                    <a:pt x="179" y="147"/>
                    <a:pt x="177" y="148"/>
                    <a:pt x="175" y="150"/>
                  </a:cubicBezTo>
                  <a:cubicBezTo>
                    <a:pt x="146" y="110"/>
                    <a:pt x="146" y="110"/>
                    <a:pt x="146" y="110"/>
                  </a:cubicBezTo>
                  <a:cubicBezTo>
                    <a:pt x="175" y="70"/>
                    <a:pt x="175" y="70"/>
                    <a:pt x="175" y="70"/>
                  </a:cubicBezTo>
                  <a:cubicBezTo>
                    <a:pt x="177" y="71"/>
                    <a:pt x="179" y="72"/>
                    <a:pt x="182" y="72"/>
                  </a:cubicBezTo>
                  <a:cubicBezTo>
                    <a:pt x="188" y="72"/>
                    <a:pt x="193" y="67"/>
                    <a:pt x="193" y="60"/>
                  </a:cubicBezTo>
                  <a:cubicBezTo>
                    <a:pt x="193" y="54"/>
                    <a:pt x="188" y="49"/>
                    <a:pt x="182" y="49"/>
                  </a:cubicBezTo>
                  <a:cubicBezTo>
                    <a:pt x="175" y="49"/>
                    <a:pt x="170" y="54"/>
                    <a:pt x="170" y="60"/>
                  </a:cubicBezTo>
                  <a:cubicBezTo>
                    <a:pt x="170" y="61"/>
                    <a:pt x="170" y="61"/>
                    <a:pt x="170" y="62"/>
                  </a:cubicBezTo>
                  <a:cubicBezTo>
                    <a:pt x="121" y="67"/>
                    <a:pt x="121" y="67"/>
                    <a:pt x="121" y="67"/>
                  </a:cubicBezTo>
                  <a:cubicBezTo>
                    <a:pt x="101" y="22"/>
                    <a:pt x="101" y="22"/>
                    <a:pt x="101" y="22"/>
                  </a:cubicBezTo>
                  <a:cubicBezTo>
                    <a:pt x="105" y="20"/>
                    <a:pt x="108" y="16"/>
                    <a:pt x="108" y="12"/>
                  </a:cubicBezTo>
                  <a:cubicBezTo>
                    <a:pt x="108" y="5"/>
                    <a:pt x="103" y="0"/>
                    <a:pt x="97" y="0"/>
                  </a:cubicBezTo>
                  <a:cubicBezTo>
                    <a:pt x="90" y="0"/>
                    <a:pt x="85" y="5"/>
                    <a:pt x="85" y="12"/>
                  </a:cubicBezTo>
                  <a:cubicBezTo>
                    <a:pt x="85" y="16"/>
                    <a:pt x="88" y="20"/>
                    <a:pt x="92" y="22"/>
                  </a:cubicBezTo>
                  <a:cubicBezTo>
                    <a:pt x="72" y="67"/>
                    <a:pt x="72" y="67"/>
                    <a:pt x="72" y="67"/>
                  </a:cubicBezTo>
                  <a:cubicBezTo>
                    <a:pt x="23" y="62"/>
                    <a:pt x="23" y="62"/>
                    <a:pt x="23" y="62"/>
                  </a:cubicBezTo>
                  <a:cubicBezTo>
                    <a:pt x="23" y="61"/>
                    <a:pt x="23" y="61"/>
                    <a:pt x="23" y="60"/>
                  </a:cubicBezTo>
                  <a:cubicBezTo>
                    <a:pt x="23" y="54"/>
                    <a:pt x="18" y="49"/>
                    <a:pt x="12" y="49"/>
                  </a:cubicBezTo>
                  <a:cubicBezTo>
                    <a:pt x="5" y="49"/>
                    <a:pt x="0" y="54"/>
                    <a:pt x="0" y="60"/>
                  </a:cubicBezTo>
                  <a:cubicBezTo>
                    <a:pt x="0" y="67"/>
                    <a:pt x="5" y="72"/>
                    <a:pt x="12" y="72"/>
                  </a:cubicBezTo>
                  <a:cubicBezTo>
                    <a:pt x="14" y="72"/>
                    <a:pt x="16" y="71"/>
                    <a:pt x="18" y="70"/>
                  </a:cubicBezTo>
                  <a:cubicBezTo>
                    <a:pt x="48" y="110"/>
                    <a:pt x="48" y="110"/>
                    <a:pt x="48" y="110"/>
                  </a:cubicBezTo>
                  <a:cubicBezTo>
                    <a:pt x="19" y="150"/>
                    <a:pt x="19" y="150"/>
                    <a:pt x="19" y="150"/>
                  </a:cubicBezTo>
                  <a:cubicBezTo>
                    <a:pt x="17" y="148"/>
                    <a:pt x="14" y="147"/>
                    <a:pt x="12" y="147"/>
                  </a:cubicBezTo>
                  <a:cubicBezTo>
                    <a:pt x="5" y="147"/>
                    <a:pt x="0" y="152"/>
                    <a:pt x="0" y="159"/>
                  </a:cubicBezTo>
                  <a:cubicBezTo>
                    <a:pt x="0" y="165"/>
                    <a:pt x="5" y="170"/>
                    <a:pt x="12" y="170"/>
                  </a:cubicBezTo>
                  <a:cubicBezTo>
                    <a:pt x="18" y="170"/>
                    <a:pt x="23" y="165"/>
                    <a:pt x="23" y="159"/>
                  </a:cubicBezTo>
                  <a:cubicBezTo>
                    <a:pt x="23" y="158"/>
                    <a:pt x="23" y="158"/>
                    <a:pt x="23" y="158"/>
                  </a:cubicBezTo>
                  <a:cubicBezTo>
                    <a:pt x="72" y="152"/>
                    <a:pt x="72" y="152"/>
                    <a:pt x="72" y="152"/>
                  </a:cubicBezTo>
                  <a:cubicBezTo>
                    <a:pt x="92" y="197"/>
                    <a:pt x="92" y="197"/>
                    <a:pt x="92" y="197"/>
                  </a:cubicBezTo>
                  <a:cubicBezTo>
                    <a:pt x="88" y="199"/>
                    <a:pt x="85" y="203"/>
                    <a:pt x="85" y="208"/>
                  </a:cubicBezTo>
                  <a:cubicBezTo>
                    <a:pt x="85" y="214"/>
                    <a:pt x="90" y="219"/>
                    <a:pt x="97" y="219"/>
                  </a:cubicBezTo>
                  <a:cubicBezTo>
                    <a:pt x="103" y="219"/>
                    <a:pt x="108" y="214"/>
                    <a:pt x="108" y="208"/>
                  </a:cubicBezTo>
                  <a:cubicBezTo>
                    <a:pt x="108" y="203"/>
                    <a:pt x="105" y="199"/>
                    <a:pt x="101" y="197"/>
                  </a:cubicBezTo>
                  <a:cubicBezTo>
                    <a:pt x="121" y="152"/>
                    <a:pt x="121" y="152"/>
                    <a:pt x="121" y="152"/>
                  </a:cubicBezTo>
                  <a:cubicBezTo>
                    <a:pt x="170" y="158"/>
                    <a:pt x="170" y="158"/>
                    <a:pt x="170" y="158"/>
                  </a:cubicBezTo>
                  <a:cubicBezTo>
                    <a:pt x="170" y="158"/>
                    <a:pt x="170" y="158"/>
                    <a:pt x="170" y="159"/>
                  </a:cubicBezTo>
                  <a:cubicBezTo>
                    <a:pt x="170" y="165"/>
                    <a:pt x="175" y="170"/>
                    <a:pt x="182" y="170"/>
                  </a:cubicBezTo>
                  <a:cubicBezTo>
                    <a:pt x="188" y="170"/>
                    <a:pt x="193" y="165"/>
                    <a:pt x="193" y="159"/>
                  </a:cubicBezTo>
                  <a:cubicBezTo>
                    <a:pt x="193" y="152"/>
                    <a:pt x="188" y="147"/>
                    <a:pt x="182" y="147"/>
                  </a:cubicBezTo>
                  <a:close/>
                </a:path>
              </a:pathLst>
            </a:custGeom>
            <a:solidFill>
              <a:schemeClr val="bg1"/>
            </a:solidFill>
            <a:ln>
              <a:noFill/>
            </a:ln>
          </p:spPr>
          <p:txBody>
            <a:bodyPr anchor="ctr"/>
            <a:lstStyle/>
            <a:p>
              <a:pPr algn="ctr"/>
              <a:endParaRPr/>
            </a:p>
          </p:txBody>
        </p:sp>
      </p:grpSp>
      <p:grpSp>
        <p:nvGrpSpPr>
          <p:cNvPr id="42" name="Group 40"/>
          <p:cNvGrpSpPr/>
          <p:nvPr/>
        </p:nvGrpSpPr>
        <p:grpSpPr>
          <a:xfrm>
            <a:off x="6594378" y="2153433"/>
            <a:ext cx="540000" cy="540000"/>
            <a:chOff x="6594378" y="2177931"/>
            <a:chExt cx="540000" cy="540000"/>
          </a:xfrm>
        </p:grpSpPr>
        <p:sp>
          <p:nvSpPr>
            <p:cNvPr id="59" name="Oval 57"/>
            <p:cNvSpPr/>
            <p:nvPr/>
          </p:nvSpPr>
          <p:spPr>
            <a:xfrm>
              <a:off x="6594378" y="2177931"/>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60" name="Group 58"/>
            <p:cNvGrpSpPr/>
            <p:nvPr/>
          </p:nvGrpSpPr>
          <p:grpSpPr>
            <a:xfrm>
              <a:off x="6675953" y="2239847"/>
              <a:ext cx="371937" cy="351888"/>
              <a:chOff x="8493125" y="2289175"/>
              <a:chExt cx="854075" cy="808038"/>
            </a:xfrm>
            <a:solidFill>
              <a:schemeClr val="bg1"/>
            </a:solidFill>
          </p:grpSpPr>
          <p:sp>
            <p:nvSpPr>
              <p:cNvPr id="61" name="Freeform: Shape 59"/>
              <p:cNvSpPr>
                <a:spLocks/>
              </p:cNvSpPr>
              <p:nvPr/>
            </p:nvSpPr>
            <p:spPr bwMode="auto">
              <a:xfrm>
                <a:off x="8493125" y="2762250"/>
                <a:ext cx="854075" cy="334963"/>
              </a:xfrm>
              <a:custGeom>
                <a:avLst/>
                <a:gdLst>
                  <a:gd name="T0" fmla="*/ 517 w 538"/>
                  <a:gd name="T1" fmla="*/ 57 h 211"/>
                  <a:gd name="T2" fmla="*/ 335 w 538"/>
                  <a:gd name="T3" fmla="*/ 0 h 211"/>
                  <a:gd name="T4" fmla="*/ 299 w 538"/>
                  <a:gd name="T5" fmla="*/ 161 h 211"/>
                  <a:gd name="T6" fmla="*/ 278 w 538"/>
                  <a:gd name="T7" fmla="*/ 33 h 211"/>
                  <a:gd name="T8" fmla="*/ 287 w 538"/>
                  <a:gd name="T9" fmla="*/ 24 h 211"/>
                  <a:gd name="T10" fmla="*/ 304 w 538"/>
                  <a:gd name="T11" fmla="*/ 5 h 211"/>
                  <a:gd name="T12" fmla="*/ 235 w 538"/>
                  <a:gd name="T13" fmla="*/ 5 h 211"/>
                  <a:gd name="T14" fmla="*/ 251 w 538"/>
                  <a:gd name="T15" fmla="*/ 24 h 211"/>
                  <a:gd name="T16" fmla="*/ 261 w 538"/>
                  <a:gd name="T17" fmla="*/ 33 h 211"/>
                  <a:gd name="T18" fmla="*/ 239 w 538"/>
                  <a:gd name="T19" fmla="*/ 161 h 211"/>
                  <a:gd name="T20" fmla="*/ 204 w 538"/>
                  <a:gd name="T21" fmla="*/ 0 h 211"/>
                  <a:gd name="T22" fmla="*/ 20 w 538"/>
                  <a:gd name="T23" fmla="*/ 57 h 211"/>
                  <a:gd name="T24" fmla="*/ 0 w 538"/>
                  <a:gd name="T25" fmla="*/ 211 h 211"/>
                  <a:gd name="T26" fmla="*/ 538 w 538"/>
                  <a:gd name="T27" fmla="*/ 211 h 211"/>
                  <a:gd name="T28" fmla="*/ 517 w 538"/>
                  <a:gd name="T29" fmla="*/ 57 h 211"/>
                  <a:gd name="T30" fmla="*/ 459 w 538"/>
                  <a:gd name="T31" fmla="*/ 156 h 211"/>
                  <a:gd name="T32" fmla="*/ 366 w 538"/>
                  <a:gd name="T33" fmla="*/ 156 h 211"/>
                  <a:gd name="T34" fmla="*/ 366 w 538"/>
                  <a:gd name="T35" fmla="*/ 129 h 211"/>
                  <a:gd name="T36" fmla="*/ 412 w 538"/>
                  <a:gd name="T37" fmla="*/ 122 h 211"/>
                  <a:gd name="T38" fmla="*/ 459 w 538"/>
                  <a:gd name="T39" fmla="*/ 129 h 211"/>
                  <a:gd name="T40" fmla="*/ 459 w 538"/>
                  <a:gd name="T41" fmla="*/ 15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8" h="211">
                    <a:moveTo>
                      <a:pt x="517" y="57"/>
                    </a:moveTo>
                    <a:lnTo>
                      <a:pt x="335" y="0"/>
                    </a:lnTo>
                    <a:lnTo>
                      <a:pt x="299" y="161"/>
                    </a:lnTo>
                    <a:lnTo>
                      <a:pt x="278" y="33"/>
                    </a:lnTo>
                    <a:lnTo>
                      <a:pt x="287" y="24"/>
                    </a:lnTo>
                    <a:lnTo>
                      <a:pt x="304" y="5"/>
                    </a:lnTo>
                    <a:lnTo>
                      <a:pt x="235" y="5"/>
                    </a:lnTo>
                    <a:lnTo>
                      <a:pt x="251" y="24"/>
                    </a:lnTo>
                    <a:lnTo>
                      <a:pt x="261" y="33"/>
                    </a:lnTo>
                    <a:lnTo>
                      <a:pt x="239" y="161"/>
                    </a:lnTo>
                    <a:lnTo>
                      <a:pt x="204" y="0"/>
                    </a:lnTo>
                    <a:lnTo>
                      <a:pt x="20" y="57"/>
                    </a:lnTo>
                    <a:lnTo>
                      <a:pt x="0" y="211"/>
                    </a:lnTo>
                    <a:lnTo>
                      <a:pt x="538" y="211"/>
                    </a:lnTo>
                    <a:lnTo>
                      <a:pt x="517" y="57"/>
                    </a:lnTo>
                    <a:close/>
                    <a:moveTo>
                      <a:pt x="459" y="156"/>
                    </a:moveTo>
                    <a:lnTo>
                      <a:pt x="366" y="156"/>
                    </a:lnTo>
                    <a:lnTo>
                      <a:pt x="366" y="129"/>
                    </a:lnTo>
                    <a:lnTo>
                      <a:pt x="412" y="122"/>
                    </a:lnTo>
                    <a:lnTo>
                      <a:pt x="459" y="129"/>
                    </a:lnTo>
                    <a:lnTo>
                      <a:pt x="45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Oval 60"/>
              <p:cNvSpPr>
                <a:spLocks/>
              </p:cNvSpPr>
              <p:nvPr/>
            </p:nvSpPr>
            <p:spPr bwMode="auto">
              <a:xfrm>
                <a:off x="8729663" y="2289175"/>
                <a:ext cx="382588" cy="427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45" name="Straight Connector 43"/>
          <p:cNvCxnSpPr/>
          <p:nvPr/>
        </p:nvCxnSpPr>
        <p:spPr>
          <a:xfrm flipV="1">
            <a:off x="8422738" y="5075577"/>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46" name="Straight Connector 44"/>
          <p:cNvCxnSpPr/>
          <p:nvPr/>
        </p:nvCxnSpPr>
        <p:spPr>
          <a:xfrm flipV="1">
            <a:off x="8422738" y="3831874"/>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49" name="Straight Connector 47"/>
          <p:cNvCxnSpPr/>
          <p:nvPr/>
        </p:nvCxnSpPr>
        <p:spPr>
          <a:xfrm flipV="1">
            <a:off x="10002876" y="3799641"/>
            <a:ext cx="0" cy="165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cxnSp>
        <p:nvCxnSpPr>
          <p:cNvPr id="50" name="Straight Connector 48"/>
          <p:cNvCxnSpPr/>
          <p:nvPr/>
        </p:nvCxnSpPr>
        <p:spPr>
          <a:xfrm flipV="1">
            <a:off x="10002876" y="2546413"/>
            <a:ext cx="0" cy="396000"/>
          </a:xfrm>
          <a:prstGeom prst="line">
            <a:avLst/>
          </a:prstGeom>
          <a:ln w="19050" cap="rnd">
            <a:solidFill>
              <a:schemeClr val="tx2"/>
            </a:solidFill>
            <a:prstDash val="sysDot"/>
            <a:round/>
          </a:ln>
        </p:spPr>
        <p:style>
          <a:lnRef idx="1">
            <a:schemeClr val="accent1"/>
          </a:lnRef>
          <a:fillRef idx="0">
            <a:schemeClr val="accent1"/>
          </a:fillRef>
          <a:effectRef idx="0">
            <a:schemeClr val="accent1"/>
          </a:effectRef>
          <a:fontRef idx="minor">
            <a:schemeClr val="tx1"/>
          </a:fontRef>
        </p:style>
      </p:cxnSp>
      <p:grpSp>
        <p:nvGrpSpPr>
          <p:cNvPr id="51" name="Group 49"/>
          <p:cNvGrpSpPr/>
          <p:nvPr/>
        </p:nvGrpSpPr>
        <p:grpSpPr>
          <a:xfrm>
            <a:off x="8158349" y="3246777"/>
            <a:ext cx="540000" cy="540000"/>
            <a:chOff x="8158349" y="3271275"/>
            <a:chExt cx="540000" cy="540000"/>
          </a:xfrm>
        </p:grpSpPr>
        <p:sp>
          <p:nvSpPr>
            <p:cNvPr id="55" name="Oval 53"/>
            <p:cNvSpPr/>
            <p:nvPr/>
          </p:nvSpPr>
          <p:spPr>
            <a:xfrm>
              <a:off x="8158349" y="3271275"/>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nvGrpSpPr>
            <p:cNvPr id="56" name="Group 54"/>
            <p:cNvGrpSpPr/>
            <p:nvPr/>
          </p:nvGrpSpPr>
          <p:grpSpPr>
            <a:xfrm>
              <a:off x="8252383" y="3379975"/>
              <a:ext cx="351933" cy="322606"/>
              <a:chOff x="7816850" y="1350963"/>
              <a:chExt cx="895350" cy="820737"/>
            </a:xfrm>
            <a:solidFill>
              <a:schemeClr val="bg1"/>
            </a:solidFill>
          </p:grpSpPr>
          <p:sp>
            <p:nvSpPr>
              <p:cNvPr id="57" name="Freeform: Shape 55"/>
              <p:cNvSpPr>
                <a:spLocks/>
              </p:cNvSpPr>
              <p:nvPr/>
            </p:nvSpPr>
            <p:spPr bwMode="auto">
              <a:xfrm>
                <a:off x="7850188" y="1792288"/>
                <a:ext cx="828675" cy="379412"/>
              </a:xfrm>
              <a:custGeom>
                <a:avLst/>
                <a:gdLst>
                  <a:gd name="T0" fmla="*/ 119 w 218"/>
                  <a:gd name="T1" fmla="*/ 26 h 100"/>
                  <a:gd name="T2" fmla="*/ 99 w 218"/>
                  <a:gd name="T3" fmla="*/ 26 h 100"/>
                  <a:gd name="T4" fmla="*/ 73 w 218"/>
                  <a:gd name="T5" fmla="*/ 0 h 100"/>
                  <a:gd name="T6" fmla="*/ 0 w 218"/>
                  <a:gd name="T7" fmla="*/ 0 h 100"/>
                  <a:gd name="T8" fmla="*/ 0 w 218"/>
                  <a:gd name="T9" fmla="*/ 70 h 100"/>
                  <a:gd name="T10" fmla="*/ 29 w 218"/>
                  <a:gd name="T11" fmla="*/ 100 h 100"/>
                  <a:gd name="T12" fmla="*/ 189 w 218"/>
                  <a:gd name="T13" fmla="*/ 100 h 100"/>
                  <a:gd name="T14" fmla="*/ 218 w 218"/>
                  <a:gd name="T15" fmla="*/ 70 h 100"/>
                  <a:gd name="T16" fmla="*/ 218 w 218"/>
                  <a:gd name="T17" fmla="*/ 0 h 100"/>
                  <a:gd name="T18" fmla="*/ 145 w 218"/>
                  <a:gd name="T19" fmla="*/ 0 h 100"/>
                  <a:gd name="T20" fmla="*/ 119 w 218"/>
                  <a:gd name="T21" fmla="*/ 2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100">
                    <a:moveTo>
                      <a:pt x="119" y="26"/>
                    </a:moveTo>
                    <a:cubicBezTo>
                      <a:pt x="99" y="26"/>
                      <a:pt x="99" y="26"/>
                      <a:pt x="99" y="26"/>
                    </a:cubicBezTo>
                    <a:cubicBezTo>
                      <a:pt x="85" y="26"/>
                      <a:pt x="73" y="14"/>
                      <a:pt x="73" y="0"/>
                    </a:cubicBezTo>
                    <a:cubicBezTo>
                      <a:pt x="0" y="0"/>
                      <a:pt x="0" y="0"/>
                      <a:pt x="0" y="0"/>
                    </a:cubicBezTo>
                    <a:cubicBezTo>
                      <a:pt x="0" y="70"/>
                      <a:pt x="0" y="70"/>
                      <a:pt x="0" y="70"/>
                    </a:cubicBezTo>
                    <a:cubicBezTo>
                      <a:pt x="0" y="86"/>
                      <a:pt x="13" y="100"/>
                      <a:pt x="29" y="100"/>
                    </a:cubicBezTo>
                    <a:cubicBezTo>
                      <a:pt x="189" y="100"/>
                      <a:pt x="189" y="100"/>
                      <a:pt x="189" y="100"/>
                    </a:cubicBezTo>
                    <a:cubicBezTo>
                      <a:pt x="205" y="100"/>
                      <a:pt x="218" y="86"/>
                      <a:pt x="218" y="70"/>
                    </a:cubicBezTo>
                    <a:cubicBezTo>
                      <a:pt x="218" y="0"/>
                      <a:pt x="218" y="0"/>
                      <a:pt x="218" y="0"/>
                    </a:cubicBezTo>
                    <a:cubicBezTo>
                      <a:pt x="145" y="0"/>
                      <a:pt x="145" y="0"/>
                      <a:pt x="145" y="0"/>
                    </a:cubicBezTo>
                    <a:cubicBezTo>
                      <a:pt x="145" y="14"/>
                      <a:pt x="133" y="26"/>
                      <a:pt x="119"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Freeform: Shape 56"/>
              <p:cNvSpPr>
                <a:spLocks/>
              </p:cNvSpPr>
              <p:nvPr/>
            </p:nvSpPr>
            <p:spPr bwMode="auto">
              <a:xfrm>
                <a:off x="7816850" y="1350963"/>
                <a:ext cx="895350" cy="498475"/>
              </a:xfrm>
              <a:custGeom>
                <a:avLst/>
                <a:gdLst>
                  <a:gd name="T0" fmla="*/ 204 w 236"/>
                  <a:gd name="T1" fmla="*/ 44 h 131"/>
                  <a:gd name="T2" fmla="*/ 163 w 236"/>
                  <a:gd name="T3" fmla="*/ 44 h 131"/>
                  <a:gd name="T4" fmla="*/ 163 w 236"/>
                  <a:gd name="T5" fmla="*/ 30 h 131"/>
                  <a:gd name="T6" fmla="*/ 133 w 236"/>
                  <a:gd name="T7" fmla="*/ 0 h 131"/>
                  <a:gd name="T8" fmla="*/ 103 w 236"/>
                  <a:gd name="T9" fmla="*/ 0 h 131"/>
                  <a:gd name="T10" fmla="*/ 73 w 236"/>
                  <a:gd name="T11" fmla="*/ 30 h 131"/>
                  <a:gd name="T12" fmla="*/ 73 w 236"/>
                  <a:gd name="T13" fmla="*/ 44 h 131"/>
                  <a:gd name="T14" fmla="*/ 32 w 236"/>
                  <a:gd name="T15" fmla="*/ 44 h 131"/>
                  <a:gd name="T16" fmla="*/ 0 w 236"/>
                  <a:gd name="T17" fmla="*/ 75 h 131"/>
                  <a:gd name="T18" fmla="*/ 0 w 236"/>
                  <a:gd name="T19" fmla="*/ 106 h 131"/>
                  <a:gd name="T20" fmla="*/ 92 w 236"/>
                  <a:gd name="T21" fmla="*/ 106 h 131"/>
                  <a:gd name="T22" fmla="*/ 92 w 236"/>
                  <a:gd name="T23" fmla="*/ 115 h 131"/>
                  <a:gd name="T24" fmla="*/ 108 w 236"/>
                  <a:gd name="T25" fmla="*/ 131 h 131"/>
                  <a:gd name="T26" fmla="*/ 128 w 236"/>
                  <a:gd name="T27" fmla="*/ 131 h 131"/>
                  <a:gd name="T28" fmla="*/ 144 w 236"/>
                  <a:gd name="T29" fmla="*/ 115 h 131"/>
                  <a:gd name="T30" fmla="*/ 144 w 236"/>
                  <a:gd name="T31" fmla="*/ 106 h 131"/>
                  <a:gd name="T32" fmla="*/ 236 w 236"/>
                  <a:gd name="T33" fmla="*/ 106 h 131"/>
                  <a:gd name="T34" fmla="*/ 236 w 236"/>
                  <a:gd name="T35" fmla="*/ 75 h 131"/>
                  <a:gd name="T36" fmla="*/ 204 w 236"/>
                  <a:gd name="T37" fmla="*/ 44 h 131"/>
                  <a:gd name="T38" fmla="*/ 92 w 236"/>
                  <a:gd name="T39" fmla="*/ 30 h 131"/>
                  <a:gd name="T40" fmla="*/ 103 w 236"/>
                  <a:gd name="T41" fmla="*/ 19 h 131"/>
                  <a:gd name="T42" fmla="*/ 133 w 236"/>
                  <a:gd name="T43" fmla="*/ 19 h 131"/>
                  <a:gd name="T44" fmla="*/ 144 w 236"/>
                  <a:gd name="T45" fmla="*/ 30 h 131"/>
                  <a:gd name="T46" fmla="*/ 144 w 236"/>
                  <a:gd name="T47" fmla="*/ 44 h 131"/>
                  <a:gd name="T48" fmla="*/ 92 w 236"/>
                  <a:gd name="T49" fmla="*/ 44 h 131"/>
                  <a:gd name="T50" fmla="*/ 92 w 236"/>
                  <a:gd name="T51" fmla="*/ 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131">
                    <a:moveTo>
                      <a:pt x="204" y="44"/>
                    </a:moveTo>
                    <a:cubicBezTo>
                      <a:pt x="163" y="44"/>
                      <a:pt x="163" y="44"/>
                      <a:pt x="163" y="44"/>
                    </a:cubicBezTo>
                    <a:cubicBezTo>
                      <a:pt x="163" y="30"/>
                      <a:pt x="163" y="30"/>
                      <a:pt x="163" y="30"/>
                    </a:cubicBezTo>
                    <a:cubicBezTo>
                      <a:pt x="163" y="14"/>
                      <a:pt x="150" y="0"/>
                      <a:pt x="133" y="0"/>
                    </a:cubicBezTo>
                    <a:cubicBezTo>
                      <a:pt x="103" y="0"/>
                      <a:pt x="103" y="0"/>
                      <a:pt x="103" y="0"/>
                    </a:cubicBezTo>
                    <a:cubicBezTo>
                      <a:pt x="86" y="0"/>
                      <a:pt x="73" y="14"/>
                      <a:pt x="73" y="30"/>
                    </a:cubicBezTo>
                    <a:cubicBezTo>
                      <a:pt x="73" y="44"/>
                      <a:pt x="73" y="44"/>
                      <a:pt x="73" y="44"/>
                    </a:cubicBezTo>
                    <a:cubicBezTo>
                      <a:pt x="32" y="44"/>
                      <a:pt x="32" y="44"/>
                      <a:pt x="32" y="44"/>
                    </a:cubicBezTo>
                    <a:cubicBezTo>
                      <a:pt x="15" y="44"/>
                      <a:pt x="0" y="58"/>
                      <a:pt x="0" y="75"/>
                    </a:cubicBezTo>
                    <a:cubicBezTo>
                      <a:pt x="0" y="106"/>
                      <a:pt x="0" y="106"/>
                      <a:pt x="0" y="106"/>
                    </a:cubicBezTo>
                    <a:cubicBezTo>
                      <a:pt x="92" y="106"/>
                      <a:pt x="92" y="106"/>
                      <a:pt x="92" y="106"/>
                    </a:cubicBezTo>
                    <a:cubicBezTo>
                      <a:pt x="92" y="115"/>
                      <a:pt x="92" y="115"/>
                      <a:pt x="92" y="115"/>
                    </a:cubicBezTo>
                    <a:cubicBezTo>
                      <a:pt x="92" y="124"/>
                      <a:pt x="99" y="131"/>
                      <a:pt x="108" y="131"/>
                    </a:cubicBezTo>
                    <a:cubicBezTo>
                      <a:pt x="128" y="131"/>
                      <a:pt x="128" y="131"/>
                      <a:pt x="128" y="131"/>
                    </a:cubicBezTo>
                    <a:cubicBezTo>
                      <a:pt x="137" y="131"/>
                      <a:pt x="144" y="124"/>
                      <a:pt x="144" y="115"/>
                    </a:cubicBezTo>
                    <a:cubicBezTo>
                      <a:pt x="144" y="106"/>
                      <a:pt x="144" y="106"/>
                      <a:pt x="144" y="106"/>
                    </a:cubicBezTo>
                    <a:cubicBezTo>
                      <a:pt x="236" y="106"/>
                      <a:pt x="236" y="106"/>
                      <a:pt x="236" y="106"/>
                    </a:cubicBezTo>
                    <a:cubicBezTo>
                      <a:pt x="236" y="75"/>
                      <a:pt x="236" y="75"/>
                      <a:pt x="236" y="75"/>
                    </a:cubicBezTo>
                    <a:cubicBezTo>
                      <a:pt x="236" y="58"/>
                      <a:pt x="221" y="44"/>
                      <a:pt x="204" y="44"/>
                    </a:cubicBezTo>
                    <a:close/>
                    <a:moveTo>
                      <a:pt x="92" y="30"/>
                    </a:moveTo>
                    <a:cubicBezTo>
                      <a:pt x="92" y="24"/>
                      <a:pt x="97" y="19"/>
                      <a:pt x="103" y="19"/>
                    </a:cubicBezTo>
                    <a:cubicBezTo>
                      <a:pt x="133" y="19"/>
                      <a:pt x="133" y="19"/>
                      <a:pt x="133" y="19"/>
                    </a:cubicBezTo>
                    <a:cubicBezTo>
                      <a:pt x="139" y="19"/>
                      <a:pt x="144" y="24"/>
                      <a:pt x="144" y="30"/>
                    </a:cubicBezTo>
                    <a:cubicBezTo>
                      <a:pt x="144" y="44"/>
                      <a:pt x="144" y="44"/>
                      <a:pt x="144" y="44"/>
                    </a:cubicBezTo>
                    <a:cubicBezTo>
                      <a:pt x="92" y="44"/>
                      <a:pt x="92" y="44"/>
                      <a:pt x="92" y="44"/>
                    </a:cubicBezTo>
                    <a:lnTo>
                      <a:pt x="9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52" name="Group 50"/>
          <p:cNvGrpSpPr/>
          <p:nvPr/>
        </p:nvGrpSpPr>
        <p:grpSpPr>
          <a:xfrm>
            <a:off x="9732876" y="2001072"/>
            <a:ext cx="540000" cy="540000"/>
            <a:chOff x="9732876" y="1985814"/>
            <a:chExt cx="540000" cy="540000"/>
          </a:xfrm>
        </p:grpSpPr>
        <p:sp>
          <p:nvSpPr>
            <p:cNvPr id="53" name="Oval 51"/>
            <p:cNvSpPr/>
            <p:nvPr/>
          </p:nvSpPr>
          <p:spPr>
            <a:xfrm>
              <a:off x="9732876" y="1985814"/>
              <a:ext cx="540000" cy="540000"/>
            </a:xfrm>
            <a:prstGeom prst="ellipse">
              <a:avLst/>
            </a:prstGeom>
            <a:solidFill>
              <a:srgbClr val="FEBF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54" name="Freeform: Shape 52"/>
            <p:cNvSpPr>
              <a:spLocks/>
            </p:cNvSpPr>
            <p:nvPr/>
          </p:nvSpPr>
          <p:spPr bwMode="auto">
            <a:xfrm>
              <a:off x="9842613" y="2095551"/>
              <a:ext cx="320527" cy="320527"/>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anchor="ctr"/>
            <a:lstStyle/>
            <a:p>
              <a:pPr algn="ctr"/>
              <a:endParaRPr/>
            </a:p>
          </p:txBody>
        </p:sp>
      </p:grpSp>
      <p:sp>
        <p:nvSpPr>
          <p:cNvPr id="77" name="任意多边形: 形状 76"/>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8" name="任意多边形: 形状 77"/>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79" name="组合 78"/>
          <p:cNvGrpSpPr/>
          <p:nvPr/>
        </p:nvGrpSpPr>
        <p:grpSpPr>
          <a:xfrm>
            <a:off x="942022" y="4210957"/>
            <a:ext cx="2473855" cy="932994"/>
            <a:chOff x="7692478" y="1678126"/>
            <a:chExt cx="2473855" cy="932994"/>
          </a:xfrm>
        </p:grpSpPr>
        <p:sp>
          <p:nvSpPr>
            <p:cNvPr id="80" name="矩形 79"/>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81" name="矩形 80"/>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grpSp>
        <p:nvGrpSpPr>
          <p:cNvPr id="82" name="组合 81"/>
          <p:cNvGrpSpPr/>
          <p:nvPr/>
        </p:nvGrpSpPr>
        <p:grpSpPr>
          <a:xfrm>
            <a:off x="2493134" y="2947083"/>
            <a:ext cx="2473855" cy="932994"/>
            <a:chOff x="7692478" y="1678126"/>
            <a:chExt cx="2473855" cy="932994"/>
          </a:xfrm>
        </p:grpSpPr>
        <p:sp>
          <p:nvSpPr>
            <p:cNvPr id="83" name="矩形 82"/>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84" name="矩形 83"/>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grpSp>
        <p:nvGrpSpPr>
          <p:cNvPr id="85" name="组合 84"/>
          <p:cNvGrpSpPr/>
          <p:nvPr/>
        </p:nvGrpSpPr>
        <p:grpSpPr>
          <a:xfrm>
            <a:off x="4070725" y="4150214"/>
            <a:ext cx="2473855" cy="932994"/>
            <a:chOff x="7692478" y="1678126"/>
            <a:chExt cx="2473855" cy="932994"/>
          </a:xfrm>
        </p:grpSpPr>
        <p:sp>
          <p:nvSpPr>
            <p:cNvPr id="86" name="矩形 85"/>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87" name="矩形 86"/>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grpSp>
        <p:nvGrpSpPr>
          <p:cNvPr id="88" name="组合 87"/>
          <p:cNvGrpSpPr/>
          <p:nvPr/>
        </p:nvGrpSpPr>
        <p:grpSpPr>
          <a:xfrm>
            <a:off x="7201505" y="4195981"/>
            <a:ext cx="2473855" cy="932994"/>
            <a:chOff x="7692478" y="1678126"/>
            <a:chExt cx="2473855" cy="932994"/>
          </a:xfrm>
        </p:grpSpPr>
        <p:sp>
          <p:nvSpPr>
            <p:cNvPr id="89" name="矩形 88"/>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90" name="矩形 89"/>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grpSp>
        <p:nvGrpSpPr>
          <p:cNvPr id="91" name="组合 90"/>
          <p:cNvGrpSpPr/>
          <p:nvPr/>
        </p:nvGrpSpPr>
        <p:grpSpPr>
          <a:xfrm>
            <a:off x="8790623" y="2905137"/>
            <a:ext cx="2473855" cy="932994"/>
            <a:chOff x="7692478" y="1678126"/>
            <a:chExt cx="2473855" cy="932994"/>
          </a:xfrm>
        </p:grpSpPr>
        <p:sp>
          <p:nvSpPr>
            <p:cNvPr id="92" name="矩形 91"/>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93" name="矩形 92"/>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grpSp>
        <p:nvGrpSpPr>
          <p:cNvPr id="94" name="组合 93"/>
          <p:cNvGrpSpPr/>
          <p:nvPr/>
        </p:nvGrpSpPr>
        <p:grpSpPr>
          <a:xfrm>
            <a:off x="5637785" y="3093287"/>
            <a:ext cx="2473855" cy="932994"/>
            <a:chOff x="7692478" y="1678126"/>
            <a:chExt cx="2473855" cy="932994"/>
          </a:xfrm>
        </p:grpSpPr>
        <p:sp>
          <p:nvSpPr>
            <p:cNvPr id="95" name="矩形 94"/>
            <p:cNvSpPr/>
            <p:nvPr/>
          </p:nvSpPr>
          <p:spPr>
            <a:xfrm>
              <a:off x="7692478" y="2001722"/>
              <a:ext cx="2473855" cy="609398"/>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a:t>
              </a:r>
            </a:p>
          </p:txBody>
        </p:sp>
        <p:sp>
          <p:nvSpPr>
            <p:cNvPr id="96" name="矩形 95"/>
            <p:cNvSpPr/>
            <p:nvPr/>
          </p:nvSpPr>
          <p:spPr>
            <a:xfrm>
              <a:off x="7808418"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文字添加</a:t>
              </a:r>
            </a:p>
          </p:txBody>
        </p:sp>
      </p:grpSp>
      <p:sp>
        <p:nvSpPr>
          <p:cNvPr id="97" name="文本框 96"/>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98" name="矩形 97"/>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4120759982"/>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000"/>
                                        <p:tgtEl>
                                          <p:spTgt spid="13"/>
                                        </p:tgtEl>
                                      </p:cBhvr>
                                    </p:animEffect>
                                    <p:anim calcmode="lin" valueType="num">
                                      <p:cBhvr>
                                        <p:cTn id="43" dur="1000" fill="hold"/>
                                        <p:tgtEl>
                                          <p:spTgt spid="13"/>
                                        </p:tgtEl>
                                        <p:attrNameLst>
                                          <p:attrName>ppt_x</p:attrName>
                                        </p:attrNameLst>
                                      </p:cBhvr>
                                      <p:tavLst>
                                        <p:tav tm="0">
                                          <p:val>
                                            <p:strVal val="#ppt_x"/>
                                          </p:val>
                                        </p:tav>
                                        <p:tav tm="100000">
                                          <p:val>
                                            <p:strVal val="#ppt_x"/>
                                          </p:val>
                                        </p:tav>
                                      </p:tavLst>
                                    </p:anim>
                                    <p:anim calcmode="lin" valueType="num">
                                      <p:cBhvr>
                                        <p:cTn id="44" dur="1000" fill="hold"/>
                                        <p:tgtEl>
                                          <p:spTgt spid="1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1000"/>
                                        <p:tgtEl>
                                          <p:spTgt spid="15"/>
                                        </p:tgtEl>
                                      </p:cBhvr>
                                    </p:animEffect>
                                    <p:anim calcmode="lin" valueType="num">
                                      <p:cBhvr>
                                        <p:cTn id="53" dur="1000" fill="hold"/>
                                        <p:tgtEl>
                                          <p:spTgt spid="15"/>
                                        </p:tgtEl>
                                        <p:attrNameLst>
                                          <p:attrName>ppt_x</p:attrName>
                                        </p:attrNameLst>
                                      </p:cBhvr>
                                      <p:tavLst>
                                        <p:tav tm="0">
                                          <p:val>
                                            <p:strVal val="#ppt_x"/>
                                          </p:val>
                                        </p:tav>
                                        <p:tav tm="100000">
                                          <p:val>
                                            <p:strVal val="#ppt_x"/>
                                          </p:val>
                                        </p:tav>
                                      </p:tavLst>
                                    </p:anim>
                                    <p:anim calcmode="lin" valueType="num">
                                      <p:cBhvr>
                                        <p:cTn id="54" dur="1000" fill="hold"/>
                                        <p:tgtEl>
                                          <p:spTgt spid="15"/>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1000"/>
                                        <p:tgtEl>
                                          <p:spTgt spid="16"/>
                                        </p:tgtEl>
                                      </p:cBhvr>
                                    </p:animEffect>
                                    <p:anim calcmode="lin" valueType="num">
                                      <p:cBhvr>
                                        <p:cTn id="58" dur="1000" fill="hold"/>
                                        <p:tgtEl>
                                          <p:spTgt spid="16"/>
                                        </p:tgtEl>
                                        <p:attrNameLst>
                                          <p:attrName>ppt_x</p:attrName>
                                        </p:attrNameLst>
                                      </p:cBhvr>
                                      <p:tavLst>
                                        <p:tav tm="0">
                                          <p:val>
                                            <p:strVal val="#ppt_x"/>
                                          </p:val>
                                        </p:tav>
                                        <p:tav tm="100000">
                                          <p:val>
                                            <p:strVal val="#ppt_x"/>
                                          </p:val>
                                        </p:tav>
                                      </p:tavLst>
                                    </p:anim>
                                    <p:anim calcmode="lin" valueType="num">
                                      <p:cBhvr>
                                        <p:cTn id="59" dur="1000" fill="hold"/>
                                        <p:tgtEl>
                                          <p:spTgt spid="16"/>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1000"/>
                                        <p:tgtEl>
                                          <p:spTgt spid="17"/>
                                        </p:tgtEl>
                                      </p:cBhvr>
                                    </p:animEffect>
                                    <p:anim calcmode="lin" valueType="num">
                                      <p:cBhvr>
                                        <p:cTn id="63" dur="1000" fill="hold"/>
                                        <p:tgtEl>
                                          <p:spTgt spid="17"/>
                                        </p:tgtEl>
                                        <p:attrNameLst>
                                          <p:attrName>ppt_x</p:attrName>
                                        </p:attrNameLst>
                                      </p:cBhvr>
                                      <p:tavLst>
                                        <p:tav tm="0">
                                          <p:val>
                                            <p:strVal val="#ppt_x"/>
                                          </p:val>
                                        </p:tav>
                                        <p:tav tm="100000">
                                          <p:val>
                                            <p:strVal val="#ppt_x"/>
                                          </p:val>
                                        </p:tav>
                                      </p:tavLst>
                                    </p:anim>
                                    <p:anim calcmode="lin" valueType="num">
                                      <p:cBhvr>
                                        <p:cTn id="64" dur="1000" fill="hold"/>
                                        <p:tgtEl>
                                          <p:spTgt spid="17"/>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1000"/>
                                        <p:tgtEl>
                                          <p:spTgt spid="18"/>
                                        </p:tgtEl>
                                      </p:cBhvr>
                                    </p:animEffect>
                                    <p:anim calcmode="lin" valueType="num">
                                      <p:cBhvr>
                                        <p:cTn id="68" dur="1000" fill="hold"/>
                                        <p:tgtEl>
                                          <p:spTgt spid="18"/>
                                        </p:tgtEl>
                                        <p:attrNameLst>
                                          <p:attrName>ppt_x</p:attrName>
                                        </p:attrNameLst>
                                      </p:cBhvr>
                                      <p:tavLst>
                                        <p:tav tm="0">
                                          <p:val>
                                            <p:strVal val="#ppt_x"/>
                                          </p:val>
                                        </p:tav>
                                        <p:tav tm="100000">
                                          <p:val>
                                            <p:strVal val="#ppt_x"/>
                                          </p:val>
                                        </p:tav>
                                      </p:tavLst>
                                    </p:anim>
                                    <p:anim calcmode="lin" valueType="num">
                                      <p:cBhvr>
                                        <p:cTn id="69" dur="1000" fill="hold"/>
                                        <p:tgtEl>
                                          <p:spTgt spid="18"/>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1000"/>
                                        <p:tgtEl>
                                          <p:spTgt spid="19"/>
                                        </p:tgtEl>
                                      </p:cBhvr>
                                    </p:animEffect>
                                    <p:anim calcmode="lin" valueType="num">
                                      <p:cBhvr>
                                        <p:cTn id="73" dur="1000" fill="hold"/>
                                        <p:tgtEl>
                                          <p:spTgt spid="19"/>
                                        </p:tgtEl>
                                        <p:attrNameLst>
                                          <p:attrName>ppt_x</p:attrName>
                                        </p:attrNameLst>
                                      </p:cBhvr>
                                      <p:tavLst>
                                        <p:tav tm="0">
                                          <p:val>
                                            <p:strVal val="#ppt_x"/>
                                          </p:val>
                                        </p:tav>
                                        <p:tav tm="100000">
                                          <p:val>
                                            <p:strVal val="#ppt_x"/>
                                          </p:val>
                                        </p:tav>
                                      </p:tavLst>
                                    </p:anim>
                                    <p:anim calcmode="lin" valueType="num">
                                      <p:cBhvr>
                                        <p:cTn id="74" dur="1000" fill="hold"/>
                                        <p:tgtEl>
                                          <p:spTgt spid="19"/>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1000"/>
                                        <p:tgtEl>
                                          <p:spTgt spid="20"/>
                                        </p:tgtEl>
                                      </p:cBhvr>
                                    </p:animEffect>
                                    <p:anim calcmode="lin" valueType="num">
                                      <p:cBhvr>
                                        <p:cTn id="78" dur="1000" fill="hold"/>
                                        <p:tgtEl>
                                          <p:spTgt spid="20"/>
                                        </p:tgtEl>
                                        <p:attrNameLst>
                                          <p:attrName>ppt_x</p:attrName>
                                        </p:attrNameLst>
                                      </p:cBhvr>
                                      <p:tavLst>
                                        <p:tav tm="0">
                                          <p:val>
                                            <p:strVal val="#ppt_x"/>
                                          </p:val>
                                        </p:tav>
                                        <p:tav tm="100000">
                                          <p:val>
                                            <p:strVal val="#ppt_x"/>
                                          </p:val>
                                        </p:tav>
                                      </p:tavLst>
                                    </p:anim>
                                    <p:anim calcmode="lin" valueType="num">
                                      <p:cBhvr>
                                        <p:cTn id="79" dur="1000" fill="hold"/>
                                        <p:tgtEl>
                                          <p:spTgt spid="2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1"/>
                                        </p:tgtEl>
                                        <p:attrNameLst>
                                          <p:attrName>style.visibility</p:attrName>
                                        </p:attrNameLst>
                                      </p:cBhvr>
                                      <p:to>
                                        <p:strVal val="visible"/>
                                      </p:to>
                                    </p:set>
                                    <p:animEffect transition="in" filter="fade">
                                      <p:cBhvr>
                                        <p:cTn id="82" dur="1000"/>
                                        <p:tgtEl>
                                          <p:spTgt spid="21"/>
                                        </p:tgtEl>
                                      </p:cBhvr>
                                    </p:animEffect>
                                    <p:anim calcmode="lin" valueType="num">
                                      <p:cBhvr>
                                        <p:cTn id="83" dur="1000" fill="hold"/>
                                        <p:tgtEl>
                                          <p:spTgt spid="21"/>
                                        </p:tgtEl>
                                        <p:attrNameLst>
                                          <p:attrName>ppt_x</p:attrName>
                                        </p:attrNameLst>
                                      </p:cBhvr>
                                      <p:tavLst>
                                        <p:tav tm="0">
                                          <p:val>
                                            <p:strVal val="#ppt_x"/>
                                          </p:val>
                                        </p:tav>
                                        <p:tav tm="100000">
                                          <p:val>
                                            <p:strVal val="#ppt_x"/>
                                          </p:val>
                                        </p:tav>
                                      </p:tavLst>
                                    </p:anim>
                                    <p:anim calcmode="lin" valueType="num">
                                      <p:cBhvr>
                                        <p:cTn id="84" dur="1000" fill="hold"/>
                                        <p:tgtEl>
                                          <p:spTgt spid="21"/>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fade">
                                      <p:cBhvr>
                                        <p:cTn id="87" dur="1000"/>
                                        <p:tgtEl>
                                          <p:spTgt spid="22"/>
                                        </p:tgtEl>
                                      </p:cBhvr>
                                    </p:animEffect>
                                    <p:anim calcmode="lin" valueType="num">
                                      <p:cBhvr>
                                        <p:cTn id="88" dur="1000" fill="hold"/>
                                        <p:tgtEl>
                                          <p:spTgt spid="22"/>
                                        </p:tgtEl>
                                        <p:attrNameLst>
                                          <p:attrName>ppt_x</p:attrName>
                                        </p:attrNameLst>
                                      </p:cBhvr>
                                      <p:tavLst>
                                        <p:tav tm="0">
                                          <p:val>
                                            <p:strVal val="#ppt_x"/>
                                          </p:val>
                                        </p:tav>
                                        <p:tav tm="100000">
                                          <p:val>
                                            <p:strVal val="#ppt_x"/>
                                          </p:val>
                                        </p:tav>
                                      </p:tavLst>
                                    </p:anim>
                                    <p:anim calcmode="lin" valueType="num">
                                      <p:cBhvr>
                                        <p:cTn id="89" dur="1000" fill="hold"/>
                                        <p:tgtEl>
                                          <p:spTgt spid="22"/>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23"/>
                                        </p:tgtEl>
                                        <p:attrNameLst>
                                          <p:attrName>style.visibility</p:attrName>
                                        </p:attrNameLst>
                                      </p:cBhvr>
                                      <p:to>
                                        <p:strVal val="visible"/>
                                      </p:to>
                                    </p:set>
                                    <p:animEffect transition="in" filter="fade">
                                      <p:cBhvr>
                                        <p:cTn id="92" dur="1000"/>
                                        <p:tgtEl>
                                          <p:spTgt spid="23"/>
                                        </p:tgtEl>
                                      </p:cBhvr>
                                    </p:animEffect>
                                    <p:anim calcmode="lin" valueType="num">
                                      <p:cBhvr>
                                        <p:cTn id="93" dur="1000" fill="hold"/>
                                        <p:tgtEl>
                                          <p:spTgt spid="23"/>
                                        </p:tgtEl>
                                        <p:attrNameLst>
                                          <p:attrName>ppt_x</p:attrName>
                                        </p:attrNameLst>
                                      </p:cBhvr>
                                      <p:tavLst>
                                        <p:tav tm="0">
                                          <p:val>
                                            <p:strVal val="#ppt_x"/>
                                          </p:val>
                                        </p:tav>
                                        <p:tav tm="100000">
                                          <p:val>
                                            <p:strVal val="#ppt_x"/>
                                          </p:val>
                                        </p:tav>
                                      </p:tavLst>
                                    </p:anim>
                                    <p:anim calcmode="lin" valueType="num">
                                      <p:cBhvr>
                                        <p:cTn id="94" dur="1000" fill="hold"/>
                                        <p:tgtEl>
                                          <p:spTgt spid="23"/>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24"/>
                                        </p:tgtEl>
                                        <p:attrNameLst>
                                          <p:attrName>style.visibility</p:attrName>
                                        </p:attrNameLst>
                                      </p:cBhvr>
                                      <p:to>
                                        <p:strVal val="visible"/>
                                      </p:to>
                                    </p:set>
                                    <p:animEffect transition="in" filter="fade">
                                      <p:cBhvr>
                                        <p:cTn id="97" dur="1000"/>
                                        <p:tgtEl>
                                          <p:spTgt spid="24"/>
                                        </p:tgtEl>
                                      </p:cBhvr>
                                    </p:animEffect>
                                    <p:anim calcmode="lin" valueType="num">
                                      <p:cBhvr>
                                        <p:cTn id="98" dur="1000" fill="hold"/>
                                        <p:tgtEl>
                                          <p:spTgt spid="24"/>
                                        </p:tgtEl>
                                        <p:attrNameLst>
                                          <p:attrName>ppt_x</p:attrName>
                                        </p:attrNameLst>
                                      </p:cBhvr>
                                      <p:tavLst>
                                        <p:tav tm="0">
                                          <p:val>
                                            <p:strVal val="#ppt_x"/>
                                          </p:val>
                                        </p:tav>
                                        <p:tav tm="100000">
                                          <p:val>
                                            <p:strVal val="#ppt_x"/>
                                          </p:val>
                                        </p:tav>
                                      </p:tavLst>
                                    </p:anim>
                                    <p:anim calcmode="lin" valueType="num">
                                      <p:cBhvr>
                                        <p:cTn id="99" dur="1000" fill="hold"/>
                                        <p:tgtEl>
                                          <p:spTgt spid="24"/>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25"/>
                                        </p:tgtEl>
                                        <p:attrNameLst>
                                          <p:attrName>style.visibility</p:attrName>
                                        </p:attrNameLst>
                                      </p:cBhvr>
                                      <p:to>
                                        <p:strVal val="visible"/>
                                      </p:to>
                                    </p:set>
                                    <p:animEffect transition="in" filter="fade">
                                      <p:cBhvr>
                                        <p:cTn id="102" dur="1000"/>
                                        <p:tgtEl>
                                          <p:spTgt spid="25"/>
                                        </p:tgtEl>
                                      </p:cBhvr>
                                    </p:animEffect>
                                    <p:anim calcmode="lin" valueType="num">
                                      <p:cBhvr>
                                        <p:cTn id="103" dur="1000" fill="hold"/>
                                        <p:tgtEl>
                                          <p:spTgt spid="25"/>
                                        </p:tgtEl>
                                        <p:attrNameLst>
                                          <p:attrName>ppt_x</p:attrName>
                                        </p:attrNameLst>
                                      </p:cBhvr>
                                      <p:tavLst>
                                        <p:tav tm="0">
                                          <p:val>
                                            <p:strVal val="#ppt_x"/>
                                          </p:val>
                                        </p:tav>
                                        <p:tav tm="100000">
                                          <p:val>
                                            <p:strVal val="#ppt_x"/>
                                          </p:val>
                                        </p:tav>
                                      </p:tavLst>
                                    </p:anim>
                                    <p:anim calcmode="lin" valueType="num">
                                      <p:cBhvr>
                                        <p:cTn id="104" dur="1000" fill="hold"/>
                                        <p:tgtEl>
                                          <p:spTgt spid="25"/>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1000"/>
                                        <p:tgtEl>
                                          <p:spTgt spid="26"/>
                                        </p:tgtEl>
                                      </p:cBhvr>
                                    </p:animEffect>
                                    <p:anim calcmode="lin" valueType="num">
                                      <p:cBhvr>
                                        <p:cTn id="108" dur="1000" fill="hold"/>
                                        <p:tgtEl>
                                          <p:spTgt spid="26"/>
                                        </p:tgtEl>
                                        <p:attrNameLst>
                                          <p:attrName>ppt_x</p:attrName>
                                        </p:attrNameLst>
                                      </p:cBhvr>
                                      <p:tavLst>
                                        <p:tav tm="0">
                                          <p:val>
                                            <p:strVal val="#ppt_x"/>
                                          </p:val>
                                        </p:tav>
                                        <p:tav tm="100000">
                                          <p:val>
                                            <p:strVal val="#ppt_x"/>
                                          </p:val>
                                        </p:tav>
                                      </p:tavLst>
                                    </p:anim>
                                    <p:anim calcmode="lin" valueType="num">
                                      <p:cBhvr>
                                        <p:cTn id="109" dur="1000" fill="hold"/>
                                        <p:tgtEl>
                                          <p:spTgt spid="26"/>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7"/>
                                        </p:tgtEl>
                                        <p:attrNameLst>
                                          <p:attrName>style.visibility</p:attrName>
                                        </p:attrNameLst>
                                      </p:cBhvr>
                                      <p:to>
                                        <p:strVal val="visible"/>
                                      </p:to>
                                    </p:set>
                                    <p:animEffect transition="in" filter="fade">
                                      <p:cBhvr>
                                        <p:cTn id="112" dur="1000"/>
                                        <p:tgtEl>
                                          <p:spTgt spid="27"/>
                                        </p:tgtEl>
                                      </p:cBhvr>
                                    </p:animEffect>
                                    <p:anim calcmode="lin" valueType="num">
                                      <p:cBhvr>
                                        <p:cTn id="113" dur="1000" fill="hold"/>
                                        <p:tgtEl>
                                          <p:spTgt spid="27"/>
                                        </p:tgtEl>
                                        <p:attrNameLst>
                                          <p:attrName>ppt_x</p:attrName>
                                        </p:attrNameLst>
                                      </p:cBhvr>
                                      <p:tavLst>
                                        <p:tav tm="0">
                                          <p:val>
                                            <p:strVal val="#ppt_x"/>
                                          </p:val>
                                        </p:tav>
                                        <p:tav tm="100000">
                                          <p:val>
                                            <p:strVal val="#ppt_x"/>
                                          </p:val>
                                        </p:tav>
                                      </p:tavLst>
                                    </p:anim>
                                    <p:anim calcmode="lin" valueType="num">
                                      <p:cBhvr>
                                        <p:cTn id="114" dur="1000" fill="hold"/>
                                        <p:tgtEl>
                                          <p:spTgt spid="27"/>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fade">
                                      <p:cBhvr>
                                        <p:cTn id="117" dur="1000"/>
                                        <p:tgtEl>
                                          <p:spTgt spid="30"/>
                                        </p:tgtEl>
                                      </p:cBhvr>
                                    </p:animEffect>
                                    <p:anim calcmode="lin" valueType="num">
                                      <p:cBhvr>
                                        <p:cTn id="118" dur="1000" fill="hold"/>
                                        <p:tgtEl>
                                          <p:spTgt spid="30"/>
                                        </p:tgtEl>
                                        <p:attrNameLst>
                                          <p:attrName>ppt_x</p:attrName>
                                        </p:attrNameLst>
                                      </p:cBhvr>
                                      <p:tavLst>
                                        <p:tav tm="0">
                                          <p:val>
                                            <p:strVal val="#ppt_x"/>
                                          </p:val>
                                        </p:tav>
                                        <p:tav tm="100000">
                                          <p:val>
                                            <p:strVal val="#ppt_x"/>
                                          </p:val>
                                        </p:tav>
                                      </p:tavLst>
                                    </p:anim>
                                    <p:anim calcmode="lin" valueType="num">
                                      <p:cBhvr>
                                        <p:cTn id="119" dur="1000" fill="hold"/>
                                        <p:tgtEl>
                                          <p:spTgt spid="30"/>
                                        </p:tgtEl>
                                        <p:attrNameLst>
                                          <p:attrName>ppt_y</p:attrName>
                                        </p:attrNameLst>
                                      </p:cBhvr>
                                      <p:tavLst>
                                        <p:tav tm="0">
                                          <p:val>
                                            <p:strVal val="#ppt_y+.1"/>
                                          </p:val>
                                        </p:tav>
                                        <p:tav tm="100000">
                                          <p:val>
                                            <p:strVal val="#ppt_y"/>
                                          </p:val>
                                        </p:tav>
                                      </p:tavLst>
                                    </p:anim>
                                  </p:childTnLst>
                                </p:cTn>
                              </p:par>
                              <p:par>
                                <p:cTn id="120" presetID="42" presetClass="entr" presetSubtype="0" fill="hold" nodeType="withEffect">
                                  <p:stCondLst>
                                    <p:cond delay="0"/>
                                  </p:stCondLst>
                                  <p:childTnLst>
                                    <p:set>
                                      <p:cBhvr>
                                        <p:cTn id="121" dur="1" fill="hold">
                                          <p:stCondLst>
                                            <p:cond delay="0"/>
                                          </p:stCondLst>
                                        </p:cTn>
                                        <p:tgtEl>
                                          <p:spTgt spid="31"/>
                                        </p:tgtEl>
                                        <p:attrNameLst>
                                          <p:attrName>style.visibility</p:attrName>
                                        </p:attrNameLst>
                                      </p:cBhvr>
                                      <p:to>
                                        <p:strVal val="visible"/>
                                      </p:to>
                                    </p:set>
                                    <p:animEffect transition="in" filter="fade">
                                      <p:cBhvr>
                                        <p:cTn id="122" dur="1000"/>
                                        <p:tgtEl>
                                          <p:spTgt spid="31"/>
                                        </p:tgtEl>
                                      </p:cBhvr>
                                    </p:animEffect>
                                    <p:anim calcmode="lin" valueType="num">
                                      <p:cBhvr>
                                        <p:cTn id="123" dur="1000" fill="hold"/>
                                        <p:tgtEl>
                                          <p:spTgt spid="31"/>
                                        </p:tgtEl>
                                        <p:attrNameLst>
                                          <p:attrName>ppt_x</p:attrName>
                                        </p:attrNameLst>
                                      </p:cBhvr>
                                      <p:tavLst>
                                        <p:tav tm="0">
                                          <p:val>
                                            <p:strVal val="#ppt_x"/>
                                          </p:val>
                                        </p:tav>
                                        <p:tav tm="100000">
                                          <p:val>
                                            <p:strVal val="#ppt_x"/>
                                          </p:val>
                                        </p:tav>
                                      </p:tavLst>
                                    </p:anim>
                                    <p:anim calcmode="lin" valueType="num">
                                      <p:cBhvr>
                                        <p:cTn id="124" dur="1000" fill="hold"/>
                                        <p:tgtEl>
                                          <p:spTgt spid="31"/>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32"/>
                                        </p:tgtEl>
                                        <p:attrNameLst>
                                          <p:attrName>style.visibility</p:attrName>
                                        </p:attrNameLst>
                                      </p:cBhvr>
                                      <p:to>
                                        <p:strVal val="visible"/>
                                      </p:to>
                                    </p:set>
                                    <p:animEffect transition="in" filter="fade">
                                      <p:cBhvr>
                                        <p:cTn id="127" dur="1000"/>
                                        <p:tgtEl>
                                          <p:spTgt spid="32"/>
                                        </p:tgtEl>
                                      </p:cBhvr>
                                    </p:animEffect>
                                    <p:anim calcmode="lin" valueType="num">
                                      <p:cBhvr>
                                        <p:cTn id="128" dur="1000" fill="hold"/>
                                        <p:tgtEl>
                                          <p:spTgt spid="32"/>
                                        </p:tgtEl>
                                        <p:attrNameLst>
                                          <p:attrName>ppt_x</p:attrName>
                                        </p:attrNameLst>
                                      </p:cBhvr>
                                      <p:tavLst>
                                        <p:tav tm="0">
                                          <p:val>
                                            <p:strVal val="#ppt_x"/>
                                          </p:val>
                                        </p:tav>
                                        <p:tav tm="100000">
                                          <p:val>
                                            <p:strVal val="#ppt_x"/>
                                          </p:val>
                                        </p:tav>
                                      </p:tavLst>
                                    </p:anim>
                                    <p:anim calcmode="lin" valueType="num">
                                      <p:cBhvr>
                                        <p:cTn id="129" dur="1000" fill="hold"/>
                                        <p:tgtEl>
                                          <p:spTgt spid="32"/>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35"/>
                                        </p:tgtEl>
                                        <p:attrNameLst>
                                          <p:attrName>style.visibility</p:attrName>
                                        </p:attrNameLst>
                                      </p:cBhvr>
                                      <p:to>
                                        <p:strVal val="visible"/>
                                      </p:to>
                                    </p:set>
                                    <p:animEffect transition="in" filter="fade">
                                      <p:cBhvr>
                                        <p:cTn id="132" dur="1000"/>
                                        <p:tgtEl>
                                          <p:spTgt spid="35"/>
                                        </p:tgtEl>
                                      </p:cBhvr>
                                    </p:animEffect>
                                    <p:anim calcmode="lin" valueType="num">
                                      <p:cBhvr>
                                        <p:cTn id="133" dur="1000" fill="hold"/>
                                        <p:tgtEl>
                                          <p:spTgt spid="35"/>
                                        </p:tgtEl>
                                        <p:attrNameLst>
                                          <p:attrName>ppt_x</p:attrName>
                                        </p:attrNameLst>
                                      </p:cBhvr>
                                      <p:tavLst>
                                        <p:tav tm="0">
                                          <p:val>
                                            <p:strVal val="#ppt_x"/>
                                          </p:val>
                                        </p:tav>
                                        <p:tav tm="100000">
                                          <p:val>
                                            <p:strVal val="#ppt_x"/>
                                          </p:val>
                                        </p:tav>
                                      </p:tavLst>
                                    </p:anim>
                                    <p:anim calcmode="lin" valueType="num">
                                      <p:cBhvr>
                                        <p:cTn id="134" dur="1000" fill="hold"/>
                                        <p:tgtEl>
                                          <p:spTgt spid="35"/>
                                        </p:tgtEl>
                                        <p:attrNameLst>
                                          <p:attrName>ppt_y</p:attrName>
                                        </p:attrNameLst>
                                      </p:cBhvr>
                                      <p:tavLst>
                                        <p:tav tm="0">
                                          <p:val>
                                            <p:strVal val="#ppt_y+.1"/>
                                          </p:val>
                                        </p:tav>
                                        <p:tav tm="100000">
                                          <p:val>
                                            <p:strVal val="#ppt_y"/>
                                          </p:val>
                                        </p:tav>
                                      </p:tavLst>
                                    </p:anim>
                                  </p:childTnLst>
                                </p:cTn>
                              </p:par>
                              <p:par>
                                <p:cTn id="135" presetID="42" presetClass="entr" presetSubtype="0" fill="hold" nodeType="withEffect">
                                  <p:stCondLst>
                                    <p:cond delay="0"/>
                                  </p:stCondLst>
                                  <p:childTnLst>
                                    <p:set>
                                      <p:cBhvr>
                                        <p:cTn id="136" dur="1" fill="hold">
                                          <p:stCondLst>
                                            <p:cond delay="0"/>
                                          </p:stCondLst>
                                        </p:cTn>
                                        <p:tgtEl>
                                          <p:spTgt spid="36"/>
                                        </p:tgtEl>
                                        <p:attrNameLst>
                                          <p:attrName>style.visibility</p:attrName>
                                        </p:attrNameLst>
                                      </p:cBhvr>
                                      <p:to>
                                        <p:strVal val="visible"/>
                                      </p:to>
                                    </p:set>
                                    <p:animEffect transition="in" filter="fade">
                                      <p:cBhvr>
                                        <p:cTn id="137" dur="1000"/>
                                        <p:tgtEl>
                                          <p:spTgt spid="36"/>
                                        </p:tgtEl>
                                      </p:cBhvr>
                                    </p:animEffect>
                                    <p:anim calcmode="lin" valueType="num">
                                      <p:cBhvr>
                                        <p:cTn id="138" dur="1000" fill="hold"/>
                                        <p:tgtEl>
                                          <p:spTgt spid="36"/>
                                        </p:tgtEl>
                                        <p:attrNameLst>
                                          <p:attrName>ppt_x</p:attrName>
                                        </p:attrNameLst>
                                      </p:cBhvr>
                                      <p:tavLst>
                                        <p:tav tm="0">
                                          <p:val>
                                            <p:strVal val="#ppt_x"/>
                                          </p:val>
                                        </p:tav>
                                        <p:tav tm="100000">
                                          <p:val>
                                            <p:strVal val="#ppt_x"/>
                                          </p:val>
                                        </p:tav>
                                      </p:tavLst>
                                    </p:anim>
                                    <p:anim calcmode="lin" valueType="num">
                                      <p:cBhvr>
                                        <p:cTn id="139" dur="1000" fill="hold"/>
                                        <p:tgtEl>
                                          <p:spTgt spid="36"/>
                                        </p:tgtEl>
                                        <p:attrNameLst>
                                          <p:attrName>ppt_y</p:attrName>
                                        </p:attrNameLst>
                                      </p:cBhvr>
                                      <p:tavLst>
                                        <p:tav tm="0">
                                          <p:val>
                                            <p:strVal val="#ppt_y+.1"/>
                                          </p:val>
                                        </p:tav>
                                        <p:tav tm="100000">
                                          <p:val>
                                            <p:strVal val="#ppt_y"/>
                                          </p:val>
                                        </p:tav>
                                      </p:tavLst>
                                    </p:anim>
                                  </p:childTnLst>
                                </p:cTn>
                              </p:par>
                              <p:par>
                                <p:cTn id="140" presetID="42" presetClass="entr" presetSubtype="0" fill="hold" nodeType="withEffect">
                                  <p:stCondLst>
                                    <p:cond delay="0"/>
                                  </p:stCondLst>
                                  <p:childTnLst>
                                    <p:set>
                                      <p:cBhvr>
                                        <p:cTn id="141" dur="1" fill="hold">
                                          <p:stCondLst>
                                            <p:cond delay="0"/>
                                          </p:stCondLst>
                                        </p:cTn>
                                        <p:tgtEl>
                                          <p:spTgt spid="39"/>
                                        </p:tgtEl>
                                        <p:attrNameLst>
                                          <p:attrName>style.visibility</p:attrName>
                                        </p:attrNameLst>
                                      </p:cBhvr>
                                      <p:to>
                                        <p:strVal val="visible"/>
                                      </p:to>
                                    </p:set>
                                    <p:animEffect transition="in" filter="fade">
                                      <p:cBhvr>
                                        <p:cTn id="142" dur="1000"/>
                                        <p:tgtEl>
                                          <p:spTgt spid="39"/>
                                        </p:tgtEl>
                                      </p:cBhvr>
                                    </p:animEffect>
                                    <p:anim calcmode="lin" valueType="num">
                                      <p:cBhvr>
                                        <p:cTn id="143" dur="1000" fill="hold"/>
                                        <p:tgtEl>
                                          <p:spTgt spid="39"/>
                                        </p:tgtEl>
                                        <p:attrNameLst>
                                          <p:attrName>ppt_x</p:attrName>
                                        </p:attrNameLst>
                                      </p:cBhvr>
                                      <p:tavLst>
                                        <p:tav tm="0">
                                          <p:val>
                                            <p:strVal val="#ppt_x"/>
                                          </p:val>
                                        </p:tav>
                                        <p:tav tm="100000">
                                          <p:val>
                                            <p:strVal val="#ppt_x"/>
                                          </p:val>
                                        </p:tav>
                                      </p:tavLst>
                                    </p:anim>
                                    <p:anim calcmode="lin" valueType="num">
                                      <p:cBhvr>
                                        <p:cTn id="144" dur="1000" fill="hold"/>
                                        <p:tgtEl>
                                          <p:spTgt spid="39"/>
                                        </p:tgtEl>
                                        <p:attrNameLst>
                                          <p:attrName>ppt_y</p:attrName>
                                        </p:attrNameLst>
                                      </p:cBhvr>
                                      <p:tavLst>
                                        <p:tav tm="0">
                                          <p:val>
                                            <p:strVal val="#ppt_y+.1"/>
                                          </p:val>
                                        </p:tav>
                                        <p:tav tm="100000">
                                          <p:val>
                                            <p:strVal val="#ppt_y"/>
                                          </p:val>
                                        </p:tav>
                                      </p:tavLst>
                                    </p:anim>
                                  </p:childTnLst>
                                </p:cTn>
                              </p:par>
                              <p:par>
                                <p:cTn id="145" presetID="42" presetClass="entr" presetSubtype="0" fill="hold"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fade">
                                      <p:cBhvr>
                                        <p:cTn id="147" dur="1000"/>
                                        <p:tgtEl>
                                          <p:spTgt spid="40"/>
                                        </p:tgtEl>
                                      </p:cBhvr>
                                    </p:animEffect>
                                    <p:anim calcmode="lin" valueType="num">
                                      <p:cBhvr>
                                        <p:cTn id="148" dur="1000" fill="hold"/>
                                        <p:tgtEl>
                                          <p:spTgt spid="40"/>
                                        </p:tgtEl>
                                        <p:attrNameLst>
                                          <p:attrName>ppt_x</p:attrName>
                                        </p:attrNameLst>
                                      </p:cBhvr>
                                      <p:tavLst>
                                        <p:tav tm="0">
                                          <p:val>
                                            <p:strVal val="#ppt_x"/>
                                          </p:val>
                                        </p:tav>
                                        <p:tav tm="100000">
                                          <p:val>
                                            <p:strVal val="#ppt_x"/>
                                          </p:val>
                                        </p:tav>
                                      </p:tavLst>
                                    </p:anim>
                                    <p:anim calcmode="lin" valueType="num">
                                      <p:cBhvr>
                                        <p:cTn id="149" dur="1000" fill="hold"/>
                                        <p:tgtEl>
                                          <p:spTgt spid="40"/>
                                        </p:tgtEl>
                                        <p:attrNameLst>
                                          <p:attrName>ppt_y</p:attrName>
                                        </p:attrNameLst>
                                      </p:cBhvr>
                                      <p:tavLst>
                                        <p:tav tm="0">
                                          <p:val>
                                            <p:strVal val="#ppt_y+.1"/>
                                          </p:val>
                                        </p:tav>
                                        <p:tav tm="100000">
                                          <p:val>
                                            <p:strVal val="#ppt_y"/>
                                          </p:val>
                                        </p:tav>
                                      </p:tavLst>
                                    </p:anim>
                                  </p:childTnLst>
                                </p:cTn>
                              </p:par>
                              <p:par>
                                <p:cTn id="150" presetID="42" presetClass="entr" presetSubtype="0" fill="hold" nodeType="withEffect">
                                  <p:stCondLst>
                                    <p:cond delay="0"/>
                                  </p:stCondLst>
                                  <p:childTnLst>
                                    <p:set>
                                      <p:cBhvr>
                                        <p:cTn id="151" dur="1" fill="hold">
                                          <p:stCondLst>
                                            <p:cond delay="0"/>
                                          </p:stCondLst>
                                        </p:cTn>
                                        <p:tgtEl>
                                          <p:spTgt spid="41"/>
                                        </p:tgtEl>
                                        <p:attrNameLst>
                                          <p:attrName>style.visibility</p:attrName>
                                        </p:attrNameLst>
                                      </p:cBhvr>
                                      <p:to>
                                        <p:strVal val="visible"/>
                                      </p:to>
                                    </p:set>
                                    <p:animEffect transition="in" filter="fade">
                                      <p:cBhvr>
                                        <p:cTn id="152" dur="1000"/>
                                        <p:tgtEl>
                                          <p:spTgt spid="41"/>
                                        </p:tgtEl>
                                      </p:cBhvr>
                                    </p:animEffect>
                                    <p:anim calcmode="lin" valueType="num">
                                      <p:cBhvr>
                                        <p:cTn id="153" dur="1000" fill="hold"/>
                                        <p:tgtEl>
                                          <p:spTgt spid="41"/>
                                        </p:tgtEl>
                                        <p:attrNameLst>
                                          <p:attrName>ppt_x</p:attrName>
                                        </p:attrNameLst>
                                      </p:cBhvr>
                                      <p:tavLst>
                                        <p:tav tm="0">
                                          <p:val>
                                            <p:strVal val="#ppt_x"/>
                                          </p:val>
                                        </p:tav>
                                        <p:tav tm="100000">
                                          <p:val>
                                            <p:strVal val="#ppt_x"/>
                                          </p:val>
                                        </p:tav>
                                      </p:tavLst>
                                    </p:anim>
                                    <p:anim calcmode="lin" valueType="num">
                                      <p:cBhvr>
                                        <p:cTn id="154" dur="1000" fill="hold"/>
                                        <p:tgtEl>
                                          <p:spTgt spid="41"/>
                                        </p:tgtEl>
                                        <p:attrNameLst>
                                          <p:attrName>ppt_y</p:attrName>
                                        </p:attrNameLst>
                                      </p:cBhvr>
                                      <p:tavLst>
                                        <p:tav tm="0">
                                          <p:val>
                                            <p:strVal val="#ppt_y+.1"/>
                                          </p:val>
                                        </p:tav>
                                        <p:tav tm="100000">
                                          <p:val>
                                            <p:strVal val="#ppt_y"/>
                                          </p:val>
                                        </p:tav>
                                      </p:tavLst>
                                    </p:anim>
                                  </p:childTnLst>
                                </p:cTn>
                              </p:par>
                              <p:par>
                                <p:cTn id="155" presetID="42" presetClass="entr" presetSubtype="0" fill="hold" nodeType="withEffect">
                                  <p:stCondLst>
                                    <p:cond delay="0"/>
                                  </p:stCondLst>
                                  <p:childTnLst>
                                    <p:set>
                                      <p:cBhvr>
                                        <p:cTn id="156" dur="1" fill="hold">
                                          <p:stCondLst>
                                            <p:cond delay="0"/>
                                          </p:stCondLst>
                                        </p:cTn>
                                        <p:tgtEl>
                                          <p:spTgt spid="42"/>
                                        </p:tgtEl>
                                        <p:attrNameLst>
                                          <p:attrName>style.visibility</p:attrName>
                                        </p:attrNameLst>
                                      </p:cBhvr>
                                      <p:to>
                                        <p:strVal val="visible"/>
                                      </p:to>
                                    </p:set>
                                    <p:animEffect transition="in" filter="fade">
                                      <p:cBhvr>
                                        <p:cTn id="157" dur="1000"/>
                                        <p:tgtEl>
                                          <p:spTgt spid="42"/>
                                        </p:tgtEl>
                                      </p:cBhvr>
                                    </p:animEffect>
                                    <p:anim calcmode="lin" valueType="num">
                                      <p:cBhvr>
                                        <p:cTn id="158" dur="1000" fill="hold"/>
                                        <p:tgtEl>
                                          <p:spTgt spid="42"/>
                                        </p:tgtEl>
                                        <p:attrNameLst>
                                          <p:attrName>ppt_x</p:attrName>
                                        </p:attrNameLst>
                                      </p:cBhvr>
                                      <p:tavLst>
                                        <p:tav tm="0">
                                          <p:val>
                                            <p:strVal val="#ppt_x"/>
                                          </p:val>
                                        </p:tav>
                                        <p:tav tm="100000">
                                          <p:val>
                                            <p:strVal val="#ppt_x"/>
                                          </p:val>
                                        </p:tav>
                                      </p:tavLst>
                                    </p:anim>
                                    <p:anim calcmode="lin" valueType="num">
                                      <p:cBhvr>
                                        <p:cTn id="159" dur="1000" fill="hold"/>
                                        <p:tgtEl>
                                          <p:spTgt spid="42"/>
                                        </p:tgtEl>
                                        <p:attrNameLst>
                                          <p:attrName>ppt_y</p:attrName>
                                        </p:attrNameLst>
                                      </p:cBhvr>
                                      <p:tavLst>
                                        <p:tav tm="0">
                                          <p:val>
                                            <p:strVal val="#ppt_y+.1"/>
                                          </p:val>
                                        </p:tav>
                                        <p:tav tm="100000">
                                          <p:val>
                                            <p:strVal val="#ppt_y"/>
                                          </p:val>
                                        </p:tav>
                                      </p:tavLst>
                                    </p:anim>
                                  </p:childTnLst>
                                </p:cTn>
                              </p:par>
                              <p:par>
                                <p:cTn id="160" presetID="42" presetClass="entr" presetSubtype="0" fill="hold" nodeType="withEffect">
                                  <p:stCondLst>
                                    <p:cond delay="0"/>
                                  </p:stCondLst>
                                  <p:childTnLst>
                                    <p:set>
                                      <p:cBhvr>
                                        <p:cTn id="161" dur="1" fill="hold">
                                          <p:stCondLst>
                                            <p:cond delay="0"/>
                                          </p:stCondLst>
                                        </p:cTn>
                                        <p:tgtEl>
                                          <p:spTgt spid="45"/>
                                        </p:tgtEl>
                                        <p:attrNameLst>
                                          <p:attrName>style.visibility</p:attrName>
                                        </p:attrNameLst>
                                      </p:cBhvr>
                                      <p:to>
                                        <p:strVal val="visible"/>
                                      </p:to>
                                    </p:set>
                                    <p:animEffect transition="in" filter="fade">
                                      <p:cBhvr>
                                        <p:cTn id="162" dur="1000"/>
                                        <p:tgtEl>
                                          <p:spTgt spid="45"/>
                                        </p:tgtEl>
                                      </p:cBhvr>
                                    </p:animEffect>
                                    <p:anim calcmode="lin" valueType="num">
                                      <p:cBhvr>
                                        <p:cTn id="163" dur="1000" fill="hold"/>
                                        <p:tgtEl>
                                          <p:spTgt spid="45"/>
                                        </p:tgtEl>
                                        <p:attrNameLst>
                                          <p:attrName>ppt_x</p:attrName>
                                        </p:attrNameLst>
                                      </p:cBhvr>
                                      <p:tavLst>
                                        <p:tav tm="0">
                                          <p:val>
                                            <p:strVal val="#ppt_x"/>
                                          </p:val>
                                        </p:tav>
                                        <p:tav tm="100000">
                                          <p:val>
                                            <p:strVal val="#ppt_x"/>
                                          </p:val>
                                        </p:tav>
                                      </p:tavLst>
                                    </p:anim>
                                    <p:anim calcmode="lin" valueType="num">
                                      <p:cBhvr>
                                        <p:cTn id="164" dur="1000" fill="hold"/>
                                        <p:tgtEl>
                                          <p:spTgt spid="45"/>
                                        </p:tgtEl>
                                        <p:attrNameLst>
                                          <p:attrName>ppt_y</p:attrName>
                                        </p:attrNameLst>
                                      </p:cBhvr>
                                      <p:tavLst>
                                        <p:tav tm="0">
                                          <p:val>
                                            <p:strVal val="#ppt_y+.1"/>
                                          </p:val>
                                        </p:tav>
                                        <p:tav tm="100000">
                                          <p:val>
                                            <p:strVal val="#ppt_y"/>
                                          </p:val>
                                        </p:tav>
                                      </p:tavLst>
                                    </p:anim>
                                  </p:childTnLst>
                                </p:cTn>
                              </p:par>
                              <p:par>
                                <p:cTn id="165" presetID="42" presetClass="entr" presetSubtype="0" fill="hold" nodeType="withEffect">
                                  <p:stCondLst>
                                    <p:cond delay="0"/>
                                  </p:stCondLst>
                                  <p:childTnLst>
                                    <p:set>
                                      <p:cBhvr>
                                        <p:cTn id="166" dur="1" fill="hold">
                                          <p:stCondLst>
                                            <p:cond delay="0"/>
                                          </p:stCondLst>
                                        </p:cTn>
                                        <p:tgtEl>
                                          <p:spTgt spid="46"/>
                                        </p:tgtEl>
                                        <p:attrNameLst>
                                          <p:attrName>style.visibility</p:attrName>
                                        </p:attrNameLst>
                                      </p:cBhvr>
                                      <p:to>
                                        <p:strVal val="visible"/>
                                      </p:to>
                                    </p:set>
                                    <p:animEffect transition="in" filter="fade">
                                      <p:cBhvr>
                                        <p:cTn id="167" dur="1000"/>
                                        <p:tgtEl>
                                          <p:spTgt spid="46"/>
                                        </p:tgtEl>
                                      </p:cBhvr>
                                    </p:animEffect>
                                    <p:anim calcmode="lin" valueType="num">
                                      <p:cBhvr>
                                        <p:cTn id="168" dur="1000" fill="hold"/>
                                        <p:tgtEl>
                                          <p:spTgt spid="46"/>
                                        </p:tgtEl>
                                        <p:attrNameLst>
                                          <p:attrName>ppt_x</p:attrName>
                                        </p:attrNameLst>
                                      </p:cBhvr>
                                      <p:tavLst>
                                        <p:tav tm="0">
                                          <p:val>
                                            <p:strVal val="#ppt_x"/>
                                          </p:val>
                                        </p:tav>
                                        <p:tav tm="100000">
                                          <p:val>
                                            <p:strVal val="#ppt_x"/>
                                          </p:val>
                                        </p:tav>
                                      </p:tavLst>
                                    </p:anim>
                                    <p:anim calcmode="lin" valueType="num">
                                      <p:cBhvr>
                                        <p:cTn id="169" dur="1000" fill="hold"/>
                                        <p:tgtEl>
                                          <p:spTgt spid="46"/>
                                        </p:tgtEl>
                                        <p:attrNameLst>
                                          <p:attrName>ppt_y</p:attrName>
                                        </p:attrNameLst>
                                      </p:cBhvr>
                                      <p:tavLst>
                                        <p:tav tm="0">
                                          <p:val>
                                            <p:strVal val="#ppt_y+.1"/>
                                          </p:val>
                                        </p:tav>
                                        <p:tav tm="100000">
                                          <p:val>
                                            <p:strVal val="#ppt_y"/>
                                          </p:val>
                                        </p:tav>
                                      </p:tavLst>
                                    </p:anim>
                                  </p:childTnLst>
                                </p:cTn>
                              </p:par>
                              <p:par>
                                <p:cTn id="170" presetID="42" presetClass="entr" presetSubtype="0" fill="hold" nodeType="withEffect">
                                  <p:stCondLst>
                                    <p:cond delay="0"/>
                                  </p:stCondLst>
                                  <p:childTnLst>
                                    <p:set>
                                      <p:cBhvr>
                                        <p:cTn id="171" dur="1" fill="hold">
                                          <p:stCondLst>
                                            <p:cond delay="0"/>
                                          </p:stCondLst>
                                        </p:cTn>
                                        <p:tgtEl>
                                          <p:spTgt spid="49"/>
                                        </p:tgtEl>
                                        <p:attrNameLst>
                                          <p:attrName>style.visibility</p:attrName>
                                        </p:attrNameLst>
                                      </p:cBhvr>
                                      <p:to>
                                        <p:strVal val="visible"/>
                                      </p:to>
                                    </p:set>
                                    <p:animEffect transition="in" filter="fade">
                                      <p:cBhvr>
                                        <p:cTn id="172" dur="1000"/>
                                        <p:tgtEl>
                                          <p:spTgt spid="49"/>
                                        </p:tgtEl>
                                      </p:cBhvr>
                                    </p:animEffect>
                                    <p:anim calcmode="lin" valueType="num">
                                      <p:cBhvr>
                                        <p:cTn id="173" dur="1000" fill="hold"/>
                                        <p:tgtEl>
                                          <p:spTgt spid="49"/>
                                        </p:tgtEl>
                                        <p:attrNameLst>
                                          <p:attrName>ppt_x</p:attrName>
                                        </p:attrNameLst>
                                      </p:cBhvr>
                                      <p:tavLst>
                                        <p:tav tm="0">
                                          <p:val>
                                            <p:strVal val="#ppt_x"/>
                                          </p:val>
                                        </p:tav>
                                        <p:tav tm="100000">
                                          <p:val>
                                            <p:strVal val="#ppt_x"/>
                                          </p:val>
                                        </p:tav>
                                      </p:tavLst>
                                    </p:anim>
                                    <p:anim calcmode="lin" valueType="num">
                                      <p:cBhvr>
                                        <p:cTn id="174" dur="1000" fill="hold"/>
                                        <p:tgtEl>
                                          <p:spTgt spid="49"/>
                                        </p:tgtEl>
                                        <p:attrNameLst>
                                          <p:attrName>ppt_y</p:attrName>
                                        </p:attrNameLst>
                                      </p:cBhvr>
                                      <p:tavLst>
                                        <p:tav tm="0">
                                          <p:val>
                                            <p:strVal val="#ppt_y+.1"/>
                                          </p:val>
                                        </p:tav>
                                        <p:tav tm="100000">
                                          <p:val>
                                            <p:strVal val="#ppt_y"/>
                                          </p:val>
                                        </p:tav>
                                      </p:tavLst>
                                    </p:anim>
                                  </p:childTnLst>
                                </p:cTn>
                              </p:par>
                              <p:par>
                                <p:cTn id="175" presetID="42" presetClass="entr" presetSubtype="0"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Effect transition="in" filter="fade">
                                      <p:cBhvr>
                                        <p:cTn id="177" dur="1000"/>
                                        <p:tgtEl>
                                          <p:spTgt spid="50"/>
                                        </p:tgtEl>
                                      </p:cBhvr>
                                    </p:animEffect>
                                    <p:anim calcmode="lin" valueType="num">
                                      <p:cBhvr>
                                        <p:cTn id="178" dur="1000" fill="hold"/>
                                        <p:tgtEl>
                                          <p:spTgt spid="50"/>
                                        </p:tgtEl>
                                        <p:attrNameLst>
                                          <p:attrName>ppt_x</p:attrName>
                                        </p:attrNameLst>
                                      </p:cBhvr>
                                      <p:tavLst>
                                        <p:tav tm="0">
                                          <p:val>
                                            <p:strVal val="#ppt_x"/>
                                          </p:val>
                                        </p:tav>
                                        <p:tav tm="100000">
                                          <p:val>
                                            <p:strVal val="#ppt_x"/>
                                          </p:val>
                                        </p:tav>
                                      </p:tavLst>
                                    </p:anim>
                                    <p:anim calcmode="lin" valueType="num">
                                      <p:cBhvr>
                                        <p:cTn id="179" dur="1000" fill="hold"/>
                                        <p:tgtEl>
                                          <p:spTgt spid="50"/>
                                        </p:tgtEl>
                                        <p:attrNameLst>
                                          <p:attrName>ppt_y</p:attrName>
                                        </p:attrNameLst>
                                      </p:cBhvr>
                                      <p:tavLst>
                                        <p:tav tm="0">
                                          <p:val>
                                            <p:strVal val="#ppt_y+.1"/>
                                          </p:val>
                                        </p:tav>
                                        <p:tav tm="100000">
                                          <p:val>
                                            <p:strVal val="#ppt_y"/>
                                          </p:val>
                                        </p:tav>
                                      </p:tavLst>
                                    </p:anim>
                                  </p:childTnLst>
                                </p:cTn>
                              </p:par>
                              <p:par>
                                <p:cTn id="180" presetID="42" presetClass="entr" presetSubtype="0" fill="hold" nodeType="withEffect">
                                  <p:stCondLst>
                                    <p:cond delay="0"/>
                                  </p:stCondLst>
                                  <p:childTnLst>
                                    <p:set>
                                      <p:cBhvr>
                                        <p:cTn id="181" dur="1" fill="hold">
                                          <p:stCondLst>
                                            <p:cond delay="0"/>
                                          </p:stCondLst>
                                        </p:cTn>
                                        <p:tgtEl>
                                          <p:spTgt spid="51"/>
                                        </p:tgtEl>
                                        <p:attrNameLst>
                                          <p:attrName>style.visibility</p:attrName>
                                        </p:attrNameLst>
                                      </p:cBhvr>
                                      <p:to>
                                        <p:strVal val="visible"/>
                                      </p:to>
                                    </p:set>
                                    <p:animEffect transition="in" filter="fade">
                                      <p:cBhvr>
                                        <p:cTn id="182" dur="1000"/>
                                        <p:tgtEl>
                                          <p:spTgt spid="51"/>
                                        </p:tgtEl>
                                      </p:cBhvr>
                                    </p:animEffect>
                                    <p:anim calcmode="lin" valueType="num">
                                      <p:cBhvr>
                                        <p:cTn id="183" dur="1000" fill="hold"/>
                                        <p:tgtEl>
                                          <p:spTgt spid="51"/>
                                        </p:tgtEl>
                                        <p:attrNameLst>
                                          <p:attrName>ppt_x</p:attrName>
                                        </p:attrNameLst>
                                      </p:cBhvr>
                                      <p:tavLst>
                                        <p:tav tm="0">
                                          <p:val>
                                            <p:strVal val="#ppt_x"/>
                                          </p:val>
                                        </p:tav>
                                        <p:tav tm="100000">
                                          <p:val>
                                            <p:strVal val="#ppt_x"/>
                                          </p:val>
                                        </p:tav>
                                      </p:tavLst>
                                    </p:anim>
                                    <p:anim calcmode="lin" valueType="num">
                                      <p:cBhvr>
                                        <p:cTn id="184" dur="1000" fill="hold"/>
                                        <p:tgtEl>
                                          <p:spTgt spid="51"/>
                                        </p:tgtEl>
                                        <p:attrNameLst>
                                          <p:attrName>ppt_y</p:attrName>
                                        </p:attrNameLst>
                                      </p:cBhvr>
                                      <p:tavLst>
                                        <p:tav tm="0">
                                          <p:val>
                                            <p:strVal val="#ppt_y+.1"/>
                                          </p:val>
                                        </p:tav>
                                        <p:tav tm="100000">
                                          <p:val>
                                            <p:strVal val="#ppt_y"/>
                                          </p:val>
                                        </p:tav>
                                      </p:tavLst>
                                    </p:anim>
                                  </p:childTnLst>
                                </p:cTn>
                              </p:par>
                              <p:par>
                                <p:cTn id="185" presetID="42" presetClass="entr" presetSubtype="0" fill="hold" nodeType="withEffect">
                                  <p:stCondLst>
                                    <p:cond delay="0"/>
                                  </p:stCondLst>
                                  <p:childTnLst>
                                    <p:set>
                                      <p:cBhvr>
                                        <p:cTn id="186" dur="1" fill="hold">
                                          <p:stCondLst>
                                            <p:cond delay="0"/>
                                          </p:stCondLst>
                                        </p:cTn>
                                        <p:tgtEl>
                                          <p:spTgt spid="52"/>
                                        </p:tgtEl>
                                        <p:attrNameLst>
                                          <p:attrName>style.visibility</p:attrName>
                                        </p:attrNameLst>
                                      </p:cBhvr>
                                      <p:to>
                                        <p:strVal val="visible"/>
                                      </p:to>
                                    </p:set>
                                    <p:animEffect transition="in" filter="fade">
                                      <p:cBhvr>
                                        <p:cTn id="187" dur="1000"/>
                                        <p:tgtEl>
                                          <p:spTgt spid="52"/>
                                        </p:tgtEl>
                                      </p:cBhvr>
                                    </p:animEffect>
                                    <p:anim calcmode="lin" valueType="num">
                                      <p:cBhvr>
                                        <p:cTn id="188" dur="1000" fill="hold"/>
                                        <p:tgtEl>
                                          <p:spTgt spid="52"/>
                                        </p:tgtEl>
                                        <p:attrNameLst>
                                          <p:attrName>ppt_x</p:attrName>
                                        </p:attrNameLst>
                                      </p:cBhvr>
                                      <p:tavLst>
                                        <p:tav tm="0">
                                          <p:val>
                                            <p:strVal val="#ppt_x"/>
                                          </p:val>
                                        </p:tav>
                                        <p:tav tm="100000">
                                          <p:val>
                                            <p:strVal val="#ppt_x"/>
                                          </p:val>
                                        </p:tav>
                                      </p:tavLst>
                                    </p:anim>
                                    <p:anim calcmode="lin" valueType="num">
                                      <p:cBhvr>
                                        <p:cTn id="189" dur="1000" fill="hold"/>
                                        <p:tgtEl>
                                          <p:spTgt spid="52"/>
                                        </p:tgtEl>
                                        <p:attrNameLst>
                                          <p:attrName>ppt_y</p:attrName>
                                        </p:attrNameLst>
                                      </p:cBhvr>
                                      <p:tavLst>
                                        <p:tav tm="0">
                                          <p:val>
                                            <p:strVal val="#ppt_y+.1"/>
                                          </p:val>
                                        </p:tav>
                                        <p:tav tm="100000">
                                          <p:val>
                                            <p:strVal val="#ppt_y"/>
                                          </p:val>
                                        </p:tav>
                                      </p:tavLst>
                                    </p:anim>
                                  </p:childTnLst>
                                </p:cTn>
                              </p:par>
                              <p:par>
                                <p:cTn id="190" presetID="42" presetClass="entr" presetSubtype="0" fill="hold" nodeType="withEffect">
                                  <p:stCondLst>
                                    <p:cond delay="0"/>
                                  </p:stCondLst>
                                  <p:childTnLst>
                                    <p:set>
                                      <p:cBhvr>
                                        <p:cTn id="191" dur="1" fill="hold">
                                          <p:stCondLst>
                                            <p:cond delay="0"/>
                                          </p:stCondLst>
                                        </p:cTn>
                                        <p:tgtEl>
                                          <p:spTgt spid="79"/>
                                        </p:tgtEl>
                                        <p:attrNameLst>
                                          <p:attrName>style.visibility</p:attrName>
                                        </p:attrNameLst>
                                      </p:cBhvr>
                                      <p:to>
                                        <p:strVal val="visible"/>
                                      </p:to>
                                    </p:set>
                                    <p:animEffect transition="in" filter="fade">
                                      <p:cBhvr>
                                        <p:cTn id="192" dur="1000"/>
                                        <p:tgtEl>
                                          <p:spTgt spid="79"/>
                                        </p:tgtEl>
                                      </p:cBhvr>
                                    </p:animEffect>
                                    <p:anim calcmode="lin" valueType="num">
                                      <p:cBhvr>
                                        <p:cTn id="193" dur="1000" fill="hold"/>
                                        <p:tgtEl>
                                          <p:spTgt spid="79"/>
                                        </p:tgtEl>
                                        <p:attrNameLst>
                                          <p:attrName>ppt_x</p:attrName>
                                        </p:attrNameLst>
                                      </p:cBhvr>
                                      <p:tavLst>
                                        <p:tav tm="0">
                                          <p:val>
                                            <p:strVal val="#ppt_x"/>
                                          </p:val>
                                        </p:tav>
                                        <p:tav tm="100000">
                                          <p:val>
                                            <p:strVal val="#ppt_x"/>
                                          </p:val>
                                        </p:tav>
                                      </p:tavLst>
                                    </p:anim>
                                    <p:anim calcmode="lin" valueType="num">
                                      <p:cBhvr>
                                        <p:cTn id="194" dur="1000" fill="hold"/>
                                        <p:tgtEl>
                                          <p:spTgt spid="79"/>
                                        </p:tgtEl>
                                        <p:attrNameLst>
                                          <p:attrName>ppt_y</p:attrName>
                                        </p:attrNameLst>
                                      </p:cBhvr>
                                      <p:tavLst>
                                        <p:tav tm="0">
                                          <p:val>
                                            <p:strVal val="#ppt_y+.1"/>
                                          </p:val>
                                        </p:tav>
                                        <p:tav tm="100000">
                                          <p:val>
                                            <p:strVal val="#ppt_y"/>
                                          </p:val>
                                        </p:tav>
                                      </p:tavLst>
                                    </p:anim>
                                  </p:childTnLst>
                                </p:cTn>
                              </p:par>
                              <p:par>
                                <p:cTn id="195" presetID="42" presetClass="entr" presetSubtype="0" fill="hold" nodeType="withEffect">
                                  <p:stCondLst>
                                    <p:cond delay="0"/>
                                  </p:stCondLst>
                                  <p:childTnLst>
                                    <p:set>
                                      <p:cBhvr>
                                        <p:cTn id="196" dur="1" fill="hold">
                                          <p:stCondLst>
                                            <p:cond delay="0"/>
                                          </p:stCondLst>
                                        </p:cTn>
                                        <p:tgtEl>
                                          <p:spTgt spid="82"/>
                                        </p:tgtEl>
                                        <p:attrNameLst>
                                          <p:attrName>style.visibility</p:attrName>
                                        </p:attrNameLst>
                                      </p:cBhvr>
                                      <p:to>
                                        <p:strVal val="visible"/>
                                      </p:to>
                                    </p:set>
                                    <p:animEffect transition="in" filter="fade">
                                      <p:cBhvr>
                                        <p:cTn id="197" dur="1000"/>
                                        <p:tgtEl>
                                          <p:spTgt spid="82"/>
                                        </p:tgtEl>
                                      </p:cBhvr>
                                    </p:animEffect>
                                    <p:anim calcmode="lin" valueType="num">
                                      <p:cBhvr>
                                        <p:cTn id="198" dur="1000" fill="hold"/>
                                        <p:tgtEl>
                                          <p:spTgt spid="82"/>
                                        </p:tgtEl>
                                        <p:attrNameLst>
                                          <p:attrName>ppt_x</p:attrName>
                                        </p:attrNameLst>
                                      </p:cBhvr>
                                      <p:tavLst>
                                        <p:tav tm="0">
                                          <p:val>
                                            <p:strVal val="#ppt_x"/>
                                          </p:val>
                                        </p:tav>
                                        <p:tav tm="100000">
                                          <p:val>
                                            <p:strVal val="#ppt_x"/>
                                          </p:val>
                                        </p:tav>
                                      </p:tavLst>
                                    </p:anim>
                                    <p:anim calcmode="lin" valueType="num">
                                      <p:cBhvr>
                                        <p:cTn id="199" dur="1000" fill="hold"/>
                                        <p:tgtEl>
                                          <p:spTgt spid="82"/>
                                        </p:tgtEl>
                                        <p:attrNameLst>
                                          <p:attrName>ppt_y</p:attrName>
                                        </p:attrNameLst>
                                      </p:cBhvr>
                                      <p:tavLst>
                                        <p:tav tm="0">
                                          <p:val>
                                            <p:strVal val="#ppt_y+.1"/>
                                          </p:val>
                                        </p:tav>
                                        <p:tav tm="100000">
                                          <p:val>
                                            <p:strVal val="#ppt_y"/>
                                          </p:val>
                                        </p:tav>
                                      </p:tavLst>
                                    </p:anim>
                                  </p:childTnLst>
                                </p:cTn>
                              </p:par>
                              <p:par>
                                <p:cTn id="200" presetID="42" presetClass="entr" presetSubtype="0" fill="hold" nodeType="withEffect">
                                  <p:stCondLst>
                                    <p:cond delay="0"/>
                                  </p:stCondLst>
                                  <p:childTnLst>
                                    <p:set>
                                      <p:cBhvr>
                                        <p:cTn id="201" dur="1" fill="hold">
                                          <p:stCondLst>
                                            <p:cond delay="0"/>
                                          </p:stCondLst>
                                        </p:cTn>
                                        <p:tgtEl>
                                          <p:spTgt spid="85"/>
                                        </p:tgtEl>
                                        <p:attrNameLst>
                                          <p:attrName>style.visibility</p:attrName>
                                        </p:attrNameLst>
                                      </p:cBhvr>
                                      <p:to>
                                        <p:strVal val="visible"/>
                                      </p:to>
                                    </p:set>
                                    <p:animEffect transition="in" filter="fade">
                                      <p:cBhvr>
                                        <p:cTn id="202" dur="1000"/>
                                        <p:tgtEl>
                                          <p:spTgt spid="85"/>
                                        </p:tgtEl>
                                      </p:cBhvr>
                                    </p:animEffect>
                                    <p:anim calcmode="lin" valueType="num">
                                      <p:cBhvr>
                                        <p:cTn id="203" dur="1000" fill="hold"/>
                                        <p:tgtEl>
                                          <p:spTgt spid="85"/>
                                        </p:tgtEl>
                                        <p:attrNameLst>
                                          <p:attrName>ppt_x</p:attrName>
                                        </p:attrNameLst>
                                      </p:cBhvr>
                                      <p:tavLst>
                                        <p:tav tm="0">
                                          <p:val>
                                            <p:strVal val="#ppt_x"/>
                                          </p:val>
                                        </p:tav>
                                        <p:tav tm="100000">
                                          <p:val>
                                            <p:strVal val="#ppt_x"/>
                                          </p:val>
                                        </p:tav>
                                      </p:tavLst>
                                    </p:anim>
                                    <p:anim calcmode="lin" valueType="num">
                                      <p:cBhvr>
                                        <p:cTn id="204" dur="1000" fill="hold"/>
                                        <p:tgtEl>
                                          <p:spTgt spid="85"/>
                                        </p:tgtEl>
                                        <p:attrNameLst>
                                          <p:attrName>ppt_y</p:attrName>
                                        </p:attrNameLst>
                                      </p:cBhvr>
                                      <p:tavLst>
                                        <p:tav tm="0">
                                          <p:val>
                                            <p:strVal val="#ppt_y+.1"/>
                                          </p:val>
                                        </p:tav>
                                        <p:tav tm="100000">
                                          <p:val>
                                            <p:strVal val="#ppt_y"/>
                                          </p:val>
                                        </p:tav>
                                      </p:tavLst>
                                    </p:anim>
                                  </p:childTnLst>
                                </p:cTn>
                              </p:par>
                              <p:par>
                                <p:cTn id="205" presetID="42" presetClass="entr" presetSubtype="0" fill="hold" nodeType="withEffect">
                                  <p:stCondLst>
                                    <p:cond delay="0"/>
                                  </p:stCondLst>
                                  <p:childTnLst>
                                    <p:set>
                                      <p:cBhvr>
                                        <p:cTn id="206" dur="1" fill="hold">
                                          <p:stCondLst>
                                            <p:cond delay="0"/>
                                          </p:stCondLst>
                                        </p:cTn>
                                        <p:tgtEl>
                                          <p:spTgt spid="88"/>
                                        </p:tgtEl>
                                        <p:attrNameLst>
                                          <p:attrName>style.visibility</p:attrName>
                                        </p:attrNameLst>
                                      </p:cBhvr>
                                      <p:to>
                                        <p:strVal val="visible"/>
                                      </p:to>
                                    </p:set>
                                    <p:animEffect transition="in" filter="fade">
                                      <p:cBhvr>
                                        <p:cTn id="207" dur="1000"/>
                                        <p:tgtEl>
                                          <p:spTgt spid="88"/>
                                        </p:tgtEl>
                                      </p:cBhvr>
                                    </p:animEffect>
                                    <p:anim calcmode="lin" valueType="num">
                                      <p:cBhvr>
                                        <p:cTn id="208" dur="1000" fill="hold"/>
                                        <p:tgtEl>
                                          <p:spTgt spid="88"/>
                                        </p:tgtEl>
                                        <p:attrNameLst>
                                          <p:attrName>ppt_x</p:attrName>
                                        </p:attrNameLst>
                                      </p:cBhvr>
                                      <p:tavLst>
                                        <p:tav tm="0">
                                          <p:val>
                                            <p:strVal val="#ppt_x"/>
                                          </p:val>
                                        </p:tav>
                                        <p:tav tm="100000">
                                          <p:val>
                                            <p:strVal val="#ppt_x"/>
                                          </p:val>
                                        </p:tav>
                                      </p:tavLst>
                                    </p:anim>
                                    <p:anim calcmode="lin" valueType="num">
                                      <p:cBhvr>
                                        <p:cTn id="209" dur="1000" fill="hold"/>
                                        <p:tgtEl>
                                          <p:spTgt spid="88"/>
                                        </p:tgtEl>
                                        <p:attrNameLst>
                                          <p:attrName>ppt_y</p:attrName>
                                        </p:attrNameLst>
                                      </p:cBhvr>
                                      <p:tavLst>
                                        <p:tav tm="0">
                                          <p:val>
                                            <p:strVal val="#ppt_y+.1"/>
                                          </p:val>
                                        </p:tav>
                                        <p:tav tm="100000">
                                          <p:val>
                                            <p:strVal val="#ppt_y"/>
                                          </p:val>
                                        </p:tav>
                                      </p:tavLst>
                                    </p:anim>
                                  </p:childTnLst>
                                </p:cTn>
                              </p:par>
                              <p:par>
                                <p:cTn id="210" presetID="42" presetClass="entr" presetSubtype="0" fill="hold" nodeType="withEffect">
                                  <p:stCondLst>
                                    <p:cond delay="0"/>
                                  </p:stCondLst>
                                  <p:childTnLst>
                                    <p:set>
                                      <p:cBhvr>
                                        <p:cTn id="211" dur="1" fill="hold">
                                          <p:stCondLst>
                                            <p:cond delay="0"/>
                                          </p:stCondLst>
                                        </p:cTn>
                                        <p:tgtEl>
                                          <p:spTgt spid="91"/>
                                        </p:tgtEl>
                                        <p:attrNameLst>
                                          <p:attrName>style.visibility</p:attrName>
                                        </p:attrNameLst>
                                      </p:cBhvr>
                                      <p:to>
                                        <p:strVal val="visible"/>
                                      </p:to>
                                    </p:set>
                                    <p:animEffect transition="in" filter="fade">
                                      <p:cBhvr>
                                        <p:cTn id="212" dur="1000"/>
                                        <p:tgtEl>
                                          <p:spTgt spid="91"/>
                                        </p:tgtEl>
                                      </p:cBhvr>
                                    </p:animEffect>
                                    <p:anim calcmode="lin" valueType="num">
                                      <p:cBhvr>
                                        <p:cTn id="213" dur="1000" fill="hold"/>
                                        <p:tgtEl>
                                          <p:spTgt spid="91"/>
                                        </p:tgtEl>
                                        <p:attrNameLst>
                                          <p:attrName>ppt_x</p:attrName>
                                        </p:attrNameLst>
                                      </p:cBhvr>
                                      <p:tavLst>
                                        <p:tav tm="0">
                                          <p:val>
                                            <p:strVal val="#ppt_x"/>
                                          </p:val>
                                        </p:tav>
                                        <p:tav tm="100000">
                                          <p:val>
                                            <p:strVal val="#ppt_x"/>
                                          </p:val>
                                        </p:tav>
                                      </p:tavLst>
                                    </p:anim>
                                    <p:anim calcmode="lin" valueType="num">
                                      <p:cBhvr>
                                        <p:cTn id="214" dur="1000" fill="hold"/>
                                        <p:tgtEl>
                                          <p:spTgt spid="91"/>
                                        </p:tgtEl>
                                        <p:attrNameLst>
                                          <p:attrName>ppt_y</p:attrName>
                                        </p:attrNameLst>
                                      </p:cBhvr>
                                      <p:tavLst>
                                        <p:tav tm="0">
                                          <p:val>
                                            <p:strVal val="#ppt_y+.1"/>
                                          </p:val>
                                        </p:tav>
                                        <p:tav tm="100000">
                                          <p:val>
                                            <p:strVal val="#ppt_y"/>
                                          </p:val>
                                        </p:tav>
                                      </p:tavLst>
                                    </p:anim>
                                  </p:childTnLst>
                                </p:cTn>
                              </p:par>
                              <p:par>
                                <p:cTn id="215" presetID="42" presetClass="entr" presetSubtype="0" fill="hold" nodeType="withEffect">
                                  <p:stCondLst>
                                    <p:cond delay="0"/>
                                  </p:stCondLst>
                                  <p:childTnLst>
                                    <p:set>
                                      <p:cBhvr>
                                        <p:cTn id="216" dur="1" fill="hold">
                                          <p:stCondLst>
                                            <p:cond delay="0"/>
                                          </p:stCondLst>
                                        </p:cTn>
                                        <p:tgtEl>
                                          <p:spTgt spid="94"/>
                                        </p:tgtEl>
                                        <p:attrNameLst>
                                          <p:attrName>style.visibility</p:attrName>
                                        </p:attrNameLst>
                                      </p:cBhvr>
                                      <p:to>
                                        <p:strVal val="visible"/>
                                      </p:to>
                                    </p:set>
                                    <p:animEffect transition="in" filter="fade">
                                      <p:cBhvr>
                                        <p:cTn id="217" dur="1000"/>
                                        <p:tgtEl>
                                          <p:spTgt spid="94"/>
                                        </p:tgtEl>
                                      </p:cBhvr>
                                    </p:animEffect>
                                    <p:anim calcmode="lin" valueType="num">
                                      <p:cBhvr>
                                        <p:cTn id="218" dur="1000" fill="hold"/>
                                        <p:tgtEl>
                                          <p:spTgt spid="94"/>
                                        </p:tgtEl>
                                        <p:attrNameLst>
                                          <p:attrName>ppt_x</p:attrName>
                                        </p:attrNameLst>
                                      </p:cBhvr>
                                      <p:tavLst>
                                        <p:tav tm="0">
                                          <p:val>
                                            <p:strVal val="#ppt_x"/>
                                          </p:val>
                                        </p:tav>
                                        <p:tav tm="100000">
                                          <p:val>
                                            <p:strVal val="#ppt_x"/>
                                          </p:val>
                                        </p:tav>
                                      </p:tavLst>
                                    </p:anim>
                                    <p:anim calcmode="lin" valueType="num">
                                      <p:cBhvr>
                                        <p:cTn id="219"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P spid="19" grpId="0" animBg="1"/>
      <p:bldP spid="20" grpId="0" animBg="1"/>
      <p:bldP spid="21" grpId="0" animBg="1"/>
      <p:bldP spid="22" grpId="0" animBg="1"/>
      <p:bldP spid="23" grpId="0" animBg="1"/>
      <p:bldP spid="2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rPr>
              <a:t>03</a:t>
            </a:r>
            <a:endParaRPr kumimoji="0" lang="zh-CN" altLang="en-US"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endParaRPr>
          </a:p>
        </p:txBody>
      </p:sp>
      <p:sp>
        <p:nvSpPr>
          <p:cNvPr id="51" name="文本框 50"/>
          <p:cNvSpPr txBox="1"/>
          <p:nvPr/>
        </p:nvSpPr>
        <p:spPr>
          <a:xfrm>
            <a:off x="4040416" y="2788503"/>
            <a:ext cx="5043368"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CONTENT TITLE</a:t>
            </a:r>
            <a:endParaRPr kumimoji="0" lang="zh-CN" altLang="en-US"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186834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063779 w 6168573"/>
              <a:gd name="connsiteY50" fmla="*/ 3629236 h 4794127"/>
              <a:gd name="connsiteX51" fmla="*/ 2920200 w 6168573"/>
              <a:gd name="connsiteY51" fmla="*/ 3716462 h 4794127"/>
              <a:gd name="connsiteX52" fmla="*/ 1977572 w 6168573"/>
              <a:gd name="connsiteY52" fmla="*/ 3955144 h 4794127"/>
              <a:gd name="connsiteX53" fmla="*/ 0 w 6168573"/>
              <a:gd name="connsiteY53" fmla="*/ 1977572 h 4794127"/>
              <a:gd name="connsiteX54" fmla="*/ 1977572 w 6168573"/>
              <a:gd name="connsiteY5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2920200 w 6168573"/>
              <a:gd name="connsiteY50" fmla="*/ 3716462 h 4794127"/>
              <a:gd name="connsiteX51" fmla="*/ 1977572 w 6168573"/>
              <a:gd name="connsiteY51" fmla="*/ 3955144 h 4794127"/>
              <a:gd name="connsiteX52" fmla="*/ 0 w 6168573"/>
              <a:gd name="connsiteY52" fmla="*/ 1977572 h 4794127"/>
              <a:gd name="connsiteX53" fmla="*/ 1977572 w 6168573"/>
              <a:gd name="connsiteY5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2920200 w 6168573"/>
              <a:gd name="connsiteY49" fmla="*/ 3716462 h 4794127"/>
              <a:gd name="connsiteX50" fmla="*/ 1977572 w 6168573"/>
              <a:gd name="connsiteY50" fmla="*/ 3955144 h 4794127"/>
              <a:gd name="connsiteX51" fmla="*/ 0 w 6168573"/>
              <a:gd name="connsiteY51" fmla="*/ 1977572 h 4794127"/>
              <a:gd name="connsiteX52" fmla="*/ 1977572 w 6168573"/>
              <a:gd name="connsiteY5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2920200 w 6168573"/>
              <a:gd name="connsiteY48" fmla="*/ 3716462 h 4794127"/>
              <a:gd name="connsiteX49" fmla="*/ 1977572 w 6168573"/>
              <a:gd name="connsiteY49" fmla="*/ 3955144 h 4794127"/>
              <a:gd name="connsiteX50" fmla="*/ 0 w 6168573"/>
              <a:gd name="connsiteY50" fmla="*/ 1977572 h 4794127"/>
              <a:gd name="connsiteX51" fmla="*/ 1977572 w 6168573"/>
              <a:gd name="connsiteY5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2920200 w 6168573"/>
              <a:gd name="connsiteY47" fmla="*/ 3716462 h 4794127"/>
              <a:gd name="connsiteX48" fmla="*/ 1977572 w 6168573"/>
              <a:gd name="connsiteY48" fmla="*/ 3955144 h 4794127"/>
              <a:gd name="connsiteX49" fmla="*/ 0 w 6168573"/>
              <a:gd name="connsiteY49" fmla="*/ 1977572 h 4794127"/>
              <a:gd name="connsiteX50" fmla="*/ 1977572 w 6168573"/>
              <a:gd name="connsiteY5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2920200 w 6168573"/>
              <a:gd name="connsiteY46" fmla="*/ 3716462 h 4794127"/>
              <a:gd name="connsiteX47" fmla="*/ 1977572 w 6168573"/>
              <a:gd name="connsiteY47" fmla="*/ 3955144 h 4794127"/>
              <a:gd name="connsiteX48" fmla="*/ 0 w 6168573"/>
              <a:gd name="connsiteY48" fmla="*/ 1977572 h 4794127"/>
              <a:gd name="connsiteX49" fmla="*/ 1977572 w 6168573"/>
              <a:gd name="connsiteY4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55159 w 6168573"/>
              <a:gd name="connsiteY37" fmla="*/ 3687091 h 4794127"/>
              <a:gd name="connsiteX38" fmla="*/ 3955143 w 6168573"/>
              <a:gd name="connsiteY38" fmla="*/ 3687412 h 4794127"/>
              <a:gd name="connsiteX39" fmla="*/ 3977628 w 6168573"/>
              <a:gd name="connsiteY39" fmla="*/ 3910454 h 4794127"/>
              <a:gd name="connsiteX40" fmla="*/ 3996594 w 6168573"/>
              <a:gd name="connsiteY40" fmla="*/ 3984214 h 4794127"/>
              <a:gd name="connsiteX41" fmla="*/ 3983827 w 6168573"/>
              <a:gd name="connsiteY41" fmla="*/ 3979696 h 4794127"/>
              <a:gd name="connsiteX42" fmla="*/ 3964724 w 6168573"/>
              <a:gd name="connsiteY42" fmla="*/ 3918159 h 4794127"/>
              <a:gd name="connsiteX43" fmla="*/ 3396342 w 6168573"/>
              <a:gd name="connsiteY43" fmla="*/ 3541410 h 4794127"/>
              <a:gd name="connsiteX44" fmla="*/ 3156233 w 6168573"/>
              <a:gd name="connsiteY44" fmla="*/ 3589886 h 4794127"/>
              <a:gd name="connsiteX45" fmla="*/ 2920200 w 6168573"/>
              <a:gd name="connsiteY45" fmla="*/ 3716462 h 4794127"/>
              <a:gd name="connsiteX46" fmla="*/ 1977572 w 6168573"/>
              <a:gd name="connsiteY46" fmla="*/ 3955144 h 4794127"/>
              <a:gd name="connsiteX47" fmla="*/ 0 w 6168573"/>
              <a:gd name="connsiteY47" fmla="*/ 1977572 h 4794127"/>
              <a:gd name="connsiteX48" fmla="*/ 1977572 w 6168573"/>
              <a:gd name="connsiteY4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55159 w 6168573"/>
              <a:gd name="connsiteY36" fmla="*/ 3687091 h 4794127"/>
              <a:gd name="connsiteX37" fmla="*/ 3955143 w 6168573"/>
              <a:gd name="connsiteY37" fmla="*/ 3687412 h 4794127"/>
              <a:gd name="connsiteX38" fmla="*/ 3977628 w 6168573"/>
              <a:gd name="connsiteY38" fmla="*/ 3910454 h 4794127"/>
              <a:gd name="connsiteX39" fmla="*/ 3996594 w 6168573"/>
              <a:gd name="connsiteY39" fmla="*/ 3984214 h 4794127"/>
              <a:gd name="connsiteX40" fmla="*/ 3983827 w 6168573"/>
              <a:gd name="connsiteY40" fmla="*/ 3979696 h 4794127"/>
              <a:gd name="connsiteX41" fmla="*/ 3964724 w 6168573"/>
              <a:gd name="connsiteY41" fmla="*/ 3918159 h 4794127"/>
              <a:gd name="connsiteX42" fmla="*/ 3396342 w 6168573"/>
              <a:gd name="connsiteY42" fmla="*/ 3541410 h 4794127"/>
              <a:gd name="connsiteX43" fmla="*/ 3156233 w 6168573"/>
              <a:gd name="connsiteY43" fmla="*/ 3589886 h 4794127"/>
              <a:gd name="connsiteX44" fmla="*/ 2920200 w 6168573"/>
              <a:gd name="connsiteY44" fmla="*/ 3716462 h 4794127"/>
              <a:gd name="connsiteX45" fmla="*/ 1977572 w 6168573"/>
              <a:gd name="connsiteY45" fmla="*/ 3955144 h 4794127"/>
              <a:gd name="connsiteX46" fmla="*/ 0 w 6168573"/>
              <a:gd name="connsiteY46" fmla="*/ 1977572 h 4794127"/>
              <a:gd name="connsiteX47" fmla="*/ 1977572 w 6168573"/>
              <a:gd name="connsiteY4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55159 w 6168573"/>
              <a:gd name="connsiteY35" fmla="*/ 3687091 h 4794127"/>
              <a:gd name="connsiteX36" fmla="*/ 3955143 w 6168573"/>
              <a:gd name="connsiteY36" fmla="*/ 3687412 h 4794127"/>
              <a:gd name="connsiteX37" fmla="*/ 3977628 w 6168573"/>
              <a:gd name="connsiteY37" fmla="*/ 3910454 h 4794127"/>
              <a:gd name="connsiteX38" fmla="*/ 3996594 w 6168573"/>
              <a:gd name="connsiteY38" fmla="*/ 3984214 h 4794127"/>
              <a:gd name="connsiteX39" fmla="*/ 3983827 w 6168573"/>
              <a:gd name="connsiteY39" fmla="*/ 3979696 h 4794127"/>
              <a:gd name="connsiteX40" fmla="*/ 3964724 w 6168573"/>
              <a:gd name="connsiteY40" fmla="*/ 3918159 h 4794127"/>
              <a:gd name="connsiteX41" fmla="*/ 3396342 w 6168573"/>
              <a:gd name="connsiteY41" fmla="*/ 3541410 h 4794127"/>
              <a:gd name="connsiteX42" fmla="*/ 3156233 w 6168573"/>
              <a:gd name="connsiteY42" fmla="*/ 3589886 h 4794127"/>
              <a:gd name="connsiteX43" fmla="*/ 2920200 w 6168573"/>
              <a:gd name="connsiteY43" fmla="*/ 3716462 h 4794127"/>
              <a:gd name="connsiteX44" fmla="*/ 1977572 w 6168573"/>
              <a:gd name="connsiteY44" fmla="*/ 3955144 h 4794127"/>
              <a:gd name="connsiteX45" fmla="*/ 0 w 6168573"/>
              <a:gd name="connsiteY45" fmla="*/ 1977572 h 4794127"/>
              <a:gd name="connsiteX46" fmla="*/ 1977572 w 6168573"/>
              <a:gd name="connsiteY4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55159 w 6168573"/>
              <a:gd name="connsiteY34" fmla="*/ 3687091 h 4794127"/>
              <a:gd name="connsiteX35" fmla="*/ 3955143 w 6168573"/>
              <a:gd name="connsiteY35" fmla="*/ 3687412 h 4794127"/>
              <a:gd name="connsiteX36" fmla="*/ 3977628 w 6168573"/>
              <a:gd name="connsiteY36" fmla="*/ 3910454 h 4794127"/>
              <a:gd name="connsiteX37" fmla="*/ 3996594 w 6168573"/>
              <a:gd name="connsiteY37" fmla="*/ 3984214 h 4794127"/>
              <a:gd name="connsiteX38" fmla="*/ 3983827 w 6168573"/>
              <a:gd name="connsiteY38" fmla="*/ 3979696 h 4794127"/>
              <a:gd name="connsiteX39" fmla="*/ 3964724 w 6168573"/>
              <a:gd name="connsiteY39" fmla="*/ 3918159 h 4794127"/>
              <a:gd name="connsiteX40" fmla="*/ 3396342 w 6168573"/>
              <a:gd name="connsiteY40" fmla="*/ 3541410 h 4794127"/>
              <a:gd name="connsiteX41" fmla="*/ 3156233 w 6168573"/>
              <a:gd name="connsiteY41" fmla="*/ 3589886 h 4794127"/>
              <a:gd name="connsiteX42" fmla="*/ 2920200 w 6168573"/>
              <a:gd name="connsiteY42" fmla="*/ 3716462 h 4794127"/>
              <a:gd name="connsiteX43" fmla="*/ 1977572 w 6168573"/>
              <a:gd name="connsiteY43" fmla="*/ 3955144 h 4794127"/>
              <a:gd name="connsiteX44" fmla="*/ 0 w 6168573"/>
              <a:gd name="connsiteY44" fmla="*/ 1977572 h 4794127"/>
              <a:gd name="connsiteX45" fmla="*/ 1977572 w 6168573"/>
              <a:gd name="connsiteY4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55143 w 6168573"/>
              <a:gd name="connsiteY34" fmla="*/ 3687412 h 4794127"/>
              <a:gd name="connsiteX35" fmla="*/ 3977628 w 6168573"/>
              <a:gd name="connsiteY35" fmla="*/ 3910454 h 4794127"/>
              <a:gd name="connsiteX36" fmla="*/ 3996594 w 6168573"/>
              <a:gd name="connsiteY36" fmla="*/ 3984214 h 4794127"/>
              <a:gd name="connsiteX37" fmla="*/ 3983827 w 6168573"/>
              <a:gd name="connsiteY37" fmla="*/ 3979696 h 4794127"/>
              <a:gd name="connsiteX38" fmla="*/ 3964724 w 6168573"/>
              <a:gd name="connsiteY38" fmla="*/ 3918159 h 4794127"/>
              <a:gd name="connsiteX39" fmla="*/ 3396342 w 6168573"/>
              <a:gd name="connsiteY39" fmla="*/ 3541410 h 4794127"/>
              <a:gd name="connsiteX40" fmla="*/ 3156233 w 6168573"/>
              <a:gd name="connsiteY40" fmla="*/ 3589886 h 4794127"/>
              <a:gd name="connsiteX41" fmla="*/ 2920200 w 6168573"/>
              <a:gd name="connsiteY41" fmla="*/ 3716462 h 4794127"/>
              <a:gd name="connsiteX42" fmla="*/ 1977572 w 6168573"/>
              <a:gd name="connsiteY42" fmla="*/ 3955144 h 4794127"/>
              <a:gd name="connsiteX43" fmla="*/ 0 w 6168573"/>
              <a:gd name="connsiteY43" fmla="*/ 1977572 h 4794127"/>
              <a:gd name="connsiteX44" fmla="*/ 1977572 w 6168573"/>
              <a:gd name="connsiteY4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77628 w 6168573"/>
              <a:gd name="connsiteY34" fmla="*/ 3910454 h 4794127"/>
              <a:gd name="connsiteX35" fmla="*/ 3996594 w 6168573"/>
              <a:gd name="connsiteY35" fmla="*/ 3984214 h 4794127"/>
              <a:gd name="connsiteX36" fmla="*/ 3983827 w 6168573"/>
              <a:gd name="connsiteY36" fmla="*/ 3979696 h 4794127"/>
              <a:gd name="connsiteX37" fmla="*/ 3964724 w 6168573"/>
              <a:gd name="connsiteY37" fmla="*/ 3918159 h 4794127"/>
              <a:gd name="connsiteX38" fmla="*/ 3396342 w 6168573"/>
              <a:gd name="connsiteY38" fmla="*/ 3541410 h 4794127"/>
              <a:gd name="connsiteX39" fmla="*/ 3156233 w 6168573"/>
              <a:gd name="connsiteY39" fmla="*/ 3589886 h 4794127"/>
              <a:gd name="connsiteX40" fmla="*/ 2920200 w 6168573"/>
              <a:gd name="connsiteY40" fmla="*/ 3716462 h 4794127"/>
              <a:gd name="connsiteX41" fmla="*/ 1977572 w 6168573"/>
              <a:gd name="connsiteY41" fmla="*/ 3955144 h 4794127"/>
              <a:gd name="connsiteX42" fmla="*/ 0 w 6168573"/>
              <a:gd name="connsiteY42" fmla="*/ 1977572 h 4794127"/>
              <a:gd name="connsiteX43" fmla="*/ 1977572 w 6168573"/>
              <a:gd name="connsiteY4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77628 w 6168573"/>
              <a:gd name="connsiteY33" fmla="*/ 3910454 h 4794127"/>
              <a:gd name="connsiteX34" fmla="*/ 3996594 w 6168573"/>
              <a:gd name="connsiteY34" fmla="*/ 3984214 h 4794127"/>
              <a:gd name="connsiteX35" fmla="*/ 3983827 w 6168573"/>
              <a:gd name="connsiteY35" fmla="*/ 3979696 h 4794127"/>
              <a:gd name="connsiteX36" fmla="*/ 3964724 w 6168573"/>
              <a:gd name="connsiteY36" fmla="*/ 3918159 h 4794127"/>
              <a:gd name="connsiteX37" fmla="*/ 3396342 w 6168573"/>
              <a:gd name="connsiteY37" fmla="*/ 3541410 h 4794127"/>
              <a:gd name="connsiteX38" fmla="*/ 3156233 w 6168573"/>
              <a:gd name="connsiteY38" fmla="*/ 3589886 h 4794127"/>
              <a:gd name="connsiteX39" fmla="*/ 2920200 w 6168573"/>
              <a:gd name="connsiteY39" fmla="*/ 3716462 h 4794127"/>
              <a:gd name="connsiteX40" fmla="*/ 1977572 w 6168573"/>
              <a:gd name="connsiteY40" fmla="*/ 3955144 h 4794127"/>
              <a:gd name="connsiteX41" fmla="*/ 0 w 6168573"/>
              <a:gd name="connsiteY41" fmla="*/ 1977572 h 4794127"/>
              <a:gd name="connsiteX42" fmla="*/ 1977572 w 6168573"/>
              <a:gd name="connsiteY4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77628 w 6168573"/>
              <a:gd name="connsiteY32" fmla="*/ 3910454 h 4794127"/>
              <a:gd name="connsiteX33" fmla="*/ 3996594 w 6168573"/>
              <a:gd name="connsiteY33" fmla="*/ 3984214 h 4794127"/>
              <a:gd name="connsiteX34" fmla="*/ 3983827 w 6168573"/>
              <a:gd name="connsiteY34" fmla="*/ 3979696 h 4794127"/>
              <a:gd name="connsiteX35" fmla="*/ 3964724 w 6168573"/>
              <a:gd name="connsiteY35" fmla="*/ 3918159 h 4794127"/>
              <a:gd name="connsiteX36" fmla="*/ 3396342 w 6168573"/>
              <a:gd name="connsiteY36" fmla="*/ 3541410 h 4794127"/>
              <a:gd name="connsiteX37" fmla="*/ 3156233 w 6168573"/>
              <a:gd name="connsiteY37" fmla="*/ 3589886 h 4794127"/>
              <a:gd name="connsiteX38" fmla="*/ 2920200 w 6168573"/>
              <a:gd name="connsiteY38" fmla="*/ 3716462 h 4794127"/>
              <a:gd name="connsiteX39" fmla="*/ 1977572 w 6168573"/>
              <a:gd name="connsiteY39" fmla="*/ 3955144 h 4794127"/>
              <a:gd name="connsiteX40" fmla="*/ 0 w 6168573"/>
              <a:gd name="connsiteY40" fmla="*/ 1977572 h 4794127"/>
              <a:gd name="connsiteX41" fmla="*/ 1977572 w 6168573"/>
              <a:gd name="connsiteY4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83827 w 6168573"/>
              <a:gd name="connsiteY33" fmla="*/ 3979696 h 4794127"/>
              <a:gd name="connsiteX34" fmla="*/ 3964724 w 6168573"/>
              <a:gd name="connsiteY34" fmla="*/ 3918159 h 4794127"/>
              <a:gd name="connsiteX35" fmla="*/ 3396342 w 6168573"/>
              <a:gd name="connsiteY35" fmla="*/ 3541410 h 4794127"/>
              <a:gd name="connsiteX36" fmla="*/ 3156233 w 6168573"/>
              <a:gd name="connsiteY36" fmla="*/ 3589886 h 4794127"/>
              <a:gd name="connsiteX37" fmla="*/ 2920200 w 6168573"/>
              <a:gd name="connsiteY37" fmla="*/ 3716462 h 4794127"/>
              <a:gd name="connsiteX38" fmla="*/ 1977572 w 6168573"/>
              <a:gd name="connsiteY38" fmla="*/ 3955144 h 4794127"/>
              <a:gd name="connsiteX39" fmla="*/ 0 w 6168573"/>
              <a:gd name="connsiteY39" fmla="*/ 1977572 h 4794127"/>
              <a:gd name="connsiteX40" fmla="*/ 1977572 w 6168573"/>
              <a:gd name="connsiteY4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64724 w 6168573"/>
              <a:gd name="connsiteY33" fmla="*/ 3918159 h 4794127"/>
              <a:gd name="connsiteX34" fmla="*/ 3396342 w 6168573"/>
              <a:gd name="connsiteY34" fmla="*/ 3541410 h 4794127"/>
              <a:gd name="connsiteX35" fmla="*/ 3156233 w 6168573"/>
              <a:gd name="connsiteY35" fmla="*/ 3589886 h 4794127"/>
              <a:gd name="connsiteX36" fmla="*/ 2920200 w 6168573"/>
              <a:gd name="connsiteY36" fmla="*/ 3716462 h 4794127"/>
              <a:gd name="connsiteX37" fmla="*/ 1977572 w 6168573"/>
              <a:gd name="connsiteY37" fmla="*/ 3955144 h 4794127"/>
              <a:gd name="connsiteX38" fmla="*/ 0 w 6168573"/>
              <a:gd name="connsiteY38" fmla="*/ 1977572 h 4794127"/>
              <a:gd name="connsiteX39" fmla="*/ 1977572 w 6168573"/>
              <a:gd name="connsiteY3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64724 w 6168573"/>
              <a:gd name="connsiteY32" fmla="*/ 3918159 h 4794127"/>
              <a:gd name="connsiteX33" fmla="*/ 3396342 w 6168573"/>
              <a:gd name="connsiteY33" fmla="*/ 3541410 h 4794127"/>
              <a:gd name="connsiteX34" fmla="*/ 3156233 w 6168573"/>
              <a:gd name="connsiteY34" fmla="*/ 3589886 h 4794127"/>
              <a:gd name="connsiteX35" fmla="*/ 2920200 w 6168573"/>
              <a:gd name="connsiteY35" fmla="*/ 3716462 h 4794127"/>
              <a:gd name="connsiteX36" fmla="*/ 1977572 w 6168573"/>
              <a:gd name="connsiteY36" fmla="*/ 3955144 h 4794127"/>
              <a:gd name="connsiteX37" fmla="*/ 0 w 6168573"/>
              <a:gd name="connsiteY37" fmla="*/ 1977572 h 4794127"/>
              <a:gd name="connsiteX38" fmla="*/ 1977572 w 6168573"/>
              <a:gd name="connsiteY3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77629 w 6168573"/>
              <a:gd name="connsiteY29" fmla="*/ 3910454 h 4794127"/>
              <a:gd name="connsiteX30" fmla="*/ 3977628 w 6168573"/>
              <a:gd name="connsiteY30" fmla="*/ 3910454 h 4794127"/>
              <a:gd name="connsiteX31" fmla="*/ 3964724 w 6168573"/>
              <a:gd name="connsiteY31" fmla="*/ 3918159 h 4794127"/>
              <a:gd name="connsiteX32" fmla="*/ 3396342 w 6168573"/>
              <a:gd name="connsiteY32" fmla="*/ 3541410 h 4794127"/>
              <a:gd name="connsiteX33" fmla="*/ 3156233 w 6168573"/>
              <a:gd name="connsiteY33" fmla="*/ 3589886 h 4794127"/>
              <a:gd name="connsiteX34" fmla="*/ 2920200 w 6168573"/>
              <a:gd name="connsiteY34" fmla="*/ 3716462 h 4794127"/>
              <a:gd name="connsiteX35" fmla="*/ 1977572 w 6168573"/>
              <a:gd name="connsiteY35" fmla="*/ 3955144 h 4794127"/>
              <a:gd name="connsiteX36" fmla="*/ 0 w 6168573"/>
              <a:gd name="connsiteY36" fmla="*/ 1977572 h 4794127"/>
              <a:gd name="connsiteX37" fmla="*/ 1977572 w 6168573"/>
              <a:gd name="connsiteY3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77629 w 6168573"/>
              <a:gd name="connsiteY28" fmla="*/ 3910454 h 4794127"/>
              <a:gd name="connsiteX29" fmla="*/ 3977628 w 6168573"/>
              <a:gd name="connsiteY29" fmla="*/ 3910454 h 4794127"/>
              <a:gd name="connsiteX30" fmla="*/ 3964724 w 6168573"/>
              <a:gd name="connsiteY30" fmla="*/ 3918159 h 4794127"/>
              <a:gd name="connsiteX31" fmla="*/ 3396342 w 6168573"/>
              <a:gd name="connsiteY31" fmla="*/ 3541410 h 4794127"/>
              <a:gd name="connsiteX32" fmla="*/ 3156233 w 6168573"/>
              <a:gd name="connsiteY32" fmla="*/ 3589886 h 4794127"/>
              <a:gd name="connsiteX33" fmla="*/ 2920200 w 6168573"/>
              <a:gd name="connsiteY33" fmla="*/ 3716462 h 4794127"/>
              <a:gd name="connsiteX34" fmla="*/ 1977572 w 6168573"/>
              <a:gd name="connsiteY34" fmla="*/ 3955144 h 4794127"/>
              <a:gd name="connsiteX35" fmla="*/ 0 w 6168573"/>
              <a:gd name="connsiteY35" fmla="*/ 1977572 h 4794127"/>
              <a:gd name="connsiteX36" fmla="*/ 1977572 w 6168573"/>
              <a:gd name="connsiteY3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77629 w 6168573"/>
              <a:gd name="connsiteY27" fmla="*/ 3910454 h 4794127"/>
              <a:gd name="connsiteX28" fmla="*/ 3977628 w 6168573"/>
              <a:gd name="connsiteY28" fmla="*/ 3910454 h 4794127"/>
              <a:gd name="connsiteX29" fmla="*/ 3964724 w 6168573"/>
              <a:gd name="connsiteY29" fmla="*/ 3918159 h 4794127"/>
              <a:gd name="connsiteX30" fmla="*/ 3396342 w 6168573"/>
              <a:gd name="connsiteY30" fmla="*/ 3541410 h 4794127"/>
              <a:gd name="connsiteX31" fmla="*/ 3156233 w 6168573"/>
              <a:gd name="connsiteY31" fmla="*/ 3589886 h 4794127"/>
              <a:gd name="connsiteX32" fmla="*/ 2920200 w 6168573"/>
              <a:gd name="connsiteY32" fmla="*/ 3716462 h 4794127"/>
              <a:gd name="connsiteX33" fmla="*/ 1977572 w 6168573"/>
              <a:gd name="connsiteY33" fmla="*/ 3955144 h 4794127"/>
              <a:gd name="connsiteX34" fmla="*/ 0 w 6168573"/>
              <a:gd name="connsiteY34" fmla="*/ 1977572 h 4794127"/>
              <a:gd name="connsiteX35" fmla="*/ 1977572 w 6168573"/>
              <a:gd name="connsiteY3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77629 w 6168573"/>
              <a:gd name="connsiteY26" fmla="*/ 3910454 h 4794127"/>
              <a:gd name="connsiteX27" fmla="*/ 3977628 w 6168573"/>
              <a:gd name="connsiteY27" fmla="*/ 3910454 h 4794127"/>
              <a:gd name="connsiteX28" fmla="*/ 3964724 w 6168573"/>
              <a:gd name="connsiteY28" fmla="*/ 3918159 h 4794127"/>
              <a:gd name="connsiteX29" fmla="*/ 3396342 w 6168573"/>
              <a:gd name="connsiteY29" fmla="*/ 3541410 h 4794127"/>
              <a:gd name="connsiteX30" fmla="*/ 3156233 w 6168573"/>
              <a:gd name="connsiteY30" fmla="*/ 3589886 h 4794127"/>
              <a:gd name="connsiteX31" fmla="*/ 2920200 w 6168573"/>
              <a:gd name="connsiteY31" fmla="*/ 3716462 h 4794127"/>
              <a:gd name="connsiteX32" fmla="*/ 1977572 w 6168573"/>
              <a:gd name="connsiteY32" fmla="*/ 3955144 h 4794127"/>
              <a:gd name="connsiteX33" fmla="*/ 0 w 6168573"/>
              <a:gd name="connsiteY33" fmla="*/ 1977572 h 4794127"/>
              <a:gd name="connsiteX34" fmla="*/ 1977572 w 6168573"/>
              <a:gd name="connsiteY3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77629 w 6168573"/>
              <a:gd name="connsiteY25" fmla="*/ 3910454 h 4794127"/>
              <a:gd name="connsiteX26" fmla="*/ 3977628 w 6168573"/>
              <a:gd name="connsiteY26" fmla="*/ 3910454 h 4794127"/>
              <a:gd name="connsiteX27" fmla="*/ 3964724 w 6168573"/>
              <a:gd name="connsiteY27" fmla="*/ 3918159 h 4794127"/>
              <a:gd name="connsiteX28" fmla="*/ 3396342 w 6168573"/>
              <a:gd name="connsiteY28" fmla="*/ 3541410 h 4794127"/>
              <a:gd name="connsiteX29" fmla="*/ 3156233 w 6168573"/>
              <a:gd name="connsiteY29" fmla="*/ 3589886 h 4794127"/>
              <a:gd name="connsiteX30" fmla="*/ 2920200 w 6168573"/>
              <a:gd name="connsiteY30" fmla="*/ 3716462 h 4794127"/>
              <a:gd name="connsiteX31" fmla="*/ 1977572 w 6168573"/>
              <a:gd name="connsiteY31" fmla="*/ 3955144 h 4794127"/>
              <a:gd name="connsiteX32" fmla="*/ 0 w 6168573"/>
              <a:gd name="connsiteY32" fmla="*/ 1977572 h 4794127"/>
              <a:gd name="connsiteX33" fmla="*/ 1977572 w 6168573"/>
              <a:gd name="connsiteY3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48295 w 6168573"/>
              <a:gd name="connsiteY18" fmla="*/ 2585062 h 4794127"/>
              <a:gd name="connsiteX19" fmla="*/ 5148296 w 6168573"/>
              <a:gd name="connsiteY19" fmla="*/ 2585062 h 4794127"/>
              <a:gd name="connsiteX20" fmla="*/ 5175013 w 6168573"/>
              <a:gd name="connsiteY20" fmla="*/ 2586411 h 4794127"/>
              <a:gd name="connsiteX21" fmla="*/ 6168573 w 6168573"/>
              <a:gd name="connsiteY21" fmla="*/ 3687412 h 4794127"/>
              <a:gd name="connsiteX22" fmla="*/ 5061858 w 6168573"/>
              <a:gd name="connsiteY22" fmla="*/ 4794127 h 4794127"/>
              <a:gd name="connsiteX23" fmla="*/ 4004899 w 6168573"/>
              <a:gd name="connsiteY23" fmla="*/ 4016515 h 4794127"/>
              <a:gd name="connsiteX24" fmla="*/ 3977629 w 6168573"/>
              <a:gd name="connsiteY24" fmla="*/ 3910454 h 4794127"/>
              <a:gd name="connsiteX25" fmla="*/ 3977628 w 6168573"/>
              <a:gd name="connsiteY25" fmla="*/ 3910454 h 4794127"/>
              <a:gd name="connsiteX26" fmla="*/ 3964724 w 6168573"/>
              <a:gd name="connsiteY26" fmla="*/ 3918159 h 4794127"/>
              <a:gd name="connsiteX27" fmla="*/ 3396342 w 6168573"/>
              <a:gd name="connsiteY27" fmla="*/ 3541410 h 4794127"/>
              <a:gd name="connsiteX28" fmla="*/ 3156233 w 6168573"/>
              <a:gd name="connsiteY28" fmla="*/ 3589886 h 4794127"/>
              <a:gd name="connsiteX29" fmla="*/ 2920200 w 6168573"/>
              <a:gd name="connsiteY29" fmla="*/ 3716462 h 4794127"/>
              <a:gd name="connsiteX30" fmla="*/ 1977572 w 6168573"/>
              <a:gd name="connsiteY30" fmla="*/ 3955144 h 4794127"/>
              <a:gd name="connsiteX31" fmla="*/ 0 w 6168573"/>
              <a:gd name="connsiteY31" fmla="*/ 1977572 h 4794127"/>
              <a:gd name="connsiteX32" fmla="*/ 1977572 w 6168573"/>
              <a:gd name="connsiteY3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893837 w 6168573"/>
              <a:gd name="connsiteY12" fmla="*/ 1496847 h 4794127"/>
              <a:gd name="connsiteX13" fmla="*/ 3893837 w 6168573"/>
              <a:gd name="connsiteY13" fmla="*/ 1496845 h 4794127"/>
              <a:gd name="connsiteX14" fmla="*/ 3895452 w 6168573"/>
              <a:gd name="connsiteY14" fmla="*/ 1492696 h 4794127"/>
              <a:gd name="connsiteX15" fmla="*/ 3895480 w 6168573"/>
              <a:gd name="connsiteY15" fmla="*/ 1492881 h 4794127"/>
              <a:gd name="connsiteX16" fmla="*/ 5079873 w 6168573"/>
              <a:gd name="connsiteY16" fmla="*/ 2563703 h 4794127"/>
              <a:gd name="connsiteX17" fmla="*/ 5148295 w 6168573"/>
              <a:gd name="connsiteY17" fmla="*/ 2585062 h 4794127"/>
              <a:gd name="connsiteX18" fmla="*/ 5148296 w 6168573"/>
              <a:gd name="connsiteY18" fmla="*/ 2585062 h 4794127"/>
              <a:gd name="connsiteX19" fmla="*/ 5175013 w 6168573"/>
              <a:gd name="connsiteY19" fmla="*/ 2586411 h 4794127"/>
              <a:gd name="connsiteX20" fmla="*/ 6168573 w 6168573"/>
              <a:gd name="connsiteY20" fmla="*/ 3687412 h 4794127"/>
              <a:gd name="connsiteX21" fmla="*/ 5061858 w 6168573"/>
              <a:gd name="connsiteY21" fmla="*/ 4794127 h 4794127"/>
              <a:gd name="connsiteX22" fmla="*/ 4004899 w 6168573"/>
              <a:gd name="connsiteY22" fmla="*/ 4016515 h 4794127"/>
              <a:gd name="connsiteX23" fmla="*/ 3977629 w 6168573"/>
              <a:gd name="connsiteY23" fmla="*/ 3910454 h 4794127"/>
              <a:gd name="connsiteX24" fmla="*/ 3977628 w 6168573"/>
              <a:gd name="connsiteY24" fmla="*/ 3910454 h 4794127"/>
              <a:gd name="connsiteX25" fmla="*/ 3964724 w 6168573"/>
              <a:gd name="connsiteY25" fmla="*/ 3918159 h 4794127"/>
              <a:gd name="connsiteX26" fmla="*/ 3396342 w 6168573"/>
              <a:gd name="connsiteY26" fmla="*/ 3541410 h 4794127"/>
              <a:gd name="connsiteX27" fmla="*/ 3156233 w 6168573"/>
              <a:gd name="connsiteY27" fmla="*/ 3589886 h 4794127"/>
              <a:gd name="connsiteX28" fmla="*/ 2920200 w 6168573"/>
              <a:gd name="connsiteY28" fmla="*/ 3716462 h 4794127"/>
              <a:gd name="connsiteX29" fmla="*/ 1977572 w 6168573"/>
              <a:gd name="connsiteY29" fmla="*/ 3955144 h 4794127"/>
              <a:gd name="connsiteX30" fmla="*/ 0 w 6168573"/>
              <a:gd name="connsiteY30" fmla="*/ 1977572 h 4794127"/>
              <a:gd name="connsiteX31" fmla="*/ 1977572 w 6168573"/>
              <a:gd name="connsiteY3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893837 w 6168573"/>
              <a:gd name="connsiteY11" fmla="*/ 1496847 h 4794127"/>
              <a:gd name="connsiteX12" fmla="*/ 3893837 w 6168573"/>
              <a:gd name="connsiteY12" fmla="*/ 1496845 h 4794127"/>
              <a:gd name="connsiteX13" fmla="*/ 3895452 w 6168573"/>
              <a:gd name="connsiteY13" fmla="*/ 1492696 h 4794127"/>
              <a:gd name="connsiteX14" fmla="*/ 3895480 w 6168573"/>
              <a:gd name="connsiteY14" fmla="*/ 1492881 h 4794127"/>
              <a:gd name="connsiteX15" fmla="*/ 5079873 w 6168573"/>
              <a:gd name="connsiteY15" fmla="*/ 2563703 h 4794127"/>
              <a:gd name="connsiteX16" fmla="*/ 5148295 w 6168573"/>
              <a:gd name="connsiteY16" fmla="*/ 2585062 h 4794127"/>
              <a:gd name="connsiteX17" fmla="*/ 5148296 w 6168573"/>
              <a:gd name="connsiteY17" fmla="*/ 2585062 h 4794127"/>
              <a:gd name="connsiteX18" fmla="*/ 5175013 w 6168573"/>
              <a:gd name="connsiteY18" fmla="*/ 2586411 h 4794127"/>
              <a:gd name="connsiteX19" fmla="*/ 6168573 w 6168573"/>
              <a:gd name="connsiteY19" fmla="*/ 3687412 h 4794127"/>
              <a:gd name="connsiteX20" fmla="*/ 5061858 w 6168573"/>
              <a:gd name="connsiteY20" fmla="*/ 4794127 h 4794127"/>
              <a:gd name="connsiteX21" fmla="*/ 4004899 w 6168573"/>
              <a:gd name="connsiteY21" fmla="*/ 4016515 h 4794127"/>
              <a:gd name="connsiteX22" fmla="*/ 3977629 w 6168573"/>
              <a:gd name="connsiteY22" fmla="*/ 3910454 h 4794127"/>
              <a:gd name="connsiteX23" fmla="*/ 3977628 w 6168573"/>
              <a:gd name="connsiteY23" fmla="*/ 3910454 h 4794127"/>
              <a:gd name="connsiteX24" fmla="*/ 3964724 w 6168573"/>
              <a:gd name="connsiteY24" fmla="*/ 3918159 h 4794127"/>
              <a:gd name="connsiteX25" fmla="*/ 3396342 w 6168573"/>
              <a:gd name="connsiteY25" fmla="*/ 3541410 h 4794127"/>
              <a:gd name="connsiteX26" fmla="*/ 3156233 w 6168573"/>
              <a:gd name="connsiteY26" fmla="*/ 3589886 h 4794127"/>
              <a:gd name="connsiteX27" fmla="*/ 2920200 w 6168573"/>
              <a:gd name="connsiteY27" fmla="*/ 3716462 h 4794127"/>
              <a:gd name="connsiteX28" fmla="*/ 1977572 w 6168573"/>
              <a:gd name="connsiteY28" fmla="*/ 3955144 h 4794127"/>
              <a:gd name="connsiteX29" fmla="*/ 0 w 6168573"/>
              <a:gd name="connsiteY29" fmla="*/ 1977572 h 4794127"/>
              <a:gd name="connsiteX30" fmla="*/ 1977572 w 6168573"/>
              <a:gd name="connsiteY3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5061859 w 6168573"/>
              <a:gd name="connsiteY5" fmla="*/ 2580697 h 4794127"/>
              <a:gd name="connsiteX6" fmla="*/ 5061858 w 6168573"/>
              <a:gd name="connsiteY6" fmla="*/ 2580697 h 4794127"/>
              <a:gd name="connsiteX7" fmla="*/ 1977572 w 6168573"/>
              <a:gd name="connsiteY7" fmla="*/ 0 h 4794127"/>
              <a:gd name="connsiteX8" fmla="*/ 3866236 w 6168573"/>
              <a:gd name="connsiteY8" fmla="*/ 1389503 h 4794127"/>
              <a:gd name="connsiteX9" fmla="*/ 3893837 w 6168573"/>
              <a:gd name="connsiteY9" fmla="*/ 1496844 h 4794127"/>
              <a:gd name="connsiteX10" fmla="*/ 3893837 w 6168573"/>
              <a:gd name="connsiteY10" fmla="*/ 1496847 h 4794127"/>
              <a:gd name="connsiteX11" fmla="*/ 3893837 w 6168573"/>
              <a:gd name="connsiteY11" fmla="*/ 1496845 h 4794127"/>
              <a:gd name="connsiteX12" fmla="*/ 3895452 w 6168573"/>
              <a:gd name="connsiteY12" fmla="*/ 1492696 h 4794127"/>
              <a:gd name="connsiteX13" fmla="*/ 3895480 w 6168573"/>
              <a:gd name="connsiteY13" fmla="*/ 1492881 h 4794127"/>
              <a:gd name="connsiteX14" fmla="*/ 5079873 w 6168573"/>
              <a:gd name="connsiteY14" fmla="*/ 2563703 h 4794127"/>
              <a:gd name="connsiteX15" fmla="*/ 5148295 w 6168573"/>
              <a:gd name="connsiteY15" fmla="*/ 2585062 h 4794127"/>
              <a:gd name="connsiteX16" fmla="*/ 5148296 w 6168573"/>
              <a:gd name="connsiteY16" fmla="*/ 2585062 h 4794127"/>
              <a:gd name="connsiteX17" fmla="*/ 5175013 w 6168573"/>
              <a:gd name="connsiteY17" fmla="*/ 2586411 h 4794127"/>
              <a:gd name="connsiteX18" fmla="*/ 6168573 w 6168573"/>
              <a:gd name="connsiteY18" fmla="*/ 3687412 h 4794127"/>
              <a:gd name="connsiteX19" fmla="*/ 5061858 w 6168573"/>
              <a:gd name="connsiteY19" fmla="*/ 4794127 h 4794127"/>
              <a:gd name="connsiteX20" fmla="*/ 4004899 w 6168573"/>
              <a:gd name="connsiteY20" fmla="*/ 4016515 h 4794127"/>
              <a:gd name="connsiteX21" fmla="*/ 3977629 w 6168573"/>
              <a:gd name="connsiteY21" fmla="*/ 3910454 h 4794127"/>
              <a:gd name="connsiteX22" fmla="*/ 3977628 w 6168573"/>
              <a:gd name="connsiteY22" fmla="*/ 3910454 h 4794127"/>
              <a:gd name="connsiteX23" fmla="*/ 3964724 w 6168573"/>
              <a:gd name="connsiteY23" fmla="*/ 3918159 h 4794127"/>
              <a:gd name="connsiteX24" fmla="*/ 3396342 w 6168573"/>
              <a:gd name="connsiteY24" fmla="*/ 3541410 h 4794127"/>
              <a:gd name="connsiteX25" fmla="*/ 3156233 w 6168573"/>
              <a:gd name="connsiteY25" fmla="*/ 3589886 h 4794127"/>
              <a:gd name="connsiteX26" fmla="*/ 2920200 w 6168573"/>
              <a:gd name="connsiteY26" fmla="*/ 3716462 h 4794127"/>
              <a:gd name="connsiteX27" fmla="*/ 1977572 w 6168573"/>
              <a:gd name="connsiteY27" fmla="*/ 3955144 h 4794127"/>
              <a:gd name="connsiteX28" fmla="*/ 0 w 6168573"/>
              <a:gd name="connsiteY28" fmla="*/ 1977572 h 4794127"/>
              <a:gd name="connsiteX29" fmla="*/ 1977572 w 6168573"/>
              <a:gd name="connsiteY2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5061859 w 6168573"/>
              <a:gd name="connsiteY4" fmla="*/ 2580697 h 4794127"/>
              <a:gd name="connsiteX5" fmla="*/ 5061858 w 6168573"/>
              <a:gd name="connsiteY5" fmla="*/ 2580697 h 4794127"/>
              <a:gd name="connsiteX6" fmla="*/ 1977572 w 6168573"/>
              <a:gd name="connsiteY6" fmla="*/ 0 h 4794127"/>
              <a:gd name="connsiteX7" fmla="*/ 3866236 w 6168573"/>
              <a:gd name="connsiteY7" fmla="*/ 1389503 h 4794127"/>
              <a:gd name="connsiteX8" fmla="*/ 3893837 w 6168573"/>
              <a:gd name="connsiteY8" fmla="*/ 1496844 h 4794127"/>
              <a:gd name="connsiteX9" fmla="*/ 3893837 w 6168573"/>
              <a:gd name="connsiteY9" fmla="*/ 1496847 h 4794127"/>
              <a:gd name="connsiteX10" fmla="*/ 3893837 w 6168573"/>
              <a:gd name="connsiteY10" fmla="*/ 1496845 h 4794127"/>
              <a:gd name="connsiteX11" fmla="*/ 3895452 w 6168573"/>
              <a:gd name="connsiteY11" fmla="*/ 1492696 h 4794127"/>
              <a:gd name="connsiteX12" fmla="*/ 3895480 w 6168573"/>
              <a:gd name="connsiteY12" fmla="*/ 1492881 h 4794127"/>
              <a:gd name="connsiteX13" fmla="*/ 5079873 w 6168573"/>
              <a:gd name="connsiteY13" fmla="*/ 2563703 h 4794127"/>
              <a:gd name="connsiteX14" fmla="*/ 5148295 w 6168573"/>
              <a:gd name="connsiteY14" fmla="*/ 2585062 h 4794127"/>
              <a:gd name="connsiteX15" fmla="*/ 5148296 w 6168573"/>
              <a:gd name="connsiteY15" fmla="*/ 2585062 h 4794127"/>
              <a:gd name="connsiteX16" fmla="*/ 5175013 w 6168573"/>
              <a:gd name="connsiteY16" fmla="*/ 2586411 h 4794127"/>
              <a:gd name="connsiteX17" fmla="*/ 6168573 w 6168573"/>
              <a:gd name="connsiteY17" fmla="*/ 3687412 h 4794127"/>
              <a:gd name="connsiteX18" fmla="*/ 5061858 w 6168573"/>
              <a:gd name="connsiteY18" fmla="*/ 4794127 h 4794127"/>
              <a:gd name="connsiteX19" fmla="*/ 4004899 w 6168573"/>
              <a:gd name="connsiteY19" fmla="*/ 4016515 h 4794127"/>
              <a:gd name="connsiteX20" fmla="*/ 3977629 w 6168573"/>
              <a:gd name="connsiteY20" fmla="*/ 3910454 h 4794127"/>
              <a:gd name="connsiteX21" fmla="*/ 3977628 w 6168573"/>
              <a:gd name="connsiteY21" fmla="*/ 3910454 h 4794127"/>
              <a:gd name="connsiteX22" fmla="*/ 3964724 w 6168573"/>
              <a:gd name="connsiteY22" fmla="*/ 3918159 h 4794127"/>
              <a:gd name="connsiteX23" fmla="*/ 3396342 w 6168573"/>
              <a:gd name="connsiteY23" fmla="*/ 3541410 h 4794127"/>
              <a:gd name="connsiteX24" fmla="*/ 3156233 w 6168573"/>
              <a:gd name="connsiteY24" fmla="*/ 3589886 h 4794127"/>
              <a:gd name="connsiteX25" fmla="*/ 2920200 w 6168573"/>
              <a:gd name="connsiteY25" fmla="*/ 3716462 h 4794127"/>
              <a:gd name="connsiteX26" fmla="*/ 1977572 w 6168573"/>
              <a:gd name="connsiteY26" fmla="*/ 3955144 h 4794127"/>
              <a:gd name="connsiteX27" fmla="*/ 0 w 6168573"/>
              <a:gd name="connsiteY27" fmla="*/ 1977572 h 4794127"/>
              <a:gd name="connsiteX28" fmla="*/ 1977572 w 6168573"/>
              <a:gd name="connsiteY2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5061859 w 6168573"/>
              <a:gd name="connsiteY3" fmla="*/ 2580697 h 4794127"/>
              <a:gd name="connsiteX4" fmla="*/ 5061858 w 6168573"/>
              <a:gd name="connsiteY4" fmla="*/ 2580697 h 4794127"/>
              <a:gd name="connsiteX5" fmla="*/ 1977572 w 6168573"/>
              <a:gd name="connsiteY5" fmla="*/ 0 h 4794127"/>
              <a:gd name="connsiteX6" fmla="*/ 3866236 w 6168573"/>
              <a:gd name="connsiteY6" fmla="*/ 1389503 h 4794127"/>
              <a:gd name="connsiteX7" fmla="*/ 3893837 w 6168573"/>
              <a:gd name="connsiteY7" fmla="*/ 1496844 h 4794127"/>
              <a:gd name="connsiteX8" fmla="*/ 3893837 w 6168573"/>
              <a:gd name="connsiteY8" fmla="*/ 1496847 h 4794127"/>
              <a:gd name="connsiteX9" fmla="*/ 3893837 w 6168573"/>
              <a:gd name="connsiteY9" fmla="*/ 1496845 h 4794127"/>
              <a:gd name="connsiteX10" fmla="*/ 3895452 w 6168573"/>
              <a:gd name="connsiteY10" fmla="*/ 1492696 h 4794127"/>
              <a:gd name="connsiteX11" fmla="*/ 3895480 w 6168573"/>
              <a:gd name="connsiteY11" fmla="*/ 1492881 h 4794127"/>
              <a:gd name="connsiteX12" fmla="*/ 5079873 w 6168573"/>
              <a:gd name="connsiteY12" fmla="*/ 2563703 h 4794127"/>
              <a:gd name="connsiteX13" fmla="*/ 5148295 w 6168573"/>
              <a:gd name="connsiteY13" fmla="*/ 2585062 h 4794127"/>
              <a:gd name="connsiteX14" fmla="*/ 5148296 w 6168573"/>
              <a:gd name="connsiteY14" fmla="*/ 2585062 h 4794127"/>
              <a:gd name="connsiteX15" fmla="*/ 5175013 w 6168573"/>
              <a:gd name="connsiteY15" fmla="*/ 2586411 h 4794127"/>
              <a:gd name="connsiteX16" fmla="*/ 6168573 w 6168573"/>
              <a:gd name="connsiteY16" fmla="*/ 3687412 h 4794127"/>
              <a:gd name="connsiteX17" fmla="*/ 5061858 w 6168573"/>
              <a:gd name="connsiteY17" fmla="*/ 4794127 h 4794127"/>
              <a:gd name="connsiteX18" fmla="*/ 4004899 w 6168573"/>
              <a:gd name="connsiteY18" fmla="*/ 4016515 h 4794127"/>
              <a:gd name="connsiteX19" fmla="*/ 3977629 w 6168573"/>
              <a:gd name="connsiteY19" fmla="*/ 3910454 h 4794127"/>
              <a:gd name="connsiteX20" fmla="*/ 3977628 w 6168573"/>
              <a:gd name="connsiteY20" fmla="*/ 3910454 h 4794127"/>
              <a:gd name="connsiteX21" fmla="*/ 3964724 w 6168573"/>
              <a:gd name="connsiteY21" fmla="*/ 3918159 h 4794127"/>
              <a:gd name="connsiteX22" fmla="*/ 3396342 w 6168573"/>
              <a:gd name="connsiteY22" fmla="*/ 3541410 h 4794127"/>
              <a:gd name="connsiteX23" fmla="*/ 3156233 w 6168573"/>
              <a:gd name="connsiteY23" fmla="*/ 3589886 h 4794127"/>
              <a:gd name="connsiteX24" fmla="*/ 2920200 w 6168573"/>
              <a:gd name="connsiteY24" fmla="*/ 3716462 h 4794127"/>
              <a:gd name="connsiteX25" fmla="*/ 1977572 w 6168573"/>
              <a:gd name="connsiteY25" fmla="*/ 3955144 h 4794127"/>
              <a:gd name="connsiteX26" fmla="*/ 0 w 6168573"/>
              <a:gd name="connsiteY26" fmla="*/ 1977572 h 4794127"/>
              <a:gd name="connsiteX27" fmla="*/ 1977572 w 6168573"/>
              <a:gd name="connsiteY27" fmla="*/ 0 h 4794127"/>
              <a:gd name="connsiteX0" fmla="*/ 5061858 w 6168573"/>
              <a:gd name="connsiteY0" fmla="*/ 2580697 h 4794127"/>
              <a:gd name="connsiteX1" fmla="*/ 4948703 w 6168573"/>
              <a:gd name="connsiteY1" fmla="*/ 2586411 h 4794127"/>
              <a:gd name="connsiteX2" fmla="*/ 5061859 w 6168573"/>
              <a:gd name="connsiteY2" fmla="*/ 2580697 h 4794127"/>
              <a:gd name="connsiteX3" fmla="*/ 5061858 w 6168573"/>
              <a:gd name="connsiteY3" fmla="*/ 2580697 h 4794127"/>
              <a:gd name="connsiteX4" fmla="*/ 1977572 w 6168573"/>
              <a:gd name="connsiteY4" fmla="*/ 0 h 4794127"/>
              <a:gd name="connsiteX5" fmla="*/ 3866236 w 6168573"/>
              <a:gd name="connsiteY5" fmla="*/ 1389503 h 4794127"/>
              <a:gd name="connsiteX6" fmla="*/ 3893837 w 6168573"/>
              <a:gd name="connsiteY6" fmla="*/ 1496844 h 4794127"/>
              <a:gd name="connsiteX7" fmla="*/ 3893837 w 6168573"/>
              <a:gd name="connsiteY7" fmla="*/ 1496847 h 4794127"/>
              <a:gd name="connsiteX8" fmla="*/ 3893837 w 6168573"/>
              <a:gd name="connsiteY8" fmla="*/ 1496845 h 4794127"/>
              <a:gd name="connsiteX9" fmla="*/ 3895452 w 6168573"/>
              <a:gd name="connsiteY9" fmla="*/ 1492696 h 4794127"/>
              <a:gd name="connsiteX10" fmla="*/ 3895480 w 6168573"/>
              <a:gd name="connsiteY10" fmla="*/ 1492881 h 4794127"/>
              <a:gd name="connsiteX11" fmla="*/ 5079873 w 6168573"/>
              <a:gd name="connsiteY11" fmla="*/ 2563703 h 4794127"/>
              <a:gd name="connsiteX12" fmla="*/ 5148295 w 6168573"/>
              <a:gd name="connsiteY12" fmla="*/ 2585062 h 4794127"/>
              <a:gd name="connsiteX13" fmla="*/ 5148296 w 6168573"/>
              <a:gd name="connsiteY13" fmla="*/ 2585062 h 4794127"/>
              <a:gd name="connsiteX14" fmla="*/ 5175013 w 6168573"/>
              <a:gd name="connsiteY14" fmla="*/ 2586411 h 4794127"/>
              <a:gd name="connsiteX15" fmla="*/ 6168573 w 6168573"/>
              <a:gd name="connsiteY15" fmla="*/ 3687412 h 4794127"/>
              <a:gd name="connsiteX16" fmla="*/ 5061858 w 6168573"/>
              <a:gd name="connsiteY16" fmla="*/ 4794127 h 4794127"/>
              <a:gd name="connsiteX17" fmla="*/ 4004899 w 6168573"/>
              <a:gd name="connsiteY17" fmla="*/ 4016515 h 4794127"/>
              <a:gd name="connsiteX18" fmla="*/ 3977629 w 6168573"/>
              <a:gd name="connsiteY18" fmla="*/ 3910454 h 4794127"/>
              <a:gd name="connsiteX19" fmla="*/ 3977628 w 6168573"/>
              <a:gd name="connsiteY19" fmla="*/ 3910454 h 4794127"/>
              <a:gd name="connsiteX20" fmla="*/ 3964724 w 6168573"/>
              <a:gd name="connsiteY20" fmla="*/ 3918159 h 4794127"/>
              <a:gd name="connsiteX21" fmla="*/ 3396342 w 6168573"/>
              <a:gd name="connsiteY21" fmla="*/ 3541410 h 4794127"/>
              <a:gd name="connsiteX22" fmla="*/ 3156233 w 6168573"/>
              <a:gd name="connsiteY22" fmla="*/ 3589886 h 4794127"/>
              <a:gd name="connsiteX23" fmla="*/ 2920200 w 6168573"/>
              <a:gd name="connsiteY23" fmla="*/ 3716462 h 4794127"/>
              <a:gd name="connsiteX24" fmla="*/ 1977572 w 6168573"/>
              <a:gd name="connsiteY24" fmla="*/ 3955144 h 4794127"/>
              <a:gd name="connsiteX25" fmla="*/ 0 w 6168573"/>
              <a:gd name="connsiteY25" fmla="*/ 1977572 h 4794127"/>
              <a:gd name="connsiteX26" fmla="*/ 1977572 w 6168573"/>
              <a:gd name="connsiteY26" fmla="*/ 0 h 4794127"/>
              <a:gd name="connsiteX0" fmla="*/ 5061858 w 6168573"/>
              <a:gd name="connsiteY0" fmla="*/ 2580697 h 4794127"/>
              <a:gd name="connsiteX1" fmla="*/ 5061859 w 6168573"/>
              <a:gd name="connsiteY1" fmla="*/ 2580697 h 4794127"/>
              <a:gd name="connsiteX2" fmla="*/ 5061858 w 6168573"/>
              <a:gd name="connsiteY2" fmla="*/ 2580697 h 4794127"/>
              <a:gd name="connsiteX3" fmla="*/ 1977572 w 6168573"/>
              <a:gd name="connsiteY3" fmla="*/ 0 h 4794127"/>
              <a:gd name="connsiteX4" fmla="*/ 3866236 w 6168573"/>
              <a:gd name="connsiteY4" fmla="*/ 1389503 h 4794127"/>
              <a:gd name="connsiteX5" fmla="*/ 3893837 w 6168573"/>
              <a:gd name="connsiteY5" fmla="*/ 1496844 h 4794127"/>
              <a:gd name="connsiteX6" fmla="*/ 3893837 w 6168573"/>
              <a:gd name="connsiteY6" fmla="*/ 1496847 h 4794127"/>
              <a:gd name="connsiteX7" fmla="*/ 3893837 w 6168573"/>
              <a:gd name="connsiteY7" fmla="*/ 1496845 h 4794127"/>
              <a:gd name="connsiteX8" fmla="*/ 3895452 w 6168573"/>
              <a:gd name="connsiteY8" fmla="*/ 1492696 h 4794127"/>
              <a:gd name="connsiteX9" fmla="*/ 3895480 w 6168573"/>
              <a:gd name="connsiteY9" fmla="*/ 1492881 h 4794127"/>
              <a:gd name="connsiteX10" fmla="*/ 5079873 w 6168573"/>
              <a:gd name="connsiteY10" fmla="*/ 2563703 h 4794127"/>
              <a:gd name="connsiteX11" fmla="*/ 5148295 w 6168573"/>
              <a:gd name="connsiteY11" fmla="*/ 2585062 h 4794127"/>
              <a:gd name="connsiteX12" fmla="*/ 5148296 w 6168573"/>
              <a:gd name="connsiteY12" fmla="*/ 2585062 h 4794127"/>
              <a:gd name="connsiteX13" fmla="*/ 5175013 w 6168573"/>
              <a:gd name="connsiteY13" fmla="*/ 2586411 h 4794127"/>
              <a:gd name="connsiteX14" fmla="*/ 6168573 w 6168573"/>
              <a:gd name="connsiteY14" fmla="*/ 3687412 h 4794127"/>
              <a:gd name="connsiteX15" fmla="*/ 5061858 w 6168573"/>
              <a:gd name="connsiteY15" fmla="*/ 4794127 h 4794127"/>
              <a:gd name="connsiteX16" fmla="*/ 4004899 w 6168573"/>
              <a:gd name="connsiteY16" fmla="*/ 4016515 h 4794127"/>
              <a:gd name="connsiteX17" fmla="*/ 3977629 w 6168573"/>
              <a:gd name="connsiteY17" fmla="*/ 3910454 h 4794127"/>
              <a:gd name="connsiteX18" fmla="*/ 3977628 w 6168573"/>
              <a:gd name="connsiteY18" fmla="*/ 3910454 h 4794127"/>
              <a:gd name="connsiteX19" fmla="*/ 3964724 w 6168573"/>
              <a:gd name="connsiteY19" fmla="*/ 3918159 h 4794127"/>
              <a:gd name="connsiteX20" fmla="*/ 3396342 w 6168573"/>
              <a:gd name="connsiteY20" fmla="*/ 3541410 h 4794127"/>
              <a:gd name="connsiteX21" fmla="*/ 3156233 w 6168573"/>
              <a:gd name="connsiteY21" fmla="*/ 3589886 h 4794127"/>
              <a:gd name="connsiteX22" fmla="*/ 2920200 w 6168573"/>
              <a:gd name="connsiteY22" fmla="*/ 3716462 h 4794127"/>
              <a:gd name="connsiteX23" fmla="*/ 1977572 w 6168573"/>
              <a:gd name="connsiteY23" fmla="*/ 3955144 h 4794127"/>
              <a:gd name="connsiteX24" fmla="*/ 0 w 6168573"/>
              <a:gd name="connsiteY24" fmla="*/ 1977572 h 4794127"/>
              <a:gd name="connsiteX25" fmla="*/ 1977572 w 6168573"/>
              <a:gd name="connsiteY25"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48296 w 6168573"/>
              <a:gd name="connsiteY9" fmla="*/ 2585062 h 4794127"/>
              <a:gd name="connsiteX10" fmla="*/ 5175013 w 6168573"/>
              <a:gd name="connsiteY10" fmla="*/ 2586411 h 4794127"/>
              <a:gd name="connsiteX11" fmla="*/ 6168573 w 6168573"/>
              <a:gd name="connsiteY11" fmla="*/ 3687412 h 4794127"/>
              <a:gd name="connsiteX12" fmla="*/ 5061858 w 6168573"/>
              <a:gd name="connsiteY12" fmla="*/ 4794127 h 4794127"/>
              <a:gd name="connsiteX13" fmla="*/ 4004899 w 6168573"/>
              <a:gd name="connsiteY13" fmla="*/ 4016515 h 4794127"/>
              <a:gd name="connsiteX14" fmla="*/ 3977629 w 6168573"/>
              <a:gd name="connsiteY14" fmla="*/ 3910454 h 4794127"/>
              <a:gd name="connsiteX15" fmla="*/ 3977628 w 6168573"/>
              <a:gd name="connsiteY15" fmla="*/ 3910454 h 4794127"/>
              <a:gd name="connsiteX16" fmla="*/ 3964724 w 6168573"/>
              <a:gd name="connsiteY16" fmla="*/ 3918159 h 4794127"/>
              <a:gd name="connsiteX17" fmla="*/ 3396342 w 6168573"/>
              <a:gd name="connsiteY17" fmla="*/ 3541410 h 4794127"/>
              <a:gd name="connsiteX18" fmla="*/ 3156233 w 6168573"/>
              <a:gd name="connsiteY18" fmla="*/ 3589886 h 4794127"/>
              <a:gd name="connsiteX19" fmla="*/ 2920200 w 6168573"/>
              <a:gd name="connsiteY19" fmla="*/ 3716462 h 4794127"/>
              <a:gd name="connsiteX20" fmla="*/ 1977572 w 6168573"/>
              <a:gd name="connsiteY20" fmla="*/ 3955144 h 4794127"/>
              <a:gd name="connsiteX21" fmla="*/ 0 w 6168573"/>
              <a:gd name="connsiteY21" fmla="*/ 1977572 h 4794127"/>
              <a:gd name="connsiteX22" fmla="*/ 1977572 w 6168573"/>
              <a:gd name="connsiteY22"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75013 w 6168573"/>
              <a:gd name="connsiteY9" fmla="*/ 2586411 h 4794127"/>
              <a:gd name="connsiteX10" fmla="*/ 6168573 w 6168573"/>
              <a:gd name="connsiteY10" fmla="*/ 3687412 h 4794127"/>
              <a:gd name="connsiteX11" fmla="*/ 5061858 w 6168573"/>
              <a:gd name="connsiteY11" fmla="*/ 4794127 h 4794127"/>
              <a:gd name="connsiteX12" fmla="*/ 4004899 w 6168573"/>
              <a:gd name="connsiteY12" fmla="*/ 4016515 h 4794127"/>
              <a:gd name="connsiteX13" fmla="*/ 3977629 w 6168573"/>
              <a:gd name="connsiteY13" fmla="*/ 3910454 h 4794127"/>
              <a:gd name="connsiteX14" fmla="*/ 3977628 w 6168573"/>
              <a:gd name="connsiteY14" fmla="*/ 3910454 h 4794127"/>
              <a:gd name="connsiteX15" fmla="*/ 3964724 w 6168573"/>
              <a:gd name="connsiteY15" fmla="*/ 3918159 h 4794127"/>
              <a:gd name="connsiteX16" fmla="*/ 3396342 w 6168573"/>
              <a:gd name="connsiteY16" fmla="*/ 3541410 h 4794127"/>
              <a:gd name="connsiteX17" fmla="*/ 3156233 w 6168573"/>
              <a:gd name="connsiteY17" fmla="*/ 3589886 h 4794127"/>
              <a:gd name="connsiteX18" fmla="*/ 2920200 w 6168573"/>
              <a:gd name="connsiteY18" fmla="*/ 3716462 h 4794127"/>
              <a:gd name="connsiteX19" fmla="*/ 1977572 w 6168573"/>
              <a:gd name="connsiteY19" fmla="*/ 3955144 h 4794127"/>
              <a:gd name="connsiteX20" fmla="*/ 0 w 6168573"/>
              <a:gd name="connsiteY20" fmla="*/ 1977572 h 4794127"/>
              <a:gd name="connsiteX21" fmla="*/ 1977572 w 6168573"/>
              <a:gd name="connsiteY21"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77628 w 6168573"/>
              <a:gd name="connsiteY13" fmla="*/ 3910454 h 4794127"/>
              <a:gd name="connsiteX14" fmla="*/ 3964724 w 6168573"/>
              <a:gd name="connsiteY14" fmla="*/ 3918159 h 4794127"/>
              <a:gd name="connsiteX15" fmla="*/ 3396342 w 6168573"/>
              <a:gd name="connsiteY15" fmla="*/ 3541410 h 4794127"/>
              <a:gd name="connsiteX16" fmla="*/ 3156233 w 6168573"/>
              <a:gd name="connsiteY16" fmla="*/ 3589886 h 4794127"/>
              <a:gd name="connsiteX17" fmla="*/ 2920200 w 6168573"/>
              <a:gd name="connsiteY17" fmla="*/ 3716462 h 4794127"/>
              <a:gd name="connsiteX18" fmla="*/ 1977572 w 6168573"/>
              <a:gd name="connsiteY18" fmla="*/ 3955144 h 4794127"/>
              <a:gd name="connsiteX19" fmla="*/ 0 w 6168573"/>
              <a:gd name="connsiteY19" fmla="*/ 1977572 h 4794127"/>
              <a:gd name="connsiteX20" fmla="*/ 1977572 w 6168573"/>
              <a:gd name="connsiteY20"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64724 w 6168573"/>
              <a:gd name="connsiteY13" fmla="*/ 3918159 h 4794127"/>
              <a:gd name="connsiteX14" fmla="*/ 3396342 w 6168573"/>
              <a:gd name="connsiteY14" fmla="*/ 3541410 h 4794127"/>
              <a:gd name="connsiteX15" fmla="*/ 3156233 w 6168573"/>
              <a:gd name="connsiteY15" fmla="*/ 3589886 h 4794127"/>
              <a:gd name="connsiteX16" fmla="*/ 2920200 w 6168573"/>
              <a:gd name="connsiteY16" fmla="*/ 3716462 h 4794127"/>
              <a:gd name="connsiteX17" fmla="*/ 1977572 w 6168573"/>
              <a:gd name="connsiteY17" fmla="*/ 3955144 h 4794127"/>
              <a:gd name="connsiteX18" fmla="*/ 0 w 6168573"/>
              <a:gd name="connsiteY18" fmla="*/ 1977572 h 4794127"/>
              <a:gd name="connsiteX19" fmla="*/ 1977572 w 6168573"/>
              <a:gd name="connsiteY19"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64724 w 6168573"/>
              <a:gd name="connsiteY12" fmla="*/ 3918159 h 4794127"/>
              <a:gd name="connsiteX13" fmla="*/ 3396342 w 6168573"/>
              <a:gd name="connsiteY13" fmla="*/ 3541410 h 4794127"/>
              <a:gd name="connsiteX14" fmla="*/ 3156233 w 6168573"/>
              <a:gd name="connsiteY14" fmla="*/ 3589886 h 4794127"/>
              <a:gd name="connsiteX15" fmla="*/ 2920200 w 6168573"/>
              <a:gd name="connsiteY15" fmla="*/ 3716462 h 4794127"/>
              <a:gd name="connsiteX16" fmla="*/ 1977572 w 6168573"/>
              <a:gd name="connsiteY16" fmla="*/ 3955144 h 4794127"/>
              <a:gd name="connsiteX17" fmla="*/ 0 w 6168573"/>
              <a:gd name="connsiteY17" fmla="*/ 1977572 h 4794127"/>
              <a:gd name="connsiteX18" fmla="*/ 1977572 w 6168573"/>
              <a:gd name="connsiteY18" fmla="*/ 0 h 479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1" name="文本框 60"/>
          <p:cNvSpPr txBox="1"/>
          <p:nvPr/>
        </p:nvSpPr>
        <p:spPr>
          <a:xfrm>
            <a:off x="4040416" y="3551291"/>
            <a:ext cx="3775393" cy="523220"/>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单击此处添加目录标题</a:t>
            </a:r>
          </a:p>
        </p:txBody>
      </p:sp>
    </p:spTree>
    <p:extLst>
      <p:ext uri="{BB962C8B-B14F-4D97-AF65-F5344CB8AC3E}">
        <p14:creationId xmlns:p14="http://schemas.microsoft.com/office/powerpoint/2010/main" val="3857125542"/>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grpSp>
        <p:nvGrpSpPr>
          <p:cNvPr id="22" name="组合 21"/>
          <p:cNvGrpSpPr/>
          <p:nvPr/>
        </p:nvGrpSpPr>
        <p:grpSpPr>
          <a:xfrm>
            <a:off x="827837" y="4426593"/>
            <a:ext cx="2473855" cy="1479086"/>
            <a:chOff x="7692478" y="1678126"/>
            <a:chExt cx="2473855" cy="1479086"/>
          </a:xfrm>
        </p:grpSpPr>
        <p:sp>
          <p:nvSpPr>
            <p:cNvPr id="23" name="矩形 22"/>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4" name="矩形 23"/>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5" name="组合 24"/>
          <p:cNvGrpSpPr/>
          <p:nvPr/>
        </p:nvGrpSpPr>
        <p:grpSpPr>
          <a:xfrm>
            <a:off x="3510375" y="4426593"/>
            <a:ext cx="2473855" cy="1479086"/>
            <a:chOff x="7692478" y="1678126"/>
            <a:chExt cx="2473855" cy="1479086"/>
          </a:xfrm>
        </p:grpSpPr>
        <p:sp>
          <p:nvSpPr>
            <p:cNvPr id="26" name="矩形 25"/>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7" name="矩形 26"/>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8" name="组合 27"/>
          <p:cNvGrpSpPr/>
          <p:nvPr/>
        </p:nvGrpSpPr>
        <p:grpSpPr>
          <a:xfrm>
            <a:off x="6192913" y="4426593"/>
            <a:ext cx="2473855" cy="1479086"/>
            <a:chOff x="7692478" y="1678126"/>
            <a:chExt cx="2473855" cy="1479086"/>
          </a:xfrm>
        </p:grpSpPr>
        <p:sp>
          <p:nvSpPr>
            <p:cNvPr id="29" name="矩形 28"/>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0" name="矩形 29"/>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31" name="组合 30"/>
          <p:cNvGrpSpPr/>
          <p:nvPr/>
        </p:nvGrpSpPr>
        <p:grpSpPr>
          <a:xfrm>
            <a:off x="8875452" y="4426593"/>
            <a:ext cx="2473855" cy="1479086"/>
            <a:chOff x="7692478" y="1678126"/>
            <a:chExt cx="2473855" cy="1479086"/>
          </a:xfrm>
        </p:grpSpPr>
        <p:sp>
          <p:nvSpPr>
            <p:cNvPr id="32" name="矩形 31"/>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3" name="矩形 32"/>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34" name="文本框 33"/>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5" name="矩形 34"/>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nvGrpSpPr>
          <p:cNvPr id="44" name="组合 43"/>
          <p:cNvGrpSpPr/>
          <p:nvPr/>
        </p:nvGrpSpPr>
        <p:grpSpPr>
          <a:xfrm>
            <a:off x="965757" y="2064986"/>
            <a:ext cx="2274888" cy="2198017"/>
            <a:chOff x="965757" y="2064986"/>
            <a:chExt cx="2274888" cy="2198017"/>
          </a:xfrm>
        </p:grpSpPr>
        <p:sp>
          <p:nvSpPr>
            <p:cNvPr id="2" name="弧形 1"/>
            <p:cNvSpPr/>
            <p:nvPr/>
          </p:nvSpPr>
          <p:spPr>
            <a:xfrm>
              <a:off x="965757" y="2064986"/>
              <a:ext cx="2198017" cy="2198017"/>
            </a:xfrm>
            <a:prstGeom prst="arc">
              <a:avLst>
                <a:gd name="adj1" fmla="val 3391749"/>
                <a:gd name="adj2" fmla="val 1065891"/>
              </a:avLst>
            </a:prstGeom>
            <a:ln>
              <a:solidFill>
                <a:srgbClr val="FEBF0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 name="椭圆 2"/>
            <p:cNvSpPr/>
            <p:nvPr/>
          </p:nvSpPr>
          <p:spPr>
            <a:xfrm>
              <a:off x="2668081" y="3529311"/>
              <a:ext cx="572564" cy="572564"/>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5"/>
            <p:cNvSpPr/>
            <p:nvPr/>
          </p:nvSpPr>
          <p:spPr>
            <a:xfrm>
              <a:off x="2831671" y="3692900"/>
              <a:ext cx="245384" cy="245384"/>
            </a:xfrm>
            <a:custGeom>
              <a:avLst/>
              <a:gdLst>
                <a:gd name="T0" fmla="*/ 196 w 260"/>
                <a:gd name="T1" fmla="*/ 164 h 260"/>
                <a:gd name="T2" fmla="*/ 150 w 260"/>
                <a:gd name="T3" fmla="*/ 118 h 260"/>
                <a:gd name="T4" fmla="*/ 260 w 260"/>
                <a:gd name="T5" fmla="*/ 36 h 260"/>
                <a:gd name="T6" fmla="*/ 228 w 260"/>
                <a:gd name="T7" fmla="*/ 4 h 260"/>
                <a:gd name="T8" fmla="*/ 91 w 260"/>
                <a:gd name="T9" fmla="*/ 59 h 260"/>
                <a:gd name="T10" fmla="*/ 48 w 260"/>
                <a:gd name="T11" fmla="*/ 16 h 260"/>
                <a:gd name="T12" fmla="*/ 9 w 260"/>
                <a:gd name="T13" fmla="*/ 9 h 260"/>
                <a:gd name="T14" fmla="*/ 16 w 260"/>
                <a:gd name="T15" fmla="*/ 48 h 260"/>
                <a:gd name="T16" fmla="*/ 59 w 260"/>
                <a:gd name="T17" fmla="*/ 91 h 260"/>
                <a:gd name="T18" fmla="*/ 4 w 260"/>
                <a:gd name="T19" fmla="*/ 228 h 260"/>
                <a:gd name="T20" fmla="*/ 36 w 260"/>
                <a:gd name="T21" fmla="*/ 260 h 260"/>
                <a:gd name="T22" fmla="*/ 118 w 260"/>
                <a:gd name="T23" fmla="*/ 150 h 260"/>
                <a:gd name="T24" fmla="*/ 164 w 260"/>
                <a:gd name="T25" fmla="*/ 196 h 260"/>
                <a:gd name="T26" fmla="*/ 164 w 260"/>
                <a:gd name="T27" fmla="*/ 260 h 260"/>
                <a:gd name="T28" fmla="*/ 196 w 260"/>
                <a:gd name="T29" fmla="*/ 260 h 260"/>
                <a:gd name="T30" fmla="*/ 212 w 260"/>
                <a:gd name="T31" fmla="*/ 212 h 260"/>
                <a:gd name="T32" fmla="*/ 260 w 260"/>
                <a:gd name="T33" fmla="*/ 196 h 260"/>
                <a:gd name="T34" fmla="*/ 260 w 260"/>
                <a:gd name="T35" fmla="*/ 164 h 260"/>
                <a:gd name="T36" fmla="*/ 196 w 260"/>
                <a:gd name="T37" fmla="*/ 16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260">
                  <a:moveTo>
                    <a:pt x="196" y="164"/>
                  </a:moveTo>
                  <a:cubicBezTo>
                    <a:pt x="150" y="118"/>
                    <a:pt x="150" y="118"/>
                    <a:pt x="150" y="118"/>
                  </a:cubicBezTo>
                  <a:cubicBezTo>
                    <a:pt x="260" y="36"/>
                    <a:pt x="260" y="36"/>
                    <a:pt x="260" y="36"/>
                  </a:cubicBezTo>
                  <a:cubicBezTo>
                    <a:pt x="228" y="4"/>
                    <a:pt x="228" y="4"/>
                    <a:pt x="228" y="4"/>
                  </a:cubicBezTo>
                  <a:cubicBezTo>
                    <a:pt x="91" y="59"/>
                    <a:pt x="91" y="59"/>
                    <a:pt x="91" y="59"/>
                  </a:cubicBezTo>
                  <a:cubicBezTo>
                    <a:pt x="48" y="16"/>
                    <a:pt x="48" y="16"/>
                    <a:pt x="48" y="16"/>
                  </a:cubicBezTo>
                  <a:cubicBezTo>
                    <a:pt x="35" y="3"/>
                    <a:pt x="18" y="0"/>
                    <a:pt x="9" y="9"/>
                  </a:cubicBezTo>
                  <a:cubicBezTo>
                    <a:pt x="0" y="18"/>
                    <a:pt x="3" y="35"/>
                    <a:pt x="16" y="48"/>
                  </a:cubicBezTo>
                  <a:cubicBezTo>
                    <a:pt x="59" y="91"/>
                    <a:pt x="59" y="91"/>
                    <a:pt x="59" y="91"/>
                  </a:cubicBezTo>
                  <a:cubicBezTo>
                    <a:pt x="4" y="228"/>
                    <a:pt x="4" y="228"/>
                    <a:pt x="4" y="228"/>
                  </a:cubicBezTo>
                  <a:cubicBezTo>
                    <a:pt x="36" y="260"/>
                    <a:pt x="36" y="260"/>
                    <a:pt x="36" y="260"/>
                  </a:cubicBezTo>
                  <a:cubicBezTo>
                    <a:pt x="118" y="150"/>
                    <a:pt x="118" y="150"/>
                    <a:pt x="118" y="150"/>
                  </a:cubicBezTo>
                  <a:cubicBezTo>
                    <a:pt x="164" y="196"/>
                    <a:pt x="164" y="196"/>
                    <a:pt x="164" y="196"/>
                  </a:cubicBezTo>
                  <a:cubicBezTo>
                    <a:pt x="164" y="260"/>
                    <a:pt x="164" y="260"/>
                    <a:pt x="164" y="260"/>
                  </a:cubicBezTo>
                  <a:cubicBezTo>
                    <a:pt x="196" y="260"/>
                    <a:pt x="196" y="260"/>
                    <a:pt x="196" y="260"/>
                  </a:cubicBezTo>
                  <a:cubicBezTo>
                    <a:pt x="212" y="212"/>
                    <a:pt x="212" y="212"/>
                    <a:pt x="212" y="212"/>
                  </a:cubicBezTo>
                  <a:cubicBezTo>
                    <a:pt x="260" y="196"/>
                    <a:pt x="260" y="196"/>
                    <a:pt x="260" y="196"/>
                  </a:cubicBezTo>
                  <a:cubicBezTo>
                    <a:pt x="260" y="164"/>
                    <a:pt x="260" y="164"/>
                    <a:pt x="260" y="164"/>
                  </a:cubicBezTo>
                  <a:lnTo>
                    <a:pt x="196" y="164"/>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 name="文本框 6"/>
            <p:cNvSpPr txBox="1"/>
            <p:nvPr/>
          </p:nvSpPr>
          <p:spPr>
            <a:xfrm>
              <a:off x="1457869" y="2698314"/>
              <a:ext cx="1213794" cy="830997"/>
            </a:xfrm>
            <a:prstGeom prst="rect">
              <a:avLst/>
            </a:prstGeom>
            <a:noFill/>
          </p:spPr>
          <p:txBody>
            <a:bodyPr wrap="none" rtlCol="0">
              <a:spAutoFit/>
            </a:bodyPr>
            <a:lstStyle/>
            <a:p>
              <a:pPr algn="ctr"/>
              <a:r>
                <a:rPr lang="en-US" altLang="zh-CN" sz="4800" b="1" dirty="0">
                  <a:solidFill>
                    <a:srgbClr val="FEBF00"/>
                  </a:solidFill>
                </a:rPr>
                <a:t>589</a:t>
              </a:r>
              <a:endParaRPr lang="zh-CN" altLang="en-US" sz="4800" b="1" dirty="0">
                <a:solidFill>
                  <a:srgbClr val="FEBF00"/>
                </a:solidFill>
              </a:endParaRPr>
            </a:p>
          </p:txBody>
        </p:sp>
      </p:grpSp>
      <p:grpSp>
        <p:nvGrpSpPr>
          <p:cNvPr id="45" name="组合 44"/>
          <p:cNvGrpSpPr/>
          <p:nvPr/>
        </p:nvGrpSpPr>
        <p:grpSpPr>
          <a:xfrm>
            <a:off x="3648295" y="2064986"/>
            <a:ext cx="2274888" cy="2198017"/>
            <a:chOff x="3648295" y="2064986"/>
            <a:chExt cx="2274888" cy="2198017"/>
          </a:xfrm>
        </p:grpSpPr>
        <p:sp>
          <p:nvSpPr>
            <p:cNvPr id="9" name="弧形 8"/>
            <p:cNvSpPr/>
            <p:nvPr/>
          </p:nvSpPr>
          <p:spPr>
            <a:xfrm>
              <a:off x="3648295" y="2064986"/>
              <a:ext cx="2198017" cy="2198017"/>
            </a:xfrm>
            <a:prstGeom prst="arc">
              <a:avLst>
                <a:gd name="adj1" fmla="val 3391749"/>
                <a:gd name="adj2" fmla="val 1065891"/>
              </a:avLst>
            </a:prstGeom>
            <a:ln>
              <a:solidFill>
                <a:srgbClr val="51515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0" name="椭圆 9"/>
            <p:cNvSpPr/>
            <p:nvPr/>
          </p:nvSpPr>
          <p:spPr>
            <a:xfrm>
              <a:off x="5350619" y="3529311"/>
              <a:ext cx="572564" cy="572564"/>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10"/>
            <p:cNvSpPr/>
            <p:nvPr/>
          </p:nvSpPr>
          <p:spPr>
            <a:xfrm>
              <a:off x="5517766" y="3692900"/>
              <a:ext cx="238271" cy="245384"/>
            </a:xfrm>
            <a:custGeom>
              <a:avLst/>
              <a:gdLst>
                <a:gd name="connsiteX0" fmla="*/ 140277 w 319088"/>
                <a:gd name="connsiteY0" fmla="*/ 225425 h 328613"/>
                <a:gd name="connsiteX1" fmla="*/ 101311 w 319088"/>
                <a:gd name="connsiteY1" fmla="*/ 229351 h 328613"/>
                <a:gd name="connsiteX2" fmla="*/ 100012 w 319088"/>
                <a:gd name="connsiteY2" fmla="*/ 230660 h 328613"/>
                <a:gd name="connsiteX3" fmla="*/ 100012 w 319088"/>
                <a:gd name="connsiteY3" fmla="*/ 319646 h 328613"/>
                <a:gd name="connsiteX4" fmla="*/ 100012 w 319088"/>
                <a:gd name="connsiteY4" fmla="*/ 322263 h 328613"/>
                <a:gd name="connsiteX5" fmla="*/ 101311 w 319088"/>
                <a:gd name="connsiteY5" fmla="*/ 322263 h 328613"/>
                <a:gd name="connsiteX6" fmla="*/ 102610 w 319088"/>
                <a:gd name="connsiteY6" fmla="*/ 322263 h 328613"/>
                <a:gd name="connsiteX7" fmla="*/ 140277 w 319088"/>
                <a:gd name="connsiteY7" fmla="*/ 311794 h 328613"/>
                <a:gd name="connsiteX8" fmla="*/ 142875 w 319088"/>
                <a:gd name="connsiteY8" fmla="*/ 310485 h 328613"/>
                <a:gd name="connsiteX9" fmla="*/ 142875 w 319088"/>
                <a:gd name="connsiteY9" fmla="*/ 228042 h 328613"/>
                <a:gd name="connsiteX10" fmla="*/ 141576 w 319088"/>
                <a:gd name="connsiteY10" fmla="*/ 226734 h 328613"/>
                <a:gd name="connsiteX11" fmla="*/ 140277 w 319088"/>
                <a:gd name="connsiteY11" fmla="*/ 225425 h 328613"/>
                <a:gd name="connsiteX12" fmla="*/ 49212 w 319088"/>
                <a:gd name="connsiteY12" fmla="*/ 223838 h 328613"/>
                <a:gd name="connsiteX13" fmla="*/ 49212 w 319088"/>
                <a:gd name="connsiteY13" fmla="*/ 226378 h 328613"/>
                <a:gd name="connsiteX14" fmla="*/ 49212 w 319088"/>
                <a:gd name="connsiteY14" fmla="*/ 263208 h 328613"/>
                <a:gd name="connsiteX15" fmla="*/ 50497 w 319088"/>
                <a:gd name="connsiteY15" fmla="*/ 265748 h 328613"/>
                <a:gd name="connsiteX16" fmla="*/ 74915 w 319088"/>
                <a:gd name="connsiteY16" fmla="*/ 274638 h 328613"/>
                <a:gd name="connsiteX17" fmla="*/ 76200 w 319088"/>
                <a:gd name="connsiteY17" fmla="*/ 273368 h 328613"/>
                <a:gd name="connsiteX18" fmla="*/ 76200 w 319088"/>
                <a:gd name="connsiteY18" fmla="*/ 272098 h 328613"/>
                <a:gd name="connsiteX19" fmla="*/ 76200 w 319088"/>
                <a:gd name="connsiteY19" fmla="*/ 230188 h 328613"/>
                <a:gd name="connsiteX20" fmla="*/ 74915 w 319088"/>
                <a:gd name="connsiteY20" fmla="*/ 228918 h 328613"/>
                <a:gd name="connsiteX21" fmla="*/ 50497 w 319088"/>
                <a:gd name="connsiteY21" fmla="*/ 223838 h 328613"/>
                <a:gd name="connsiteX22" fmla="*/ 49212 w 319088"/>
                <a:gd name="connsiteY22" fmla="*/ 223838 h 328613"/>
                <a:gd name="connsiteX23" fmla="*/ 189206 w 319088"/>
                <a:gd name="connsiteY23" fmla="*/ 222250 h 328613"/>
                <a:gd name="connsiteX24" fmla="*/ 156868 w 319088"/>
                <a:gd name="connsiteY24" fmla="*/ 224848 h 328613"/>
                <a:gd name="connsiteX25" fmla="*/ 155575 w 319088"/>
                <a:gd name="connsiteY25" fmla="*/ 226147 h 328613"/>
                <a:gd name="connsiteX26" fmla="*/ 155575 w 319088"/>
                <a:gd name="connsiteY26" fmla="*/ 305377 h 328613"/>
                <a:gd name="connsiteX27" fmla="*/ 156868 w 319088"/>
                <a:gd name="connsiteY27" fmla="*/ 307975 h 328613"/>
                <a:gd name="connsiteX28" fmla="*/ 158162 w 319088"/>
                <a:gd name="connsiteY28" fmla="*/ 307975 h 328613"/>
                <a:gd name="connsiteX29" fmla="*/ 189206 w 319088"/>
                <a:gd name="connsiteY29" fmla="*/ 300182 h 328613"/>
                <a:gd name="connsiteX30" fmla="*/ 190500 w 319088"/>
                <a:gd name="connsiteY30" fmla="*/ 297584 h 328613"/>
                <a:gd name="connsiteX31" fmla="*/ 190500 w 319088"/>
                <a:gd name="connsiteY31" fmla="*/ 223549 h 328613"/>
                <a:gd name="connsiteX32" fmla="*/ 190500 w 319088"/>
                <a:gd name="connsiteY32" fmla="*/ 222250 h 328613"/>
                <a:gd name="connsiteX33" fmla="*/ 189206 w 319088"/>
                <a:gd name="connsiteY33" fmla="*/ 222250 h 328613"/>
                <a:gd name="connsiteX34" fmla="*/ 12700 w 319088"/>
                <a:gd name="connsiteY34" fmla="*/ 217488 h 328613"/>
                <a:gd name="connsiteX35" fmla="*/ 12700 w 319088"/>
                <a:gd name="connsiteY35" fmla="*/ 218778 h 328613"/>
                <a:gd name="connsiteX36" fmla="*/ 12700 w 319088"/>
                <a:gd name="connsiteY36" fmla="*/ 251024 h 328613"/>
                <a:gd name="connsiteX37" fmla="*/ 13970 w 319088"/>
                <a:gd name="connsiteY37" fmla="*/ 252314 h 328613"/>
                <a:gd name="connsiteX38" fmla="*/ 29210 w 319088"/>
                <a:gd name="connsiteY38" fmla="*/ 258763 h 328613"/>
                <a:gd name="connsiteX39" fmla="*/ 30480 w 319088"/>
                <a:gd name="connsiteY39" fmla="*/ 258763 h 328613"/>
                <a:gd name="connsiteX40" fmla="*/ 31750 w 319088"/>
                <a:gd name="connsiteY40" fmla="*/ 258763 h 328613"/>
                <a:gd name="connsiteX41" fmla="*/ 31750 w 319088"/>
                <a:gd name="connsiteY41" fmla="*/ 257473 h 328613"/>
                <a:gd name="connsiteX42" fmla="*/ 31750 w 319088"/>
                <a:gd name="connsiteY42" fmla="*/ 222647 h 328613"/>
                <a:gd name="connsiteX43" fmla="*/ 30480 w 319088"/>
                <a:gd name="connsiteY43" fmla="*/ 220068 h 328613"/>
                <a:gd name="connsiteX44" fmla="*/ 13970 w 319088"/>
                <a:gd name="connsiteY44" fmla="*/ 217488 h 328613"/>
                <a:gd name="connsiteX45" fmla="*/ 12700 w 319088"/>
                <a:gd name="connsiteY45" fmla="*/ 217488 h 328613"/>
                <a:gd name="connsiteX46" fmla="*/ 280105 w 319088"/>
                <a:gd name="connsiteY46" fmla="*/ 214313 h 328613"/>
                <a:gd name="connsiteX47" fmla="*/ 261584 w 319088"/>
                <a:gd name="connsiteY47" fmla="*/ 215595 h 328613"/>
                <a:gd name="connsiteX48" fmla="*/ 260350 w 319088"/>
                <a:gd name="connsiteY48" fmla="*/ 216877 h 328613"/>
                <a:gd name="connsiteX49" fmla="*/ 260350 w 319088"/>
                <a:gd name="connsiteY49" fmla="*/ 278424 h 328613"/>
                <a:gd name="connsiteX50" fmla="*/ 260350 w 319088"/>
                <a:gd name="connsiteY50" fmla="*/ 279706 h 328613"/>
                <a:gd name="connsiteX51" fmla="*/ 261584 w 319088"/>
                <a:gd name="connsiteY51" fmla="*/ 280988 h 328613"/>
                <a:gd name="connsiteX52" fmla="*/ 262819 w 319088"/>
                <a:gd name="connsiteY52" fmla="*/ 280988 h 328613"/>
                <a:gd name="connsiteX53" fmla="*/ 280105 w 319088"/>
                <a:gd name="connsiteY53" fmla="*/ 275859 h 328613"/>
                <a:gd name="connsiteX54" fmla="*/ 282575 w 319088"/>
                <a:gd name="connsiteY54" fmla="*/ 273295 h 328613"/>
                <a:gd name="connsiteX55" fmla="*/ 282575 w 319088"/>
                <a:gd name="connsiteY55" fmla="*/ 215595 h 328613"/>
                <a:gd name="connsiteX56" fmla="*/ 281340 w 319088"/>
                <a:gd name="connsiteY56" fmla="*/ 214313 h 328613"/>
                <a:gd name="connsiteX57" fmla="*/ 280105 w 319088"/>
                <a:gd name="connsiteY57" fmla="*/ 214313 h 328613"/>
                <a:gd name="connsiteX58" fmla="*/ 306983 w 319088"/>
                <a:gd name="connsiteY58" fmla="*/ 211138 h 328613"/>
                <a:gd name="connsiteX59" fmla="*/ 290215 w 319088"/>
                <a:gd name="connsiteY59" fmla="*/ 212428 h 328613"/>
                <a:gd name="connsiteX60" fmla="*/ 288925 w 319088"/>
                <a:gd name="connsiteY60" fmla="*/ 215008 h 328613"/>
                <a:gd name="connsiteX61" fmla="*/ 288925 w 319088"/>
                <a:gd name="connsiteY61" fmla="*/ 271761 h 328613"/>
                <a:gd name="connsiteX62" fmla="*/ 288925 w 319088"/>
                <a:gd name="connsiteY62" fmla="*/ 273051 h 328613"/>
                <a:gd name="connsiteX63" fmla="*/ 290215 w 319088"/>
                <a:gd name="connsiteY63" fmla="*/ 273051 h 328613"/>
                <a:gd name="connsiteX64" fmla="*/ 308273 w 319088"/>
                <a:gd name="connsiteY64" fmla="*/ 269181 h 328613"/>
                <a:gd name="connsiteX65" fmla="*/ 309563 w 319088"/>
                <a:gd name="connsiteY65" fmla="*/ 266602 h 328613"/>
                <a:gd name="connsiteX66" fmla="*/ 308273 w 319088"/>
                <a:gd name="connsiteY66" fmla="*/ 212428 h 328613"/>
                <a:gd name="connsiteX67" fmla="*/ 308273 w 319088"/>
                <a:gd name="connsiteY67" fmla="*/ 211138 h 328613"/>
                <a:gd name="connsiteX68" fmla="*/ 306983 w 319088"/>
                <a:gd name="connsiteY68" fmla="*/ 211138 h 328613"/>
                <a:gd name="connsiteX69" fmla="*/ 290195 w 319088"/>
                <a:gd name="connsiteY69" fmla="*/ 169863 h 328613"/>
                <a:gd name="connsiteX70" fmla="*/ 288925 w 319088"/>
                <a:gd name="connsiteY70" fmla="*/ 171196 h 328613"/>
                <a:gd name="connsiteX71" fmla="*/ 288925 w 319088"/>
                <a:gd name="connsiteY71" fmla="*/ 172530 h 328613"/>
                <a:gd name="connsiteX72" fmla="*/ 288925 w 319088"/>
                <a:gd name="connsiteY72" fmla="*/ 201867 h 328613"/>
                <a:gd name="connsiteX73" fmla="*/ 288925 w 319088"/>
                <a:gd name="connsiteY73" fmla="*/ 203201 h 328613"/>
                <a:gd name="connsiteX74" fmla="*/ 290195 w 319088"/>
                <a:gd name="connsiteY74" fmla="*/ 203201 h 328613"/>
                <a:gd name="connsiteX75" fmla="*/ 306705 w 319088"/>
                <a:gd name="connsiteY75" fmla="*/ 201867 h 328613"/>
                <a:gd name="connsiteX76" fmla="*/ 307975 w 319088"/>
                <a:gd name="connsiteY76" fmla="*/ 200534 h 328613"/>
                <a:gd name="connsiteX77" fmla="*/ 307975 w 319088"/>
                <a:gd name="connsiteY77" fmla="*/ 172530 h 328613"/>
                <a:gd name="connsiteX78" fmla="*/ 306705 w 319088"/>
                <a:gd name="connsiteY78" fmla="*/ 171196 h 328613"/>
                <a:gd name="connsiteX79" fmla="*/ 290195 w 319088"/>
                <a:gd name="connsiteY79" fmla="*/ 169863 h 328613"/>
                <a:gd name="connsiteX80" fmla="*/ 261584 w 319088"/>
                <a:gd name="connsiteY80" fmla="*/ 168275 h 328613"/>
                <a:gd name="connsiteX81" fmla="*/ 260350 w 319088"/>
                <a:gd name="connsiteY81" fmla="*/ 169568 h 328613"/>
                <a:gd name="connsiteX82" fmla="*/ 260350 w 319088"/>
                <a:gd name="connsiteY82" fmla="*/ 170862 h 328613"/>
                <a:gd name="connsiteX83" fmla="*/ 260350 w 319088"/>
                <a:gd name="connsiteY83" fmla="*/ 201906 h 328613"/>
                <a:gd name="connsiteX84" fmla="*/ 260350 w 319088"/>
                <a:gd name="connsiteY84" fmla="*/ 203200 h 328613"/>
                <a:gd name="connsiteX85" fmla="*/ 261584 w 319088"/>
                <a:gd name="connsiteY85" fmla="*/ 203200 h 328613"/>
                <a:gd name="connsiteX86" fmla="*/ 280105 w 319088"/>
                <a:gd name="connsiteY86" fmla="*/ 201906 h 328613"/>
                <a:gd name="connsiteX87" fmla="*/ 282575 w 319088"/>
                <a:gd name="connsiteY87" fmla="*/ 200613 h 328613"/>
                <a:gd name="connsiteX88" fmla="*/ 282575 w 319088"/>
                <a:gd name="connsiteY88" fmla="*/ 170862 h 328613"/>
                <a:gd name="connsiteX89" fmla="*/ 280105 w 319088"/>
                <a:gd name="connsiteY89" fmla="*/ 169568 h 328613"/>
                <a:gd name="connsiteX90" fmla="*/ 261584 w 319088"/>
                <a:gd name="connsiteY90" fmla="*/ 168275 h 328613"/>
                <a:gd name="connsiteX91" fmla="*/ 214024 w 319088"/>
                <a:gd name="connsiteY91" fmla="*/ 168275 h 328613"/>
                <a:gd name="connsiteX92" fmla="*/ 212725 w 319088"/>
                <a:gd name="connsiteY92" fmla="*/ 169567 h 328613"/>
                <a:gd name="connsiteX93" fmla="*/ 212725 w 319088"/>
                <a:gd name="connsiteY93" fmla="*/ 222546 h 328613"/>
                <a:gd name="connsiteX94" fmla="*/ 214024 w 319088"/>
                <a:gd name="connsiteY94" fmla="*/ 223838 h 328613"/>
                <a:gd name="connsiteX95" fmla="*/ 215322 w 319088"/>
                <a:gd name="connsiteY95" fmla="*/ 223838 h 328613"/>
                <a:gd name="connsiteX96" fmla="*/ 240001 w 319088"/>
                <a:gd name="connsiteY96" fmla="*/ 221254 h 328613"/>
                <a:gd name="connsiteX97" fmla="*/ 241300 w 319088"/>
                <a:gd name="connsiteY97" fmla="*/ 219962 h 328613"/>
                <a:gd name="connsiteX98" fmla="*/ 241300 w 319088"/>
                <a:gd name="connsiteY98" fmla="*/ 170859 h 328613"/>
                <a:gd name="connsiteX99" fmla="*/ 240001 w 319088"/>
                <a:gd name="connsiteY99" fmla="*/ 169567 h 328613"/>
                <a:gd name="connsiteX100" fmla="*/ 215322 w 319088"/>
                <a:gd name="connsiteY100" fmla="*/ 168275 h 328613"/>
                <a:gd name="connsiteX101" fmla="*/ 214024 w 319088"/>
                <a:gd name="connsiteY101" fmla="*/ 168275 h 328613"/>
                <a:gd name="connsiteX102" fmla="*/ 30480 w 319088"/>
                <a:gd name="connsiteY102" fmla="*/ 168275 h 328613"/>
                <a:gd name="connsiteX103" fmla="*/ 13970 w 319088"/>
                <a:gd name="connsiteY103" fmla="*/ 169545 h 328613"/>
                <a:gd name="connsiteX104" fmla="*/ 12700 w 319088"/>
                <a:gd name="connsiteY104" fmla="*/ 170815 h 328613"/>
                <a:gd name="connsiteX105" fmla="*/ 12700 w 319088"/>
                <a:gd name="connsiteY105" fmla="*/ 202565 h 328613"/>
                <a:gd name="connsiteX106" fmla="*/ 13970 w 319088"/>
                <a:gd name="connsiteY106" fmla="*/ 203835 h 328613"/>
                <a:gd name="connsiteX107" fmla="*/ 30480 w 319088"/>
                <a:gd name="connsiteY107" fmla="*/ 206375 h 328613"/>
                <a:gd name="connsiteX108" fmla="*/ 31750 w 319088"/>
                <a:gd name="connsiteY108" fmla="*/ 205105 h 328613"/>
                <a:gd name="connsiteX109" fmla="*/ 31750 w 319088"/>
                <a:gd name="connsiteY109" fmla="*/ 203835 h 328613"/>
                <a:gd name="connsiteX110" fmla="*/ 31750 w 319088"/>
                <a:gd name="connsiteY110" fmla="*/ 169545 h 328613"/>
                <a:gd name="connsiteX111" fmla="*/ 31750 w 319088"/>
                <a:gd name="connsiteY111" fmla="*/ 168275 h 328613"/>
                <a:gd name="connsiteX112" fmla="*/ 30480 w 319088"/>
                <a:gd name="connsiteY112" fmla="*/ 168275 h 328613"/>
                <a:gd name="connsiteX113" fmla="*/ 158162 w 319088"/>
                <a:gd name="connsiteY113" fmla="*/ 165100 h 328613"/>
                <a:gd name="connsiteX114" fmla="*/ 156868 w 319088"/>
                <a:gd name="connsiteY114" fmla="*/ 166407 h 328613"/>
                <a:gd name="connsiteX115" fmla="*/ 155575 w 319088"/>
                <a:gd name="connsiteY115" fmla="*/ 167715 h 328613"/>
                <a:gd name="connsiteX116" fmla="*/ 155575 w 319088"/>
                <a:gd name="connsiteY116" fmla="*/ 206935 h 328613"/>
                <a:gd name="connsiteX117" fmla="*/ 156868 w 319088"/>
                <a:gd name="connsiteY117" fmla="*/ 208243 h 328613"/>
                <a:gd name="connsiteX118" fmla="*/ 158162 w 319088"/>
                <a:gd name="connsiteY118" fmla="*/ 209550 h 328613"/>
                <a:gd name="connsiteX119" fmla="*/ 189206 w 319088"/>
                <a:gd name="connsiteY119" fmla="*/ 208243 h 328613"/>
                <a:gd name="connsiteX120" fmla="*/ 190500 w 319088"/>
                <a:gd name="connsiteY120" fmla="*/ 205628 h 328613"/>
                <a:gd name="connsiteX121" fmla="*/ 190500 w 319088"/>
                <a:gd name="connsiteY121" fmla="*/ 169022 h 328613"/>
                <a:gd name="connsiteX122" fmla="*/ 189206 w 319088"/>
                <a:gd name="connsiteY122" fmla="*/ 166407 h 328613"/>
                <a:gd name="connsiteX123" fmla="*/ 158162 w 319088"/>
                <a:gd name="connsiteY123" fmla="*/ 165100 h 328613"/>
                <a:gd name="connsiteX124" fmla="*/ 100012 w 319088"/>
                <a:gd name="connsiteY124" fmla="*/ 163513 h 328613"/>
                <a:gd name="connsiteX125" fmla="*/ 100012 w 319088"/>
                <a:gd name="connsiteY125" fmla="*/ 164800 h 328613"/>
                <a:gd name="connsiteX126" fmla="*/ 100012 w 319088"/>
                <a:gd name="connsiteY126" fmla="*/ 208564 h 328613"/>
                <a:gd name="connsiteX127" fmla="*/ 100012 w 319088"/>
                <a:gd name="connsiteY127" fmla="*/ 209851 h 328613"/>
                <a:gd name="connsiteX128" fmla="*/ 101311 w 319088"/>
                <a:gd name="connsiteY128" fmla="*/ 211138 h 328613"/>
                <a:gd name="connsiteX129" fmla="*/ 140277 w 319088"/>
                <a:gd name="connsiteY129" fmla="*/ 208564 h 328613"/>
                <a:gd name="connsiteX130" fmla="*/ 142875 w 319088"/>
                <a:gd name="connsiteY130" fmla="*/ 207276 h 328613"/>
                <a:gd name="connsiteX131" fmla="*/ 142875 w 319088"/>
                <a:gd name="connsiteY131" fmla="*/ 166087 h 328613"/>
                <a:gd name="connsiteX132" fmla="*/ 140277 w 319088"/>
                <a:gd name="connsiteY132" fmla="*/ 164800 h 328613"/>
                <a:gd name="connsiteX133" fmla="*/ 101311 w 319088"/>
                <a:gd name="connsiteY133" fmla="*/ 163513 h 328613"/>
                <a:gd name="connsiteX134" fmla="*/ 100012 w 319088"/>
                <a:gd name="connsiteY134" fmla="*/ 163513 h 328613"/>
                <a:gd name="connsiteX135" fmla="*/ 74915 w 319088"/>
                <a:gd name="connsiteY135" fmla="*/ 163513 h 328613"/>
                <a:gd name="connsiteX136" fmla="*/ 50497 w 319088"/>
                <a:gd name="connsiteY136" fmla="*/ 166159 h 328613"/>
                <a:gd name="connsiteX137" fmla="*/ 49212 w 319088"/>
                <a:gd name="connsiteY137" fmla="*/ 167482 h 328613"/>
                <a:gd name="connsiteX138" fmla="*/ 49212 w 319088"/>
                <a:gd name="connsiteY138" fmla="*/ 207169 h 328613"/>
                <a:gd name="connsiteX139" fmla="*/ 50497 w 319088"/>
                <a:gd name="connsiteY139" fmla="*/ 208492 h 328613"/>
                <a:gd name="connsiteX140" fmla="*/ 74915 w 319088"/>
                <a:gd name="connsiteY140" fmla="*/ 211138 h 328613"/>
                <a:gd name="connsiteX141" fmla="*/ 76200 w 319088"/>
                <a:gd name="connsiteY141" fmla="*/ 211138 h 328613"/>
                <a:gd name="connsiteX142" fmla="*/ 76200 w 319088"/>
                <a:gd name="connsiteY142" fmla="*/ 209815 h 328613"/>
                <a:gd name="connsiteX143" fmla="*/ 76200 w 319088"/>
                <a:gd name="connsiteY143" fmla="*/ 164836 h 328613"/>
                <a:gd name="connsiteX144" fmla="*/ 76200 w 319088"/>
                <a:gd name="connsiteY144" fmla="*/ 163513 h 328613"/>
                <a:gd name="connsiteX145" fmla="*/ 74915 w 319088"/>
                <a:gd name="connsiteY145" fmla="*/ 163513 h 328613"/>
                <a:gd name="connsiteX146" fmla="*/ 288925 w 319088"/>
                <a:gd name="connsiteY146" fmla="*/ 127000 h 328613"/>
                <a:gd name="connsiteX147" fmla="*/ 288925 w 319088"/>
                <a:gd name="connsiteY147" fmla="*/ 129687 h 328613"/>
                <a:gd name="connsiteX148" fmla="*/ 288925 w 319088"/>
                <a:gd name="connsiteY148" fmla="*/ 159238 h 328613"/>
                <a:gd name="connsiteX149" fmla="*/ 290195 w 319088"/>
                <a:gd name="connsiteY149" fmla="*/ 160582 h 328613"/>
                <a:gd name="connsiteX150" fmla="*/ 306705 w 319088"/>
                <a:gd name="connsiteY150" fmla="*/ 161925 h 328613"/>
                <a:gd name="connsiteX151" fmla="*/ 307975 w 319088"/>
                <a:gd name="connsiteY151" fmla="*/ 161925 h 328613"/>
                <a:gd name="connsiteX152" fmla="*/ 307975 w 319088"/>
                <a:gd name="connsiteY152" fmla="*/ 160582 h 328613"/>
                <a:gd name="connsiteX153" fmla="*/ 307975 w 319088"/>
                <a:gd name="connsiteY153" fmla="*/ 132373 h 328613"/>
                <a:gd name="connsiteX154" fmla="*/ 306705 w 319088"/>
                <a:gd name="connsiteY154" fmla="*/ 129687 h 328613"/>
                <a:gd name="connsiteX155" fmla="*/ 290195 w 319088"/>
                <a:gd name="connsiteY155" fmla="*/ 127000 h 328613"/>
                <a:gd name="connsiteX156" fmla="*/ 288925 w 319088"/>
                <a:gd name="connsiteY156" fmla="*/ 127000 h 328613"/>
                <a:gd name="connsiteX157" fmla="*/ 260350 w 319088"/>
                <a:gd name="connsiteY157" fmla="*/ 123542 h 328613"/>
                <a:gd name="connsiteX158" fmla="*/ 260350 w 319088"/>
                <a:gd name="connsiteY158" fmla="*/ 124846 h 328613"/>
                <a:gd name="connsiteX159" fmla="*/ 260350 w 319088"/>
                <a:gd name="connsiteY159" fmla="*/ 156143 h 328613"/>
                <a:gd name="connsiteX160" fmla="*/ 261584 w 319088"/>
                <a:gd name="connsiteY160" fmla="*/ 157447 h 328613"/>
                <a:gd name="connsiteX161" fmla="*/ 280105 w 319088"/>
                <a:gd name="connsiteY161" fmla="*/ 158751 h 328613"/>
                <a:gd name="connsiteX162" fmla="*/ 281340 w 319088"/>
                <a:gd name="connsiteY162" fmla="*/ 158751 h 328613"/>
                <a:gd name="connsiteX163" fmla="*/ 282575 w 319088"/>
                <a:gd name="connsiteY163" fmla="*/ 157447 h 328613"/>
                <a:gd name="connsiteX164" fmla="*/ 282575 w 319088"/>
                <a:gd name="connsiteY164" fmla="*/ 127454 h 328613"/>
                <a:gd name="connsiteX165" fmla="*/ 280105 w 319088"/>
                <a:gd name="connsiteY165" fmla="*/ 126150 h 328613"/>
                <a:gd name="connsiteX166" fmla="*/ 261584 w 319088"/>
                <a:gd name="connsiteY166" fmla="*/ 123542 h 328613"/>
                <a:gd name="connsiteX167" fmla="*/ 260350 w 319088"/>
                <a:gd name="connsiteY167" fmla="*/ 123542 h 328613"/>
                <a:gd name="connsiteX168" fmla="*/ 29210 w 319088"/>
                <a:gd name="connsiteY168" fmla="*/ 115590 h 328613"/>
                <a:gd name="connsiteX169" fmla="*/ 13970 w 319088"/>
                <a:gd name="connsiteY169" fmla="*/ 120749 h 328613"/>
                <a:gd name="connsiteX170" fmla="*/ 12700 w 319088"/>
                <a:gd name="connsiteY170" fmla="*/ 122039 h 328613"/>
                <a:gd name="connsiteX171" fmla="*/ 12700 w 319088"/>
                <a:gd name="connsiteY171" fmla="*/ 154285 h 328613"/>
                <a:gd name="connsiteX172" fmla="*/ 12700 w 319088"/>
                <a:gd name="connsiteY172" fmla="*/ 155575 h 328613"/>
                <a:gd name="connsiteX173" fmla="*/ 13970 w 319088"/>
                <a:gd name="connsiteY173" fmla="*/ 155575 h 328613"/>
                <a:gd name="connsiteX174" fmla="*/ 30480 w 319088"/>
                <a:gd name="connsiteY174" fmla="*/ 152995 h 328613"/>
                <a:gd name="connsiteX175" fmla="*/ 31750 w 319088"/>
                <a:gd name="connsiteY175" fmla="*/ 151705 h 328613"/>
                <a:gd name="connsiteX176" fmla="*/ 31750 w 319088"/>
                <a:gd name="connsiteY176" fmla="*/ 116880 h 328613"/>
                <a:gd name="connsiteX177" fmla="*/ 31750 w 319088"/>
                <a:gd name="connsiteY177" fmla="*/ 115590 h 328613"/>
                <a:gd name="connsiteX178" fmla="*/ 29210 w 319088"/>
                <a:gd name="connsiteY178" fmla="*/ 115590 h 328613"/>
                <a:gd name="connsiteX179" fmla="*/ 158162 w 319088"/>
                <a:gd name="connsiteY179" fmla="*/ 104775 h 328613"/>
                <a:gd name="connsiteX180" fmla="*/ 156868 w 319088"/>
                <a:gd name="connsiteY180" fmla="*/ 106098 h 328613"/>
                <a:gd name="connsiteX181" fmla="*/ 155575 w 319088"/>
                <a:gd name="connsiteY181" fmla="*/ 107421 h 328613"/>
                <a:gd name="connsiteX182" fmla="*/ 155575 w 319088"/>
                <a:gd name="connsiteY182" fmla="*/ 147108 h 328613"/>
                <a:gd name="connsiteX183" fmla="*/ 156868 w 319088"/>
                <a:gd name="connsiteY183" fmla="*/ 149754 h 328613"/>
                <a:gd name="connsiteX184" fmla="*/ 189206 w 319088"/>
                <a:gd name="connsiteY184" fmla="*/ 152400 h 328613"/>
                <a:gd name="connsiteX185" fmla="*/ 190500 w 319088"/>
                <a:gd name="connsiteY185" fmla="*/ 151077 h 328613"/>
                <a:gd name="connsiteX186" fmla="*/ 190500 w 319088"/>
                <a:gd name="connsiteY186" fmla="*/ 149754 h 328613"/>
                <a:gd name="connsiteX187" fmla="*/ 190500 w 319088"/>
                <a:gd name="connsiteY187" fmla="*/ 112712 h 328613"/>
                <a:gd name="connsiteX188" fmla="*/ 189206 w 319088"/>
                <a:gd name="connsiteY188" fmla="*/ 110067 h 328613"/>
                <a:gd name="connsiteX189" fmla="*/ 158162 w 319088"/>
                <a:gd name="connsiteY189" fmla="*/ 104775 h 328613"/>
                <a:gd name="connsiteX190" fmla="*/ 74915 w 319088"/>
                <a:gd name="connsiteY190" fmla="*/ 99735 h 328613"/>
                <a:gd name="connsiteX191" fmla="*/ 50497 w 319088"/>
                <a:gd name="connsiteY191" fmla="*/ 107593 h 328613"/>
                <a:gd name="connsiteX192" fmla="*/ 49212 w 319088"/>
                <a:gd name="connsiteY192" fmla="*/ 110212 h 328613"/>
                <a:gd name="connsiteX193" fmla="*/ 49212 w 319088"/>
                <a:gd name="connsiteY193" fmla="*/ 148194 h 328613"/>
                <a:gd name="connsiteX194" fmla="*/ 49212 w 319088"/>
                <a:gd name="connsiteY194" fmla="*/ 149503 h 328613"/>
                <a:gd name="connsiteX195" fmla="*/ 50497 w 319088"/>
                <a:gd name="connsiteY195" fmla="*/ 150813 h 328613"/>
                <a:gd name="connsiteX196" fmla="*/ 74915 w 319088"/>
                <a:gd name="connsiteY196" fmla="*/ 145574 h 328613"/>
                <a:gd name="connsiteX197" fmla="*/ 76200 w 319088"/>
                <a:gd name="connsiteY197" fmla="*/ 144264 h 328613"/>
                <a:gd name="connsiteX198" fmla="*/ 76200 w 319088"/>
                <a:gd name="connsiteY198" fmla="*/ 101044 h 328613"/>
                <a:gd name="connsiteX199" fmla="*/ 76200 w 319088"/>
                <a:gd name="connsiteY199" fmla="*/ 99735 h 328613"/>
                <a:gd name="connsiteX200" fmla="*/ 74915 w 319088"/>
                <a:gd name="connsiteY200" fmla="*/ 99735 h 328613"/>
                <a:gd name="connsiteX201" fmla="*/ 215322 w 319088"/>
                <a:gd name="connsiteY201" fmla="*/ 98425 h 328613"/>
                <a:gd name="connsiteX202" fmla="*/ 214024 w 319088"/>
                <a:gd name="connsiteY202" fmla="*/ 99695 h 328613"/>
                <a:gd name="connsiteX203" fmla="*/ 212725 w 319088"/>
                <a:gd name="connsiteY203" fmla="*/ 100965 h 328613"/>
                <a:gd name="connsiteX204" fmla="*/ 212725 w 319088"/>
                <a:gd name="connsiteY204" fmla="*/ 151765 h 328613"/>
                <a:gd name="connsiteX205" fmla="*/ 215322 w 319088"/>
                <a:gd name="connsiteY205" fmla="*/ 153035 h 328613"/>
                <a:gd name="connsiteX206" fmla="*/ 238702 w 319088"/>
                <a:gd name="connsiteY206" fmla="*/ 155575 h 328613"/>
                <a:gd name="connsiteX207" fmla="*/ 240001 w 319088"/>
                <a:gd name="connsiteY207" fmla="*/ 155575 h 328613"/>
                <a:gd name="connsiteX208" fmla="*/ 241300 w 319088"/>
                <a:gd name="connsiteY208" fmla="*/ 155575 h 328613"/>
                <a:gd name="connsiteX209" fmla="*/ 241300 w 319088"/>
                <a:gd name="connsiteY209" fmla="*/ 153035 h 328613"/>
                <a:gd name="connsiteX210" fmla="*/ 241300 w 319088"/>
                <a:gd name="connsiteY210" fmla="*/ 106045 h 328613"/>
                <a:gd name="connsiteX211" fmla="*/ 240001 w 319088"/>
                <a:gd name="connsiteY211" fmla="*/ 103505 h 328613"/>
                <a:gd name="connsiteX212" fmla="*/ 215322 w 319088"/>
                <a:gd name="connsiteY212" fmla="*/ 98425 h 328613"/>
                <a:gd name="connsiteX213" fmla="*/ 101311 w 319088"/>
                <a:gd name="connsiteY213" fmla="*/ 96838 h 328613"/>
                <a:gd name="connsiteX214" fmla="*/ 100012 w 319088"/>
                <a:gd name="connsiteY214" fmla="*/ 98108 h 328613"/>
                <a:gd name="connsiteX215" fmla="*/ 100012 w 319088"/>
                <a:gd name="connsiteY215" fmla="*/ 99378 h 328613"/>
                <a:gd name="connsiteX216" fmla="*/ 100012 w 319088"/>
                <a:gd name="connsiteY216" fmla="*/ 142558 h 328613"/>
                <a:gd name="connsiteX217" fmla="*/ 101311 w 319088"/>
                <a:gd name="connsiteY217" fmla="*/ 143828 h 328613"/>
                <a:gd name="connsiteX218" fmla="*/ 140277 w 319088"/>
                <a:gd name="connsiteY218" fmla="*/ 147638 h 328613"/>
                <a:gd name="connsiteX219" fmla="*/ 141576 w 319088"/>
                <a:gd name="connsiteY219" fmla="*/ 146368 h 328613"/>
                <a:gd name="connsiteX220" fmla="*/ 142875 w 319088"/>
                <a:gd name="connsiteY220" fmla="*/ 145098 h 328613"/>
                <a:gd name="connsiteX221" fmla="*/ 142875 w 319088"/>
                <a:gd name="connsiteY221" fmla="*/ 105728 h 328613"/>
                <a:gd name="connsiteX222" fmla="*/ 140277 w 319088"/>
                <a:gd name="connsiteY222" fmla="*/ 103188 h 328613"/>
                <a:gd name="connsiteX223" fmla="*/ 101311 w 319088"/>
                <a:gd name="connsiteY223" fmla="*/ 96838 h 328613"/>
                <a:gd name="connsiteX224" fmla="*/ 288925 w 319088"/>
                <a:gd name="connsiteY224" fmla="*/ 84138 h 328613"/>
                <a:gd name="connsiteX225" fmla="*/ 288925 w 319088"/>
                <a:gd name="connsiteY225" fmla="*/ 85442 h 328613"/>
                <a:gd name="connsiteX226" fmla="*/ 288925 w 319088"/>
                <a:gd name="connsiteY226" fmla="*/ 115435 h 328613"/>
                <a:gd name="connsiteX227" fmla="*/ 290195 w 319088"/>
                <a:gd name="connsiteY227" fmla="*/ 116739 h 328613"/>
                <a:gd name="connsiteX228" fmla="*/ 305435 w 319088"/>
                <a:gd name="connsiteY228" fmla="*/ 120651 h 328613"/>
                <a:gd name="connsiteX229" fmla="*/ 306705 w 319088"/>
                <a:gd name="connsiteY229" fmla="*/ 120651 h 328613"/>
                <a:gd name="connsiteX230" fmla="*/ 307975 w 319088"/>
                <a:gd name="connsiteY230" fmla="*/ 119347 h 328613"/>
                <a:gd name="connsiteX231" fmla="*/ 307975 w 319088"/>
                <a:gd name="connsiteY231" fmla="*/ 118043 h 328613"/>
                <a:gd name="connsiteX232" fmla="*/ 307975 w 319088"/>
                <a:gd name="connsiteY232" fmla="*/ 90658 h 328613"/>
                <a:gd name="connsiteX233" fmla="*/ 306705 w 319088"/>
                <a:gd name="connsiteY233" fmla="*/ 89354 h 328613"/>
                <a:gd name="connsiteX234" fmla="*/ 290195 w 319088"/>
                <a:gd name="connsiteY234" fmla="*/ 84138 h 328613"/>
                <a:gd name="connsiteX235" fmla="*/ 288925 w 319088"/>
                <a:gd name="connsiteY235" fmla="*/ 84138 h 328613"/>
                <a:gd name="connsiteX236" fmla="*/ 260350 w 319088"/>
                <a:gd name="connsiteY236" fmla="*/ 77788 h 328613"/>
                <a:gd name="connsiteX237" fmla="*/ 260350 w 319088"/>
                <a:gd name="connsiteY237" fmla="*/ 79058 h 328613"/>
                <a:gd name="connsiteX238" fmla="*/ 260350 w 319088"/>
                <a:gd name="connsiteY238" fmla="*/ 109538 h 328613"/>
                <a:gd name="connsiteX239" fmla="*/ 261584 w 319088"/>
                <a:gd name="connsiteY239" fmla="*/ 110808 h 328613"/>
                <a:gd name="connsiteX240" fmla="*/ 280105 w 319088"/>
                <a:gd name="connsiteY240" fmla="*/ 115888 h 328613"/>
                <a:gd name="connsiteX241" fmla="*/ 281340 w 319088"/>
                <a:gd name="connsiteY241" fmla="*/ 114618 h 328613"/>
                <a:gd name="connsiteX242" fmla="*/ 282575 w 319088"/>
                <a:gd name="connsiteY242" fmla="*/ 113348 h 328613"/>
                <a:gd name="connsiteX243" fmla="*/ 282575 w 319088"/>
                <a:gd name="connsiteY243" fmla="*/ 85408 h 328613"/>
                <a:gd name="connsiteX244" fmla="*/ 281340 w 319088"/>
                <a:gd name="connsiteY244" fmla="*/ 82868 h 328613"/>
                <a:gd name="connsiteX245" fmla="*/ 262819 w 319088"/>
                <a:gd name="connsiteY245" fmla="*/ 77788 h 328613"/>
                <a:gd name="connsiteX246" fmla="*/ 260350 w 319088"/>
                <a:gd name="connsiteY246" fmla="*/ 77788 h 328613"/>
                <a:gd name="connsiteX247" fmla="*/ 29210 w 319088"/>
                <a:gd name="connsiteY247" fmla="*/ 63500 h 328613"/>
                <a:gd name="connsiteX248" fmla="*/ 12700 w 319088"/>
                <a:gd name="connsiteY248" fmla="*/ 73731 h 328613"/>
                <a:gd name="connsiteX249" fmla="*/ 12700 w 319088"/>
                <a:gd name="connsiteY249" fmla="*/ 75009 h 328613"/>
                <a:gd name="connsiteX250" fmla="*/ 12700 w 319088"/>
                <a:gd name="connsiteY250" fmla="*/ 106980 h 328613"/>
                <a:gd name="connsiteX251" fmla="*/ 12700 w 319088"/>
                <a:gd name="connsiteY251" fmla="*/ 108259 h 328613"/>
                <a:gd name="connsiteX252" fmla="*/ 13970 w 319088"/>
                <a:gd name="connsiteY252" fmla="*/ 109538 h 328613"/>
                <a:gd name="connsiteX253" fmla="*/ 15240 w 319088"/>
                <a:gd name="connsiteY253" fmla="*/ 108259 h 328613"/>
                <a:gd name="connsiteX254" fmla="*/ 31750 w 319088"/>
                <a:gd name="connsiteY254" fmla="*/ 101865 h 328613"/>
                <a:gd name="connsiteX255" fmla="*/ 31750 w 319088"/>
                <a:gd name="connsiteY255" fmla="*/ 99307 h 328613"/>
                <a:gd name="connsiteX256" fmla="*/ 31750 w 319088"/>
                <a:gd name="connsiteY256" fmla="*/ 66058 h 328613"/>
                <a:gd name="connsiteX257" fmla="*/ 31750 w 319088"/>
                <a:gd name="connsiteY257" fmla="*/ 63500 h 328613"/>
                <a:gd name="connsiteX258" fmla="*/ 29210 w 319088"/>
                <a:gd name="connsiteY258" fmla="*/ 63500 h 328613"/>
                <a:gd name="connsiteX259" fmla="*/ 156868 w 319088"/>
                <a:gd name="connsiteY259" fmla="*/ 47625 h 328613"/>
                <a:gd name="connsiteX260" fmla="*/ 155575 w 319088"/>
                <a:gd name="connsiteY260" fmla="*/ 48920 h 328613"/>
                <a:gd name="connsiteX261" fmla="*/ 155575 w 319088"/>
                <a:gd name="connsiteY261" fmla="*/ 89067 h 328613"/>
                <a:gd name="connsiteX262" fmla="*/ 156868 w 319088"/>
                <a:gd name="connsiteY262" fmla="*/ 90363 h 328613"/>
                <a:gd name="connsiteX263" fmla="*/ 187913 w 319088"/>
                <a:gd name="connsiteY263" fmla="*/ 96838 h 328613"/>
                <a:gd name="connsiteX264" fmla="*/ 189206 w 319088"/>
                <a:gd name="connsiteY264" fmla="*/ 96838 h 328613"/>
                <a:gd name="connsiteX265" fmla="*/ 190500 w 319088"/>
                <a:gd name="connsiteY265" fmla="*/ 96838 h 328613"/>
                <a:gd name="connsiteX266" fmla="*/ 190500 w 319088"/>
                <a:gd name="connsiteY266" fmla="*/ 95543 h 328613"/>
                <a:gd name="connsiteX267" fmla="*/ 190500 w 319088"/>
                <a:gd name="connsiteY267" fmla="*/ 57986 h 328613"/>
                <a:gd name="connsiteX268" fmla="*/ 189206 w 319088"/>
                <a:gd name="connsiteY268" fmla="*/ 56691 h 328613"/>
                <a:gd name="connsiteX269" fmla="*/ 158162 w 319088"/>
                <a:gd name="connsiteY269" fmla="*/ 47625 h 328613"/>
                <a:gd name="connsiteX270" fmla="*/ 156868 w 319088"/>
                <a:gd name="connsiteY270" fmla="*/ 47625 h 328613"/>
                <a:gd name="connsiteX271" fmla="*/ 73629 w 319088"/>
                <a:gd name="connsiteY271" fmla="*/ 34925 h 328613"/>
                <a:gd name="connsiteX272" fmla="*/ 49212 w 319088"/>
                <a:gd name="connsiteY272" fmla="*/ 50511 h 328613"/>
                <a:gd name="connsiteX273" fmla="*/ 49212 w 319088"/>
                <a:gd name="connsiteY273" fmla="*/ 51810 h 328613"/>
                <a:gd name="connsiteX274" fmla="*/ 49212 w 319088"/>
                <a:gd name="connsiteY274" fmla="*/ 90776 h 328613"/>
                <a:gd name="connsiteX275" fmla="*/ 49212 w 319088"/>
                <a:gd name="connsiteY275" fmla="*/ 92075 h 328613"/>
                <a:gd name="connsiteX276" fmla="*/ 50497 w 319088"/>
                <a:gd name="connsiteY276" fmla="*/ 92075 h 328613"/>
                <a:gd name="connsiteX277" fmla="*/ 51782 w 319088"/>
                <a:gd name="connsiteY277" fmla="*/ 92075 h 328613"/>
                <a:gd name="connsiteX278" fmla="*/ 76200 w 319088"/>
                <a:gd name="connsiteY278" fmla="*/ 81684 h 328613"/>
                <a:gd name="connsiteX279" fmla="*/ 76200 w 319088"/>
                <a:gd name="connsiteY279" fmla="*/ 79086 h 328613"/>
                <a:gd name="connsiteX280" fmla="*/ 76200 w 319088"/>
                <a:gd name="connsiteY280" fmla="*/ 36224 h 328613"/>
                <a:gd name="connsiteX281" fmla="*/ 76200 w 319088"/>
                <a:gd name="connsiteY281" fmla="*/ 34925 h 328613"/>
                <a:gd name="connsiteX282" fmla="*/ 73629 w 319088"/>
                <a:gd name="connsiteY282" fmla="*/ 34925 h 328613"/>
                <a:gd name="connsiteX283" fmla="*/ 100012 w 319088"/>
                <a:gd name="connsiteY283" fmla="*/ 30163 h 328613"/>
                <a:gd name="connsiteX284" fmla="*/ 100012 w 319088"/>
                <a:gd name="connsiteY284" fmla="*/ 32747 h 328613"/>
                <a:gd name="connsiteX285" fmla="*/ 100012 w 319088"/>
                <a:gd name="connsiteY285" fmla="*/ 76681 h 328613"/>
                <a:gd name="connsiteX286" fmla="*/ 101311 w 319088"/>
                <a:gd name="connsiteY286" fmla="*/ 77973 h 328613"/>
                <a:gd name="connsiteX287" fmla="*/ 140277 w 319088"/>
                <a:gd name="connsiteY287" fmla="*/ 85726 h 328613"/>
                <a:gd name="connsiteX288" fmla="*/ 141576 w 319088"/>
                <a:gd name="connsiteY288" fmla="*/ 85726 h 328613"/>
                <a:gd name="connsiteX289" fmla="*/ 142875 w 319088"/>
                <a:gd name="connsiteY289" fmla="*/ 84434 h 328613"/>
                <a:gd name="connsiteX290" fmla="*/ 142875 w 319088"/>
                <a:gd name="connsiteY290" fmla="*/ 43085 h 328613"/>
                <a:gd name="connsiteX291" fmla="*/ 141576 w 319088"/>
                <a:gd name="connsiteY291" fmla="*/ 41792 h 328613"/>
                <a:gd name="connsiteX292" fmla="*/ 102610 w 319088"/>
                <a:gd name="connsiteY292" fmla="*/ 30163 h 328613"/>
                <a:gd name="connsiteX293" fmla="*/ 100012 w 319088"/>
                <a:gd name="connsiteY293" fmla="*/ 30163 h 328613"/>
                <a:gd name="connsiteX294" fmla="*/ 87846 w 319088"/>
                <a:gd name="connsiteY294" fmla="*/ 0 h 328613"/>
                <a:gd name="connsiteX295" fmla="*/ 90430 w 319088"/>
                <a:gd name="connsiteY295" fmla="*/ 0 h 328613"/>
                <a:gd name="connsiteX296" fmla="*/ 204113 w 319088"/>
                <a:gd name="connsiteY296" fmla="*/ 37667 h 328613"/>
                <a:gd name="connsiteX297" fmla="*/ 207988 w 319088"/>
                <a:gd name="connsiteY297" fmla="*/ 42863 h 328613"/>
                <a:gd name="connsiteX298" fmla="*/ 207988 w 319088"/>
                <a:gd name="connsiteY298" fmla="*/ 70139 h 328613"/>
                <a:gd name="connsiteX299" fmla="*/ 248036 w 319088"/>
                <a:gd name="connsiteY299" fmla="*/ 54552 h 328613"/>
                <a:gd name="connsiteX300" fmla="*/ 250619 w 319088"/>
                <a:gd name="connsiteY300" fmla="*/ 53253 h 328613"/>
                <a:gd name="connsiteX301" fmla="*/ 251911 w 319088"/>
                <a:gd name="connsiteY301" fmla="*/ 53253 h 328613"/>
                <a:gd name="connsiteX302" fmla="*/ 315213 w 319088"/>
                <a:gd name="connsiteY302" fmla="*/ 74035 h 328613"/>
                <a:gd name="connsiteX303" fmla="*/ 319088 w 319088"/>
                <a:gd name="connsiteY303" fmla="*/ 80530 h 328613"/>
                <a:gd name="connsiteX304" fmla="*/ 319088 w 319088"/>
                <a:gd name="connsiteY304" fmla="*/ 266267 h 328613"/>
                <a:gd name="connsiteX305" fmla="*/ 315213 w 319088"/>
                <a:gd name="connsiteY305" fmla="*/ 271463 h 328613"/>
                <a:gd name="connsiteX306" fmla="*/ 251911 w 319088"/>
                <a:gd name="connsiteY306" fmla="*/ 287049 h 328613"/>
                <a:gd name="connsiteX307" fmla="*/ 204113 w 319088"/>
                <a:gd name="connsiteY307" fmla="*/ 300038 h 328613"/>
                <a:gd name="connsiteX308" fmla="*/ 89138 w 319088"/>
                <a:gd name="connsiteY308" fmla="*/ 328613 h 328613"/>
                <a:gd name="connsiteX309" fmla="*/ 87846 w 319088"/>
                <a:gd name="connsiteY309" fmla="*/ 328613 h 328613"/>
                <a:gd name="connsiteX310" fmla="*/ 85262 w 319088"/>
                <a:gd name="connsiteY310" fmla="*/ 328613 h 328613"/>
                <a:gd name="connsiteX311" fmla="*/ 2583 w 319088"/>
                <a:gd name="connsiteY311" fmla="*/ 281854 h 328613"/>
                <a:gd name="connsiteX312" fmla="*/ 0 w 319088"/>
                <a:gd name="connsiteY312" fmla="*/ 277957 h 328613"/>
                <a:gd name="connsiteX313" fmla="*/ 0 w 319088"/>
                <a:gd name="connsiteY313" fmla="*/ 64943 h 328613"/>
                <a:gd name="connsiteX314" fmla="*/ 1292 w 319088"/>
                <a:gd name="connsiteY314" fmla="*/ 61047 h 328613"/>
                <a:gd name="connsiteX315" fmla="*/ 85262 w 319088"/>
                <a:gd name="connsiteY315" fmla="*/ 1299 h 328613"/>
                <a:gd name="connsiteX316" fmla="*/ 87846 w 319088"/>
                <a:gd name="connsiteY316" fmla="*/ 0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319088" h="328613">
                  <a:moveTo>
                    <a:pt x="140277" y="225425"/>
                  </a:moveTo>
                  <a:cubicBezTo>
                    <a:pt x="140277" y="225425"/>
                    <a:pt x="140277" y="225425"/>
                    <a:pt x="101311" y="229351"/>
                  </a:cubicBezTo>
                  <a:cubicBezTo>
                    <a:pt x="100012" y="229351"/>
                    <a:pt x="100012" y="229351"/>
                    <a:pt x="100012" y="230660"/>
                  </a:cubicBezTo>
                  <a:cubicBezTo>
                    <a:pt x="100012" y="230660"/>
                    <a:pt x="100012" y="230660"/>
                    <a:pt x="100012" y="319646"/>
                  </a:cubicBezTo>
                  <a:cubicBezTo>
                    <a:pt x="100012" y="320954"/>
                    <a:pt x="100012" y="320954"/>
                    <a:pt x="100012" y="322263"/>
                  </a:cubicBezTo>
                  <a:cubicBezTo>
                    <a:pt x="101311" y="322263"/>
                    <a:pt x="101311" y="322263"/>
                    <a:pt x="101311" y="322263"/>
                  </a:cubicBezTo>
                  <a:cubicBezTo>
                    <a:pt x="101311" y="322263"/>
                    <a:pt x="101311" y="322263"/>
                    <a:pt x="102610" y="322263"/>
                  </a:cubicBezTo>
                  <a:cubicBezTo>
                    <a:pt x="102610" y="322263"/>
                    <a:pt x="102610" y="322263"/>
                    <a:pt x="140277" y="311794"/>
                  </a:cubicBezTo>
                  <a:cubicBezTo>
                    <a:pt x="141576" y="311794"/>
                    <a:pt x="142875" y="311794"/>
                    <a:pt x="142875" y="310485"/>
                  </a:cubicBezTo>
                  <a:lnTo>
                    <a:pt x="142875" y="228042"/>
                  </a:lnTo>
                  <a:cubicBezTo>
                    <a:pt x="142875" y="226734"/>
                    <a:pt x="141576" y="226734"/>
                    <a:pt x="141576" y="226734"/>
                  </a:cubicBezTo>
                  <a:cubicBezTo>
                    <a:pt x="141576" y="225425"/>
                    <a:pt x="140277" y="225425"/>
                    <a:pt x="140277" y="225425"/>
                  </a:cubicBezTo>
                  <a:close/>
                  <a:moveTo>
                    <a:pt x="49212" y="223838"/>
                  </a:moveTo>
                  <a:cubicBezTo>
                    <a:pt x="49212" y="225108"/>
                    <a:pt x="49212" y="225108"/>
                    <a:pt x="49212" y="226378"/>
                  </a:cubicBezTo>
                  <a:cubicBezTo>
                    <a:pt x="49212" y="226378"/>
                    <a:pt x="49212" y="226378"/>
                    <a:pt x="49212" y="263208"/>
                  </a:cubicBezTo>
                  <a:cubicBezTo>
                    <a:pt x="49212" y="264478"/>
                    <a:pt x="49212" y="264478"/>
                    <a:pt x="50497" y="265748"/>
                  </a:cubicBezTo>
                  <a:cubicBezTo>
                    <a:pt x="50497" y="265748"/>
                    <a:pt x="50497" y="265748"/>
                    <a:pt x="74915" y="274638"/>
                  </a:cubicBezTo>
                  <a:cubicBezTo>
                    <a:pt x="74915" y="274638"/>
                    <a:pt x="76200" y="274638"/>
                    <a:pt x="76200" y="273368"/>
                  </a:cubicBezTo>
                  <a:cubicBezTo>
                    <a:pt x="76200" y="273368"/>
                    <a:pt x="76200" y="273368"/>
                    <a:pt x="76200" y="272098"/>
                  </a:cubicBezTo>
                  <a:lnTo>
                    <a:pt x="76200" y="230188"/>
                  </a:lnTo>
                  <a:cubicBezTo>
                    <a:pt x="76200" y="228918"/>
                    <a:pt x="76200" y="228918"/>
                    <a:pt x="74915" y="228918"/>
                  </a:cubicBezTo>
                  <a:cubicBezTo>
                    <a:pt x="74915" y="228918"/>
                    <a:pt x="74915" y="228918"/>
                    <a:pt x="50497" y="223838"/>
                  </a:cubicBezTo>
                  <a:cubicBezTo>
                    <a:pt x="50497" y="223838"/>
                    <a:pt x="50497" y="223838"/>
                    <a:pt x="49212" y="223838"/>
                  </a:cubicBezTo>
                  <a:close/>
                  <a:moveTo>
                    <a:pt x="189206" y="222250"/>
                  </a:moveTo>
                  <a:cubicBezTo>
                    <a:pt x="189206" y="222250"/>
                    <a:pt x="189206" y="222250"/>
                    <a:pt x="156868" y="224848"/>
                  </a:cubicBezTo>
                  <a:cubicBezTo>
                    <a:pt x="156868" y="224848"/>
                    <a:pt x="155575" y="226147"/>
                    <a:pt x="155575" y="226147"/>
                  </a:cubicBezTo>
                  <a:cubicBezTo>
                    <a:pt x="155575" y="226147"/>
                    <a:pt x="155575" y="226147"/>
                    <a:pt x="155575" y="305377"/>
                  </a:cubicBezTo>
                  <a:cubicBezTo>
                    <a:pt x="155575" y="306676"/>
                    <a:pt x="155575" y="306676"/>
                    <a:pt x="156868" y="307975"/>
                  </a:cubicBezTo>
                  <a:cubicBezTo>
                    <a:pt x="156868" y="307975"/>
                    <a:pt x="156868" y="307975"/>
                    <a:pt x="158162" y="307975"/>
                  </a:cubicBezTo>
                  <a:cubicBezTo>
                    <a:pt x="158162" y="307975"/>
                    <a:pt x="158162" y="307975"/>
                    <a:pt x="189206" y="300182"/>
                  </a:cubicBezTo>
                  <a:cubicBezTo>
                    <a:pt x="190500" y="300182"/>
                    <a:pt x="190500" y="298883"/>
                    <a:pt x="190500" y="297584"/>
                  </a:cubicBezTo>
                  <a:lnTo>
                    <a:pt x="190500" y="223549"/>
                  </a:lnTo>
                  <a:cubicBezTo>
                    <a:pt x="190500" y="223549"/>
                    <a:pt x="190500" y="223549"/>
                    <a:pt x="190500" y="222250"/>
                  </a:cubicBezTo>
                  <a:cubicBezTo>
                    <a:pt x="189206" y="222250"/>
                    <a:pt x="189206" y="222250"/>
                    <a:pt x="189206" y="222250"/>
                  </a:cubicBezTo>
                  <a:close/>
                  <a:moveTo>
                    <a:pt x="12700" y="217488"/>
                  </a:moveTo>
                  <a:cubicBezTo>
                    <a:pt x="12700" y="217488"/>
                    <a:pt x="12700" y="218778"/>
                    <a:pt x="12700" y="218778"/>
                  </a:cubicBezTo>
                  <a:cubicBezTo>
                    <a:pt x="12700" y="218778"/>
                    <a:pt x="12700" y="218778"/>
                    <a:pt x="12700" y="251024"/>
                  </a:cubicBezTo>
                  <a:cubicBezTo>
                    <a:pt x="12700" y="252314"/>
                    <a:pt x="12700" y="252314"/>
                    <a:pt x="13970" y="252314"/>
                  </a:cubicBezTo>
                  <a:cubicBezTo>
                    <a:pt x="13970" y="252314"/>
                    <a:pt x="13970" y="252314"/>
                    <a:pt x="29210" y="258763"/>
                  </a:cubicBezTo>
                  <a:cubicBezTo>
                    <a:pt x="30480" y="258763"/>
                    <a:pt x="30480" y="258763"/>
                    <a:pt x="30480" y="258763"/>
                  </a:cubicBezTo>
                  <a:cubicBezTo>
                    <a:pt x="30480" y="258763"/>
                    <a:pt x="31750" y="258763"/>
                    <a:pt x="31750" y="258763"/>
                  </a:cubicBezTo>
                  <a:cubicBezTo>
                    <a:pt x="31750" y="258763"/>
                    <a:pt x="31750" y="257473"/>
                    <a:pt x="31750" y="257473"/>
                  </a:cubicBezTo>
                  <a:lnTo>
                    <a:pt x="31750" y="222647"/>
                  </a:lnTo>
                  <a:cubicBezTo>
                    <a:pt x="31750" y="221358"/>
                    <a:pt x="31750" y="220068"/>
                    <a:pt x="30480" y="220068"/>
                  </a:cubicBezTo>
                  <a:cubicBezTo>
                    <a:pt x="30480" y="220068"/>
                    <a:pt x="30480" y="220068"/>
                    <a:pt x="13970" y="217488"/>
                  </a:cubicBezTo>
                  <a:cubicBezTo>
                    <a:pt x="13970" y="217488"/>
                    <a:pt x="13970" y="217488"/>
                    <a:pt x="12700" y="217488"/>
                  </a:cubicBezTo>
                  <a:close/>
                  <a:moveTo>
                    <a:pt x="280105" y="214313"/>
                  </a:moveTo>
                  <a:cubicBezTo>
                    <a:pt x="280105" y="214313"/>
                    <a:pt x="280105" y="214313"/>
                    <a:pt x="261584" y="215595"/>
                  </a:cubicBezTo>
                  <a:cubicBezTo>
                    <a:pt x="260350" y="215595"/>
                    <a:pt x="260350" y="216877"/>
                    <a:pt x="260350" y="216877"/>
                  </a:cubicBezTo>
                  <a:cubicBezTo>
                    <a:pt x="260350" y="216877"/>
                    <a:pt x="260350" y="216877"/>
                    <a:pt x="260350" y="278424"/>
                  </a:cubicBezTo>
                  <a:cubicBezTo>
                    <a:pt x="260350" y="279706"/>
                    <a:pt x="260350" y="279706"/>
                    <a:pt x="260350" y="279706"/>
                  </a:cubicBezTo>
                  <a:cubicBezTo>
                    <a:pt x="261584" y="279706"/>
                    <a:pt x="261584" y="280988"/>
                    <a:pt x="261584" y="280988"/>
                  </a:cubicBezTo>
                  <a:cubicBezTo>
                    <a:pt x="261584" y="280988"/>
                    <a:pt x="261584" y="280988"/>
                    <a:pt x="262819" y="280988"/>
                  </a:cubicBezTo>
                  <a:cubicBezTo>
                    <a:pt x="262819" y="280988"/>
                    <a:pt x="262819" y="280988"/>
                    <a:pt x="280105" y="275859"/>
                  </a:cubicBezTo>
                  <a:cubicBezTo>
                    <a:pt x="281340" y="275859"/>
                    <a:pt x="282575" y="274577"/>
                    <a:pt x="282575" y="273295"/>
                  </a:cubicBezTo>
                  <a:lnTo>
                    <a:pt x="282575" y="215595"/>
                  </a:lnTo>
                  <a:cubicBezTo>
                    <a:pt x="282575" y="215595"/>
                    <a:pt x="281340" y="214313"/>
                    <a:pt x="281340" y="214313"/>
                  </a:cubicBezTo>
                  <a:cubicBezTo>
                    <a:pt x="281340" y="214313"/>
                    <a:pt x="280105" y="214313"/>
                    <a:pt x="280105" y="214313"/>
                  </a:cubicBezTo>
                  <a:close/>
                  <a:moveTo>
                    <a:pt x="306983" y="211138"/>
                  </a:moveTo>
                  <a:cubicBezTo>
                    <a:pt x="306983" y="211138"/>
                    <a:pt x="306983" y="211138"/>
                    <a:pt x="290215" y="212428"/>
                  </a:cubicBezTo>
                  <a:cubicBezTo>
                    <a:pt x="288925" y="212428"/>
                    <a:pt x="288925" y="213718"/>
                    <a:pt x="288925" y="215008"/>
                  </a:cubicBezTo>
                  <a:cubicBezTo>
                    <a:pt x="288925" y="215008"/>
                    <a:pt x="288925" y="215008"/>
                    <a:pt x="288925" y="271761"/>
                  </a:cubicBezTo>
                  <a:cubicBezTo>
                    <a:pt x="288925" y="271761"/>
                    <a:pt x="288925" y="273051"/>
                    <a:pt x="288925" y="273051"/>
                  </a:cubicBezTo>
                  <a:cubicBezTo>
                    <a:pt x="288925" y="273051"/>
                    <a:pt x="290215" y="273051"/>
                    <a:pt x="290215" y="273051"/>
                  </a:cubicBezTo>
                  <a:cubicBezTo>
                    <a:pt x="290215" y="273051"/>
                    <a:pt x="290215" y="273051"/>
                    <a:pt x="308273" y="269181"/>
                  </a:cubicBezTo>
                  <a:cubicBezTo>
                    <a:pt x="308273" y="269181"/>
                    <a:pt x="309563" y="267892"/>
                    <a:pt x="309563" y="266602"/>
                  </a:cubicBezTo>
                  <a:cubicBezTo>
                    <a:pt x="309563" y="266602"/>
                    <a:pt x="309563" y="266602"/>
                    <a:pt x="308273" y="212428"/>
                  </a:cubicBezTo>
                  <a:cubicBezTo>
                    <a:pt x="308273" y="212428"/>
                    <a:pt x="308273" y="212428"/>
                    <a:pt x="308273" y="211138"/>
                  </a:cubicBezTo>
                  <a:cubicBezTo>
                    <a:pt x="306983" y="211138"/>
                    <a:pt x="306983" y="211138"/>
                    <a:pt x="306983" y="211138"/>
                  </a:cubicBezTo>
                  <a:close/>
                  <a:moveTo>
                    <a:pt x="290195" y="169863"/>
                  </a:moveTo>
                  <a:cubicBezTo>
                    <a:pt x="290195" y="169863"/>
                    <a:pt x="288925" y="169863"/>
                    <a:pt x="288925" y="171196"/>
                  </a:cubicBezTo>
                  <a:cubicBezTo>
                    <a:pt x="288925" y="171196"/>
                    <a:pt x="288925" y="171196"/>
                    <a:pt x="288925" y="172530"/>
                  </a:cubicBezTo>
                  <a:lnTo>
                    <a:pt x="288925" y="201867"/>
                  </a:lnTo>
                  <a:cubicBezTo>
                    <a:pt x="288925" y="201867"/>
                    <a:pt x="288925" y="201867"/>
                    <a:pt x="288925" y="203201"/>
                  </a:cubicBezTo>
                  <a:cubicBezTo>
                    <a:pt x="288925" y="203201"/>
                    <a:pt x="290195" y="203201"/>
                    <a:pt x="290195" y="203201"/>
                  </a:cubicBezTo>
                  <a:cubicBezTo>
                    <a:pt x="290195" y="203201"/>
                    <a:pt x="290195" y="203201"/>
                    <a:pt x="306705" y="201867"/>
                  </a:cubicBezTo>
                  <a:cubicBezTo>
                    <a:pt x="307975" y="201867"/>
                    <a:pt x="307975" y="201867"/>
                    <a:pt x="307975" y="200534"/>
                  </a:cubicBezTo>
                  <a:cubicBezTo>
                    <a:pt x="307975" y="200534"/>
                    <a:pt x="307975" y="200534"/>
                    <a:pt x="307975" y="172530"/>
                  </a:cubicBezTo>
                  <a:cubicBezTo>
                    <a:pt x="307975" y="171196"/>
                    <a:pt x="307975" y="171196"/>
                    <a:pt x="306705" y="171196"/>
                  </a:cubicBezTo>
                  <a:cubicBezTo>
                    <a:pt x="306705" y="171196"/>
                    <a:pt x="306705" y="171196"/>
                    <a:pt x="290195" y="169863"/>
                  </a:cubicBezTo>
                  <a:close/>
                  <a:moveTo>
                    <a:pt x="261584" y="168275"/>
                  </a:moveTo>
                  <a:cubicBezTo>
                    <a:pt x="261584" y="168275"/>
                    <a:pt x="260350" y="168275"/>
                    <a:pt x="260350" y="169568"/>
                  </a:cubicBezTo>
                  <a:cubicBezTo>
                    <a:pt x="260350" y="169568"/>
                    <a:pt x="260350" y="169568"/>
                    <a:pt x="260350" y="170862"/>
                  </a:cubicBezTo>
                  <a:cubicBezTo>
                    <a:pt x="260350" y="170862"/>
                    <a:pt x="260350" y="170862"/>
                    <a:pt x="260350" y="201906"/>
                  </a:cubicBezTo>
                  <a:cubicBezTo>
                    <a:pt x="260350" y="201906"/>
                    <a:pt x="260350" y="201906"/>
                    <a:pt x="260350" y="203200"/>
                  </a:cubicBezTo>
                  <a:cubicBezTo>
                    <a:pt x="260350" y="203200"/>
                    <a:pt x="261584" y="203200"/>
                    <a:pt x="261584" y="203200"/>
                  </a:cubicBezTo>
                  <a:cubicBezTo>
                    <a:pt x="261584" y="203200"/>
                    <a:pt x="261584" y="203200"/>
                    <a:pt x="280105" y="201906"/>
                  </a:cubicBezTo>
                  <a:cubicBezTo>
                    <a:pt x="281340" y="201906"/>
                    <a:pt x="282575" y="201906"/>
                    <a:pt x="282575" y="200613"/>
                  </a:cubicBezTo>
                  <a:lnTo>
                    <a:pt x="282575" y="170862"/>
                  </a:lnTo>
                  <a:cubicBezTo>
                    <a:pt x="282575" y="170862"/>
                    <a:pt x="281340" y="169568"/>
                    <a:pt x="280105" y="169568"/>
                  </a:cubicBezTo>
                  <a:cubicBezTo>
                    <a:pt x="280105" y="169568"/>
                    <a:pt x="280105" y="169568"/>
                    <a:pt x="261584" y="168275"/>
                  </a:cubicBezTo>
                  <a:close/>
                  <a:moveTo>
                    <a:pt x="214024" y="168275"/>
                  </a:moveTo>
                  <a:cubicBezTo>
                    <a:pt x="214024" y="169567"/>
                    <a:pt x="212725" y="169567"/>
                    <a:pt x="212725" y="169567"/>
                  </a:cubicBezTo>
                  <a:cubicBezTo>
                    <a:pt x="212725" y="169567"/>
                    <a:pt x="212725" y="169567"/>
                    <a:pt x="212725" y="222546"/>
                  </a:cubicBezTo>
                  <a:cubicBezTo>
                    <a:pt x="212725" y="222546"/>
                    <a:pt x="214024" y="222546"/>
                    <a:pt x="214024" y="223838"/>
                  </a:cubicBezTo>
                  <a:cubicBezTo>
                    <a:pt x="214024" y="223838"/>
                    <a:pt x="214024" y="223838"/>
                    <a:pt x="215322" y="223838"/>
                  </a:cubicBezTo>
                  <a:cubicBezTo>
                    <a:pt x="215322" y="223838"/>
                    <a:pt x="215322" y="223838"/>
                    <a:pt x="240001" y="221254"/>
                  </a:cubicBezTo>
                  <a:cubicBezTo>
                    <a:pt x="240001" y="221254"/>
                    <a:pt x="241300" y="221254"/>
                    <a:pt x="241300" y="219962"/>
                  </a:cubicBezTo>
                  <a:lnTo>
                    <a:pt x="241300" y="170859"/>
                  </a:lnTo>
                  <a:cubicBezTo>
                    <a:pt x="241300" y="169567"/>
                    <a:pt x="240001" y="169567"/>
                    <a:pt x="240001" y="169567"/>
                  </a:cubicBezTo>
                  <a:cubicBezTo>
                    <a:pt x="240001" y="169567"/>
                    <a:pt x="240001" y="169567"/>
                    <a:pt x="215322" y="168275"/>
                  </a:cubicBezTo>
                  <a:cubicBezTo>
                    <a:pt x="214024" y="168275"/>
                    <a:pt x="214024" y="168275"/>
                    <a:pt x="214024" y="168275"/>
                  </a:cubicBezTo>
                  <a:close/>
                  <a:moveTo>
                    <a:pt x="30480" y="168275"/>
                  </a:moveTo>
                  <a:cubicBezTo>
                    <a:pt x="30480" y="168275"/>
                    <a:pt x="30480" y="168275"/>
                    <a:pt x="13970" y="169545"/>
                  </a:cubicBezTo>
                  <a:cubicBezTo>
                    <a:pt x="12700" y="169545"/>
                    <a:pt x="12700" y="170815"/>
                    <a:pt x="12700" y="170815"/>
                  </a:cubicBezTo>
                  <a:cubicBezTo>
                    <a:pt x="12700" y="170815"/>
                    <a:pt x="12700" y="170815"/>
                    <a:pt x="12700" y="202565"/>
                  </a:cubicBezTo>
                  <a:cubicBezTo>
                    <a:pt x="12700" y="203835"/>
                    <a:pt x="12700" y="203835"/>
                    <a:pt x="13970" y="203835"/>
                  </a:cubicBezTo>
                  <a:cubicBezTo>
                    <a:pt x="13970" y="203835"/>
                    <a:pt x="13970" y="203835"/>
                    <a:pt x="30480" y="206375"/>
                  </a:cubicBezTo>
                  <a:cubicBezTo>
                    <a:pt x="30480" y="206375"/>
                    <a:pt x="31750" y="206375"/>
                    <a:pt x="31750" y="205105"/>
                  </a:cubicBezTo>
                  <a:cubicBezTo>
                    <a:pt x="31750" y="205105"/>
                    <a:pt x="31750" y="205105"/>
                    <a:pt x="31750" y="203835"/>
                  </a:cubicBezTo>
                  <a:lnTo>
                    <a:pt x="31750" y="169545"/>
                  </a:lnTo>
                  <a:cubicBezTo>
                    <a:pt x="31750" y="169545"/>
                    <a:pt x="31750" y="169545"/>
                    <a:pt x="31750" y="168275"/>
                  </a:cubicBezTo>
                  <a:cubicBezTo>
                    <a:pt x="31750" y="168275"/>
                    <a:pt x="30480" y="168275"/>
                    <a:pt x="30480" y="168275"/>
                  </a:cubicBezTo>
                  <a:close/>
                  <a:moveTo>
                    <a:pt x="158162" y="165100"/>
                  </a:moveTo>
                  <a:cubicBezTo>
                    <a:pt x="156868" y="165100"/>
                    <a:pt x="156868" y="165100"/>
                    <a:pt x="156868" y="166407"/>
                  </a:cubicBezTo>
                  <a:cubicBezTo>
                    <a:pt x="155575" y="166407"/>
                    <a:pt x="155575" y="166407"/>
                    <a:pt x="155575" y="167715"/>
                  </a:cubicBezTo>
                  <a:cubicBezTo>
                    <a:pt x="155575" y="167715"/>
                    <a:pt x="155575" y="167715"/>
                    <a:pt x="155575" y="206935"/>
                  </a:cubicBezTo>
                  <a:cubicBezTo>
                    <a:pt x="155575" y="208243"/>
                    <a:pt x="155575" y="208243"/>
                    <a:pt x="156868" y="208243"/>
                  </a:cubicBezTo>
                  <a:cubicBezTo>
                    <a:pt x="156868" y="208243"/>
                    <a:pt x="156868" y="209550"/>
                    <a:pt x="158162" y="209550"/>
                  </a:cubicBezTo>
                  <a:cubicBezTo>
                    <a:pt x="158162" y="209550"/>
                    <a:pt x="158162" y="209550"/>
                    <a:pt x="189206" y="208243"/>
                  </a:cubicBezTo>
                  <a:cubicBezTo>
                    <a:pt x="190500" y="208243"/>
                    <a:pt x="190500" y="206935"/>
                    <a:pt x="190500" y="205628"/>
                  </a:cubicBezTo>
                  <a:lnTo>
                    <a:pt x="190500" y="169022"/>
                  </a:lnTo>
                  <a:cubicBezTo>
                    <a:pt x="190500" y="167715"/>
                    <a:pt x="189206" y="166407"/>
                    <a:pt x="189206" y="166407"/>
                  </a:cubicBezTo>
                  <a:cubicBezTo>
                    <a:pt x="189206" y="166407"/>
                    <a:pt x="189206" y="166407"/>
                    <a:pt x="158162" y="165100"/>
                  </a:cubicBezTo>
                  <a:close/>
                  <a:moveTo>
                    <a:pt x="100012" y="163513"/>
                  </a:moveTo>
                  <a:cubicBezTo>
                    <a:pt x="100012" y="163513"/>
                    <a:pt x="100012" y="164800"/>
                    <a:pt x="100012" y="164800"/>
                  </a:cubicBezTo>
                  <a:cubicBezTo>
                    <a:pt x="100012" y="164800"/>
                    <a:pt x="100012" y="164800"/>
                    <a:pt x="100012" y="208564"/>
                  </a:cubicBezTo>
                  <a:cubicBezTo>
                    <a:pt x="100012" y="209851"/>
                    <a:pt x="100012" y="209851"/>
                    <a:pt x="100012" y="209851"/>
                  </a:cubicBezTo>
                  <a:cubicBezTo>
                    <a:pt x="100012" y="209851"/>
                    <a:pt x="101311" y="211138"/>
                    <a:pt x="101311" y="211138"/>
                  </a:cubicBezTo>
                  <a:cubicBezTo>
                    <a:pt x="101311" y="211138"/>
                    <a:pt x="101311" y="211138"/>
                    <a:pt x="140277" y="208564"/>
                  </a:cubicBezTo>
                  <a:cubicBezTo>
                    <a:pt x="141576" y="208564"/>
                    <a:pt x="142875" y="208564"/>
                    <a:pt x="142875" y="207276"/>
                  </a:cubicBezTo>
                  <a:lnTo>
                    <a:pt x="142875" y="166087"/>
                  </a:lnTo>
                  <a:cubicBezTo>
                    <a:pt x="142875" y="164800"/>
                    <a:pt x="141576" y="164800"/>
                    <a:pt x="140277" y="164800"/>
                  </a:cubicBezTo>
                  <a:cubicBezTo>
                    <a:pt x="140277" y="164800"/>
                    <a:pt x="140277" y="164800"/>
                    <a:pt x="101311" y="163513"/>
                  </a:cubicBezTo>
                  <a:cubicBezTo>
                    <a:pt x="101311" y="163513"/>
                    <a:pt x="100012" y="163513"/>
                    <a:pt x="100012" y="163513"/>
                  </a:cubicBezTo>
                  <a:close/>
                  <a:moveTo>
                    <a:pt x="74915" y="163513"/>
                  </a:moveTo>
                  <a:cubicBezTo>
                    <a:pt x="74915" y="163513"/>
                    <a:pt x="74915" y="163513"/>
                    <a:pt x="50497" y="166159"/>
                  </a:cubicBezTo>
                  <a:cubicBezTo>
                    <a:pt x="49212" y="166159"/>
                    <a:pt x="49212" y="166159"/>
                    <a:pt x="49212" y="167482"/>
                  </a:cubicBezTo>
                  <a:cubicBezTo>
                    <a:pt x="49212" y="167482"/>
                    <a:pt x="49212" y="167482"/>
                    <a:pt x="49212" y="207169"/>
                  </a:cubicBezTo>
                  <a:cubicBezTo>
                    <a:pt x="49212" y="207169"/>
                    <a:pt x="49212" y="208492"/>
                    <a:pt x="50497" y="208492"/>
                  </a:cubicBezTo>
                  <a:cubicBezTo>
                    <a:pt x="50497" y="208492"/>
                    <a:pt x="50497" y="208492"/>
                    <a:pt x="74915" y="211138"/>
                  </a:cubicBezTo>
                  <a:cubicBezTo>
                    <a:pt x="74915" y="211138"/>
                    <a:pt x="76200" y="211138"/>
                    <a:pt x="76200" y="211138"/>
                  </a:cubicBezTo>
                  <a:cubicBezTo>
                    <a:pt x="76200" y="209815"/>
                    <a:pt x="76200" y="209815"/>
                    <a:pt x="76200" y="209815"/>
                  </a:cubicBezTo>
                  <a:lnTo>
                    <a:pt x="76200" y="164836"/>
                  </a:lnTo>
                  <a:cubicBezTo>
                    <a:pt x="76200" y="164836"/>
                    <a:pt x="76200" y="164836"/>
                    <a:pt x="76200" y="163513"/>
                  </a:cubicBezTo>
                  <a:cubicBezTo>
                    <a:pt x="76200" y="163513"/>
                    <a:pt x="74915" y="163513"/>
                    <a:pt x="74915" y="163513"/>
                  </a:cubicBezTo>
                  <a:close/>
                  <a:moveTo>
                    <a:pt x="288925" y="127000"/>
                  </a:moveTo>
                  <a:cubicBezTo>
                    <a:pt x="288925" y="128343"/>
                    <a:pt x="288925" y="128343"/>
                    <a:pt x="288925" y="129687"/>
                  </a:cubicBezTo>
                  <a:lnTo>
                    <a:pt x="288925" y="159238"/>
                  </a:lnTo>
                  <a:cubicBezTo>
                    <a:pt x="288925" y="159238"/>
                    <a:pt x="288925" y="160582"/>
                    <a:pt x="290195" y="160582"/>
                  </a:cubicBezTo>
                  <a:cubicBezTo>
                    <a:pt x="290195" y="160582"/>
                    <a:pt x="290195" y="160582"/>
                    <a:pt x="306705" y="161925"/>
                  </a:cubicBezTo>
                  <a:cubicBezTo>
                    <a:pt x="306705" y="161925"/>
                    <a:pt x="307975" y="161925"/>
                    <a:pt x="307975" y="161925"/>
                  </a:cubicBezTo>
                  <a:cubicBezTo>
                    <a:pt x="307975" y="160582"/>
                    <a:pt x="307975" y="160582"/>
                    <a:pt x="307975" y="160582"/>
                  </a:cubicBezTo>
                  <a:cubicBezTo>
                    <a:pt x="307975" y="160582"/>
                    <a:pt x="307975" y="160582"/>
                    <a:pt x="307975" y="132373"/>
                  </a:cubicBezTo>
                  <a:cubicBezTo>
                    <a:pt x="307975" y="131030"/>
                    <a:pt x="307975" y="129687"/>
                    <a:pt x="306705" y="129687"/>
                  </a:cubicBezTo>
                  <a:cubicBezTo>
                    <a:pt x="306705" y="129687"/>
                    <a:pt x="306705" y="129687"/>
                    <a:pt x="290195" y="127000"/>
                  </a:cubicBezTo>
                  <a:cubicBezTo>
                    <a:pt x="290195" y="127000"/>
                    <a:pt x="288925" y="127000"/>
                    <a:pt x="288925" y="127000"/>
                  </a:cubicBezTo>
                  <a:close/>
                  <a:moveTo>
                    <a:pt x="260350" y="123542"/>
                  </a:moveTo>
                  <a:cubicBezTo>
                    <a:pt x="260350" y="123542"/>
                    <a:pt x="260350" y="124846"/>
                    <a:pt x="260350" y="124846"/>
                  </a:cubicBezTo>
                  <a:cubicBezTo>
                    <a:pt x="260350" y="124846"/>
                    <a:pt x="260350" y="124846"/>
                    <a:pt x="260350" y="156143"/>
                  </a:cubicBezTo>
                  <a:cubicBezTo>
                    <a:pt x="260350" y="157447"/>
                    <a:pt x="260350" y="157447"/>
                    <a:pt x="261584" y="157447"/>
                  </a:cubicBezTo>
                  <a:cubicBezTo>
                    <a:pt x="261584" y="157447"/>
                    <a:pt x="261584" y="157447"/>
                    <a:pt x="280105" y="158751"/>
                  </a:cubicBezTo>
                  <a:cubicBezTo>
                    <a:pt x="280105" y="158751"/>
                    <a:pt x="281340" y="158751"/>
                    <a:pt x="281340" y="158751"/>
                  </a:cubicBezTo>
                  <a:cubicBezTo>
                    <a:pt x="281340" y="158751"/>
                    <a:pt x="282575" y="157447"/>
                    <a:pt x="282575" y="157447"/>
                  </a:cubicBezTo>
                  <a:lnTo>
                    <a:pt x="282575" y="127454"/>
                  </a:lnTo>
                  <a:cubicBezTo>
                    <a:pt x="282575" y="127454"/>
                    <a:pt x="281340" y="126150"/>
                    <a:pt x="280105" y="126150"/>
                  </a:cubicBezTo>
                  <a:cubicBezTo>
                    <a:pt x="280105" y="126150"/>
                    <a:pt x="280105" y="126150"/>
                    <a:pt x="261584" y="123542"/>
                  </a:cubicBezTo>
                  <a:cubicBezTo>
                    <a:pt x="261584" y="122238"/>
                    <a:pt x="261584" y="123542"/>
                    <a:pt x="260350" y="123542"/>
                  </a:cubicBezTo>
                  <a:close/>
                  <a:moveTo>
                    <a:pt x="29210" y="115590"/>
                  </a:moveTo>
                  <a:cubicBezTo>
                    <a:pt x="29210" y="115590"/>
                    <a:pt x="29210" y="115590"/>
                    <a:pt x="13970" y="120749"/>
                  </a:cubicBezTo>
                  <a:cubicBezTo>
                    <a:pt x="12700" y="120749"/>
                    <a:pt x="12700" y="122039"/>
                    <a:pt x="12700" y="122039"/>
                  </a:cubicBezTo>
                  <a:cubicBezTo>
                    <a:pt x="12700" y="122039"/>
                    <a:pt x="12700" y="122039"/>
                    <a:pt x="12700" y="154285"/>
                  </a:cubicBezTo>
                  <a:cubicBezTo>
                    <a:pt x="12700" y="154285"/>
                    <a:pt x="12700" y="155575"/>
                    <a:pt x="12700" y="155575"/>
                  </a:cubicBezTo>
                  <a:cubicBezTo>
                    <a:pt x="13970" y="155575"/>
                    <a:pt x="13970" y="155575"/>
                    <a:pt x="13970" y="155575"/>
                  </a:cubicBezTo>
                  <a:cubicBezTo>
                    <a:pt x="13970" y="155575"/>
                    <a:pt x="13970" y="155575"/>
                    <a:pt x="30480" y="152995"/>
                  </a:cubicBezTo>
                  <a:cubicBezTo>
                    <a:pt x="31750" y="152995"/>
                    <a:pt x="31750" y="152995"/>
                    <a:pt x="31750" y="151705"/>
                  </a:cubicBezTo>
                  <a:lnTo>
                    <a:pt x="31750" y="116880"/>
                  </a:lnTo>
                  <a:cubicBezTo>
                    <a:pt x="31750" y="115590"/>
                    <a:pt x="31750" y="115590"/>
                    <a:pt x="31750" y="115590"/>
                  </a:cubicBezTo>
                  <a:cubicBezTo>
                    <a:pt x="30480" y="114300"/>
                    <a:pt x="30480" y="114300"/>
                    <a:pt x="29210" y="115590"/>
                  </a:cubicBezTo>
                  <a:close/>
                  <a:moveTo>
                    <a:pt x="158162" y="104775"/>
                  </a:moveTo>
                  <a:cubicBezTo>
                    <a:pt x="156868" y="104775"/>
                    <a:pt x="156868" y="104775"/>
                    <a:pt x="156868" y="106098"/>
                  </a:cubicBezTo>
                  <a:cubicBezTo>
                    <a:pt x="155575" y="106098"/>
                    <a:pt x="155575" y="106098"/>
                    <a:pt x="155575" y="107421"/>
                  </a:cubicBezTo>
                  <a:cubicBezTo>
                    <a:pt x="155575" y="107421"/>
                    <a:pt x="155575" y="107421"/>
                    <a:pt x="155575" y="147108"/>
                  </a:cubicBezTo>
                  <a:cubicBezTo>
                    <a:pt x="155575" y="148431"/>
                    <a:pt x="156868" y="149754"/>
                    <a:pt x="156868" y="149754"/>
                  </a:cubicBezTo>
                  <a:cubicBezTo>
                    <a:pt x="156868" y="149754"/>
                    <a:pt x="156868" y="149754"/>
                    <a:pt x="189206" y="152400"/>
                  </a:cubicBezTo>
                  <a:cubicBezTo>
                    <a:pt x="189206" y="152400"/>
                    <a:pt x="189206" y="152400"/>
                    <a:pt x="190500" y="151077"/>
                  </a:cubicBezTo>
                  <a:cubicBezTo>
                    <a:pt x="190500" y="151077"/>
                    <a:pt x="190500" y="151077"/>
                    <a:pt x="190500" y="149754"/>
                  </a:cubicBezTo>
                  <a:lnTo>
                    <a:pt x="190500" y="112712"/>
                  </a:lnTo>
                  <a:cubicBezTo>
                    <a:pt x="190500" y="111390"/>
                    <a:pt x="190500" y="110067"/>
                    <a:pt x="189206" y="110067"/>
                  </a:cubicBezTo>
                  <a:cubicBezTo>
                    <a:pt x="189206" y="110067"/>
                    <a:pt x="189206" y="110067"/>
                    <a:pt x="158162" y="104775"/>
                  </a:cubicBezTo>
                  <a:close/>
                  <a:moveTo>
                    <a:pt x="74915" y="99735"/>
                  </a:moveTo>
                  <a:cubicBezTo>
                    <a:pt x="74915" y="99735"/>
                    <a:pt x="74915" y="99735"/>
                    <a:pt x="50497" y="107593"/>
                  </a:cubicBezTo>
                  <a:cubicBezTo>
                    <a:pt x="49212" y="107593"/>
                    <a:pt x="49212" y="108903"/>
                    <a:pt x="49212" y="110212"/>
                  </a:cubicBezTo>
                  <a:cubicBezTo>
                    <a:pt x="49212" y="110212"/>
                    <a:pt x="49212" y="110212"/>
                    <a:pt x="49212" y="148194"/>
                  </a:cubicBezTo>
                  <a:cubicBezTo>
                    <a:pt x="49212" y="149503"/>
                    <a:pt x="49212" y="149503"/>
                    <a:pt x="49212" y="149503"/>
                  </a:cubicBezTo>
                  <a:cubicBezTo>
                    <a:pt x="50497" y="150813"/>
                    <a:pt x="50497" y="150813"/>
                    <a:pt x="50497" y="150813"/>
                  </a:cubicBezTo>
                  <a:cubicBezTo>
                    <a:pt x="50497" y="150813"/>
                    <a:pt x="50497" y="150813"/>
                    <a:pt x="74915" y="145574"/>
                  </a:cubicBezTo>
                  <a:cubicBezTo>
                    <a:pt x="76200" y="145574"/>
                    <a:pt x="76200" y="145574"/>
                    <a:pt x="76200" y="144264"/>
                  </a:cubicBezTo>
                  <a:cubicBezTo>
                    <a:pt x="76200" y="144264"/>
                    <a:pt x="76200" y="144264"/>
                    <a:pt x="76200" y="101044"/>
                  </a:cubicBezTo>
                  <a:cubicBezTo>
                    <a:pt x="76200" y="99735"/>
                    <a:pt x="76200" y="99735"/>
                    <a:pt x="76200" y="99735"/>
                  </a:cubicBezTo>
                  <a:cubicBezTo>
                    <a:pt x="74915" y="98425"/>
                    <a:pt x="74915" y="98425"/>
                    <a:pt x="74915" y="99735"/>
                  </a:cubicBezTo>
                  <a:close/>
                  <a:moveTo>
                    <a:pt x="215322" y="98425"/>
                  </a:moveTo>
                  <a:cubicBezTo>
                    <a:pt x="215322" y="98425"/>
                    <a:pt x="214024" y="98425"/>
                    <a:pt x="214024" y="99695"/>
                  </a:cubicBezTo>
                  <a:cubicBezTo>
                    <a:pt x="214024" y="99695"/>
                    <a:pt x="212725" y="99695"/>
                    <a:pt x="212725" y="100965"/>
                  </a:cubicBezTo>
                  <a:cubicBezTo>
                    <a:pt x="212725" y="100965"/>
                    <a:pt x="212725" y="100965"/>
                    <a:pt x="212725" y="151765"/>
                  </a:cubicBezTo>
                  <a:cubicBezTo>
                    <a:pt x="212725" y="153035"/>
                    <a:pt x="214024" y="153035"/>
                    <a:pt x="215322" y="153035"/>
                  </a:cubicBezTo>
                  <a:cubicBezTo>
                    <a:pt x="215322" y="153035"/>
                    <a:pt x="215322" y="153035"/>
                    <a:pt x="238702" y="155575"/>
                  </a:cubicBezTo>
                  <a:cubicBezTo>
                    <a:pt x="238702" y="155575"/>
                    <a:pt x="238702" y="155575"/>
                    <a:pt x="240001" y="155575"/>
                  </a:cubicBezTo>
                  <a:cubicBezTo>
                    <a:pt x="240001" y="155575"/>
                    <a:pt x="240001" y="155575"/>
                    <a:pt x="241300" y="155575"/>
                  </a:cubicBezTo>
                  <a:cubicBezTo>
                    <a:pt x="241300" y="154305"/>
                    <a:pt x="241300" y="154305"/>
                    <a:pt x="241300" y="153035"/>
                  </a:cubicBezTo>
                  <a:lnTo>
                    <a:pt x="241300" y="106045"/>
                  </a:lnTo>
                  <a:cubicBezTo>
                    <a:pt x="241300" y="104775"/>
                    <a:pt x="241300" y="103505"/>
                    <a:pt x="240001" y="103505"/>
                  </a:cubicBezTo>
                  <a:cubicBezTo>
                    <a:pt x="240001" y="103505"/>
                    <a:pt x="240001" y="103505"/>
                    <a:pt x="215322" y="98425"/>
                  </a:cubicBezTo>
                  <a:close/>
                  <a:moveTo>
                    <a:pt x="101311" y="96838"/>
                  </a:moveTo>
                  <a:cubicBezTo>
                    <a:pt x="101311" y="96838"/>
                    <a:pt x="101311" y="96838"/>
                    <a:pt x="100012" y="98108"/>
                  </a:cubicBezTo>
                  <a:cubicBezTo>
                    <a:pt x="100012" y="98108"/>
                    <a:pt x="100012" y="98108"/>
                    <a:pt x="100012" y="99378"/>
                  </a:cubicBezTo>
                  <a:cubicBezTo>
                    <a:pt x="100012" y="99378"/>
                    <a:pt x="100012" y="99378"/>
                    <a:pt x="100012" y="142558"/>
                  </a:cubicBezTo>
                  <a:cubicBezTo>
                    <a:pt x="100012" y="143828"/>
                    <a:pt x="100012" y="143828"/>
                    <a:pt x="101311" y="143828"/>
                  </a:cubicBezTo>
                  <a:cubicBezTo>
                    <a:pt x="101311" y="143828"/>
                    <a:pt x="101311" y="143828"/>
                    <a:pt x="140277" y="147638"/>
                  </a:cubicBezTo>
                  <a:cubicBezTo>
                    <a:pt x="141576" y="147638"/>
                    <a:pt x="141576" y="147638"/>
                    <a:pt x="141576" y="146368"/>
                  </a:cubicBezTo>
                  <a:cubicBezTo>
                    <a:pt x="141576" y="146368"/>
                    <a:pt x="142875" y="146368"/>
                    <a:pt x="142875" y="145098"/>
                  </a:cubicBezTo>
                  <a:lnTo>
                    <a:pt x="142875" y="105728"/>
                  </a:lnTo>
                  <a:cubicBezTo>
                    <a:pt x="142875" y="104458"/>
                    <a:pt x="141576" y="103188"/>
                    <a:pt x="140277" y="103188"/>
                  </a:cubicBezTo>
                  <a:cubicBezTo>
                    <a:pt x="140277" y="103188"/>
                    <a:pt x="140277" y="103188"/>
                    <a:pt x="101311" y="96838"/>
                  </a:cubicBezTo>
                  <a:close/>
                  <a:moveTo>
                    <a:pt x="288925" y="84138"/>
                  </a:moveTo>
                  <a:cubicBezTo>
                    <a:pt x="288925" y="85442"/>
                    <a:pt x="288925" y="85442"/>
                    <a:pt x="288925" y="85442"/>
                  </a:cubicBezTo>
                  <a:lnTo>
                    <a:pt x="288925" y="115435"/>
                  </a:lnTo>
                  <a:cubicBezTo>
                    <a:pt x="288925" y="115435"/>
                    <a:pt x="288925" y="116739"/>
                    <a:pt x="290195" y="116739"/>
                  </a:cubicBezTo>
                  <a:cubicBezTo>
                    <a:pt x="290195" y="116739"/>
                    <a:pt x="290195" y="116739"/>
                    <a:pt x="305435" y="120651"/>
                  </a:cubicBezTo>
                  <a:cubicBezTo>
                    <a:pt x="306705" y="120651"/>
                    <a:pt x="306705" y="120651"/>
                    <a:pt x="306705" y="120651"/>
                  </a:cubicBezTo>
                  <a:cubicBezTo>
                    <a:pt x="306705" y="120651"/>
                    <a:pt x="306705" y="119347"/>
                    <a:pt x="307975" y="119347"/>
                  </a:cubicBezTo>
                  <a:cubicBezTo>
                    <a:pt x="307975" y="119347"/>
                    <a:pt x="307975" y="119347"/>
                    <a:pt x="307975" y="118043"/>
                  </a:cubicBezTo>
                  <a:cubicBezTo>
                    <a:pt x="307975" y="118043"/>
                    <a:pt x="307975" y="118043"/>
                    <a:pt x="307975" y="90658"/>
                  </a:cubicBezTo>
                  <a:cubicBezTo>
                    <a:pt x="307975" y="90658"/>
                    <a:pt x="307975" y="89354"/>
                    <a:pt x="306705" y="89354"/>
                  </a:cubicBezTo>
                  <a:cubicBezTo>
                    <a:pt x="306705" y="89354"/>
                    <a:pt x="306705" y="89354"/>
                    <a:pt x="290195" y="84138"/>
                  </a:cubicBezTo>
                  <a:cubicBezTo>
                    <a:pt x="290195" y="84138"/>
                    <a:pt x="288925" y="84138"/>
                    <a:pt x="288925" y="84138"/>
                  </a:cubicBezTo>
                  <a:close/>
                  <a:moveTo>
                    <a:pt x="260350" y="77788"/>
                  </a:moveTo>
                  <a:cubicBezTo>
                    <a:pt x="260350" y="77788"/>
                    <a:pt x="260350" y="79058"/>
                    <a:pt x="260350" y="79058"/>
                  </a:cubicBezTo>
                  <a:cubicBezTo>
                    <a:pt x="260350" y="79058"/>
                    <a:pt x="260350" y="79058"/>
                    <a:pt x="260350" y="109538"/>
                  </a:cubicBezTo>
                  <a:cubicBezTo>
                    <a:pt x="260350" y="110808"/>
                    <a:pt x="260350" y="110808"/>
                    <a:pt x="261584" y="110808"/>
                  </a:cubicBezTo>
                  <a:cubicBezTo>
                    <a:pt x="261584" y="110808"/>
                    <a:pt x="261584" y="110808"/>
                    <a:pt x="280105" y="115888"/>
                  </a:cubicBezTo>
                  <a:cubicBezTo>
                    <a:pt x="280105" y="115888"/>
                    <a:pt x="281340" y="114618"/>
                    <a:pt x="281340" y="114618"/>
                  </a:cubicBezTo>
                  <a:cubicBezTo>
                    <a:pt x="281340" y="114618"/>
                    <a:pt x="282575" y="114618"/>
                    <a:pt x="282575" y="113348"/>
                  </a:cubicBezTo>
                  <a:cubicBezTo>
                    <a:pt x="282575" y="113348"/>
                    <a:pt x="282575" y="113348"/>
                    <a:pt x="282575" y="85408"/>
                  </a:cubicBezTo>
                  <a:cubicBezTo>
                    <a:pt x="282575" y="84138"/>
                    <a:pt x="281340" y="82868"/>
                    <a:pt x="281340" y="82868"/>
                  </a:cubicBezTo>
                  <a:cubicBezTo>
                    <a:pt x="281340" y="82868"/>
                    <a:pt x="281340" y="82868"/>
                    <a:pt x="262819" y="77788"/>
                  </a:cubicBezTo>
                  <a:cubicBezTo>
                    <a:pt x="261584" y="77788"/>
                    <a:pt x="261584" y="77788"/>
                    <a:pt x="260350" y="77788"/>
                  </a:cubicBezTo>
                  <a:close/>
                  <a:moveTo>
                    <a:pt x="29210" y="63500"/>
                  </a:moveTo>
                  <a:cubicBezTo>
                    <a:pt x="29210" y="63500"/>
                    <a:pt x="29210" y="63500"/>
                    <a:pt x="12700" y="73731"/>
                  </a:cubicBezTo>
                  <a:cubicBezTo>
                    <a:pt x="12700" y="73731"/>
                    <a:pt x="12700" y="75009"/>
                    <a:pt x="12700" y="75009"/>
                  </a:cubicBezTo>
                  <a:cubicBezTo>
                    <a:pt x="12700" y="75009"/>
                    <a:pt x="12700" y="75009"/>
                    <a:pt x="12700" y="106980"/>
                  </a:cubicBezTo>
                  <a:cubicBezTo>
                    <a:pt x="12700" y="108259"/>
                    <a:pt x="12700" y="108259"/>
                    <a:pt x="12700" y="108259"/>
                  </a:cubicBezTo>
                  <a:cubicBezTo>
                    <a:pt x="13970" y="108259"/>
                    <a:pt x="13970" y="109538"/>
                    <a:pt x="13970" y="109538"/>
                  </a:cubicBezTo>
                  <a:cubicBezTo>
                    <a:pt x="13970" y="109538"/>
                    <a:pt x="15240" y="108259"/>
                    <a:pt x="15240" y="108259"/>
                  </a:cubicBezTo>
                  <a:cubicBezTo>
                    <a:pt x="15240" y="108259"/>
                    <a:pt x="15240" y="108259"/>
                    <a:pt x="31750" y="101865"/>
                  </a:cubicBezTo>
                  <a:cubicBezTo>
                    <a:pt x="31750" y="101865"/>
                    <a:pt x="31750" y="100586"/>
                    <a:pt x="31750" y="99307"/>
                  </a:cubicBezTo>
                  <a:lnTo>
                    <a:pt x="31750" y="66058"/>
                  </a:lnTo>
                  <a:cubicBezTo>
                    <a:pt x="31750" y="64779"/>
                    <a:pt x="31750" y="64779"/>
                    <a:pt x="31750" y="63500"/>
                  </a:cubicBezTo>
                  <a:cubicBezTo>
                    <a:pt x="30480" y="63500"/>
                    <a:pt x="30480" y="63500"/>
                    <a:pt x="29210" y="63500"/>
                  </a:cubicBezTo>
                  <a:close/>
                  <a:moveTo>
                    <a:pt x="156868" y="47625"/>
                  </a:moveTo>
                  <a:cubicBezTo>
                    <a:pt x="155575" y="47625"/>
                    <a:pt x="155575" y="48920"/>
                    <a:pt x="155575" y="48920"/>
                  </a:cubicBezTo>
                  <a:cubicBezTo>
                    <a:pt x="155575" y="48920"/>
                    <a:pt x="155575" y="48920"/>
                    <a:pt x="155575" y="89067"/>
                  </a:cubicBezTo>
                  <a:cubicBezTo>
                    <a:pt x="155575" y="89067"/>
                    <a:pt x="156868" y="90363"/>
                    <a:pt x="156868" y="90363"/>
                  </a:cubicBezTo>
                  <a:cubicBezTo>
                    <a:pt x="156868" y="90363"/>
                    <a:pt x="156868" y="90363"/>
                    <a:pt x="187913" y="96838"/>
                  </a:cubicBezTo>
                  <a:cubicBezTo>
                    <a:pt x="187913" y="96838"/>
                    <a:pt x="189206" y="96838"/>
                    <a:pt x="189206" y="96838"/>
                  </a:cubicBezTo>
                  <a:cubicBezTo>
                    <a:pt x="189206" y="96838"/>
                    <a:pt x="189206" y="96838"/>
                    <a:pt x="190500" y="96838"/>
                  </a:cubicBezTo>
                  <a:cubicBezTo>
                    <a:pt x="190500" y="95543"/>
                    <a:pt x="190500" y="95543"/>
                    <a:pt x="190500" y="95543"/>
                  </a:cubicBezTo>
                  <a:cubicBezTo>
                    <a:pt x="190500" y="95543"/>
                    <a:pt x="190500" y="95543"/>
                    <a:pt x="190500" y="57986"/>
                  </a:cubicBezTo>
                  <a:cubicBezTo>
                    <a:pt x="190500" y="56691"/>
                    <a:pt x="190500" y="56691"/>
                    <a:pt x="189206" y="56691"/>
                  </a:cubicBezTo>
                  <a:cubicBezTo>
                    <a:pt x="189206" y="56691"/>
                    <a:pt x="189206" y="56691"/>
                    <a:pt x="158162" y="47625"/>
                  </a:cubicBezTo>
                  <a:cubicBezTo>
                    <a:pt x="156868" y="47625"/>
                    <a:pt x="156868" y="47625"/>
                    <a:pt x="156868" y="47625"/>
                  </a:cubicBezTo>
                  <a:close/>
                  <a:moveTo>
                    <a:pt x="73629" y="34925"/>
                  </a:moveTo>
                  <a:cubicBezTo>
                    <a:pt x="73629" y="34925"/>
                    <a:pt x="73629" y="34925"/>
                    <a:pt x="49212" y="50511"/>
                  </a:cubicBezTo>
                  <a:cubicBezTo>
                    <a:pt x="49212" y="50511"/>
                    <a:pt x="49212" y="50511"/>
                    <a:pt x="49212" y="51810"/>
                  </a:cubicBezTo>
                  <a:cubicBezTo>
                    <a:pt x="49212" y="51810"/>
                    <a:pt x="49212" y="51810"/>
                    <a:pt x="49212" y="90776"/>
                  </a:cubicBezTo>
                  <a:cubicBezTo>
                    <a:pt x="49212" y="90776"/>
                    <a:pt x="49212" y="92075"/>
                    <a:pt x="49212" y="92075"/>
                  </a:cubicBezTo>
                  <a:cubicBezTo>
                    <a:pt x="50497" y="92075"/>
                    <a:pt x="50497" y="92075"/>
                    <a:pt x="50497" y="92075"/>
                  </a:cubicBezTo>
                  <a:cubicBezTo>
                    <a:pt x="50497" y="92075"/>
                    <a:pt x="51782" y="92075"/>
                    <a:pt x="51782" y="92075"/>
                  </a:cubicBezTo>
                  <a:cubicBezTo>
                    <a:pt x="51782" y="92075"/>
                    <a:pt x="51782" y="92075"/>
                    <a:pt x="76200" y="81684"/>
                  </a:cubicBezTo>
                  <a:cubicBezTo>
                    <a:pt x="76200" y="80385"/>
                    <a:pt x="76200" y="80385"/>
                    <a:pt x="76200" y="79086"/>
                  </a:cubicBezTo>
                  <a:lnTo>
                    <a:pt x="76200" y="36224"/>
                  </a:lnTo>
                  <a:cubicBezTo>
                    <a:pt x="76200" y="36224"/>
                    <a:pt x="76200" y="34925"/>
                    <a:pt x="76200" y="34925"/>
                  </a:cubicBezTo>
                  <a:cubicBezTo>
                    <a:pt x="74915" y="34925"/>
                    <a:pt x="74915" y="34925"/>
                    <a:pt x="73629" y="34925"/>
                  </a:cubicBezTo>
                  <a:close/>
                  <a:moveTo>
                    <a:pt x="100012" y="30163"/>
                  </a:moveTo>
                  <a:cubicBezTo>
                    <a:pt x="100012" y="31455"/>
                    <a:pt x="100012" y="31455"/>
                    <a:pt x="100012" y="32747"/>
                  </a:cubicBezTo>
                  <a:cubicBezTo>
                    <a:pt x="100012" y="32747"/>
                    <a:pt x="100012" y="32747"/>
                    <a:pt x="100012" y="76681"/>
                  </a:cubicBezTo>
                  <a:cubicBezTo>
                    <a:pt x="100012" y="76681"/>
                    <a:pt x="100012" y="77973"/>
                    <a:pt x="101311" y="77973"/>
                  </a:cubicBezTo>
                  <a:cubicBezTo>
                    <a:pt x="101311" y="77973"/>
                    <a:pt x="101311" y="77973"/>
                    <a:pt x="140277" y="85726"/>
                  </a:cubicBezTo>
                  <a:cubicBezTo>
                    <a:pt x="140277" y="85726"/>
                    <a:pt x="141576" y="85726"/>
                    <a:pt x="141576" y="85726"/>
                  </a:cubicBezTo>
                  <a:cubicBezTo>
                    <a:pt x="141576" y="85726"/>
                    <a:pt x="142875" y="84434"/>
                    <a:pt x="142875" y="84434"/>
                  </a:cubicBezTo>
                  <a:lnTo>
                    <a:pt x="142875" y="43085"/>
                  </a:lnTo>
                  <a:cubicBezTo>
                    <a:pt x="142875" y="43085"/>
                    <a:pt x="141576" y="41792"/>
                    <a:pt x="141576" y="41792"/>
                  </a:cubicBezTo>
                  <a:cubicBezTo>
                    <a:pt x="141576" y="41792"/>
                    <a:pt x="141576" y="41792"/>
                    <a:pt x="102610" y="30163"/>
                  </a:cubicBezTo>
                  <a:cubicBezTo>
                    <a:pt x="101311" y="30163"/>
                    <a:pt x="101311" y="30163"/>
                    <a:pt x="100012" y="30163"/>
                  </a:cubicBezTo>
                  <a:close/>
                  <a:moveTo>
                    <a:pt x="87846" y="0"/>
                  </a:moveTo>
                  <a:cubicBezTo>
                    <a:pt x="89138" y="0"/>
                    <a:pt x="90430" y="0"/>
                    <a:pt x="90430" y="0"/>
                  </a:cubicBezTo>
                  <a:cubicBezTo>
                    <a:pt x="90430" y="0"/>
                    <a:pt x="90430" y="0"/>
                    <a:pt x="204113" y="37667"/>
                  </a:cubicBezTo>
                  <a:cubicBezTo>
                    <a:pt x="206696" y="38966"/>
                    <a:pt x="207988" y="40265"/>
                    <a:pt x="207988" y="42863"/>
                  </a:cubicBezTo>
                  <a:cubicBezTo>
                    <a:pt x="207988" y="42863"/>
                    <a:pt x="207988" y="42863"/>
                    <a:pt x="207988" y="70139"/>
                  </a:cubicBezTo>
                  <a:cubicBezTo>
                    <a:pt x="207988" y="70139"/>
                    <a:pt x="207988" y="70139"/>
                    <a:pt x="248036" y="54552"/>
                  </a:cubicBezTo>
                  <a:cubicBezTo>
                    <a:pt x="248036" y="54552"/>
                    <a:pt x="249328" y="53253"/>
                    <a:pt x="250619" y="53253"/>
                  </a:cubicBezTo>
                  <a:cubicBezTo>
                    <a:pt x="251911" y="53253"/>
                    <a:pt x="251911" y="53253"/>
                    <a:pt x="251911" y="53253"/>
                  </a:cubicBezTo>
                  <a:cubicBezTo>
                    <a:pt x="251911" y="53253"/>
                    <a:pt x="251911" y="53253"/>
                    <a:pt x="315213" y="74035"/>
                  </a:cubicBezTo>
                  <a:cubicBezTo>
                    <a:pt x="317796" y="75334"/>
                    <a:pt x="319088" y="77932"/>
                    <a:pt x="319088" y="80530"/>
                  </a:cubicBezTo>
                  <a:cubicBezTo>
                    <a:pt x="319088" y="80530"/>
                    <a:pt x="319088" y="80530"/>
                    <a:pt x="319088" y="266267"/>
                  </a:cubicBezTo>
                  <a:cubicBezTo>
                    <a:pt x="319088" y="268865"/>
                    <a:pt x="317796" y="271463"/>
                    <a:pt x="315213" y="271463"/>
                  </a:cubicBezTo>
                  <a:cubicBezTo>
                    <a:pt x="315213" y="271463"/>
                    <a:pt x="315213" y="271463"/>
                    <a:pt x="251911" y="287049"/>
                  </a:cubicBezTo>
                  <a:cubicBezTo>
                    <a:pt x="251911" y="287049"/>
                    <a:pt x="251911" y="287049"/>
                    <a:pt x="204113" y="300038"/>
                  </a:cubicBezTo>
                  <a:cubicBezTo>
                    <a:pt x="204113" y="300038"/>
                    <a:pt x="204113" y="300038"/>
                    <a:pt x="89138" y="328613"/>
                  </a:cubicBezTo>
                  <a:cubicBezTo>
                    <a:pt x="89138" y="328613"/>
                    <a:pt x="89138" y="328613"/>
                    <a:pt x="87846" y="328613"/>
                  </a:cubicBezTo>
                  <a:cubicBezTo>
                    <a:pt x="86554" y="328613"/>
                    <a:pt x="85262" y="328613"/>
                    <a:pt x="85262" y="328613"/>
                  </a:cubicBezTo>
                  <a:cubicBezTo>
                    <a:pt x="85262" y="328613"/>
                    <a:pt x="85262" y="328613"/>
                    <a:pt x="2583" y="281854"/>
                  </a:cubicBezTo>
                  <a:cubicBezTo>
                    <a:pt x="0" y="281854"/>
                    <a:pt x="0" y="279256"/>
                    <a:pt x="0" y="277957"/>
                  </a:cubicBezTo>
                  <a:cubicBezTo>
                    <a:pt x="0" y="277957"/>
                    <a:pt x="0" y="277957"/>
                    <a:pt x="0" y="64943"/>
                  </a:cubicBezTo>
                  <a:cubicBezTo>
                    <a:pt x="0" y="63644"/>
                    <a:pt x="0" y="62346"/>
                    <a:pt x="1292" y="61047"/>
                  </a:cubicBezTo>
                  <a:cubicBezTo>
                    <a:pt x="1292" y="61047"/>
                    <a:pt x="1292" y="61047"/>
                    <a:pt x="85262" y="1299"/>
                  </a:cubicBezTo>
                  <a:cubicBezTo>
                    <a:pt x="85262" y="1299"/>
                    <a:pt x="86554" y="0"/>
                    <a:pt x="87846"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1" name="文本框 40"/>
            <p:cNvSpPr txBox="1"/>
            <p:nvPr/>
          </p:nvSpPr>
          <p:spPr>
            <a:xfrm>
              <a:off x="4136325" y="2698314"/>
              <a:ext cx="1213794" cy="830997"/>
            </a:xfrm>
            <a:prstGeom prst="rect">
              <a:avLst/>
            </a:prstGeom>
            <a:noFill/>
          </p:spPr>
          <p:txBody>
            <a:bodyPr wrap="none" rtlCol="0">
              <a:spAutoFit/>
            </a:bodyPr>
            <a:lstStyle/>
            <a:p>
              <a:pPr algn="ctr"/>
              <a:r>
                <a:rPr lang="en-US" altLang="zh-CN" sz="4800" b="1" dirty="0">
                  <a:solidFill>
                    <a:srgbClr val="515151"/>
                  </a:solidFill>
                </a:rPr>
                <a:t>875</a:t>
              </a:r>
              <a:endParaRPr lang="zh-CN" altLang="en-US" sz="4800" b="1" dirty="0">
                <a:solidFill>
                  <a:srgbClr val="515151"/>
                </a:solidFill>
              </a:endParaRPr>
            </a:p>
          </p:txBody>
        </p:sp>
      </p:grpSp>
      <p:grpSp>
        <p:nvGrpSpPr>
          <p:cNvPr id="46" name="组合 45"/>
          <p:cNvGrpSpPr/>
          <p:nvPr/>
        </p:nvGrpSpPr>
        <p:grpSpPr>
          <a:xfrm>
            <a:off x="6330833" y="2064986"/>
            <a:ext cx="2274888" cy="2198017"/>
            <a:chOff x="6330833" y="2064986"/>
            <a:chExt cx="2274888" cy="2198017"/>
          </a:xfrm>
        </p:grpSpPr>
        <p:sp>
          <p:nvSpPr>
            <p:cNvPr id="14" name="弧形 13"/>
            <p:cNvSpPr/>
            <p:nvPr/>
          </p:nvSpPr>
          <p:spPr>
            <a:xfrm>
              <a:off x="6330833" y="2064986"/>
              <a:ext cx="2198017" cy="2198017"/>
            </a:xfrm>
            <a:prstGeom prst="arc">
              <a:avLst>
                <a:gd name="adj1" fmla="val 3391749"/>
                <a:gd name="adj2" fmla="val 1065891"/>
              </a:avLst>
            </a:prstGeom>
            <a:ln>
              <a:solidFill>
                <a:srgbClr val="FEBF00"/>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p:cNvSpPr/>
            <p:nvPr/>
          </p:nvSpPr>
          <p:spPr>
            <a:xfrm>
              <a:off x="8033157" y="3529311"/>
              <a:ext cx="572564" cy="572564"/>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16"/>
            <p:cNvSpPr/>
            <p:nvPr/>
          </p:nvSpPr>
          <p:spPr>
            <a:xfrm>
              <a:off x="8196747" y="3697575"/>
              <a:ext cx="245384" cy="236035"/>
            </a:xfrm>
            <a:custGeom>
              <a:avLst/>
              <a:gdLst>
                <a:gd name="connsiteX0" fmla="*/ 251409 w 333376"/>
                <a:gd name="connsiteY0" fmla="*/ 227087 h 320675"/>
                <a:gd name="connsiteX1" fmla="*/ 258050 w 333376"/>
                <a:gd name="connsiteY1" fmla="*/ 230742 h 320675"/>
                <a:gd name="connsiteX2" fmla="*/ 256754 w 333376"/>
                <a:gd name="connsiteY2" fmla="*/ 245361 h 320675"/>
                <a:gd name="connsiteX3" fmla="*/ 216581 w 333376"/>
                <a:gd name="connsiteY3" fmla="*/ 279917 h 320675"/>
                <a:gd name="connsiteX4" fmla="*/ 210101 w 333376"/>
                <a:gd name="connsiteY4" fmla="*/ 282575 h 320675"/>
                <a:gd name="connsiteX5" fmla="*/ 202326 w 333376"/>
                <a:gd name="connsiteY5" fmla="*/ 278588 h 320675"/>
                <a:gd name="connsiteX6" fmla="*/ 203622 w 333376"/>
                <a:gd name="connsiteY6" fmla="*/ 263968 h 320675"/>
                <a:gd name="connsiteX7" fmla="*/ 243795 w 333376"/>
                <a:gd name="connsiteY7" fmla="*/ 229412 h 320675"/>
                <a:gd name="connsiteX8" fmla="*/ 251409 w 333376"/>
                <a:gd name="connsiteY8" fmla="*/ 227087 h 320675"/>
                <a:gd name="connsiteX9" fmla="*/ 85142 w 333376"/>
                <a:gd name="connsiteY9" fmla="*/ 227087 h 320675"/>
                <a:gd name="connsiteX10" fmla="*/ 92756 w 333376"/>
                <a:gd name="connsiteY10" fmla="*/ 229412 h 320675"/>
                <a:gd name="connsiteX11" fmla="*/ 132929 w 333376"/>
                <a:gd name="connsiteY11" fmla="*/ 263968 h 320675"/>
                <a:gd name="connsiteX12" fmla="*/ 134225 w 333376"/>
                <a:gd name="connsiteY12" fmla="*/ 278588 h 320675"/>
                <a:gd name="connsiteX13" fmla="*/ 126450 w 333376"/>
                <a:gd name="connsiteY13" fmla="*/ 282575 h 320675"/>
                <a:gd name="connsiteX14" fmla="*/ 119970 w 333376"/>
                <a:gd name="connsiteY14" fmla="*/ 279917 h 320675"/>
                <a:gd name="connsiteX15" fmla="*/ 79797 w 333376"/>
                <a:gd name="connsiteY15" fmla="*/ 245361 h 320675"/>
                <a:gd name="connsiteX16" fmla="*/ 78501 w 333376"/>
                <a:gd name="connsiteY16" fmla="*/ 230742 h 320675"/>
                <a:gd name="connsiteX17" fmla="*/ 85142 w 333376"/>
                <a:gd name="connsiteY17" fmla="*/ 227087 h 320675"/>
                <a:gd name="connsiteX18" fmla="*/ 188006 w 333376"/>
                <a:gd name="connsiteY18" fmla="*/ 147637 h 320675"/>
                <a:gd name="connsiteX19" fmla="*/ 214313 w 333376"/>
                <a:gd name="connsiteY19" fmla="*/ 223669 h 320675"/>
                <a:gd name="connsiteX20" fmla="*/ 205106 w 333376"/>
                <a:gd name="connsiteY20" fmla="*/ 232845 h 320675"/>
                <a:gd name="connsiteX21" fmla="*/ 195898 w 333376"/>
                <a:gd name="connsiteY21" fmla="*/ 223669 h 320675"/>
                <a:gd name="connsiteX22" fmla="*/ 191952 w 333376"/>
                <a:gd name="connsiteY22" fmla="*/ 189586 h 320675"/>
                <a:gd name="connsiteX23" fmla="*/ 191952 w 333376"/>
                <a:gd name="connsiteY23" fmla="*/ 221047 h 320675"/>
                <a:gd name="connsiteX24" fmla="*/ 188006 w 333376"/>
                <a:gd name="connsiteY24" fmla="*/ 232845 h 320675"/>
                <a:gd name="connsiteX25" fmla="*/ 188006 w 333376"/>
                <a:gd name="connsiteY25" fmla="*/ 311499 h 320675"/>
                <a:gd name="connsiteX26" fmla="*/ 178798 w 333376"/>
                <a:gd name="connsiteY26" fmla="*/ 320675 h 320675"/>
                <a:gd name="connsiteX27" fmla="*/ 169591 w 333376"/>
                <a:gd name="connsiteY27" fmla="*/ 311499 h 320675"/>
                <a:gd name="connsiteX28" fmla="*/ 168275 w 333376"/>
                <a:gd name="connsiteY28" fmla="*/ 311499 h 320675"/>
                <a:gd name="connsiteX29" fmla="*/ 159068 w 333376"/>
                <a:gd name="connsiteY29" fmla="*/ 320675 h 320675"/>
                <a:gd name="connsiteX30" fmla="*/ 148545 w 333376"/>
                <a:gd name="connsiteY30" fmla="*/ 311499 h 320675"/>
                <a:gd name="connsiteX31" fmla="*/ 148545 w 333376"/>
                <a:gd name="connsiteY31" fmla="*/ 234156 h 320675"/>
                <a:gd name="connsiteX32" fmla="*/ 145914 w 333376"/>
                <a:gd name="connsiteY32" fmla="*/ 222358 h 320675"/>
                <a:gd name="connsiteX33" fmla="*/ 145914 w 333376"/>
                <a:gd name="connsiteY33" fmla="*/ 192208 h 320675"/>
                <a:gd name="connsiteX34" fmla="*/ 141968 w 333376"/>
                <a:gd name="connsiteY34" fmla="*/ 224980 h 320675"/>
                <a:gd name="connsiteX35" fmla="*/ 132761 w 333376"/>
                <a:gd name="connsiteY35" fmla="*/ 235467 h 320675"/>
                <a:gd name="connsiteX36" fmla="*/ 123553 w 333376"/>
                <a:gd name="connsiteY36" fmla="*/ 224980 h 320675"/>
                <a:gd name="connsiteX37" fmla="*/ 149860 w 333376"/>
                <a:gd name="connsiteY37" fmla="*/ 150259 h 320675"/>
                <a:gd name="connsiteX38" fmla="*/ 168275 w 333376"/>
                <a:gd name="connsiteY38" fmla="*/ 175166 h 320675"/>
                <a:gd name="connsiteX39" fmla="*/ 188006 w 333376"/>
                <a:gd name="connsiteY39" fmla="*/ 147637 h 320675"/>
                <a:gd name="connsiteX40" fmla="*/ 168414 w 333376"/>
                <a:gd name="connsiteY40" fmla="*/ 138112 h 320675"/>
                <a:gd name="connsiteX41" fmla="*/ 174971 w 333376"/>
                <a:gd name="connsiteY41" fmla="*/ 141922 h 320675"/>
                <a:gd name="connsiteX42" fmla="*/ 180217 w 333376"/>
                <a:gd name="connsiteY42" fmla="*/ 139382 h 320675"/>
                <a:gd name="connsiteX43" fmla="*/ 182840 w 333376"/>
                <a:gd name="connsiteY43" fmla="*/ 139382 h 320675"/>
                <a:gd name="connsiteX44" fmla="*/ 184151 w 333376"/>
                <a:gd name="connsiteY44" fmla="*/ 141922 h 320675"/>
                <a:gd name="connsiteX45" fmla="*/ 184151 w 333376"/>
                <a:gd name="connsiteY45" fmla="*/ 148272 h 320675"/>
                <a:gd name="connsiteX46" fmla="*/ 182840 w 333376"/>
                <a:gd name="connsiteY46" fmla="*/ 150812 h 320675"/>
                <a:gd name="connsiteX47" fmla="*/ 180217 w 333376"/>
                <a:gd name="connsiteY47" fmla="*/ 150812 h 320675"/>
                <a:gd name="connsiteX48" fmla="*/ 173659 w 333376"/>
                <a:gd name="connsiteY48" fmla="*/ 149542 h 320675"/>
                <a:gd name="connsiteX49" fmla="*/ 169725 w 333376"/>
                <a:gd name="connsiteY49" fmla="*/ 150812 h 320675"/>
                <a:gd name="connsiteX50" fmla="*/ 164479 w 333376"/>
                <a:gd name="connsiteY50" fmla="*/ 149542 h 320675"/>
                <a:gd name="connsiteX51" fmla="*/ 157922 w 333376"/>
                <a:gd name="connsiteY51" fmla="*/ 150812 h 320675"/>
                <a:gd name="connsiteX52" fmla="*/ 155299 w 333376"/>
                <a:gd name="connsiteY52" fmla="*/ 150812 h 320675"/>
                <a:gd name="connsiteX53" fmla="*/ 153988 w 333376"/>
                <a:gd name="connsiteY53" fmla="*/ 148272 h 320675"/>
                <a:gd name="connsiteX54" fmla="*/ 153988 w 333376"/>
                <a:gd name="connsiteY54" fmla="*/ 141922 h 320675"/>
                <a:gd name="connsiteX55" fmla="*/ 155299 w 333376"/>
                <a:gd name="connsiteY55" fmla="*/ 139382 h 320675"/>
                <a:gd name="connsiteX56" fmla="*/ 157922 w 333376"/>
                <a:gd name="connsiteY56" fmla="*/ 139382 h 320675"/>
                <a:gd name="connsiteX57" fmla="*/ 163168 w 333376"/>
                <a:gd name="connsiteY57" fmla="*/ 141922 h 320675"/>
                <a:gd name="connsiteX58" fmla="*/ 168414 w 333376"/>
                <a:gd name="connsiteY58" fmla="*/ 138112 h 320675"/>
                <a:gd name="connsiteX59" fmla="*/ 307312 w 333376"/>
                <a:gd name="connsiteY59" fmla="*/ 88900 h 320675"/>
                <a:gd name="connsiteX60" fmla="*/ 333376 w 333376"/>
                <a:gd name="connsiteY60" fmla="*/ 161661 h 320675"/>
                <a:gd name="connsiteX61" fmla="*/ 324254 w 333376"/>
                <a:gd name="connsiteY61" fmla="*/ 170921 h 320675"/>
                <a:gd name="connsiteX62" fmla="*/ 315132 w 333376"/>
                <a:gd name="connsiteY62" fmla="*/ 161661 h 320675"/>
                <a:gd name="connsiteX63" fmla="*/ 311222 w 333376"/>
                <a:gd name="connsiteY63" fmla="*/ 129911 h 320675"/>
                <a:gd name="connsiteX64" fmla="*/ 311222 w 333376"/>
                <a:gd name="connsiteY64" fmla="*/ 159015 h 320675"/>
                <a:gd name="connsiteX65" fmla="*/ 308616 w 333376"/>
                <a:gd name="connsiteY65" fmla="*/ 170921 h 320675"/>
                <a:gd name="connsiteX66" fmla="*/ 308616 w 333376"/>
                <a:gd name="connsiteY66" fmla="*/ 246328 h 320675"/>
                <a:gd name="connsiteX67" fmla="*/ 299493 w 333376"/>
                <a:gd name="connsiteY67" fmla="*/ 255588 h 320675"/>
                <a:gd name="connsiteX68" fmla="*/ 290371 w 333376"/>
                <a:gd name="connsiteY68" fmla="*/ 246328 h 320675"/>
                <a:gd name="connsiteX69" fmla="*/ 289068 w 333376"/>
                <a:gd name="connsiteY69" fmla="*/ 246328 h 320675"/>
                <a:gd name="connsiteX70" fmla="*/ 279946 w 333376"/>
                <a:gd name="connsiteY70" fmla="*/ 255588 h 320675"/>
                <a:gd name="connsiteX71" fmla="*/ 270823 w 333376"/>
                <a:gd name="connsiteY71" fmla="*/ 246328 h 320675"/>
                <a:gd name="connsiteX72" fmla="*/ 270823 w 333376"/>
                <a:gd name="connsiteY72" fmla="*/ 172244 h 320675"/>
                <a:gd name="connsiteX73" fmla="*/ 268217 w 333376"/>
                <a:gd name="connsiteY73" fmla="*/ 160338 h 320675"/>
                <a:gd name="connsiteX74" fmla="*/ 268217 w 333376"/>
                <a:gd name="connsiteY74" fmla="*/ 131234 h 320675"/>
                <a:gd name="connsiteX75" fmla="*/ 264308 w 333376"/>
                <a:gd name="connsiteY75" fmla="*/ 164307 h 320675"/>
                <a:gd name="connsiteX76" fmla="*/ 255185 w 333376"/>
                <a:gd name="connsiteY76" fmla="*/ 172244 h 320675"/>
                <a:gd name="connsiteX77" fmla="*/ 246063 w 333376"/>
                <a:gd name="connsiteY77" fmla="*/ 164307 h 320675"/>
                <a:gd name="connsiteX78" fmla="*/ 272127 w 333376"/>
                <a:gd name="connsiteY78" fmla="*/ 91546 h 320675"/>
                <a:gd name="connsiteX79" fmla="*/ 289068 w 333376"/>
                <a:gd name="connsiteY79" fmla="*/ 115359 h 320675"/>
                <a:gd name="connsiteX80" fmla="*/ 307312 w 333376"/>
                <a:gd name="connsiteY80" fmla="*/ 88900 h 320675"/>
                <a:gd name="connsiteX81" fmla="*/ 168276 w 333376"/>
                <a:gd name="connsiteY81" fmla="*/ 88900 h 320675"/>
                <a:gd name="connsiteX82" fmla="*/ 192089 w 333376"/>
                <a:gd name="connsiteY82" fmla="*/ 112713 h 320675"/>
                <a:gd name="connsiteX83" fmla="*/ 168276 w 333376"/>
                <a:gd name="connsiteY83" fmla="*/ 136526 h 320675"/>
                <a:gd name="connsiteX84" fmla="*/ 144463 w 333376"/>
                <a:gd name="connsiteY84" fmla="*/ 112713 h 320675"/>
                <a:gd name="connsiteX85" fmla="*/ 168276 w 333376"/>
                <a:gd name="connsiteY85" fmla="*/ 88900 h 320675"/>
                <a:gd name="connsiteX86" fmla="*/ 62177 w 333376"/>
                <a:gd name="connsiteY86" fmla="*/ 88900 h 320675"/>
                <a:gd name="connsiteX87" fmla="*/ 87313 w 333376"/>
                <a:gd name="connsiteY87" fmla="*/ 161661 h 320675"/>
                <a:gd name="connsiteX88" fmla="*/ 78052 w 333376"/>
                <a:gd name="connsiteY88" fmla="*/ 170921 h 320675"/>
                <a:gd name="connsiteX89" fmla="*/ 70115 w 333376"/>
                <a:gd name="connsiteY89" fmla="*/ 161661 h 320675"/>
                <a:gd name="connsiteX90" fmla="*/ 66146 w 333376"/>
                <a:gd name="connsiteY90" fmla="*/ 129911 h 320675"/>
                <a:gd name="connsiteX91" fmla="*/ 66146 w 333376"/>
                <a:gd name="connsiteY91" fmla="*/ 159015 h 320675"/>
                <a:gd name="connsiteX92" fmla="*/ 63500 w 333376"/>
                <a:gd name="connsiteY92" fmla="*/ 170921 h 320675"/>
                <a:gd name="connsiteX93" fmla="*/ 63500 w 333376"/>
                <a:gd name="connsiteY93" fmla="*/ 246328 h 320675"/>
                <a:gd name="connsiteX94" fmla="*/ 54240 w 333376"/>
                <a:gd name="connsiteY94" fmla="*/ 255588 h 320675"/>
                <a:gd name="connsiteX95" fmla="*/ 44979 w 333376"/>
                <a:gd name="connsiteY95" fmla="*/ 246328 h 320675"/>
                <a:gd name="connsiteX96" fmla="*/ 43656 w 333376"/>
                <a:gd name="connsiteY96" fmla="*/ 246328 h 320675"/>
                <a:gd name="connsiteX97" fmla="*/ 34396 w 333376"/>
                <a:gd name="connsiteY97" fmla="*/ 255588 h 320675"/>
                <a:gd name="connsiteX98" fmla="*/ 25135 w 333376"/>
                <a:gd name="connsiteY98" fmla="*/ 246328 h 320675"/>
                <a:gd name="connsiteX99" fmla="*/ 25135 w 333376"/>
                <a:gd name="connsiteY99" fmla="*/ 172244 h 320675"/>
                <a:gd name="connsiteX100" fmla="*/ 21167 w 333376"/>
                <a:gd name="connsiteY100" fmla="*/ 160338 h 320675"/>
                <a:gd name="connsiteX101" fmla="*/ 21167 w 333376"/>
                <a:gd name="connsiteY101" fmla="*/ 131234 h 320675"/>
                <a:gd name="connsiteX102" fmla="*/ 18521 w 333376"/>
                <a:gd name="connsiteY102" fmla="*/ 164307 h 320675"/>
                <a:gd name="connsiteX103" fmla="*/ 9260 w 333376"/>
                <a:gd name="connsiteY103" fmla="*/ 172244 h 320675"/>
                <a:gd name="connsiteX104" fmla="*/ 0 w 333376"/>
                <a:gd name="connsiteY104" fmla="*/ 164307 h 320675"/>
                <a:gd name="connsiteX105" fmla="*/ 25135 w 333376"/>
                <a:gd name="connsiteY105" fmla="*/ 91546 h 320675"/>
                <a:gd name="connsiteX106" fmla="*/ 43656 w 333376"/>
                <a:gd name="connsiteY106" fmla="*/ 115359 h 320675"/>
                <a:gd name="connsiteX107" fmla="*/ 62177 w 333376"/>
                <a:gd name="connsiteY107" fmla="*/ 88900 h 320675"/>
                <a:gd name="connsiteX108" fmla="*/ 290362 w 333376"/>
                <a:gd name="connsiteY108" fmla="*/ 80962 h 320675"/>
                <a:gd name="connsiteX109" fmla="*/ 295502 w 333376"/>
                <a:gd name="connsiteY109" fmla="*/ 83784 h 320675"/>
                <a:gd name="connsiteX110" fmla="*/ 300643 w 333376"/>
                <a:gd name="connsiteY110" fmla="*/ 82373 h 320675"/>
                <a:gd name="connsiteX111" fmla="*/ 303213 w 333376"/>
                <a:gd name="connsiteY111" fmla="*/ 82373 h 320675"/>
                <a:gd name="connsiteX112" fmla="*/ 303213 w 333376"/>
                <a:gd name="connsiteY112" fmla="*/ 83784 h 320675"/>
                <a:gd name="connsiteX113" fmla="*/ 303213 w 333376"/>
                <a:gd name="connsiteY113" fmla="*/ 90840 h 320675"/>
                <a:gd name="connsiteX114" fmla="*/ 303213 w 333376"/>
                <a:gd name="connsiteY114" fmla="*/ 93662 h 320675"/>
                <a:gd name="connsiteX115" fmla="*/ 300643 w 333376"/>
                <a:gd name="connsiteY115" fmla="*/ 93662 h 320675"/>
                <a:gd name="connsiteX116" fmla="*/ 294217 w 333376"/>
                <a:gd name="connsiteY116" fmla="*/ 92251 h 320675"/>
                <a:gd name="connsiteX117" fmla="*/ 290362 w 333376"/>
                <a:gd name="connsiteY117" fmla="*/ 93662 h 320675"/>
                <a:gd name="connsiteX118" fmla="*/ 285221 w 333376"/>
                <a:gd name="connsiteY118" fmla="*/ 92251 h 320675"/>
                <a:gd name="connsiteX119" fmla="*/ 278795 w 333376"/>
                <a:gd name="connsiteY119" fmla="*/ 93662 h 320675"/>
                <a:gd name="connsiteX120" fmla="*/ 277510 w 333376"/>
                <a:gd name="connsiteY120" fmla="*/ 93662 h 320675"/>
                <a:gd name="connsiteX121" fmla="*/ 276225 w 333376"/>
                <a:gd name="connsiteY121" fmla="*/ 90840 h 320675"/>
                <a:gd name="connsiteX122" fmla="*/ 276225 w 333376"/>
                <a:gd name="connsiteY122" fmla="*/ 83784 h 320675"/>
                <a:gd name="connsiteX123" fmla="*/ 277510 w 333376"/>
                <a:gd name="connsiteY123" fmla="*/ 82373 h 320675"/>
                <a:gd name="connsiteX124" fmla="*/ 278795 w 333376"/>
                <a:gd name="connsiteY124" fmla="*/ 82373 h 320675"/>
                <a:gd name="connsiteX125" fmla="*/ 283936 w 333376"/>
                <a:gd name="connsiteY125" fmla="*/ 83784 h 320675"/>
                <a:gd name="connsiteX126" fmla="*/ 290362 w 333376"/>
                <a:gd name="connsiteY126" fmla="*/ 80962 h 320675"/>
                <a:gd name="connsiteX127" fmla="*/ 43656 w 333376"/>
                <a:gd name="connsiteY127" fmla="*/ 80962 h 320675"/>
                <a:gd name="connsiteX128" fmla="*/ 49141 w 333376"/>
                <a:gd name="connsiteY128" fmla="*/ 83820 h 320675"/>
                <a:gd name="connsiteX129" fmla="*/ 54625 w 333376"/>
                <a:gd name="connsiteY129" fmla="*/ 82391 h 320675"/>
                <a:gd name="connsiteX130" fmla="*/ 57367 w 333376"/>
                <a:gd name="connsiteY130" fmla="*/ 82391 h 320675"/>
                <a:gd name="connsiteX131" fmla="*/ 58738 w 333376"/>
                <a:gd name="connsiteY131" fmla="*/ 83820 h 320675"/>
                <a:gd name="connsiteX132" fmla="*/ 58738 w 333376"/>
                <a:gd name="connsiteY132" fmla="*/ 90964 h 320675"/>
                <a:gd name="connsiteX133" fmla="*/ 57367 w 333376"/>
                <a:gd name="connsiteY133" fmla="*/ 93821 h 320675"/>
                <a:gd name="connsiteX134" fmla="*/ 55996 w 333376"/>
                <a:gd name="connsiteY134" fmla="*/ 93821 h 320675"/>
                <a:gd name="connsiteX135" fmla="*/ 49141 w 333376"/>
                <a:gd name="connsiteY135" fmla="*/ 92393 h 320675"/>
                <a:gd name="connsiteX136" fmla="*/ 43656 w 333376"/>
                <a:gd name="connsiteY136" fmla="*/ 95250 h 320675"/>
                <a:gd name="connsiteX137" fmla="*/ 39543 w 333376"/>
                <a:gd name="connsiteY137" fmla="*/ 92393 h 320675"/>
                <a:gd name="connsiteX138" fmla="*/ 32688 w 333376"/>
                <a:gd name="connsiteY138" fmla="*/ 93821 h 320675"/>
                <a:gd name="connsiteX139" fmla="*/ 29946 w 333376"/>
                <a:gd name="connsiteY139" fmla="*/ 93821 h 320675"/>
                <a:gd name="connsiteX140" fmla="*/ 28575 w 333376"/>
                <a:gd name="connsiteY140" fmla="*/ 90964 h 320675"/>
                <a:gd name="connsiteX141" fmla="*/ 28575 w 333376"/>
                <a:gd name="connsiteY141" fmla="*/ 83820 h 320675"/>
                <a:gd name="connsiteX142" fmla="*/ 29946 w 333376"/>
                <a:gd name="connsiteY142" fmla="*/ 82391 h 320675"/>
                <a:gd name="connsiteX143" fmla="*/ 32688 w 333376"/>
                <a:gd name="connsiteY143" fmla="*/ 82391 h 320675"/>
                <a:gd name="connsiteX144" fmla="*/ 38172 w 333376"/>
                <a:gd name="connsiteY144" fmla="*/ 83820 h 320675"/>
                <a:gd name="connsiteX145" fmla="*/ 43656 w 333376"/>
                <a:gd name="connsiteY145" fmla="*/ 80962 h 320675"/>
                <a:gd name="connsiteX146" fmla="*/ 288925 w 333376"/>
                <a:gd name="connsiteY146" fmla="*/ 34925 h 320675"/>
                <a:gd name="connsiteX147" fmla="*/ 311150 w 333376"/>
                <a:gd name="connsiteY147" fmla="*/ 57150 h 320675"/>
                <a:gd name="connsiteX148" fmla="*/ 288925 w 333376"/>
                <a:gd name="connsiteY148" fmla="*/ 79375 h 320675"/>
                <a:gd name="connsiteX149" fmla="*/ 266700 w 333376"/>
                <a:gd name="connsiteY149" fmla="*/ 57150 h 320675"/>
                <a:gd name="connsiteX150" fmla="*/ 288925 w 333376"/>
                <a:gd name="connsiteY150" fmla="*/ 34925 h 320675"/>
                <a:gd name="connsiteX151" fmla="*/ 44450 w 333376"/>
                <a:gd name="connsiteY151" fmla="*/ 34925 h 320675"/>
                <a:gd name="connsiteX152" fmla="*/ 66675 w 333376"/>
                <a:gd name="connsiteY152" fmla="*/ 57150 h 320675"/>
                <a:gd name="connsiteX153" fmla="*/ 44450 w 333376"/>
                <a:gd name="connsiteY153" fmla="*/ 79375 h 320675"/>
                <a:gd name="connsiteX154" fmla="*/ 22225 w 333376"/>
                <a:gd name="connsiteY154" fmla="*/ 57150 h 320675"/>
                <a:gd name="connsiteX155" fmla="*/ 44450 w 333376"/>
                <a:gd name="connsiteY155" fmla="*/ 34925 h 320675"/>
                <a:gd name="connsiteX156" fmla="*/ 177842 w 333376"/>
                <a:gd name="connsiteY156" fmla="*/ 30162 h 320675"/>
                <a:gd name="connsiteX157" fmla="*/ 192088 w 333376"/>
                <a:gd name="connsiteY157" fmla="*/ 72289 h 320675"/>
                <a:gd name="connsiteX158" fmla="*/ 186908 w 333376"/>
                <a:gd name="connsiteY158" fmla="*/ 77555 h 320675"/>
                <a:gd name="connsiteX159" fmla="*/ 181727 w 333376"/>
                <a:gd name="connsiteY159" fmla="*/ 72289 h 320675"/>
                <a:gd name="connsiteX160" fmla="*/ 180432 w 333376"/>
                <a:gd name="connsiteY160" fmla="*/ 53859 h 320675"/>
                <a:gd name="connsiteX161" fmla="*/ 180432 w 333376"/>
                <a:gd name="connsiteY161" fmla="*/ 70973 h 320675"/>
                <a:gd name="connsiteX162" fmla="*/ 179137 w 333376"/>
                <a:gd name="connsiteY162" fmla="*/ 77555 h 320675"/>
                <a:gd name="connsiteX163" fmla="*/ 179137 w 333376"/>
                <a:gd name="connsiteY163" fmla="*/ 82821 h 320675"/>
                <a:gd name="connsiteX164" fmla="*/ 157121 w 333376"/>
                <a:gd name="connsiteY164" fmla="*/ 84137 h 320675"/>
                <a:gd name="connsiteX165" fmla="*/ 157121 w 333376"/>
                <a:gd name="connsiteY165" fmla="*/ 78871 h 320675"/>
                <a:gd name="connsiteX166" fmla="*/ 155826 w 333376"/>
                <a:gd name="connsiteY166" fmla="*/ 72289 h 320675"/>
                <a:gd name="connsiteX167" fmla="*/ 155826 w 333376"/>
                <a:gd name="connsiteY167" fmla="*/ 55175 h 320675"/>
                <a:gd name="connsiteX168" fmla="*/ 153236 w 333376"/>
                <a:gd name="connsiteY168" fmla="*/ 73606 h 320675"/>
                <a:gd name="connsiteX169" fmla="*/ 148055 w 333376"/>
                <a:gd name="connsiteY169" fmla="*/ 78871 h 320675"/>
                <a:gd name="connsiteX170" fmla="*/ 142875 w 333376"/>
                <a:gd name="connsiteY170" fmla="*/ 73606 h 320675"/>
                <a:gd name="connsiteX171" fmla="*/ 157121 w 333376"/>
                <a:gd name="connsiteY171" fmla="*/ 31479 h 320675"/>
                <a:gd name="connsiteX172" fmla="*/ 167481 w 333376"/>
                <a:gd name="connsiteY172" fmla="*/ 45960 h 320675"/>
                <a:gd name="connsiteX173" fmla="*/ 168777 w 333376"/>
                <a:gd name="connsiteY173" fmla="*/ 43985 h 320675"/>
                <a:gd name="connsiteX174" fmla="*/ 175759 w 333376"/>
                <a:gd name="connsiteY174" fmla="*/ 33338 h 320675"/>
                <a:gd name="connsiteX175" fmla="*/ 176458 w 333376"/>
                <a:gd name="connsiteY175" fmla="*/ 33338 h 320675"/>
                <a:gd name="connsiteX176" fmla="*/ 177801 w 333376"/>
                <a:gd name="connsiteY176" fmla="*/ 31751 h 320675"/>
                <a:gd name="connsiteX177" fmla="*/ 177801 w 333376"/>
                <a:gd name="connsiteY177" fmla="*/ 30225 h 320675"/>
                <a:gd name="connsiteX178" fmla="*/ 208481 w 333376"/>
                <a:gd name="connsiteY178" fmla="*/ 25427 h 320675"/>
                <a:gd name="connsiteX179" fmla="*/ 216581 w 333376"/>
                <a:gd name="connsiteY179" fmla="*/ 27689 h 320675"/>
                <a:gd name="connsiteX180" fmla="*/ 256754 w 333376"/>
                <a:gd name="connsiteY180" fmla="*/ 61285 h 320675"/>
                <a:gd name="connsiteX181" fmla="*/ 258050 w 333376"/>
                <a:gd name="connsiteY181" fmla="*/ 75499 h 320675"/>
                <a:gd name="connsiteX182" fmla="*/ 250275 w 333376"/>
                <a:gd name="connsiteY182" fmla="*/ 79375 h 320675"/>
                <a:gd name="connsiteX183" fmla="*/ 243795 w 333376"/>
                <a:gd name="connsiteY183" fmla="*/ 76791 h 320675"/>
                <a:gd name="connsiteX184" fmla="*/ 203622 w 333376"/>
                <a:gd name="connsiteY184" fmla="*/ 43195 h 320675"/>
                <a:gd name="connsiteX185" fmla="*/ 202326 w 333376"/>
                <a:gd name="connsiteY185" fmla="*/ 28981 h 320675"/>
                <a:gd name="connsiteX186" fmla="*/ 208481 w 333376"/>
                <a:gd name="connsiteY186" fmla="*/ 25427 h 320675"/>
                <a:gd name="connsiteX187" fmla="*/ 127584 w 333376"/>
                <a:gd name="connsiteY187" fmla="*/ 25427 h 320675"/>
                <a:gd name="connsiteX188" fmla="*/ 134225 w 333376"/>
                <a:gd name="connsiteY188" fmla="*/ 28981 h 320675"/>
                <a:gd name="connsiteX189" fmla="*/ 132929 w 333376"/>
                <a:gd name="connsiteY189" fmla="*/ 43195 h 320675"/>
                <a:gd name="connsiteX190" fmla="*/ 92756 w 333376"/>
                <a:gd name="connsiteY190" fmla="*/ 76791 h 320675"/>
                <a:gd name="connsiteX191" fmla="*/ 86276 w 333376"/>
                <a:gd name="connsiteY191" fmla="*/ 79375 h 320675"/>
                <a:gd name="connsiteX192" fmla="*/ 78501 w 333376"/>
                <a:gd name="connsiteY192" fmla="*/ 75499 h 320675"/>
                <a:gd name="connsiteX193" fmla="*/ 79797 w 333376"/>
                <a:gd name="connsiteY193" fmla="*/ 61285 h 320675"/>
                <a:gd name="connsiteX194" fmla="*/ 119970 w 333376"/>
                <a:gd name="connsiteY194" fmla="*/ 27689 h 320675"/>
                <a:gd name="connsiteX195" fmla="*/ 127584 w 333376"/>
                <a:gd name="connsiteY195" fmla="*/ 25427 h 320675"/>
                <a:gd name="connsiteX196" fmla="*/ 161681 w 333376"/>
                <a:gd name="connsiteY196" fmla="*/ 25400 h 320675"/>
                <a:gd name="connsiteX197" fmla="*/ 163025 w 333376"/>
                <a:gd name="connsiteY197" fmla="*/ 25400 h 320675"/>
                <a:gd name="connsiteX198" fmla="*/ 165711 w 333376"/>
                <a:gd name="connsiteY198" fmla="*/ 26988 h 320675"/>
                <a:gd name="connsiteX199" fmla="*/ 168398 w 333376"/>
                <a:gd name="connsiteY199" fmla="*/ 25400 h 320675"/>
                <a:gd name="connsiteX200" fmla="*/ 172428 w 333376"/>
                <a:gd name="connsiteY200" fmla="*/ 26988 h 320675"/>
                <a:gd name="connsiteX201" fmla="*/ 175114 w 333376"/>
                <a:gd name="connsiteY201" fmla="*/ 25400 h 320675"/>
                <a:gd name="connsiteX202" fmla="*/ 176458 w 333376"/>
                <a:gd name="connsiteY202" fmla="*/ 25400 h 320675"/>
                <a:gd name="connsiteX203" fmla="*/ 177801 w 333376"/>
                <a:gd name="connsiteY203" fmla="*/ 26988 h 320675"/>
                <a:gd name="connsiteX204" fmla="*/ 177801 w 333376"/>
                <a:gd name="connsiteY204" fmla="*/ 30225 h 320675"/>
                <a:gd name="connsiteX205" fmla="*/ 175759 w 333376"/>
                <a:gd name="connsiteY205" fmla="*/ 33338 h 320675"/>
                <a:gd name="connsiteX206" fmla="*/ 175114 w 333376"/>
                <a:gd name="connsiteY206" fmla="*/ 33338 h 320675"/>
                <a:gd name="connsiteX207" fmla="*/ 171084 w 333376"/>
                <a:gd name="connsiteY207" fmla="*/ 31751 h 320675"/>
                <a:gd name="connsiteX208" fmla="*/ 168398 w 333376"/>
                <a:gd name="connsiteY208" fmla="*/ 33338 h 320675"/>
                <a:gd name="connsiteX209" fmla="*/ 165711 w 333376"/>
                <a:gd name="connsiteY209" fmla="*/ 31751 h 320675"/>
                <a:gd name="connsiteX210" fmla="*/ 163025 w 333376"/>
                <a:gd name="connsiteY210" fmla="*/ 33338 h 320675"/>
                <a:gd name="connsiteX211" fmla="*/ 161681 w 333376"/>
                <a:gd name="connsiteY211" fmla="*/ 33338 h 320675"/>
                <a:gd name="connsiteX212" fmla="*/ 160338 w 333376"/>
                <a:gd name="connsiteY212" fmla="*/ 31751 h 320675"/>
                <a:gd name="connsiteX213" fmla="*/ 160338 w 333376"/>
                <a:gd name="connsiteY213" fmla="*/ 26988 h 320675"/>
                <a:gd name="connsiteX214" fmla="*/ 161681 w 333376"/>
                <a:gd name="connsiteY214" fmla="*/ 25400 h 320675"/>
                <a:gd name="connsiteX215" fmla="*/ 167482 w 333376"/>
                <a:gd name="connsiteY215" fmla="*/ 0 h 320675"/>
                <a:gd name="connsiteX216" fmla="*/ 180976 w 333376"/>
                <a:gd name="connsiteY216" fmla="*/ 12700 h 320675"/>
                <a:gd name="connsiteX217" fmla="*/ 167482 w 333376"/>
                <a:gd name="connsiteY217" fmla="*/ 25400 h 320675"/>
                <a:gd name="connsiteX218" fmla="*/ 153988 w 333376"/>
                <a:gd name="connsiteY218" fmla="*/ 12700 h 320675"/>
                <a:gd name="connsiteX219" fmla="*/ 167482 w 333376"/>
                <a:gd name="connsiteY219" fmla="*/ 0 h 3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333376" h="320675">
                  <a:moveTo>
                    <a:pt x="251409" y="227087"/>
                  </a:moveTo>
                  <a:cubicBezTo>
                    <a:pt x="253839" y="227419"/>
                    <a:pt x="256106" y="228748"/>
                    <a:pt x="258050" y="230742"/>
                  </a:cubicBezTo>
                  <a:cubicBezTo>
                    <a:pt x="261938" y="234729"/>
                    <a:pt x="260642" y="241374"/>
                    <a:pt x="256754" y="245361"/>
                  </a:cubicBezTo>
                  <a:cubicBezTo>
                    <a:pt x="256754" y="245361"/>
                    <a:pt x="256754" y="245361"/>
                    <a:pt x="216581" y="279917"/>
                  </a:cubicBezTo>
                  <a:cubicBezTo>
                    <a:pt x="213989" y="281246"/>
                    <a:pt x="211397" y="282575"/>
                    <a:pt x="210101" y="282575"/>
                  </a:cubicBezTo>
                  <a:cubicBezTo>
                    <a:pt x="206214" y="282575"/>
                    <a:pt x="203622" y="281246"/>
                    <a:pt x="202326" y="278588"/>
                  </a:cubicBezTo>
                  <a:cubicBezTo>
                    <a:pt x="198438" y="274601"/>
                    <a:pt x="198438" y="267955"/>
                    <a:pt x="203622" y="263968"/>
                  </a:cubicBezTo>
                  <a:cubicBezTo>
                    <a:pt x="203622" y="263968"/>
                    <a:pt x="203622" y="263968"/>
                    <a:pt x="243795" y="229412"/>
                  </a:cubicBezTo>
                  <a:cubicBezTo>
                    <a:pt x="246387" y="227419"/>
                    <a:pt x="248979" y="226754"/>
                    <a:pt x="251409" y="227087"/>
                  </a:cubicBezTo>
                  <a:close/>
                  <a:moveTo>
                    <a:pt x="85142" y="227087"/>
                  </a:moveTo>
                  <a:cubicBezTo>
                    <a:pt x="87572" y="226754"/>
                    <a:pt x="90164" y="227419"/>
                    <a:pt x="92756" y="229412"/>
                  </a:cubicBezTo>
                  <a:cubicBezTo>
                    <a:pt x="92756" y="229412"/>
                    <a:pt x="92756" y="229412"/>
                    <a:pt x="132929" y="263968"/>
                  </a:cubicBezTo>
                  <a:cubicBezTo>
                    <a:pt x="136817" y="267955"/>
                    <a:pt x="138113" y="274601"/>
                    <a:pt x="134225" y="278588"/>
                  </a:cubicBezTo>
                  <a:cubicBezTo>
                    <a:pt x="132929" y="281246"/>
                    <a:pt x="129042" y="282575"/>
                    <a:pt x="126450" y="282575"/>
                  </a:cubicBezTo>
                  <a:cubicBezTo>
                    <a:pt x="125154" y="282575"/>
                    <a:pt x="122562" y="281246"/>
                    <a:pt x="119970" y="279917"/>
                  </a:cubicBezTo>
                  <a:cubicBezTo>
                    <a:pt x="119970" y="279917"/>
                    <a:pt x="119970" y="279917"/>
                    <a:pt x="79797" y="245361"/>
                  </a:cubicBezTo>
                  <a:cubicBezTo>
                    <a:pt x="75909" y="241374"/>
                    <a:pt x="74613" y="234729"/>
                    <a:pt x="78501" y="230742"/>
                  </a:cubicBezTo>
                  <a:cubicBezTo>
                    <a:pt x="80445" y="228748"/>
                    <a:pt x="82712" y="227419"/>
                    <a:pt x="85142" y="227087"/>
                  </a:cubicBezTo>
                  <a:close/>
                  <a:moveTo>
                    <a:pt x="188006" y="147637"/>
                  </a:moveTo>
                  <a:cubicBezTo>
                    <a:pt x="198529" y="155503"/>
                    <a:pt x="214313" y="175166"/>
                    <a:pt x="214313" y="223669"/>
                  </a:cubicBezTo>
                  <a:cubicBezTo>
                    <a:pt x="214313" y="228913"/>
                    <a:pt x="210367" y="232845"/>
                    <a:pt x="205106" y="232845"/>
                  </a:cubicBezTo>
                  <a:cubicBezTo>
                    <a:pt x="199844" y="232845"/>
                    <a:pt x="195898" y="228913"/>
                    <a:pt x="195898" y="223669"/>
                  </a:cubicBezTo>
                  <a:cubicBezTo>
                    <a:pt x="195898" y="209249"/>
                    <a:pt x="194583" y="198762"/>
                    <a:pt x="191952" y="189586"/>
                  </a:cubicBezTo>
                  <a:cubicBezTo>
                    <a:pt x="191952" y="189586"/>
                    <a:pt x="191952" y="189586"/>
                    <a:pt x="191952" y="221047"/>
                  </a:cubicBezTo>
                  <a:cubicBezTo>
                    <a:pt x="191952" y="224980"/>
                    <a:pt x="190637" y="228913"/>
                    <a:pt x="188006" y="232845"/>
                  </a:cubicBezTo>
                  <a:cubicBezTo>
                    <a:pt x="188006" y="232845"/>
                    <a:pt x="188006" y="232845"/>
                    <a:pt x="188006" y="311499"/>
                  </a:cubicBezTo>
                  <a:cubicBezTo>
                    <a:pt x="188006" y="316743"/>
                    <a:pt x="184060" y="320675"/>
                    <a:pt x="178798" y="320675"/>
                  </a:cubicBezTo>
                  <a:cubicBezTo>
                    <a:pt x="173537" y="320675"/>
                    <a:pt x="169591" y="316743"/>
                    <a:pt x="169591" y="311499"/>
                  </a:cubicBezTo>
                  <a:cubicBezTo>
                    <a:pt x="169591" y="311499"/>
                    <a:pt x="169591" y="311499"/>
                    <a:pt x="168275" y="311499"/>
                  </a:cubicBezTo>
                  <a:cubicBezTo>
                    <a:pt x="168275" y="316743"/>
                    <a:pt x="164329" y="320675"/>
                    <a:pt x="159068" y="320675"/>
                  </a:cubicBezTo>
                  <a:cubicBezTo>
                    <a:pt x="153807" y="320675"/>
                    <a:pt x="148545" y="316743"/>
                    <a:pt x="148545" y="311499"/>
                  </a:cubicBezTo>
                  <a:cubicBezTo>
                    <a:pt x="148545" y="311499"/>
                    <a:pt x="148545" y="311499"/>
                    <a:pt x="148545" y="234156"/>
                  </a:cubicBezTo>
                  <a:cubicBezTo>
                    <a:pt x="147230" y="231534"/>
                    <a:pt x="145914" y="226291"/>
                    <a:pt x="145914" y="222358"/>
                  </a:cubicBezTo>
                  <a:cubicBezTo>
                    <a:pt x="145914" y="222358"/>
                    <a:pt x="145914" y="222358"/>
                    <a:pt x="145914" y="192208"/>
                  </a:cubicBezTo>
                  <a:cubicBezTo>
                    <a:pt x="143284" y="200073"/>
                    <a:pt x="141968" y="211871"/>
                    <a:pt x="141968" y="224980"/>
                  </a:cubicBezTo>
                  <a:cubicBezTo>
                    <a:pt x="141968" y="230224"/>
                    <a:pt x="138022" y="235467"/>
                    <a:pt x="132761" y="235467"/>
                  </a:cubicBezTo>
                  <a:cubicBezTo>
                    <a:pt x="127499" y="235467"/>
                    <a:pt x="123553" y="230224"/>
                    <a:pt x="123553" y="224980"/>
                  </a:cubicBezTo>
                  <a:cubicBezTo>
                    <a:pt x="122238" y="176477"/>
                    <a:pt x="138022" y="156814"/>
                    <a:pt x="149860" y="150259"/>
                  </a:cubicBezTo>
                  <a:cubicBezTo>
                    <a:pt x="149860" y="150259"/>
                    <a:pt x="149860" y="150259"/>
                    <a:pt x="168275" y="175166"/>
                  </a:cubicBezTo>
                  <a:cubicBezTo>
                    <a:pt x="168275" y="175166"/>
                    <a:pt x="168275" y="175166"/>
                    <a:pt x="188006" y="147637"/>
                  </a:cubicBezTo>
                  <a:close/>
                  <a:moveTo>
                    <a:pt x="168414" y="138112"/>
                  </a:moveTo>
                  <a:cubicBezTo>
                    <a:pt x="171037" y="138112"/>
                    <a:pt x="173659" y="139382"/>
                    <a:pt x="174971" y="141922"/>
                  </a:cubicBezTo>
                  <a:cubicBezTo>
                    <a:pt x="174971" y="141922"/>
                    <a:pt x="174971" y="141922"/>
                    <a:pt x="180217" y="139382"/>
                  </a:cubicBezTo>
                  <a:cubicBezTo>
                    <a:pt x="181528" y="139382"/>
                    <a:pt x="181528" y="139382"/>
                    <a:pt x="182840" y="139382"/>
                  </a:cubicBezTo>
                  <a:cubicBezTo>
                    <a:pt x="182840" y="140652"/>
                    <a:pt x="184151" y="140652"/>
                    <a:pt x="184151" y="141922"/>
                  </a:cubicBezTo>
                  <a:cubicBezTo>
                    <a:pt x="184151" y="141922"/>
                    <a:pt x="184151" y="141922"/>
                    <a:pt x="184151" y="148272"/>
                  </a:cubicBezTo>
                  <a:cubicBezTo>
                    <a:pt x="184151" y="149542"/>
                    <a:pt x="184151" y="150812"/>
                    <a:pt x="182840" y="150812"/>
                  </a:cubicBezTo>
                  <a:cubicBezTo>
                    <a:pt x="182840" y="150812"/>
                    <a:pt x="181528" y="150812"/>
                    <a:pt x="180217" y="150812"/>
                  </a:cubicBezTo>
                  <a:cubicBezTo>
                    <a:pt x="178905" y="150812"/>
                    <a:pt x="174971" y="149542"/>
                    <a:pt x="173659" y="149542"/>
                  </a:cubicBezTo>
                  <a:cubicBezTo>
                    <a:pt x="172348" y="150812"/>
                    <a:pt x="171037" y="150812"/>
                    <a:pt x="169725" y="150812"/>
                  </a:cubicBezTo>
                  <a:cubicBezTo>
                    <a:pt x="167102" y="150812"/>
                    <a:pt x="165791" y="150812"/>
                    <a:pt x="164479" y="149542"/>
                  </a:cubicBezTo>
                  <a:cubicBezTo>
                    <a:pt x="161857" y="149542"/>
                    <a:pt x="159234" y="150812"/>
                    <a:pt x="157922" y="150812"/>
                  </a:cubicBezTo>
                  <a:cubicBezTo>
                    <a:pt x="156611" y="150812"/>
                    <a:pt x="155299" y="150812"/>
                    <a:pt x="155299" y="150812"/>
                  </a:cubicBezTo>
                  <a:cubicBezTo>
                    <a:pt x="153988" y="149542"/>
                    <a:pt x="153988" y="149542"/>
                    <a:pt x="153988" y="148272"/>
                  </a:cubicBezTo>
                  <a:cubicBezTo>
                    <a:pt x="153988" y="148272"/>
                    <a:pt x="153988" y="148272"/>
                    <a:pt x="153988" y="141922"/>
                  </a:cubicBezTo>
                  <a:cubicBezTo>
                    <a:pt x="153988" y="140652"/>
                    <a:pt x="153988" y="140652"/>
                    <a:pt x="155299" y="139382"/>
                  </a:cubicBezTo>
                  <a:cubicBezTo>
                    <a:pt x="156611" y="139382"/>
                    <a:pt x="156611" y="139382"/>
                    <a:pt x="157922" y="139382"/>
                  </a:cubicBezTo>
                  <a:cubicBezTo>
                    <a:pt x="157922" y="139382"/>
                    <a:pt x="157922" y="139382"/>
                    <a:pt x="163168" y="141922"/>
                  </a:cubicBezTo>
                  <a:cubicBezTo>
                    <a:pt x="164479" y="139382"/>
                    <a:pt x="167102" y="138112"/>
                    <a:pt x="168414" y="138112"/>
                  </a:cubicBezTo>
                  <a:close/>
                  <a:moveTo>
                    <a:pt x="307312" y="88900"/>
                  </a:moveTo>
                  <a:cubicBezTo>
                    <a:pt x="317738" y="96838"/>
                    <a:pt x="333376" y="115359"/>
                    <a:pt x="333376" y="161661"/>
                  </a:cubicBezTo>
                  <a:cubicBezTo>
                    <a:pt x="333376" y="166953"/>
                    <a:pt x="328163" y="170921"/>
                    <a:pt x="324254" y="170921"/>
                  </a:cubicBezTo>
                  <a:cubicBezTo>
                    <a:pt x="319041" y="170921"/>
                    <a:pt x="315132" y="166953"/>
                    <a:pt x="315132" y="161661"/>
                  </a:cubicBezTo>
                  <a:cubicBezTo>
                    <a:pt x="315132" y="148432"/>
                    <a:pt x="313828" y="137848"/>
                    <a:pt x="311222" y="129911"/>
                  </a:cubicBezTo>
                  <a:cubicBezTo>
                    <a:pt x="311222" y="129911"/>
                    <a:pt x="311222" y="129911"/>
                    <a:pt x="311222" y="159015"/>
                  </a:cubicBezTo>
                  <a:cubicBezTo>
                    <a:pt x="311222" y="162984"/>
                    <a:pt x="309919" y="166953"/>
                    <a:pt x="308616" y="170921"/>
                  </a:cubicBezTo>
                  <a:cubicBezTo>
                    <a:pt x="308616" y="170921"/>
                    <a:pt x="308616" y="170921"/>
                    <a:pt x="308616" y="246328"/>
                  </a:cubicBezTo>
                  <a:cubicBezTo>
                    <a:pt x="308616" y="251619"/>
                    <a:pt x="304706" y="255588"/>
                    <a:pt x="299493" y="255588"/>
                  </a:cubicBezTo>
                  <a:cubicBezTo>
                    <a:pt x="294281" y="255588"/>
                    <a:pt x="290371" y="251619"/>
                    <a:pt x="290371" y="246328"/>
                  </a:cubicBezTo>
                  <a:cubicBezTo>
                    <a:pt x="290371" y="246328"/>
                    <a:pt x="290371" y="246328"/>
                    <a:pt x="289068" y="246328"/>
                  </a:cubicBezTo>
                  <a:cubicBezTo>
                    <a:pt x="289068" y="251619"/>
                    <a:pt x="285158" y="255588"/>
                    <a:pt x="279946" y="255588"/>
                  </a:cubicBezTo>
                  <a:cubicBezTo>
                    <a:pt x="274733" y="255588"/>
                    <a:pt x="270823" y="251619"/>
                    <a:pt x="270823" y="246328"/>
                  </a:cubicBezTo>
                  <a:cubicBezTo>
                    <a:pt x="270823" y="246328"/>
                    <a:pt x="270823" y="246328"/>
                    <a:pt x="270823" y="172244"/>
                  </a:cubicBezTo>
                  <a:cubicBezTo>
                    <a:pt x="269520" y="169598"/>
                    <a:pt x="268217" y="165630"/>
                    <a:pt x="268217" y="160338"/>
                  </a:cubicBezTo>
                  <a:cubicBezTo>
                    <a:pt x="268217" y="160338"/>
                    <a:pt x="268217" y="160338"/>
                    <a:pt x="268217" y="131234"/>
                  </a:cubicBezTo>
                  <a:cubicBezTo>
                    <a:pt x="264308" y="139171"/>
                    <a:pt x="264308" y="149755"/>
                    <a:pt x="264308" y="164307"/>
                  </a:cubicBezTo>
                  <a:cubicBezTo>
                    <a:pt x="264308" y="168275"/>
                    <a:pt x="260398" y="172244"/>
                    <a:pt x="255185" y="172244"/>
                  </a:cubicBezTo>
                  <a:cubicBezTo>
                    <a:pt x="249973" y="172244"/>
                    <a:pt x="246063" y="168275"/>
                    <a:pt x="246063" y="164307"/>
                  </a:cubicBezTo>
                  <a:cubicBezTo>
                    <a:pt x="246063" y="116682"/>
                    <a:pt x="261701" y="98161"/>
                    <a:pt x="272127" y="91546"/>
                  </a:cubicBezTo>
                  <a:cubicBezTo>
                    <a:pt x="272127" y="91546"/>
                    <a:pt x="272127" y="91546"/>
                    <a:pt x="289068" y="115359"/>
                  </a:cubicBezTo>
                  <a:cubicBezTo>
                    <a:pt x="289068" y="115359"/>
                    <a:pt x="289068" y="115359"/>
                    <a:pt x="307312" y="88900"/>
                  </a:cubicBezTo>
                  <a:close/>
                  <a:moveTo>
                    <a:pt x="168276" y="88900"/>
                  </a:moveTo>
                  <a:cubicBezTo>
                    <a:pt x="181428" y="88900"/>
                    <a:pt x="192089" y="99561"/>
                    <a:pt x="192089" y="112713"/>
                  </a:cubicBezTo>
                  <a:cubicBezTo>
                    <a:pt x="192089" y="125865"/>
                    <a:pt x="181428" y="136526"/>
                    <a:pt x="168276" y="136526"/>
                  </a:cubicBezTo>
                  <a:cubicBezTo>
                    <a:pt x="155124" y="136526"/>
                    <a:pt x="144463" y="125865"/>
                    <a:pt x="144463" y="112713"/>
                  </a:cubicBezTo>
                  <a:cubicBezTo>
                    <a:pt x="144463" y="99561"/>
                    <a:pt x="155124" y="88900"/>
                    <a:pt x="168276" y="88900"/>
                  </a:cubicBezTo>
                  <a:close/>
                  <a:moveTo>
                    <a:pt x="62177" y="88900"/>
                  </a:moveTo>
                  <a:cubicBezTo>
                    <a:pt x="72761" y="96838"/>
                    <a:pt x="87313" y="115359"/>
                    <a:pt x="87313" y="161661"/>
                  </a:cubicBezTo>
                  <a:cubicBezTo>
                    <a:pt x="87313" y="166953"/>
                    <a:pt x="83344" y="170921"/>
                    <a:pt x="78052" y="170921"/>
                  </a:cubicBezTo>
                  <a:cubicBezTo>
                    <a:pt x="74084" y="170921"/>
                    <a:pt x="70115" y="166953"/>
                    <a:pt x="70115" y="161661"/>
                  </a:cubicBezTo>
                  <a:cubicBezTo>
                    <a:pt x="70115" y="148432"/>
                    <a:pt x="68792" y="137848"/>
                    <a:pt x="66146" y="129911"/>
                  </a:cubicBezTo>
                  <a:cubicBezTo>
                    <a:pt x="66146" y="129911"/>
                    <a:pt x="66146" y="129911"/>
                    <a:pt x="66146" y="159015"/>
                  </a:cubicBezTo>
                  <a:cubicBezTo>
                    <a:pt x="66146" y="162984"/>
                    <a:pt x="64823" y="166953"/>
                    <a:pt x="63500" y="170921"/>
                  </a:cubicBezTo>
                  <a:cubicBezTo>
                    <a:pt x="63500" y="170921"/>
                    <a:pt x="63500" y="170921"/>
                    <a:pt x="63500" y="246328"/>
                  </a:cubicBezTo>
                  <a:cubicBezTo>
                    <a:pt x="63500" y="251619"/>
                    <a:pt x="58209" y="255588"/>
                    <a:pt x="54240" y="255588"/>
                  </a:cubicBezTo>
                  <a:cubicBezTo>
                    <a:pt x="48948" y="255588"/>
                    <a:pt x="44979" y="251619"/>
                    <a:pt x="44979" y="246328"/>
                  </a:cubicBezTo>
                  <a:cubicBezTo>
                    <a:pt x="44979" y="246328"/>
                    <a:pt x="44979" y="246328"/>
                    <a:pt x="43656" y="246328"/>
                  </a:cubicBezTo>
                  <a:cubicBezTo>
                    <a:pt x="43656" y="251619"/>
                    <a:pt x="39688" y="255588"/>
                    <a:pt x="34396" y="255588"/>
                  </a:cubicBezTo>
                  <a:cubicBezTo>
                    <a:pt x="29104" y="255588"/>
                    <a:pt x="25135" y="251619"/>
                    <a:pt x="25135" y="246328"/>
                  </a:cubicBezTo>
                  <a:cubicBezTo>
                    <a:pt x="25135" y="246328"/>
                    <a:pt x="25135" y="246328"/>
                    <a:pt x="25135" y="172244"/>
                  </a:cubicBezTo>
                  <a:cubicBezTo>
                    <a:pt x="23813" y="169598"/>
                    <a:pt x="21167" y="165630"/>
                    <a:pt x="21167" y="160338"/>
                  </a:cubicBezTo>
                  <a:cubicBezTo>
                    <a:pt x="21167" y="160338"/>
                    <a:pt x="21167" y="160338"/>
                    <a:pt x="21167" y="131234"/>
                  </a:cubicBezTo>
                  <a:cubicBezTo>
                    <a:pt x="18521" y="139171"/>
                    <a:pt x="18521" y="149755"/>
                    <a:pt x="18521" y="164307"/>
                  </a:cubicBezTo>
                  <a:cubicBezTo>
                    <a:pt x="18521" y="168275"/>
                    <a:pt x="14552" y="172244"/>
                    <a:pt x="9260" y="172244"/>
                  </a:cubicBezTo>
                  <a:cubicBezTo>
                    <a:pt x="3969" y="172244"/>
                    <a:pt x="0" y="168275"/>
                    <a:pt x="0" y="164307"/>
                  </a:cubicBezTo>
                  <a:cubicBezTo>
                    <a:pt x="0" y="116682"/>
                    <a:pt x="14552" y="98161"/>
                    <a:pt x="25135" y="91546"/>
                  </a:cubicBezTo>
                  <a:cubicBezTo>
                    <a:pt x="25135" y="91546"/>
                    <a:pt x="25135" y="91546"/>
                    <a:pt x="43656" y="115359"/>
                  </a:cubicBezTo>
                  <a:cubicBezTo>
                    <a:pt x="43656" y="115359"/>
                    <a:pt x="43656" y="115359"/>
                    <a:pt x="62177" y="88900"/>
                  </a:cubicBezTo>
                  <a:close/>
                  <a:moveTo>
                    <a:pt x="290362" y="80962"/>
                  </a:moveTo>
                  <a:cubicBezTo>
                    <a:pt x="291647" y="80962"/>
                    <a:pt x="294217" y="82373"/>
                    <a:pt x="295502" y="83784"/>
                  </a:cubicBezTo>
                  <a:cubicBezTo>
                    <a:pt x="295502" y="83784"/>
                    <a:pt x="295502" y="83784"/>
                    <a:pt x="300643" y="82373"/>
                  </a:cubicBezTo>
                  <a:cubicBezTo>
                    <a:pt x="300643" y="80962"/>
                    <a:pt x="301928" y="80962"/>
                    <a:pt x="303213" y="82373"/>
                  </a:cubicBezTo>
                  <a:cubicBezTo>
                    <a:pt x="303213" y="82373"/>
                    <a:pt x="303213" y="83784"/>
                    <a:pt x="303213" y="83784"/>
                  </a:cubicBezTo>
                  <a:cubicBezTo>
                    <a:pt x="303213" y="83784"/>
                    <a:pt x="303213" y="83784"/>
                    <a:pt x="303213" y="90840"/>
                  </a:cubicBezTo>
                  <a:cubicBezTo>
                    <a:pt x="303213" y="92251"/>
                    <a:pt x="303213" y="93662"/>
                    <a:pt x="303213" y="93662"/>
                  </a:cubicBezTo>
                  <a:cubicBezTo>
                    <a:pt x="301928" y="93662"/>
                    <a:pt x="300643" y="93662"/>
                    <a:pt x="300643" y="93662"/>
                  </a:cubicBezTo>
                  <a:cubicBezTo>
                    <a:pt x="298072" y="93662"/>
                    <a:pt x="295502" y="92251"/>
                    <a:pt x="294217" y="92251"/>
                  </a:cubicBezTo>
                  <a:cubicBezTo>
                    <a:pt x="292932" y="93662"/>
                    <a:pt x="291647" y="93662"/>
                    <a:pt x="290362" y="93662"/>
                  </a:cubicBezTo>
                  <a:cubicBezTo>
                    <a:pt x="287791" y="93662"/>
                    <a:pt x="286506" y="93662"/>
                    <a:pt x="285221" y="92251"/>
                  </a:cubicBezTo>
                  <a:cubicBezTo>
                    <a:pt x="283936" y="92251"/>
                    <a:pt x="281366" y="93662"/>
                    <a:pt x="278795" y="93662"/>
                  </a:cubicBezTo>
                  <a:cubicBezTo>
                    <a:pt x="278795" y="93662"/>
                    <a:pt x="277510" y="93662"/>
                    <a:pt x="277510" y="93662"/>
                  </a:cubicBezTo>
                  <a:cubicBezTo>
                    <a:pt x="276225" y="92251"/>
                    <a:pt x="276225" y="92251"/>
                    <a:pt x="276225" y="90840"/>
                  </a:cubicBezTo>
                  <a:cubicBezTo>
                    <a:pt x="276225" y="90840"/>
                    <a:pt x="276225" y="90840"/>
                    <a:pt x="276225" y="83784"/>
                  </a:cubicBezTo>
                  <a:cubicBezTo>
                    <a:pt x="276225" y="83784"/>
                    <a:pt x="276225" y="82373"/>
                    <a:pt x="277510" y="82373"/>
                  </a:cubicBezTo>
                  <a:cubicBezTo>
                    <a:pt x="277510" y="80962"/>
                    <a:pt x="278795" y="80962"/>
                    <a:pt x="278795" y="82373"/>
                  </a:cubicBezTo>
                  <a:cubicBezTo>
                    <a:pt x="278795" y="82373"/>
                    <a:pt x="278795" y="82373"/>
                    <a:pt x="283936" y="83784"/>
                  </a:cubicBezTo>
                  <a:cubicBezTo>
                    <a:pt x="285221" y="82373"/>
                    <a:pt x="287791" y="80962"/>
                    <a:pt x="290362" y="80962"/>
                  </a:cubicBezTo>
                  <a:close/>
                  <a:moveTo>
                    <a:pt x="43656" y="80962"/>
                  </a:moveTo>
                  <a:cubicBezTo>
                    <a:pt x="46399" y="80962"/>
                    <a:pt x="49141" y="82391"/>
                    <a:pt x="49141" y="83820"/>
                  </a:cubicBezTo>
                  <a:cubicBezTo>
                    <a:pt x="49141" y="83820"/>
                    <a:pt x="49141" y="83820"/>
                    <a:pt x="54625" y="82391"/>
                  </a:cubicBezTo>
                  <a:cubicBezTo>
                    <a:pt x="55996" y="80962"/>
                    <a:pt x="57367" y="80962"/>
                    <a:pt x="57367" y="82391"/>
                  </a:cubicBezTo>
                  <a:cubicBezTo>
                    <a:pt x="58738" y="82391"/>
                    <a:pt x="58738" y="83820"/>
                    <a:pt x="58738" y="83820"/>
                  </a:cubicBezTo>
                  <a:cubicBezTo>
                    <a:pt x="58738" y="83820"/>
                    <a:pt x="58738" y="83820"/>
                    <a:pt x="58738" y="90964"/>
                  </a:cubicBezTo>
                  <a:cubicBezTo>
                    <a:pt x="58738" y="92393"/>
                    <a:pt x="58738" y="93821"/>
                    <a:pt x="57367" y="93821"/>
                  </a:cubicBezTo>
                  <a:cubicBezTo>
                    <a:pt x="57367" y="93821"/>
                    <a:pt x="55996" y="93821"/>
                    <a:pt x="55996" y="93821"/>
                  </a:cubicBezTo>
                  <a:cubicBezTo>
                    <a:pt x="53254" y="93821"/>
                    <a:pt x="50512" y="92393"/>
                    <a:pt x="49141" y="92393"/>
                  </a:cubicBezTo>
                  <a:cubicBezTo>
                    <a:pt x="47770" y="93821"/>
                    <a:pt x="46399" y="95250"/>
                    <a:pt x="43656" y="95250"/>
                  </a:cubicBezTo>
                  <a:cubicBezTo>
                    <a:pt x="42285" y="95250"/>
                    <a:pt x="39543" y="93821"/>
                    <a:pt x="39543" y="92393"/>
                  </a:cubicBezTo>
                  <a:cubicBezTo>
                    <a:pt x="36801" y="92393"/>
                    <a:pt x="35430" y="93821"/>
                    <a:pt x="32688" y="93821"/>
                  </a:cubicBezTo>
                  <a:cubicBezTo>
                    <a:pt x="31317" y="93821"/>
                    <a:pt x="31317" y="93821"/>
                    <a:pt x="29946" y="93821"/>
                  </a:cubicBezTo>
                  <a:cubicBezTo>
                    <a:pt x="29946" y="93821"/>
                    <a:pt x="28575" y="92393"/>
                    <a:pt x="28575" y="90964"/>
                  </a:cubicBezTo>
                  <a:cubicBezTo>
                    <a:pt x="28575" y="90964"/>
                    <a:pt x="28575" y="90964"/>
                    <a:pt x="28575" y="83820"/>
                  </a:cubicBezTo>
                  <a:cubicBezTo>
                    <a:pt x="28575" y="83820"/>
                    <a:pt x="29946" y="82391"/>
                    <a:pt x="29946" y="82391"/>
                  </a:cubicBezTo>
                  <a:cubicBezTo>
                    <a:pt x="31317" y="80962"/>
                    <a:pt x="32688" y="80962"/>
                    <a:pt x="32688" y="82391"/>
                  </a:cubicBezTo>
                  <a:cubicBezTo>
                    <a:pt x="32688" y="82391"/>
                    <a:pt x="32688" y="82391"/>
                    <a:pt x="38172" y="83820"/>
                  </a:cubicBezTo>
                  <a:cubicBezTo>
                    <a:pt x="39543" y="82391"/>
                    <a:pt x="42285" y="80962"/>
                    <a:pt x="43656" y="80962"/>
                  </a:cubicBezTo>
                  <a:close/>
                  <a:moveTo>
                    <a:pt x="288925" y="34925"/>
                  </a:moveTo>
                  <a:cubicBezTo>
                    <a:pt x="301200" y="34925"/>
                    <a:pt x="311150" y="44875"/>
                    <a:pt x="311150" y="57150"/>
                  </a:cubicBezTo>
                  <a:cubicBezTo>
                    <a:pt x="311150" y="69425"/>
                    <a:pt x="301200" y="79375"/>
                    <a:pt x="288925" y="79375"/>
                  </a:cubicBezTo>
                  <a:cubicBezTo>
                    <a:pt x="276650" y="79375"/>
                    <a:pt x="266700" y="69425"/>
                    <a:pt x="266700" y="57150"/>
                  </a:cubicBezTo>
                  <a:cubicBezTo>
                    <a:pt x="266700" y="44875"/>
                    <a:pt x="276650" y="34925"/>
                    <a:pt x="288925" y="34925"/>
                  </a:cubicBezTo>
                  <a:close/>
                  <a:moveTo>
                    <a:pt x="44450" y="34925"/>
                  </a:moveTo>
                  <a:cubicBezTo>
                    <a:pt x="56725" y="34925"/>
                    <a:pt x="66675" y="44875"/>
                    <a:pt x="66675" y="57150"/>
                  </a:cubicBezTo>
                  <a:cubicBezTo>
                    <a:pt x="66675" y="69425"/>
                    <a:pt x="56725" y="79375"/>
                    <a:pt x="44450" y="79375"/>
                  </a:cubicBezTo>
                  <a:cubicBezTo>
                    <a:pt x="32175" y="79375"/>
                    <a:pt x="22225" y="69425"/>
                    <a:pt x="22225" y="57150"/>
                  </a:cubicBezTo>
                  <a:cubicBezTo>
                    <a:pt x="22225" y="44875"/>
                    <a:pt x="32175" y="34925"/>
                    <a:pt x="44450" y="34925"/>
                  </a:cubicBezTo>
                  <a:close/>
                  <a:moveTo>
                    <a:pt x="177842" y="30162"/>
                  </a:moveTo>
                  <a:cubicBezTo>
                    <a:pt x="184317" y="35428"/>
                    <a:pt x="192088" y="45960"/>
                    <a:pt x="192088" y="72289"/>
                  </a:cubicBezTo>
                  <a:cubicBezTo>
                    <a:pt x="192088" y="74922"/>
                    <a:pt x="190793" y="77555"/>
                    <a:pt x="186908" y="77555"/>
                  </a:cubicBezTo>
                  <a:cubicBezTo>
                    <a:pt x="184317" y="77555"/>
                    <a:pt x="181727" y="74922"/>
                    <a:pt x="181727" y="72289"/>
                  </a:cubicBezTo>
                  <a:cubicBezTo>
                    <a:pt x="181727" y="64390"/>
                    <a:pt x="181727" y="59124"/>
                    <a:pt x="180432" y="53859"/>
                  </a:cubicBezTo>
                  <a:cubicBezTo>
                    <a:pt x="180432" y="53859"/>
                    <a:pt x="180432" y="53859"/>
                    <a:pt x="180432" y="70973"/>
                  </a:cubicBezTo>
                  <a:cubicBezTo>
                    <a:pt x="180432" y="73606"/>
                    <a:pt x="179137" y="74922"/>
                    <a:pt x="179137" y="77555"/>
                  </a:cubicBezTo>
                  <a:cubicBezTo>
                    <a:pt x="179137" y="77555"/>
                    <a:pt x="179137" y="77555"/>
                    <a:pt x="179137" y="82821"/>
                  </a:cubicBezTo>
                  <a:cubicBezTo>
                    <a:pt x="171367" y="82821"/>
                    <a:pt x="164891" y="82821"/>
                    <a:pt x="157121" y="84137"/>
                  </a:cubicBezTo>
                  <a:cubicBezTo>
                    <a:pt x="157121" y="84137"/>
                    <a:pt x="157121" y="84137"/>
                    <a:pt x="157121" y="78871"/>
                  </a:cubicBezTo>
                  <a:cubicBezTo>
                    <a:pt x="155826" y="76238"/>
                    <a:pt x="155826" y="73606"/>
                    <a:pt x="155826" y="72289"/>
                  </a:cubicBezTo>
                  <a:cubicBezTo>
                    <a:pt x="155826" y="72289"/>
                    <a:pt x="155826" y="72289"/>
                    <a:pt x="155826" y="55175"/>
                  </a:cubicBezTo>
                  <a:cubicBezTo>
                    <a:pt x="153236" y="59124"/>
                    <a:pt x="153236" y="65707"/>
                    <a:pt x="153236" y="73606"/>
                  </a:cubicBezTo>
                  <a:cubicBezTo>
                    <a:pt x="153236" y="76238"/>
                    <a:pt x="150645" y="78871"/>
                    <a:pt x="148055" y="78871"/>
                  </a:cubicBezTo>
                  <a:cubicBezTo>
                    <a:pt x="145465" y="78871"/>
                    <a:pt x="142875" y="76238"/>
                    <a:pt x="142875" y="73606"/>
                  </a:cubicBezTo>
                  <a:cubicBezTo>
                    <a:pt x="142875" y="47276"/>
                    <a:pt x="151940" y="35428"/>
                    <a:pt x="157121" y="31479"/>
                  </a:cubicBezTo>
                  <a:cubicBezTo>
                    <a:pt x="157121" y="31479"/>
                    <a:pt x="157121" y="31479"/>
                    <a:pt x="167481" y="45960"/>
                  </a:cubicBezTo>
                  <a:cubicBezTo>
                    <a:pt x="167481" y="45960"/>
                    <a:pt x="167481" y="45960"/>
                    <a:pt x="168777" y="43985"/>
                  </a:cubicBezTo>
                  <a:lnTo>
                    <a:pt x="175759" y="33338"/>
                  </a:lnTo>
                  <a:lnTo>
                    <a:pt x="176458" y="33338"/>
                  </a:lnTo>
                  <a:cubicBezTo>
                    <a:pt x="177801" y="33338"/>
                    <a:pt x="177801" y="31751"/>
                    <a:pt x="177801" y="31751"/>
                  </a:cubicBezTo>
                  <a:lnTo>
                    <a:pt x="177801" y="30225"/>
                  </a:lnTo>
                  <a:close/>
                  <a:moveTo>
                    <a:pt x="208481" y="25427"/>
                  </a:moveTo>
                  <a:cubicBezTo>
                    <a:pt x="211073" y="25104"/>
                    <a:pt x="213989" y="25751"/>
                    <a:pt x="216581" y="27689"/>
                  </a:cubicBezTo>
                  <a:cubicBezTo>
                    <a:pt x="216581" y="27689"/>
                    <a:pt x="216581" y="27689"/>
                    <a:pt x="256754" y="61285"/>
                  </a:cubicBezTo>
                  <a:cubicBezTo>
                    <a:pt x="260642" y="65161"/>
                    <a:pt x="261938" y="71622"/>
                    <a:pt x="258050" y="75499"/>
                  </a:cubicBezTo>
                  <a:cubicBezTo>
                    <a:pt x="256754" y="78083"/>
                    <a:pt x="252867" y="79375"/>
                    <a:pt x="250275" y="79375"/>
                  </a:cubicBezTo>
                  <a:cubicBezTo>
                    <a:pt x="247683" y="79375"/>
                    <a:pt x="246387" y="78083"/>
                    <a:pt x="243795" y="76791"/>
                  </a:cubicBezTo>
                  <a:cubicBezTo>
                    <a:pt x="243795" y="76791"/>
                    <a:pt x="243795" y="76791"/>
                    <a:pt x="203622" y="43195"/>
                  </a:cubicBezTo>
                  <a:cubicBezTo>
                    <a:pt x="198438" y="39318"/>
                    <a:pt x="198438" y="32857"/>
                    <a:pt x="202326" y="28981"/>
                  </a:cubicBezTo>
                  <a:cubicBezTo>
                    <a:pt x="203622" y="27043"/>
                    <a:pt x="205890" y="25750"/>
                    <a:pt x="208481" y="25427"/>
                  </a:cubicBezTo>
                  <a:close/>
                  <a:moveTo>
                    <a:pt x="127584" y="25427"/>
                  </a:moveTo>
                  <a:cubicBezTo>
                    <a:pt x="130013" y="25750"/>
                    <a:pt x="132281" y="27043"/>
                    <a:pt x="134225" y="28981"/>
                  </a:cubicBezTo>
                  <a:cubicBezTo>
                    <a:pt x="138113" y="32857"/>
                    <a:pt x="136817" y="39318"/>
                    <a:pt x="132929" y="43195"/>
                  </a:cubicBezTo>
                  <a:cubicBezTo>
                    <a:pt x="132929" y="43195"/>
                    <a:pt x="132929" y="43195"/>
                    <a:pt x="92756" y="76791"/>
                  </a:cubicBezTo>
                  <a:cubicBezTo>
                    <a:pt x="90164" y="78083"/>
                    <a:pt x="87572" y="79375"/>
                    <a:pt x="86276" y="79375"/>
                  </a:cubicBezTo>
                  <a:cubicBezTo>
                    <a:pt x="82388" y="79375"/>
                    <a:pt x="79797" y="78083"/>
                    <a:pt x="78501" y="75499"/>
                  </a:cubicBezTo>
                  <a:cubicBezTo>
                    <a:pt x="74613" y="71622"/>
                    <a:pt x="75909" y="65161"/>
                    <a:pt x="79797" y="61285"/>
                  </a:cubicBezTo>
                  <a:cubicBezTo>
                    <a:pt x="79797" y="61285"/>
                    <a:pt x="79797" y="61285"/>
                    <a:pt x="119970" y="27689"/>
                  </a:cubicBezTo>
                  <a:cubicBezTo>
                    <a:pt x="122562" y="25751"/>
                    <a:pt x="125154" y="25104"/>
                    <a:pt x="127584" y="25427"/>
                  </a:cubicBezTo>
                  <a:close/>
                  <a:moveTo>
                    <a:pt x="161681" y="25400"/>
                  </a:moveTo>
                  <a:cubicBezTo>
                    <a:pt x="161681" y="25400"/>
                    <a:pt x="161681" y="25400"/>
                    <a:pt x="163025" y="25400"/>
                  </a:cubicBezTo>
                  <a:cubicBezTo>
                    <a:pt x="163025" y="25400"/>
                    <a:pt x="163025" y="25400"/>
                    <a:pt x="165711" y="26988"/>
                  </a:cubicBezTo>
                  <a:cubicBezTo>
                    <a:pt x="165711" y="25400"/>
                    <a:pt x="167054" y="25400"/>
                    <a:pt x="168398" y="25400"/>
                  </a:cubicBezTo>
                  <a:cubicBezTo>
                    <a:pt x="169741" y="25400"/>
                    <a:pt x="171084" y="25400"/>
                    <a:pt x="172428" y="26988"/>
                  </a:cubicBezTo>
                  <a:cubicBezTo>
                    <a:pt x="172428" y="26988"/>
                    <a:pt x="172428" y="26988"/>
                    <a:pt x="175114" y="25400"/>
                  </a:cubicBezTo>
                  <a:cubicBezTo>
                    <a:pt x="175114" y="25400"/>
                    <a:pt x="176458" y="25400"/>
                    <a:pt x="176458" y="25400"/>
                  </a:cubicBezTo>
                  <a:cubicBezTo>
                    <a:pt x="176458" y="25400"/>
                    <a:pt x="177801" y="26988"/>
                    <a:pt x="177801" y="26988"/>
                  </a:cubicBezTo>
                  <a:lnTo>
                    <a:pt x="177801" y="30225"/>
                  </a:lnTo>
                  <a:lnTo>
                    <a:pt x="175759" y="33338"/>
                  </a:lnTo>
                  <a:lnTo>
                    <a:pt x="175114" y="33338"/>
                  </a:lnTo>
                  <a:cubicBezTo>
                    <a:pt x="173771" y="33338"/>
                    <a:pt x="172428" y="33338"/>
                    <a:pt x="171084" y="31751"/>
                  </a:cubicBezTo>
                  <a:cubicBezTo>
                    <a:pt x="171084" y="33338"/>
                    <a:pt x="169741" y="33338"/>
                    <a:pt x="168398" y="33338"/>
                  </a:cubicBezTo>
                  <a:cubicBezTo>
                    <a:pt x="168398" y="33338"/>
                    <a:pt x="167054" y="33338"/>
                    <a:pt x="165711" y="31751"/>
                  </a:cubicBezTo>
                  <a:cubicBezTo>
                    <a:pt x="165711" y="31751"/>
                    <a:pt x="163025" y="33338"/>
                    <a:pt x="163025" y="33338"/>
                  </a:cubicBezTo>
                  <a:cubicBezTo>
                    <a:pt x="161681" y="33338"/>
                    <a:pt x="161681" y="33338"/>
                    <a:pt x="161681" y="33338"/>
                  </a:cubicBezTo>
                  <a:cubicBezTo>
                    <a:pt x="160338" y="33338"/>
                    <a:pt x="160338" y="31751"/>
                    <a:pt x="160338" y="31751"/>
                  </a:cubicBezTo>
                  <a:cubicBezTo>
                    <a:pt x="160338" y="31751"/>
                    <a:pt x="160338" y="31751"/>
                    <a:pt x="160338" y="26988"/>
                  </a:cubicBezTo>
                  <a:cubicBezTo>
                    <a:pt x="160338" y="26988"/>
                    <a:pt x="160338" y="25400"/>
                    <a:pt x="161681" y="25400"/>
                  </a:cubicBezTo>
                  <a:close/>
                  <a:moveTo>
                    <a:pt x="167482" y="0"/>
                  </a:moveTo>
                  <a:cubicBezTo>
                    <a:pt x="174935" y="0"/>
                    <a:pt x="180976" y="5686"/>
                    <a:pt x="180976" y="12700"/>
                  </a:cubicBezTo>
                  <a:cubicBezTo>
                    <a:pt x="180976" y="19714"/>
                    <a:pt x="174935" y="25400"/>
                    <a:pt x="167482" y="25400"/>
                  </a:cubicBezTo>
                  <a:cubicBezTo>
                    <a:pt x="160029" y="25400"/>
                    <a:pt x="153988" y="19714"/>
                    <a:pt x="153988" y="12700"/>
                  </a:cubicBezTo>
                  <a:cubicBezTo>
                    <a:pt x="153988" y="5686"/>
                    <a:pt x="160029" y="0"/>
                    <a:pt x="16748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2" name="文本框 41"/>
            <p:cNvSpPr txBox="1"/>
            <p:nvPr/>
          </p:nvSpPr>
          <p:spPr>
            <a:xfrm>
              <a:off x="6822943" y="2698314"/>
              <a:ext cx="1213794" cy="830997"/>
            </a:xfrm>
            <a:prstGeom prst="rect">
              <a:avLst/>
            </a:prstGeom>
            <a:noFill/>
          </p:spPr>
          <p:txBody>
            <a:bodyPr wrap="none" rtlCol="0">
              <a:spAutoFit/>
            </a:bodyPr>
            <a:lstStyle/>
            <a:p>
              <a:pPr algn="ctr"/>
              <a:r>
                <a:rPr lang="en-US" altLang="zh-CN" sz="4800" b="1" dirty="0">
                  <a:solidFill>
                    <a:srgbClr val="FEBF00"/>
                  </a:solidFill>
                </a:rPr>
                <a:t>968</a:t>
              </a:r>
              <a:endParaRPr lang="zh-CN" altLang="en-US" sz="4800" b="1" dirty="0">
                <a:solidFill>
                  <a:srgbClr val="FEBF00"/>
                </a:solidFill>
              </a:endParaRPr>
            </a:p>
          </p:txBody>
        </p:sp>
      </p:grpSp>
      <p:grpSp>
        <p:nvGrpSpPr>
          <p:cNvPr id="47" name="组合 46"/>
          <p:cNvGrpSpPr/>
          <p:nvPr/>
        </p:nvGrpSpPr>
        <p:grpSpPr>
          <a:xfrm>
            <a:off x="9013372" y="2064986"/>
            <a:ext cx="2274888" cy="2198017"/>
            <a:chOff x="9013372" y="2064986"/>
            <a:chExt cx="2274888" cy="2198017"/>
          </a:xfrm>
        </p:grpSpPr>
        <p:sp>
          <p:nvSpPr>
            <p:cNvPr id="19" name="弧形 18"/>
            <p:cNvSpPr/>
            <p:nvPr/>
          </p:nvSpPr>
          <p:spPr>
            <a:xfrm>
              <a:off x="9013372" y="2064986"/>
              <a:ext cx="2198017" cy="2198017"/>
            </a:xfrm>
            <a:prstGeom prst="arc">
              <a:avLst>
                <a:gd name="adj1" fmla="val 3391749"/>
                <a:gd name="adj2" fmla="val 1065891"/>
              </a:avLst>
            </a:prstGeom>
            <a:ln>
              <a:solidFill>
                <a:srgbClr val="515151"/>
              </a:solidFill>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nvSpPr>
          <p:spPr>
            <a:xfrm>
              <a:off x="10715696" y="3529311"/>
              <a:ext cx="572564" cy="572564"/>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20"/>
            <p:cNvSpPr/>
            <p:nvPr/>
          </p:nvSpPr>
          <p:spPr>
            <a:xfrm>
              <a:off x="10893182" y="3692900"/>
              <a:ext cx="217593" cy="245384"/>
            </a:xfrm>
            <a:custGeom>
              <a:avLst/>
              <a:gdLst>
                <a:gd name="connsiteX0" fmla="*/ 83998 w 298823"/>
                <a:gd name="connsiteY0" fmla="*/ 191940 h 336988"/>
                <a:gd name="connsiteX1" fmla="*/ 75231 w 298823"/>
                <a:gd name="connsiteY1" fmla="*/ 198416 h 336988"/>
                <a:gd name="connsiteX2" fmla="*/ 73932 w 298823"/>
                <a:gd name="connsiteY2" fmla="*/ 208776 h 336988"/>
                <a:gd name="connsiteX3" fmla="*/ 80426 w 298823"/>
                <a:gd name="connsiteY3" fmla="*/ 217842 h 336988"/>
                <a:gd name="connsiteX4" fmla="*/ 115496 w 298823"/>
                <a:gd name="connsiteY4" fmla="*/ 238563 h 336988"/>
                <a:gd name="connsiteX5" fmla="*/ 114197 w 298823"/>
                <a:gd name="connsiteY5" fmla="*/ 233383 h 336988"/>
                <a:gd name="connsiteX6" fmla="*/ 98611 w 298823"/>
                <a:gd name="connsiteY6" fmla="*/ 195826 h 336988"/>
                <a:gd name="connsiteX7" fmla="*/ 94714 w 298823"/>
                <a:gd name="connsiteY7" fmla="*/ 193235 h 336988"/>
                <a:gd name="connsiteX8" fmla="*/ 83998 w 298823"/>
                <a:gd name="connsiteY8" fmla="*/ 191940 h 336988"/>
                <a:gd name="connsiteX9" fmla="*/ 73603 w 298823"/>
                <a:gd name="connsiteY9" fmla="*/ 53869 h 336988"/>
                <a:gd name="connsiteX10" fmla="*/ 65732 w 298823"/>
                <a:gd name="connsiteY10" fmla="*/ 70965 h 336988"/>
                <a:gd name="connsiteX11" fmla="*/ 127388 w 298823"/>
                <a:gd name="connsiteY11" fmla="*/ 227467 h 336988"/>
                <a:gd name="connsiteX12" fmla="*/ 178549 w 298823"/>
                <a:gd name="connsiteY12" fmla="*/ 274812 h 336988"/>
                <a:gd name="connsiteX13" fmla="*/ 183796 w 298823"/>
                <a:gd name="connsiteY13" fmla="*/ 278757 h 336988"/>
                <a:gd name="connsiteX14" fmla="*/ 199538 w 298823"/>
                <a:gd name="connsiteY14" fmla="*/ 319526 h 336988"/>
                <a:gd name="connsiteX15" fmla="*/ 282183 w 298823"/>
                <a:gd name="connsiteY15" fmla="*/ 286648 h 336988"/>
                <a:gd name="connsiteX16" fmla="*/ 266441 w 298823"/>
                <a:gd name="connsiteY16" fmla="*/ 245879 h 336988"/>
                <a:gd name="connsiteX17" fmla="*/ 266441 w 298823"/>
                <a:gd name="connsiteY17" fmla="*/ 239303 h 336988"/>
                <a:gd name="connsiteX18" fmla="*/ 271689 w 298823"/>
                <a:gd name="connsiteY18" fmla="*/ 170916 h 336988"/>
                <a:gd name="connsiteX19" fmla="*/ 244140 w 298823"/>
                <a:gd name="connsiteY19" fmla="*/ 99898 h 336988"/>
                <a:gd name="connsiteX20" fmla="*/ 225775 w 298823"/>
                <a:gd name="connsiteY20" fmla="*/ 92008 h 336988"/>
                <a:gd name="connsiteX21" fmla="*/ 217904 w 298823"/>
                <a:gd name="connsiteY21" fmla="*/ 110419 h 336988"/>
                <a:gd name="connsiteX22" fmla="*/ 229710 w 298823"/>
                <a:gd name="connsiteY22" fmla="*/ 138037 h 336988"/>
                <a:gd name="connsiteX23" fmla="*/ 225775 w 298823"/>
                <a:gd name="connsiteY23" fmla="*/ 147243 h 336988"/>
                <a:gd name="connsiteX24" fmla="*/ 215280 w 298823"/>
                <a:gd name="connsiteY24" fmla="*/ 143298 h 336988"/>
                <a:gd name="connsiteX25" fmla="*/ 204785 w 298823"/>
                <a:gd name="connsiteY25" fmla="*/ 115680 h 336988"/>
                <a:gd name="connsiteX26" fmla="*/ 203474 w 298823"/>
                <a:gd name="connsiteY26" fmla="*/ 113050 h 336988"/>
                <a:gd name="connsiteX27" fmla="*/ 200850 w 298823"/>
                <a:gd name="connsiteY27" fmla="*/ 105159 h 336988"/>
                <a:gd name="connsiteX28" fmla="*/ 192979 w 298823"/>
                <a:gd name="connsiteY28" fmla="*/ 98583 h 336988"/>
                <a:gd name="connsiteX29" fmla="*/ 182484 w 298823"/>
                <a:gd name="connsiteY29" fmla="*/ 97268 h 336988"/>
                <a:gd name="connsiteX30" fmla="*/ 174613 w 298823"/>
                <a:gd name="connsiteY30" fmla="*/ 105159 h 336988"/>
                <a:gd name="connsiteX31" fmla="*/ 174613 w 298823"/>
                <a:gd name="connsiteY31" fmla="*/ 115680 h 336988"/>
                <a:gd name="connsiteX32" fmla="*/ 190355 w 298823"/>
                <a:gd name="connsiteY32" fmla="*/ 155134 h 336988"/>
                <a:gd name="connsiteX33" fmla="*/ 186420 w 298823"/>
                <a:gd name="connsiteY33" fmla="*/ 164340 h 336988"/>
                <a:gd name="connsiteX34" fmla="*/ 177237 w 298823"/>
                <a:gd name="connsiteY34" fmla="*/ 160395 h 336988"/>
                <a:gd name="connsiteX35" fmla="*/ 157560 w 298823"/>
                <a:gd name="connsiteY35" fmla="*/ 111735 h 336988"/>
                <a:gd name="connsiteX36" fmla="*/ 149689 w 298823"/>
                <a:gd name="connsiteY36" fmla="*/ 103844 h 336988"/>
                <a:gd name="connsiteX37" fmla="*/ 139194 w 298823"/>
                <a:gd name="connsiteY37" fmla="*/ 103844 h 336988"/>
                <a:gd name="connsiteX38" fmla="*/ 131323 w 298823"/>
                <a:gd name="connsiteY38" fmla="*/ 122256 h 336988"/>
                <a:gd name="connsiteX39" fmla="*/ 149689 w 298823"/>
                <a:gd name="connsiteY39" fmla="*/ 169601 h 336988"/>
                <a:gd name="connsiteX40" fmla="*/ 145753 w 298823"/>
                <a:gd name="connsiteY40" fmla="*/ 178807 h 336988"/>
                <a:gd name="connsiteX41" fmla="*/ 136570 w 298823"/>
                <a:gd name="connsiteY41" fmla="*/ 174861 h 336988"/>
                <a:gd name="connsiteX42" fmla="*/ 118205 w 298823"/>
                <a:gd name="connsiteY42" fmla="*/ 127516 h 336988"/>
                <a:gd name="connsiteX43" fmla="*/ 91968 w 298823"/>
                <a:gd name="connsiteY43" fmla="*/ 61759 h 336988"/>
                <a:gd name="connsiteX44" fmla="*/ 84753 w 298823"/>
                <a:gd name="connsiteY44" fmla="*/ 53869 h 336988"/>
                <a:gd name="connsiteX45" fmla="*/ 73603 w 298823"/>
                <a:gd name="connsiteY45" fmla="*/ 53869 h 336988"/>
                <a:gd name="connsiteX46" fmla="*/ 56758 w 298823"/>
                <a:gd name="connsiteY46" fmla="*/ 49650 h 336988"/>
                <a:gd name="connsiteX47" fmla="*/ 49954 w 298823"/>
                <a:gd name="connsiteY47" fmla="*/ 55917 h 336988"/>
                <a:gd name="connsiteX48" fmla="*/ 48594 w 298823"/>
                <a:gd name="connsiteY48" fmla="*/ 67197 h 336988"/>
                <a:gd name="connsiteX49" fmla="*/ 51315 w 298823"/>
                <a:gd name="connsiteY49" fmla="*/ 73463 h 336988"/>
                <a:gd name="connsiteX50" fmla="*/ 56758 w 298823"/>
                <a:gd name="connsiteY50" fmla="*/ 49650 h 336988"/>
                <a:gd name="connsiteX51" fmla="*/ 46241 w 298823"/>
                <a:gd name="connsiteY51" fmla="*/ 18716 h 336988"/>
                <a:gd name="connsiteX52" fmla="*/ 18129 w 298823"/>
                <a:gd name="connsiteY52" fmla="*/ 45142 h 336988"/>
                <a:gd name="connsiteX53" fmla="*/ 44588 w 298823"/>
                <a:gd name="connsiteY53" fmla="*/ 109486 h 336988"/>
                <a:gd name="connsiteX54" fmla="*/ 67077 w 298823"/>
                <a:gd name="connsiteY54" fmla="*/ 113425 h 336988"/>
                <a:gd name="connsiteX55" fmla="*/ 59140 w 298823"/>
                <a:gd name="connsiteY55" fmla="*/ 95041 h 336988"/>
                <a:gd name="connsiteX56" fmla="*/ 48556 w 298823"/>
                <a:gd name="connsiteY56" fmla="*/ 91102 h 336988"/>
                <a:gd name="connsiteX57" fmla="*/ 34004 w 298823"/>
                <a:gd name="connsiteY57" fmla="*/ 71405 h 336988"/>
                <a:gd name="connsiteX58" fmla="*/ 37973 w 298823"/>
                <a:gd name="connsiteY58" fmla="*/ 47768 h 336988"/>
                <a:gd name="connsiteX59" fmla="*/ 81629 w 298823"/>
                <a:gd name="connsiteY59" fmla="*/ 37263 h 336988"/>
                <a:gd name="connsiteX60" fmla="*/ 84275 w 298823"/>
                <a:gd name="connsiteY60" fmla="*/ 38577 h 336988"/>
                <a:gd name="connsiteX61" fmla="*/ 105442 w 298823"/>
                <a:gd name="connsiteY61" fmla="*/ 56961 h 336988"/>
                <a:gd name="connsiteX62" fmla="*/ 113379 w 298823"/>
                <a:gd name="connsiteY62" fmla="*/ 75345 h 336988"/>
                <a:gd name="connsiteX63" fmla="*/ 84275 w 298823"/>
                <a:gd name="connsiteY63" fmla="*/ 18880 h 336988"/>
                <a:gd name="connsiteX64" fmla="*/ 46241 w 298823"/>
                <a:gd name="connsiteY64" fmla="*/ 18716 h 336988"/>
                <a:gd name="connsiteX65" fmla="*/ 64058 w 298823"/>
                <a:gd name="connsiteY65" fmla="*/ 0 h 336988"/>
                <a:gd name="connsiteX66" fmla="*/ 89065 w 298823"/>
                <a:gd name="connsiteY66" fmla="*/ 5387 h 336988"/>
                <a:gd name="connsiteX67" fmla="*/ 123284 w 298823"/>
                <a:gd name="connsiteY67" fmla="*/ 89604 h 336988"/>
                <a:gd name="connsiteX68" fmla="*/ 120652 w 298823"/>
                <a:gd name="connsiteY68" fmla="*/ 94867 h 336988"/>
                <a:gd name="connsiteX69" fmla="*/ 121968 w 298823"/>
                <a:gd name="connsiteY69" fmla="*/ 98815 h 336988"/>
                <a:gd name="connsiteX70" fmla="*/ 133813 w 298823"/>
                <a:gd name="connsiteY70" fmla="*/ 90920 h 336988"/>
                <a:gd name="connsiteX71" fmla="*/ 156188 w 298823"/>
                <a:gd name="connsiteY71" fmla="*/ 90920 h 336988"/>
                <a:gd name="connsiteX72" fmla="*/ 164084 w 298823"/>
                <a:gd name="connsiteY72" fmla="*/ 96183 h 336988"/>
                <a:gd name="connsiteX73" fmla="*/ 177246 w 298823"/>
                <a:gd name="connsiteY73" fmla="*/ 84340 h 336988"/>
                <a:gd name="connsiteX74" fmla="*/ 207517 w 298823"/>
                <a:gd name="connsiteY74" fmla="*/ 89604 h 336988"/>
                <a:gd name="connsiteX75" fmla="*/ 220678 w 298823"/>
                <a:gd name="connsiteY75" fmla="*/ 79077 h 336988"/>
                <a:gd name="connsiteX76" fmla="*/ 257530 w 298823"/>
                <a:gd name="connsiteY76" fmla="*/ 94867 h 336988"/>
                <a:gd name="connsiteX77" fmla="*/ 286485 w 298823"/>
                <a:gd name="connsiteY77" fmla="*/ 165925 h 336988"/>
                <a:gd name="connsiteX78" fmla="*/ 281220 w 298823"/>
                <a:gd name="connsiteY78" fmla="*/ 243561 h 336988"/>
                <a:gd name="connsiteX79" fmla="*/ 298330 w 298823"/>
                <a:gd name="connsiteY79" fmla="*/ 289617 h 336988"/>
                <a:gd name="connsiteX80" fmla="*/ 294382 w 298823"/>
                <a:gd name="connsiteY80" fmla="*/ 298828 h 336988"/>
                <a:gd name="connsiteX81" fmla="*/ 198304 w 298823"/>
                <a:gd name="connsiteY81" fmla="*/ 336988 h 336988"/>
                <a:gd name="connsiteX82" fmla="*/ 195672 w 298823"/>
                <a:gd name="connsiteY82" fmla="*/ 336988 h 336988"/>
                <a:gd name="connsiteX83" fmla="*/ 189091 w 298823"/>
                <a:gd name="connsiteY83" fmla="*/ 331725 h 336988"/>
                <a:gd name="connsiteX84" fmla="*/ 170665 w 298823"/>
                <a:gd name="connsiteY84" fmla="*/ 286985 h 336988"/>
                <a:gd name="connsiteX85" fmla="*/ 139078 w 298823"/>
                <a:gd name="connsiteY85" fmla="*/ 269879 h 336988"/>
                <a:gd name="connsiteX86" fmla="*/ 71955 w 298823"/>
                <a:gd name="connsiteY86" fmla="*/ 229087 h 336988"/>
                <a:gd name="connsiteX87" fmla="*/ 58794 w 298823"/>
                <a:gd name="connsiteY87" fmla="*/ 211980 h 336988"/>
                <a:gd name="connsiteX88" fmla="*/ 61426 w 298823"/>
                <a:gd name="connsiteY88" fmla="*/ 189610 h 336988"/>
                <a:gd name="connsiteX89" fmla="*/ 79852 w 298823"/>
                <a:gd name="connsiteY89" fmla="*/ 176452 h 336988"/>
                <a:gd name="connsiteX90" fmla="*/ 90381 w 298823"/>
                <a:gd name="connsiteY90" fmla="*/ 176452 h 336988"/>
                <a:gd name="connsiteX91" fmla="*/ 71955 w 298823"/>
                <a:gd name="connsiteY91" fmla="*/ 127764 h 336988"/>
                <a:gd name="connsiteX92" fmla="*/ 70639 w 298823"/>
                <a:gd name="connsiteY92" fmla="*/ 127764 h 336988"/>
                <a:gd name="connsiteX93" fmla="*/ 64058 w 298823"/>
                <a:gd name="connsiteY93" fmla="*/ 129080 h 336988"/>
                <a:gd name="connsiteX94" fmla="*/ 39052 w 298823"/>
                <a:gd name="connsiteY94" fmla="*/ 123817 h 336988"/>
                <a:gd name="connsiteX95" fmla="*/ 4832 w 298823"/>
                <a:gd name="connsiteY95" fmla="*/ 39600 h 336988"/>
                <a:gd name="connsiteX96" fmla="*/ 64058 w 298823"/>
                <a:gd name="connsiteY96" fmla="*/ 0 h 33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98823" h="336988">
                  <a:moveTo>
                    <a:pt x="83998" y="191940"/>
                  </a:moveTo>
                  <a:cubicBezTo>
                    <a:pt x="80426" y="192912"/>
                    <a:pt x="77179" y="195178"/>
                    <a:pt x="75231" y="198416"/>
                  </a:cubicBezTo>
                  <a:cubicBezTo>
                    <a:pt x="72633" y="201006"/>
                    <a:pt x="72633" y="204891"/>
                    <a:pt x="73932" y="208776"/>
                  </a:cubicBezTo>
                  <a:cubicBezTo>
                    <a:pt x="73932" y="212662"/>
                    <a:pt x="76530" y="215252"/>
                    <a:pt x="80426" y="217842"/>
                  </a:cubicBezTo>
                  <a:lnTo>
                    <a:pt x="115496" y="238563"/>
                  </a:lnTo>
                  <a:cubicBezTo>
                    <a:pt x="115496" y="237268"/>
                    <a:pt x="114197" y="235973"/>
                    <a:pt x="114197" y="233383"/>
                  </a:cubicBezTo>
                  <a:cubicBezTo>
                    <a:pt x="114197" y="233383"/>
                    <a:pt x="114197" y="233383"/>
                    <a:pt x="98611" y="195826"/>
                  </a:cubicBezTo>
                  <a:cubicBezTo>
                    <a:pt x="98611" y="195826"/>
                    <a:pt x="98611" y="195826"/>
                    <a:pt x="94714" y="193235"/>
                  </a:cubicBezTo>
                  <a:cubicBezTo>
                    <a:pt x="91467" y="191293"/>
                    <a:pt x="87570" y="190969"/>
                    <a:pt x="83998" y="191940"/>
                  </a:cubicBezTo>
                  <a:close/>
                  <a:moveTo>
                    <a:pt x="73603" y="53869"/>
                  </a:moveTo>
                  <a:cubicBezTo>
                    <a:pt x="65732" y="56499"/>
                    <a:pt x="63108" y="64390"/>
                    <a:pt x="65732" y="70965"/>
                  </a:cubicBezTo>
                  <a:cubicBezTo>
                    <a:pt x="65732" y="70965"/>
                    <a:pt x="65732" y="70965"/>
                    <a:pt x="127388" y="227467"/>
                  </a:cubicBezTo>
                  <a:cubicBezTo>
                    <a:pt x="136570" y="251139"/>
                    <a:pt x="154936" y="266921"/>
                    <a:pt x="178549" y="274812"/>
                  </a:cubicBezTo>
                  <a:cubicBezTo>
                    <a:pt x="181173" y="274812"/>
                    <a:pt x="182484" y="276127"/>
                    <a:pt x="183796" y="278757"/>
                  </a:cubicBezTo>
                  <a:cubicBezTo>
                    <a:pt x="183796" y="278757"/>
                    <a:pt x="183796" y="278757"/>
                    <a:pt x="199538" y="319526"/>
                  </a:cubicBezTo>
                  <a:lnTo>
                    <a:pt x="282183" y="286648"/>
                  </a:lnTo>
                  <a:cubicBezTo>
                    <a:pt x="282183" y="286648"/>
                    <a:pt x="282183" y="286648"/>
                    <a:pt x="266441" y="245879"/>
                  </a:cubicBezTo>
                  <a:cubicBezTo>
                    <a:pt x="265129" y="243248"/>
                    <a:pt x="265129" y="241933"/>
                    <a:pt x="266441" y="239303"/>
                  </a:cubicBezTo>
                  <a:cubicBezTo>
                    <a:pt x="279559" y="218261"/>
                    <a:pt x="280871" y="193273"/>
                    <a:pt x="271689" y="170916"/>
                  </a:cubicBezTo>
                  <a:cubicBezTo>
                    <a:pt x="271689" y="170916"/>
                    <a:pt x="271689" y="170916"/>
                    <a:pt x="244140" y="99898"/>
                  </a:cubicBezTo>
                  <a:cubicBezTo>
                    <a:pt x="241517" y="92008"/>
                    <a:pt x="233646" y="89377"/>
                    <a:pt x="225775" y="92008"/>
                  </a:cubicBezTo>
                  <a:cubicBezTo>
                    <a:pt x="219215" y="94638"/>
                    <a:pt x="215280" y="102529"/>
                    <a:pt x="217904" y="110419"/>
                  </a:cubicBezTo>
                  <a:cubicBezTo>
                    <a:pt x="217904" y="110419"/>
                    <a:pt x="217904" y="110419"/>
                    <a:pt x="229710" y="138037"/>
                  </a:cubicBezTo>
                  <a:cubicBezTo>
                    <a:pt x="231022" y="141983"/>
                    <a:pt x="228398" y="145928"/>
                    <a:pt x="225775" y="147243"/>
                  </a:cubicBezTo>
                  <a:cubicBezTo>
                    <a:pt x="221839" y="149874"/>
                    <a:pt x="217904" y="147243"/>
                    <a:pt x="215280" y="143298"/>
                  </a:cubicBezTo>
                  <a:cubicBezTo>
                    <a:pt x="215280" y="143298"/>
                    <a:pt x="215280" y="143298"/>
                    <a:pt x="204785" y="115680"/>
                  </a:cubicBezTo>
                  <a:cubicBezTo>
                    <a:pt x="204785" y="114365"/>
                    <a:pt x="204785" y="114365"/>
                    <a:pt x="203474" y="113050"/>
                  </a:cubicBezTo>
                  <a:cubicBezTo>
                    <a:pt x="203474" y="113050"/>
                    <a:pt x="203474" y="113050"/>
                    <a:pt x="200850" y="105159"/>
                  </a:cubicBezTo>
                  <a:cubicBezTo>
                    <a:pt x="199538" y="102529"/>
                    <a:pt x="196914" y="99898"/>
                    <a:pt x="192979" y="98583"/>
                  </a:cubicBezTo>
                  <a:cubicBezTo>
                    <a:pt x="190355" y="95953"/>
                    <a:pt x="186420" y="95953"/>
                    <a:pt x="182484" y="97268"/>
                  </a:cubicBezTo>
                  <a:cubicBezTo>
                    <a:pt x="178549" y="98583"/>
                    <a:pt x="175925" y="101213"/>
                    <a:pt x="174613" y="105159"/>
                  </a:cubicBezTo>
                  <a:cubicBezTo>
                    <a:pt x="173302" y="109104"/>
                    <a:pt x="173302" y="113050"/>
                    <a:pt x="174613" y="115680"/>
                  </a:cubicBezTo>
                  <a:cubicBezTo>
                    <a:pt x="174613" y="115680"/>
                    <a:pt x="174613" y="115680"/>
                    <a:pt x="190355" y="155134"/>
                  </a:cubicBezTo>
                  <a:cubicBezTo>
                    <a:pt x="191667" y="159080"/>
                    <a:pt x="190355" y="163025"/>
                    <a:pt x="186420" y="164340"/>
                  </a:cubicBezTo>
                  <a:cubicBezTo>
                    <a:pt x="182484" y="165655"/>
                    <a:pt x="178549" y="164340"/>
                    <a:pt x="177237" y="160395"/>
                  </a:cubicBezTo>
                  <a:cubicBezTo>
                    <a:pt x="177237" y="160395"/>
                    <a:pt x="177237" y="160395"/>
                    <a:pt x="157560" y="111735"/>
                  </a:cubicBezTo>
                  <a:cubicBezTo>
                    <a:pt x="156248" y="107789"/>
                    <a:pt x="153624" y="105159"/>
                    <a:pt x="149689" y="103844"/>
                  </a:cubicBezTo>
                  <a:cubicBezTo>
                    <a:pt x="147065" y="102529"/>
                    <a:pt x="143130" y="102529"/>
                    <a:pt x="139194" y="103844"/>
                  </a:cubicBezTo>
                  <a:cubicBezTo>
                    <a:pt x="132635" y="106474"/>
                    <a:pt x="128699" y="114365"/>
                    <a:pt x="131323" y="122256"/>
                  </a:cubicBezTo>
                  <a:cubicBezTo>
                    <a:pt x="131323" y="122256"/>
                    <a:pt x="131323" y="122256"/>
                    <a:pt x="149689" y="169601"/>
                  </a:cubicBezTo>
                  <a:cubicBezTo>
                    <a:pt x="151000" y="173546"/>
                    <a:pt x="149689" y="177491"/>
                    <a:pt x="145753" y="178807"/>
                  </a:cubicBezTo>
                  <a:cubicBezTo>
                    <a:pt x="141818" y="180122"/>
                    <a:pt x="137882" y="178807"/>
                    <a:pt x="136570" y="174861"/>
                  </a:cubicBezTo>
                  <a:cubicBezTo>
                    <a:pt x="136570" y="174861"/>
                    <a:pt x="136570" y="174861"/>
                    <a:pt x="118205" y="127516"/>
                  </a:cubicBezTo>
                  <a:cubicBezTo>
                    <a:pt x="118205" y="127516"/>
                    <a:pt x="118205" y="127516"/>
                    <a:pt x="91968" y="61759"/>
                  </a:cubicBezTo>
                  <a:cubicBezTo>
                    <a:pt x="90657" y="57814"/>
                    <a:pt x="88033" y="55184"/>
                    <a:pt x="84753" y="53869"/>
                  </a:cubicBezTo>
                  <a:cubicBezTo>
                    <a:pt x="81474" y="52554"/>
                    <a:pt x="77538" y="52554"/>
                    <a:pt x="73603" y="53869"/>
                  </a:cubicBezTo>
                  <a:close/>
                  <a:moveTo>
                    <a:pt x="56758" y="49650"/>
                  </a:moveTo>
                  <a:cubicBezTo>
                    <a:pt x="54036" y="50903"/>
                    <a:pt x="51315" y="53410"/>
                    <a:pt x="49954" y="55917"/>
                  </a:cubicBezTo>
                  <a:cubicBezTo>
                    <a:pt x="47233" y="59677"/>
                    <a:pt x="47233" y="63437"/>
                    <a:pt x="48594" y="67197"/>
                  </a:cubicBezTo>
                  <a:cubicBezTo>
                    <a:pt x="48594" y="69703"/>
                    <a:pt x="49954" y="72210"/>
                    <a:pt x="51315" y="73463"/>
                  </a:cubicBezTo>
                  <a:cubicBezTo>
                    <a:pt x="48594" y="64690"/>
                    <a:pt x="51315" y="55917"/>
                    <a:pt x="56758" y="49650"/>
                  </a:cubicBezTo>
                  <a:close/>
                  <a:moveTo>
                    <a:pt x="46241" y="18716"/>
                  </a:moveTo>
                  <a:cubicBezTo>
                    <a:pt x="34335" y="23476"/>
                    <a:pt x="24082" y="32668"/>
                    <a:pt x="18129" y="45142"/>
                  </a:cubicBezTo>
                  <a:cubicBezTo>
                    <a:pt x="7546" y="70092"/>
                    <a:pt x="19452" y="98981"/>
                    <a:pt x="44588" y="109486"/>
                  </a:cubicBezTo>
                  <a:cubicBezTo>
                    <a:pt x="52525" y="113425"/>
                    <a:pt x="59140" y="114738"/>
                    <a:pt x="67077" y="113425"/>
                  </a:cubicBezTo>
                  <a:cubicBezTo>
                    <a:pt x="67077" y="113425"/>
                    <a:pt x="67077" y="113425"/>
                    <a:pt x="59140" y="95041"/>
                  </a:cubicBezTo>
                  <a:cubicBezTo>
                    <a:pt x="55171" y="93728"/>
                    <a:pt x="52525" y="92415"/>
                    <a:pt x="48556" y="91102"/>
                  </a:cubicBezTo>
                  <a:cubicBezTo>
                    <a:pt x="41942" y="87163"/>
                    <a:pt x="36650" y="79284"/>
                    <a:pt x="34004" y="71405"/>
                  </a:cubicBezTo>
                  <a:cubicBezTo>
                    <a:pt x="31358" y="63526"/>
                    <a:pt x="32681" y="54335"/>
                    <a:pt x="37973" y="47768"/>
                  </a:cubicBezTo>
                  <a:cubicBezTo>
                    <a:pt x="47233" y="33324"/>
                    <a:pt x="65754" y="28072"/>
                    <a:pt x="81629" y="37263"/>
                  </a:cubicBezTo>
                  <a:cubicBezTo>
                    <a:pt x="81629" y="37263"/>
                    <a:pt x="82952" y="37263"/>
                    <a:pt x="84275" y="38577"/>
                  </a:cubicBezTo>
                  <a:cubicBezTo>
                    <a:pt x="93536" y="41203"/>
                    <a:pt x="101473" y="47768"/>
                    <a:pt x="105442" y="56961"/>
                  </a:cubicBezTo>
                  <a:cubicBezTo>
                    <a:pt x="105442" y="56961"/>
                    <a:pt x="105442" y="56961"/>
                    <a:pt x="113379" y="75345"/>
                  </a:cubicBezTo>
                  <a:cubicBezTo>
                    <a:pt x="118671" y="53021"/>
                    <a:pt x="106765" y="28072"/>
                    <a:pt x="84275" y="18880"/>
                  </a:cubicBezTo>
                  <a:cubicBezTo>
                    <a:pt x="71708" y="13627"/>
                    <a:pt x="58147" y="13956"/>
                    <a:pt x="46241" y="18716"/>
                  </a:cubicBezTo>
                  <a:close/>
                  <a:moveTo>
                    <a:pt x="64058" y="0"/>
                  </a:moveTo>
                  <a:cubicBezTo>
                    <a:pt x="72366" y="42"/>
                    <a:pt x="80839" y="1769"/>
                    <a:pt x="89065" y="5387"/>
                  </a:cubicBezTo>
                  <a:cubicBezTo>
                    <a:pt x="121968" y="18546"/>
                    <a:pt x="137762" y="56707"/>
                    <a:pt x="123284" y="89604"/>
                  </a:cubicBezTo>
                  <a:cubicBezTo>
                    <a:pt x="121968" y="90920"/>
                    <a:pt x="121968" y="93551"/>
                    <a:pt x="120652" y="94867"/>
                  </a:cubicBezTo>
                  <a:cubicBezTo>
                    <a:pt x="120652" y="94867"/>
                    <a:pt x="120652" y="94867"/>
                    <a:pt x="121968" y="98815"/>
                  </a:cubicBezTo>
                  <a:cubicBezTo>
                    <a:pt x="124601" y="94867"/>
                    <a:pt x="128549" y="92236"/>
                    <a:pt x="133813" y="90920"/>
                  </a:cubicBezTo>
                  <a:cubicBezTo>
                    <a:pt x="140394" y="88288"/>
                    <a:pt x="148291" y="88288"/>
                    <a:pt x="156188" y="90920"/>
                  </a:cubicBezTo>
                  <a:cubicBezTo>
                    <a:pt x="158820" y="92236"/>
                    <a:pt x="161452" y="93551"/>
                    <a:pt x="164084" y="96183"/>
                  </a:cubicBezTo>
                  <a:cubicBezTo>
                    <a:pt x="166717" y="90920"/>
                    <a:pt x="171981" y="86972"/>
                    <a:pt x="177246" y="84340"/>
                  </a:cubicBezTo>
                  <a:cubicBezTo>
                    <a:pt x="187775" y="80393"/>
                    <a:pt x="199620" y="83024"/>
                    <a:pt x="207517" y="89604"/>
                  </a:cubicBezTo>
                  <a:cubicBezTo>
                    <a:pt x="210149" y="85656"/>
                    <a:pt x="215414" y="80393"/>
                    <a:pt x="220678" y="79077"/>
                  </a:cubicBezTo>
                  <a:cubicBezTo>
                    <a:pt x="235156" y="72497"/>
                    <a:pt x="252265" y="80393"/>
                    <a:pt x="257530" y="94867"/>
                  </a:cubicBezTo>
                  <a:cubicBezTo>
                    <a:pt x="257530" y="94867"/>
                    <a:pt x="257530" y="94867"/>
                    <a:pt x="286485" y="165925"/>
                  </a:cubicBezTo>
                  <a:cubicBezTo>
                    <a:pt x="295698" y="190926"/>
                    <a:pt x="294382" y="219875"/>
                    <a:pt x="281220" y="243561"/>
                  </a:cubicBezTo>
                  <a:cubicBezTo>
                    <a:pt x="281220" y="243561"/>
                    <a:pt x="281220" y="243561"/>
                    <a:pt x="298330" y="289617"/>
                  </a:cubicBezTo>
                  <a:cubicBezTo>
                    <a:pt x="299646" y="292249"/>
                    <a:pt x="298330" y="297512"/>
                    <a:pt x="294382" y="298828"/>
                  </a:cubicBezTo>
                  <a:cubicBezTo>
                    <a:pt x="294382" y="298828"/>
                    <a:pt x="294382" y="298828"/>
                    <a:pt x="198304" y="336988"/>
                  </a:cubicBezTo>
                  <a:cubicBezTo>
                    <a:pt x="196988" y="336988"/>
                    <a:pt x="196988" y="336988"/>
                    <a:pt x="195672" y="336988"/>
                  </a:cubicBezTo>
                  <a:cubicBezTo>
                    <a:pt x="193039" y="336988"/>
                    <a:pt x="190407" y="335672"/>
                    <a:pt x="189091" y="331725"/>
                  </a:cubicBezTo>
                  <a:cubicBezTo>
                    <a:pt x="189091" y="331725"/>
                    <a:pt x="189091" y="331725"/>
                    <a:pt x="170665" y="286985"/>
                  </a:cubicBezTo>
                  <a:cubicBezTo>
                    <a:pt x="158820" y="284353"/>
                    <a:pt x="148291" y="277774"/>
                    <a:pt x="139078" y="269879"/>
                  </a:cubicBezTo>
                  <a:cubicBezTo>
                    <a:pt x="139078" y="269879"/>
                    <a:pt x="139078" y="269879"/>
                    <a:pt x="71955" y="229087"/>
                  </a:cubicBezTo>
                  <a:cubicBezTo>
                    <a:pt x="65375" y="225139"/>
                    <a:pt x="60110" y="218560"/>
                    <a:pt x="58794" y="211980"/>
                  </a:cubicBezTo>
                  <a:cubicBezTo>
                    <a:pt x="57477" y="204085"/>
                    <a:pt x="57477" y="196190"/>
                    <a:pt x="61426" y="189610"/>
                  </a:cubicBezTo>
                  <a:cubicBezTo>
                    <a:pt x="65375" y="183031"/>
                    <a:pt x="71955" y="179083"/>
                    <a:pt x="79852" y="176452"/>
                  </a:cubicBezTo>
                  <a:cubicBezTo>
                    <a:pt x="83800" y="176452"/>
                    <a:pt x="87749" y="175136"/>
                    <a:pt x="90381" y="176452"/>
                  </a:cubicBezTo>
                  <a:cubicBezTo>
                    <a:pt x="90381" y="176452"/>
                    <a:pt x="90381" y="176452"/>
                    <a:pt x="71955" y="127764"/>
                  </a:cubicBezTo>
                  <a:cubicBezTo>
                    <a:pt x="71955" y="127764"/>
                    <a:pt x="70639" y="127764"/>
                    <a:pt x="70639" y="127764"/>
                  </a:cubicBezTo>
                  <a:cubicBezTo>
                    <a:pt x="68007" y="129080"/>
                    <a:pt x="66691" y="129080"/>
                    <a:pt x="64058" y="129080"/>
                  </a:cubicBezTo>
                  <a:cubicBezTo>
                    <a:pt x="56161" y="129080"/>
                    <a:pt x="46948" y="126448"/>
                    <a:pt x="39052" y="123817"/>
                  </a:cubicBezTo>
                  <a:cubicBezTo>
                    <a:pt x="6148" y="109342"/>
                    <a:pt x="-8329" y="71182"/>
                    <a:pt x="4832" y="39600"/>
                  </a:cubicBezTo>
                  <a:cubicBezTo>
                    <a:pt x="15690" y="14928"/>
                    <a:pt x="39134" y="-123"/>
                    <a:pt x="640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3" name="文本框 42"/>
            <p:cNvSpPr txBox="1"/>
            <p:nvPr/>
          </p:nvSpPr>
          <p:spPr>
            <a:xfrm>
              <a:off x="9501902" y="2698314"/>
              <a:ext cx="1213794" cy="830997"/>
            </a:xfrm>
            <a:prstGeom prst="rect">
              <a:avLst/>
            </a:prstGeom>
            <a:noFill/>
          </p:spPr>
          <p:txBody>
            <a:bodyPr wrap="none" rtlCol="0">
              <a:spAutoFit/>
            </a:bodyPr>
            <a:lstStyle/>
            <a:p>
              <a:pPr algn="ctr"/>
              <a:r>
                <a:rPr lang="en-US" altLang="zh-CN" sz="4800" b="1" dirty="0">
                  <a:solidFill>
                    <a:srgbClr val="515151"/>
                  </a:solidFill>
                </a:rPr>
                <a:t>276</a:t>
              </a:r>
              <a:endParaRPr lang="zh-CN" altLang="en-US" sz="4800" b="1" dirty="0">
                <a:solidFill>
                  <a:srgbClr val="515151"/>
                </a:solidFill>
              </a:endParaRPr>
            </a:p>
          </p:txBody>
        </p:sp>
      </p:grpSp>
    </p:spTree>
    <p:extLst>
      <p:ext uri="{BB962C8B-B14F-4D97-AF65-F5344CB8AC3E}">
        <p14:creationId xmlns:p14="http://schemas.microsoft.com/office/powerpoint/2010/main" val="3745422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
        <p15:prstTrans prst="airplane"/>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childTnLst>
                          </p:cTn>
                        </p:par>
                        <p:par>
                          <p:cTn id="11" fill="hold">
                            <p:stCondLst>
                              <p:cond delay="1000"/>
                            </p:stCondLst>
                            <p:childTnLst>
                              <p:par>
                                <p:cTn id="12" presetID="12" presetClass="entr" presetSubtype="1"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p:tgtEl>
                                          <p:spTgt spid="22"/>
                                        </p:tgtEl>
                                        <p:attrNameLst>
                                          <p:attrName>ppt_y</p:attrName>
                                        </p:attrNameLst>
                                      </p:cBhvr>
                                      <p:tavLst>
                                        <p:tav tm="0">
                                          <p:val>
                                            <p:strVal val="#ppt_y-#ppt_h*1.125000"/>
                                          </p:val>
                                        </p:tav>
                                        <p:tav tm="100000">
                                          <p:val>
                                            <p:strVal val="#ppt_y"/>
                                          </p:val>
                                        </p:tav>
                                      </p:tavLst>
                                    </p:anim>
                                    <p:animEffect transition="in" filter="wipe(down)">
                                      <p:cBhvr>
                                        <p:cTn id="15" dur="500"/>
                                        <p:tgtEl>
                                          <p:spTgt spid="22"/>
                                        </p:tgtEl>
                                      </p:cBhvr>
                                    </p:animEffect>
                                  </p:childTnLst>
                                </p:cTn>
                              </p:par>
                            </p:childTnLst>
                          </p:cTn>
                        </p:par>
                        <p:par>
                          <p:cTn id="16" fill="hold">
                            <p:stCondLst>
                              <p:cond delay="1500"/>
                            </p:stCondLst>
                            <p:childTnLst>
                              <p:par>
                                <p:cTn id="17" presetID="31" presetClass="entr" presetSubtype="0"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p:tgtEl>
                                          <p:spTgt spid="25"/>
                                        </p:tgtEl>
                                        <p:attrNameLst>
                                          <p:attrName>ppt_y</p:attrName>
                                        </p:attrNameLst>
                                      </p:cBhvr>
                                      <p:tavLst>
                                        <p:tav tm="0">
                                          <p:val>
                                            <p:strVal val="#ppt_y-#ppt_h*1.125000"/>
                                          </p:val>
                                        </p:tav>
                                        <p:tav tm="100000">
                                          <p:val>
                                            <p:strVal val="#ppt_y"/>
                                          </p:val>
                                        </p:tav>
                                      </p:tavLst>
                                    </p:anim>
                                    <p:animEffect transition="in" filter="wipe(down)">
                                      <p:cBhvr>
                                        <p:cTn id="27" dur="500"/>
                                        <p:tgtEl>
                                          <p:spTgt spid="25"/>
                                        </p:tgtEl>
                                      </p:cBhvr>
                                    </p:animEffect>
                                  </p:childTnLst>
                                </p:cTn>
                              </p:par>
                            </p:childTnLst>
                          </p:cTn>
                        </p:par>
                        <p:par>
                          <p:cTn id="28" fill="hold">
                            <p:stCondLst>
                              <p:cond delay="3000"/>
                            </p:stCondLst>
                            <p:childTnLst>
                              <p:par>
                                <p:cTn id="29" presetID="31" presetClass="entr" presetSubtype="0"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1000" fill="hold"/>
                                        <p:tgtEl>
                                          <p:spTgt spid="46"/>
                                        </p:tgtEl>
                                        <p:attrNameLst>
                                          <p:attrName>ppt_w</p:attrName>
                                        </p:attrNameLst>
                                      </p:cBhvr>
                                      <p:tavLst>
                                        <p:tav tm="0">
                                          <p:val>
                                            <p:fltVal val="0"/>
                                          </p:val>
                                        </p:tav>
                                        <p:tav tm="100000">
                                          <p:val>
                                            <p:strVal val="#ppt_w"/>
                                          </p:val>
                                        </p:tav>
                                      </p:tavLst>
                                    </p:anim>
                                    <p:anim calcmode="lin" valueType="num">
                                      <p:cBhvr>
                                        <p:cTn id="32" dur="1000" fill="hold"/>
                                        <p:tgtEl>
                                          <p:spTgt spid="46"/>
                                        </p:tgtEl>
                                        <p:attrNameLst>
                                          <p:attrName>ppt_h</p:attrName>
                                        </p:attrNameLst>
                                      </p:cBhvr>
                                      <p:tavLst>
                                        <p:tav tm="0">
                                          <p:val>
                                            <p:fltVal val="0"/>
                                          </p:val>
                                        </p:tav>
                                        <p:tav tm="100000">
                                          <p:val>
                                            <p:strVal val="#ppt_h"/>
                                          </p:val>
                                        </p:tav>
                                      </p:tavLst>
                                    </p:anim>
                                    <p:anim calcmode="lin" valueType="num">
                                      <p:cBhvr>
                                        <p:cTn id="33" dur="1000" fill="hold"/>
                                        <p:tgtEl>
                                          <p:spTgt spid="46"/>
                                        </p:tgtEl>
                                        <p:attrNameLst>
                                          <p:attrName>style.rotation</p:attrName>
                                        </p:attrNameLst>
                                      </p:cBhvr>
                                      <p:tavLst>
                                        <p:tav tm="0">
                                          <p:val>
                                            <p:fltVal val="90"/>
                                          </p:val>
                                        </p:tav>
                                        <p:tav tm="100000">
                                          <p:val>
                                            <p:fltVal val="0"/>
                                          </p:val>
                                        </p:tav>
                                      </p:tavLst>
                                    </p:anim>
                                    <p:animEffect transition="in" filter="fade">
                                      <p:cBhvr>
                                        <p:cTn id="34" dur="1000"/>
                                        <p:tgtEl>
                                          <p:spTgt spid="46"/>
                                        </p:tgtEl>
                                      </p:cBhvr>
                                    </p:animEffect>
                                  </p:childTnLst>
                                </p:cTn>
                              </p:par>
                            </p:childTnLst>
                          </p:cTn>
                        </p:par>
                        <p:par>
                          <p:cTn id="35" fill="hold">
                            <p:stCondLst>
                              <p:cond delay="4000"/>
                            </p:stCondLst>
                            <p:childTnLst>
                              <p:par>
                                <p:cTn id="36" presetID="12" presetClass="entr" presetSubtype="1"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p:tgtEl>
                                          <p:spTgt spid="28"/>
                                        </p:tgtEl>
                                        <p:attrNameLst>
                                          <p:attrName>ppt_y</p:attrName>
                                        </p:attrNameLst>
                                      </p:cBhvr>
                                      <p:tavLst>
                                        <p:tav tm="0">
                                          <p:val>
                                            <p:strVal val="#ppt_y-#ppt_h*1.125000"/>
                                          </p:val>
                                        </p:tav>
                                        <p:tav tm="100000">
                                          <p:val>
                                            <p:strVal val="#ppt_y"/>
                                          </p:val>
                                        </p:tav>
                                      </p:tavLst>
                                    </p:anim>
                                    <p:animEffect transition="in" filter="wipe(down)">
                                      <p:cBhvr>
                                        <p:cTn id="39" dur="500"/>
                                        <p:tgtEl>
                                          <p:spTgt spid="28"/>
                                        </p:tgtEl>
                                      </p:cBhvr>
                                    </p:animEffect>
                                  </p:childTnLst>
                                </p:cTn>
                              </p:par>
                            </p:childTnLst>
                          </p:cTn>
                        </p:par>
                        <p:par>
                          <p:cTn id="40" fill="hold">
                            <p:stCondLst>
                              <p:cond delay="4500"/>
                            </p:stCondLst>
                            <p:childTnLst>
                              <p:par>
                                <p:cTn id="41" presetID="31" presetClass="entr" presetSubtype="0" fill="hold" nodeType="afterEffect">
                                  <p:stCondLst>
                                    <p:cond delay="0"/>
                                  </p:stCondLst>
                                  <p:childTnLst>
                                    <p:set>
                                      <p:cBhvr>
                                        <p:cTn id="42" dur="1" fill="hold">
                                          <p:stCondLst>
                                            <p:cond delay="0"/>
                                          </p:stCondLst>
                                        </p:cTn>
                                        <p:tgtEl>
                                          <p:spTgt spid="47"/>
                                        </p:tgtEl>
                                        <p:attrNameLst>
                                          <p:attrName>style.visibility</p:attrName>
                                        </p:attrNameLst>
                                      </p:cBhvr>
                                      <p:to>
                                        <p:strVal val="visible"/>
                                      </p:to>
                                    </p:set>
                                    <p:anim calcmode="lin" valueType="num">
                                      <p:cBhvr>
                                        <p:cTn id="43" dur="1000" fill="hold"/>
                                        <p:tgtEl>
                                          <p:spTgt spid="47"/>
                                        </p:tgtEl>
                                        <p:attrNameLst>
                                          <p:attrName>ppt_w</p:attrName>
                                        </p:attrNameLst>
                                      </p:cBhvr>
                                      <p:tavLst>
                                        <p:tav tm="0">
                                          <p:val>
                                            <p:fltVal val="0"/>
                                          </p:val>
                                        </p:tav>
                                        <p:tav tm="100000">
                                          <p:val>
                                            <p:strVal val="#ppt_w"/>
                                          </p:val>
                                        </p:tav>
                                      </p:tavLst>
                                    </p:anim>
                                    <p:anim calcmode="lin" valueType="num">
                                      <p:cBhvr>
                                        <p:cTn id="44" dur="1000" fill="hold"/>
                                        <p:tgtEl>
                                          <p:spTgt spid="47"/>
                                        </p:tgtEl>
                                        <p:attrNameLst>
                                          <p:attrName>ppt_h</p:attrName>
                                        </p:attrNameLst>
                                      </p:cBhvr>
                                      <p:tavLst>
                                        <p:tav tm="0">
                                          <p:val>
                                            <p:fltVal val="0"/>
                                          </p:val>
                                        </p:tav>
                                        <p:tav tm="100000">
                                          <p:val>
                                            <p:strVal val="#ppt_h"/>
                                          </p:val>
                                        </p:tav>
                                      </p:tavLst>
                                    </p:anim>
                                    <p:anim calcmode="lin" valueType="num">
                                      <p:cBhvr>
                                        <p:cTn id="45" dur="1000" fill="hold"/>
                                        <p:tgtEl>
                                          <p:spTgt spid="47"/>
                                        </p:tgtEl>
                                        <p:attrNameLst>
                                          <p:attrName>style.rotation</p:attrName>
                                        </p:attrNameLst>
                                      </p:cBhvr>
                                      <p:tavLst>
                                        <p:tav tm="0">
                                          <p:val>
                                            <p:fltVal val="90"/>
                                          </p:val>
                                        </p:tav>
                                        <p:tav tm="100000">
                                          <p:val>
                                            <p:fltVal val="0"/>
                                          </p:val>
                                        </p:tav>
                                      </p:tavLst>
                                    </p:anim>
                                    <p:animEffect transition="in" filter="fade">
                                      <p:cBhvr>
                                        <p:cTn id="46" dur="1000"/>
                                        <p:tgtEl>
                                          <p:spTgt spid="47"/>
                                        </p:tgtEl>
                                      </p:cBhvr>
                                    </p:animEffect>
                                  </p:childTnLst>
                                </p:cTn>
                              </p:par>
                            </p:childTnLst>
                          </p:cTn>
                        </p:par>
                        <p:par>
                          <p:cTn id="47" fill="hold">
                            <p:stCondLst>
                              <p:cond delay="5500"/>
                            </p:stCondLst>
                            <p:childTnLst>
                              <p:par>
                                <p:cTn id="48" presetID="12" presetClass="entr" presetSubtype="1" fill="hold" nodeType="afterEffect">
                                  <p:stCondLst>
                                    <p:cond delay="0"/>
                                  </p:stCondLst>
                                  <p:childTnLst>
                                    <p:set>
                                      <p:cBhvr>
                                        <p:cTn id="49" dur="1" fill="hold">
                                          <p:stCondLst>
                                            <p:cond delay="0"/>
                                          </p:stCondLst>
                                        </p:cTn>
                                        <p:tgtEl>
                                          <p:spTgt spid="31"/>
                                        </p:tgtEl>
                                        <p:attrNameLst>
                                          <p:attrName>style.visibility</p:attrName>
                                        </p:attrNameLst>
                                      </p:cBhvr>
                                      <p:to>
                                        <p:strVal val="visible"/>
                                      </p:to>
                                    </p:set>
                                    <p:anim calcmode="lin" valueType="num">
                                      <p:cBhvr additive="base">
                                        <p:cTn id="50" dur="500"/>
                                        <p:tgtEl>
                                          <p:spTgt spid="31"/>
                                        </p:tgtEl>
                                        <p:attrNameLst>
                                          <p:attrName>ppt_y</p:attrName>
                                        </p:attrNameLst>
                                      </p:cBhvr>
                                      <p:tavLst>
                                        <p:tav tm="0">
                                          <p:val>
                                            <p:strVal val="#ppt_y-#ppt_h*1.125000"/>
                                          </p:val>
                                        </p:tav>
                                        <p:tav tm="100000">
                                          <p:val>
                                            <p:strVal val="#ppt_y"/>
                                          </p:val>
                                        </p:tav>
                                      </p:tavLst>
                                    </p:anim>
                                    <p:animEffect transition="in" filter="wipe(down)">
                                      <p:cBhvr>
                                        <p:cTn id="5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2" name="矩形 1"/>
          <p:cNvSpPr/>
          <p:nvPr/>
        </p:nvSpPr>
        <p:spPr>
          <a:xfrm>
            <a:off x="874713" y="1857829"/>
            <a:ext cx="2445203" cy="418692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p:cNvSpPr txBox="1"/>
          <p:nvPr/>
        </p:nvSpPr>
        <p:spPr>
          <a:xfrm>
            <a:off x="1607466" y="2135361"/>
            <a:ext cx="979697"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prstClr val="white"/>
                </a:solidFill>
                <a:uLnTx/>
                <a:uFillTx/>
                <a:latin typeface="Arial"/>
                <a:ea typeface="微软雅黑"/>
                <a:cs typeface="+mn-cs"/>
              </a:rPr>
              <a:t>01</a:t>
            </a:r>
            <a:endParaRPr kumimoji="0" lang="zh-CN" altLang="en-US" sz="4800" b="1" i="0" u="none" strike="noStrike" kern="1200" cap="none" spc="0" normalizeH="0" baseline="0" noProof="0" dirty="0">
              <a:ln>
                <a:noFill/>
              </a:ln>
              <a:solidFill>
                <a:prstClr val="white"/>
              </a:solidFill>
              <a:uLnTx/>
              <a:uFillTx/>
              <a:latin typeface="Arial"/>
              <a:ea typeface="微软雅黑"/>
              <a:cs typeface="+mn-cs"/>
            </a:endParaRPr>
          </a:p>
        </p:txBody>
      </p:sp>
      <p:sp>
        <p:nvSpPr>
          <p:cNvPr id="3" name="矩形 2"/>
          <p:cNvSpPr/>
          <p:nvPr/>
        </p:nvSpPr>
        <p:spPr>
          <a:xfrm>
            <a:off x="1299297" y="5413830"/>
            <a:ext cx="1596033" cy="36285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3540504" y="1857829"/>
            <a:ext cx="2445203" cy="418692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4273257" y="213536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chemeClr val="tx1">
                    <a:lumMod val="65000"/>
                    <a:lumOff val="35000"/>
                  </a:schemeClr>
                </a:solidFill>
                <a:uLnTx/>
                <a:uFillTx/>
                <a:latin typeface="Arial"/>
                <a:ea typeface="微软雅黑"/>
                <a:cs typeface="+mn-cs"/>
              </a:rPr>
              <a:t>02</a:t>
            </a:r>
            <a:endParaRPr kumimoji="0" lang="zh-CN" altLang="en-US" sz="4800" b="1" i="0" u="none" strike="noStrike" kern="1200" cap="none" spc="0" normalizeH="0" baseline="0" noProof="0" dirty="0">
              <a:ln>
                <a:noFill/>
              </a:ln>
              <a:solidFill>
                <a:schemeClr val="tx1">
                  <a:lumMod val="65000"/>
                  <a:lumOff val="35000"/>
                </a:schemeClr>
              </a:solidFill>
              <a:uLnTx/>
              <a:uFillTx/>
              <a:latin typeface="Arial"/>
              <a:ea typeface="微软雅黑"/>
              <a:cs typeface="+mn-cs"/>
            </a:endParaRPr>
          </a:p>
        </p:txBody>
      </p:sp>
      <p:sp>
        <p:nvSpPr>
          <p:cNvPr id="12" name="矩形 11"/>
          <p:cNvSpPr/>
          <p:nvPr/>
        </p:nvSpPr>
        <p:spPr>
          <a:xfrm>
            <a:off x="3965088" y="5413830"/>
            <a:ext cx="1596033" cy="362857"/>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6206295" y="1857829"/>
            <a:ext cx="2445203" cy="418692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p:cNvSpPr txBox="1"/>
          <p:nvPr/>
        </p:nvSpPr>
        <p:spPr>
          <a:xfrm>
            <a:off x="6939048" y="213536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chemeClr val="tx1">
                    <a:lumMod val="65000"/>
                    <a:lumOff val="35000"/>
                  </a:schemeClr>
                </a:solidFill>
                <a:uLnTx/>
                <a:uFillTx/>
                <a:latin typeface="Arial"/>
                <a:ea typeface="微软雅黑"/>
                <a:cs typeface="+mn-cs"/>
              </a:rPr>
              <a:t>03</a:t>
            </a:r>
            <a:endParaRPr kumimoji="0" lang="zh-CN" altLang="en-US" sz="4800" b="1" i="0" u="none" strike="noStrike" kern="1200" cap="none" spc="0" normalizeH="0" baseline="0" noProof="0" dirty="0">
              <a:ln>
                <a:noFill/>
              </a:ln>
              <a:solidFill>
                <a:schemeClr val="tx1">
                  <a:lumMod val="65000"/>
                  <a:lumOff val="35000"/>
                </a:schemeClr>
              </a:solidFill>
              <a:uLnTx/>
              <a:uFillTx/>
              <a:latin typeface="Arial"/>
              <a:ea typeface="微软雅黑"/>
              <a:cs typeface="+mn-cs"/>
            </a:endParaRPr>
          </a:p>
        </p:txBody>
      </p:sp>
      <p:sp>
        <p:nvSpPr>
          <p:cNvPr id="18" name="矩形 17"/>
          <p:cNvSpPr/>
          <p:nvPr/>
        </p:nvSpPr>
        <p:spPr>
          <a:xfrm>
            <a:off x="6630879" y="5413830"/>
            <a:ext cx="1596033" cy="362857"/>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8872085" y="1857829"/>
            <a:ext cx="2445203" cy="418692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9604838" y="213536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chemeClr val="tx1">
                    <a:lumMod val="65000"/>
                    <a:lumOff val="35000"/>
                  </a:schemeClr>
                </a:solidFill>
                <a:uLnTx/>
                <a:uFillTx/>
                <a:latin typeface="Arial"/>
                <a:ea typeface="微软雅黑"/>
                <a:cs typeface="+mn-cs"/>
              </a:rPr>
              <a:t>04</a:t>
            </a:r>
            <a:endParaRPr kumimoji="0" lang="zh-CN" altLang="en-US" sz="4800" b="1" i="0" u="none" strike="noStrike" kern="1200" cap="none" spc="0" normalizeH="0" baseline="0" noProof="0" dirty="0">
              <a:ln>
                <a:noFill/>
              </a:ln>
              <a:solidFill>
                <a:schemeClr val="tx1">
                  <a:lumMod val="65000"/>
                  <a:lumOff val="35000"/>
                </a:schemeClr>
              </a:solidFill>
              <a:uLnTx/>
              <a:uFillTx/>
              <a:latin typeface="Arial"/>
              <a:ea typeface="微软雅黑"/>
              <a:cs typeface="+mn-cs"/>
            </a:endParaRPr>
          </a:p>
        </p:txBody>
      </p:sp>
      <p:sp>
        <p:nvSpPr>
          <p:cNvPr id="22" name="矩形 21"/>
          <p:cNvSpPr/>
          <p:nvPr/>
        </p:nvSpPr>
        <p:spPr>
          <a:xfrm>
            <a:off x="9296669" y="5413830"/>
            <a:ext cx="1596033" cy="362857"/>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1090195" y="3194282"/>
            <a:ext cx="2014236" cy="1737619"/>
            <a:chOff x="7692478" y="1678126"/>
            <a:chExt cx="2473855" cy="1737619"/>
          </a:xfrm>
        </p:grpSpPr>
        <p:sp>
          <p:nvSpPr>
            <p:cNvPr id="24" name="矩形 23"/>
            <p:cNvSpPr/>
            <p:nvPr/>
          </p:nvSpPr>
          <p:spPr>
            <a:xfrm>
              <a:off x="7692478" y="2030750"/>
              <a:ext cx="2473855" cy="1384995"/>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bg1"/>
                  </a:solidFill>
                </a:rPr>
                <a:t>用户可以在投影仪或者计算机上进行演示也可以将演示文稿打印出来制作成胶片以便应用到更广泛的领域中</a:t>
              </a:r>
            </a:p>
          </p:txBody>
        </p:sp>
        <p:sp>
          <p:nvSpPr>
            <p:cNvPr id="25" name="矩形 24"/>
            <p:cNvSpPr/>
            <p:nvPr/>
          </p:nvSpPr>
          <p:spPr>
            <a:xfrm>
              <a:off x="7808417" y="1678126"/>
              <a:ext cx="2241974" cy="42473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标题文字添加</a:t>
              </a:r>
            </a:p>
          </p:txBody>
        </p:sp>
      </p:grpSp>
      <p:grpSp>
        <p:nvGrpSpPr>
          <p:cNvPr id="26" name="组合 25"/>
          <p:cNvGrpSpPr/>
          <p:nvPr/>
        </p:nvGrpSpPr>
        <p:grpSpPr>
          <a:xfrm>
            <a:off x="3755986" y="3194282"/>
            <a:ext cx="2014236" cy="1479086"/>
            <a:chOff x="7692478" y="1678126"/>
            <a:chExt cx="2473855" cy="1479086"/>
          </a:xfrm>
        </p:grpSpPr>
        <p:sp>
          <p:nvSpPr>
            <p:cNvPr id="27" name="矩形 26"/>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8" name="矩形 27"/>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9" name="组合 28"/>
          <p:cNvGrpSpPr/>
          <p:nvPr/>
        </p:nvGrpSpPr>
        <p:grpSpPr>
          <a:xfrm>
            <a:off x="6421777" y="3194282"/>
            <a:ext cx="2014236" cy="1479086"/>
            <a:chOff x="7692478" y="1678126"/>
            <a:chExt cx="2473855" cy="1479086"/>
          </a:xfrm>
        </p:grpSpPr>
        <p:sp>
          <p:nvSpPr>
            <p:cNvPr id="30" name="矩形 29"/>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1" name="矩形 30"/>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32" name="组合 31"/>
          <p:cNvGrpSpPr/>
          <p:nvPr/>
        </p:nvGrpSpPr>
        <p:grpSpPr>
          <a:xfrm>
            <a:off x="9033095" y="3194282"/>
            <a:ext cx="2014236" cy="1479086"/>
            <a:chOff x="7692478" y="1678126"/>
            <a:chExt cx="2473855" cy="1479086"/>
          </a:xfrm>
        </p:grpSpPr>
        <p:sp>
          <p:nvSpPr>
            <p:cNvPr id="33" name="矩形 32"/>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34" name="矩形 33"/>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35" name="矩形 34"/>
          <p:cNvSpPr/>
          <p:nvPr/>
        </p:nvSpPr>
        <p:spPr>
          <a:xfrm>
            <a:off x="1184594" y="5388430"/>
            <a:ext cx="1825436"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rgbClr val="515151"/>
                </a:solidFill>
              </a:rPr>
              <a:t>文字添加</a:t>
            </a:r>
          </a:p>
        </p:txBody>
      </p:sp>
      <p:sp>
        <p:nvSpPr>
          <p:cNvPr id="36" name="矩形 35"/>
          <p:cNvSpPr/>
          <p:nvPr/>
        </p:nvSpPr>
        <p:spPr>
          <a:xfrm>
            <a:off x="3837719" y="5388430"/>
            <a:ext cx="1825436"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37" name="矩形 36"/>
          <p:cNvSpPr/>
          <p:nvPr/>
        </p:nvSpPr>
        <p:spPr>
          <a:xfrm>
            <a:off x="6461705" y="5388430"/>
            <a:ext cx="1825436"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38" name="矩形 37"/>
          <p:cNvSpPr/>
          <p:nvPr/>
        </p:nvSpPr>
        <p:spPr>
          <a:xfrm>
            <a:off x="9188212" y="5388430"/>
            <a:ext cx="1825436"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39" name="文本框 38"/>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40" name="矩形 39"/>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2559772117"/>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1000"/>
                                        <p:tgtEl>
                                          <p:spTgt spid="11"/>
                                        </p:tgtEl>
                                      </p:cBhvr>
                                    </p:animEffect>
                                    <p:anim calcmode="lin" valueType="num">
                                      <p:cBhvr>
                                        <p:cTn id="28" dur="1000" fill="hold"/>
                                        <p:tgtEl>
                                          <p:spTgt spid="11"/>
                                        </p:tgtEl>
                                        <p:attrNameLst>
                                          <p:attrName>ppt_x</p:attrName>
                                        </p:attrNameLst>
                                      </p:cBhvr>
                                      <p:tavLst>
                                        <p:tav tm="0">
                                          <p:val>
                                            <p:strVal val="#ppt_x"/>
                                          </p:val>
                                        </p:tav>
                                        <p:tav tm="100000">
                                          <p:val>
                                            <p:strVal val="#ppt_x"/>
                                          </p:val>
                                        </p:tav>
                                      </p:tavLst>
                                    </p:anim>
                                    <p:anim calcmode="lin" valueType="num">
                                      <p:cBhvr>
                                        <p:cTn id="29" dur="1000" fill="hold"/>
                                        <p:tgtEl>
                                          <p:spTgt spid="11"/>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anim calcmode="lin" valueType="num">
                                      <p:cBhvr>
                                        <p:cTn id="38" dur="1000" fill="hold"/>
                                        <p:tgtEl>
                                          <p:spTgt spid="16"/>
                                        </p:tgtEl>
                                        <p:attrNameLst>
                                          <p:attrName>ppt_x</p:attrName>
                                        </p:attrNameLst>
                                      </p:cBhvr>
                                      <p:tavLst>
                                        <p:tav tm="0">
                                          <p:val>
                                            <p:strVal val="#ppt_x"/>
                                          </p:val>
                                        </p:tav>
                                        <p:tav tm="100000">
                                          <p:val>
                                            <p:strVal val="#ppt_x"/>
                                          </p:val>
                                        </p:tav>
                                      </p:tavLst>
                                    </p:anim>
                                    <p:anim calcmode="lin" valueType="num">
                                      <p:cBhvr>
                                        <p:cTn id="39" dur="1000" fill="hold"/>
                                        <p:tgtEl>
                                          <p:spTgt spid="16"/>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1000"/>
                                        <p:tgtEl>
                                          <p:spTgt spid="18"/>
                                        </p:tgtEl>
                                      </p:cBhvr>
                                    </p:animEffect>
                                    <p:anim calcmode="lin" valueType="num">
                                      <p:cBhvr>
                                        <p:cTn id="48" dur="1000" fill="hold"/>
                                        <p:tgtEl>
                                          <p:spTgt spid="18"/>
                                        </p:tgtEl>
                                        <p:attrNameLst>
                                          <p:attrName>ppt_x</p:attrName>
                                        </p:attrNameLst>
                                      </p:cBhvr>
                                      <p:tavLst>
                                        <p:tav tm="0">
                                          <p:val>
                                            <p:strVal val="#ppt_x"/>
                                          </p:val>
                                        </p:tav>
                                        <p:tav tm="100000">
                                          <p:val>
                                            <p:strVal val="#ppt_x"/>
                                          </p:val>
                                        </p:tav>
                                      </p:tavLst>
                                    </p:anim>
                                    <p:anim calcmode="lin" valueType="num">
                                      <p:cBhvr>
                                        <p:cTn id="49" dur="1000" fill="hold"/>
                                        <p:tgtEl>
                                          <p:spTgt spid="18"/>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1000"/>
                                        <p:tgtEl>
                                          <p:spTgt spid="20"/>
                                        </p:tgtEl>
                                      </p:cBhvr>
                                    </p:animEffect>
                                    <p:anim calcmode="lin" valueType="num">
                                      <p:cBhvr>
                                        <p:cTn id="53" dur="1000" fill="hold"/>
                                        <p:tgtEl>
                                          <p:spTgt spid="20"/>
                                        </p:tgtEl>
                                        <p:attrNameLst>
                                          <p:attrName>ppt_x</p:attrName>
                                        </p:attrNameLst>
                                      </p:cBhvr>
                                      <p:tavLst>
                                        <p:tav tm="0">
                                          <p:val>
                                            <p:strVal val="#ppt_x"/>
                                          </p:val>
                                        </p:tav>
                                        <p:tav tm="100000">
                                          <p:val>
                                            <p:strVal val="#ppt_x"/>
                                          </p:val>
                                        </p:tav>
                                      </p:tavLst>
                                    </p:anim>
                                    <p:anim calcmode="lin" valueType="num">
                                      <p:cBhvr>
                                        <p:cTn id="54" dur="1000" fill="hold"/>
                                        <p:tgtEl>
                                          <p:spTgt spid="20"/>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1000"/>
                                        <p:tgtEl>
                                          <p:spTgt spid="21"/>
                                        </p:tgtEl>
                                      </p:cBhvr>
                                    </p:animEffect>
                                    <p:anim calcmode="lin" valueType="num">
                                      <p:cBhvr>
                                        <p:cTn id="58" dur="1000" fill="hold"/>
                                        <p:tgtEl>
                                          <p:spTgt spid="21"/>
                                        </p:tgtEl>
                                        <p:attrNameLst>
                                          <p:attrName>ppt_x</p:attrName>
                                        </p:attrNameLst>
                                      </p:cBhvr>
                                      <p:tavLst>
                                        <p:tav tm="0">
                                          <p:val>
                                            <p:strVal val="#ppt_x"/>
                                          </p:val>
                                        </p:tav>
                                        <p:tav tm="100000">
                                          <p:val>
                                            <p:strVal val="#ppt_x"/>
                                          </p:val>
                                        </p:tav>
                                      </p:tavLst>
                                    </p:anim>
                                    <p:anim calcmode="lin" valueType="num">
                                      <p:cBhvr>
                                        <p:cTn id="59" dur="1000" fill="hold"/>
                                        <p:tgtEl>
                                          <p:spTgt spid="2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1000"/>
                                        <p:tgtEl>
                                          <p:spTgt spid="23"/>
                                        </p:tgtEl>
                                      </p:cBhvr>
                                    </p:animEffect>
                                    <p:anim calcmode="lin" valueType="num">
                                      <p:cBhvr>
                                        <p:cTn id="68" dur="1000" fill="hold"/>
                                        <p:tgtEl>
                                          <p:spTgt spid="23"/>
                                        </p:tgtEl>
                                        <p:attrNameLst>
                                          <p:attrName>ppt_x</p:attrName>
                                        </p:attrNameLst>
                                      </p:cBhvr>
                                      <p:tavLst>
                                        <p:tav tm="0">
                                          <p:val>
                                            <p:strVal val="#ppt_x"/>
                                          </p:val>
                                        </p:tav>
                                        <p:tav tm="100000">
                                          <p:val>
                                            <p:strVal val="#ppt_x"/>
                                          </p:val>
                                        </p:tav>
                                      </p:tavLst>
                                    </p:anim>
                                    <p:anim calcmode="lin" valueType="num">
                                      <p:cBhvr>
                                        <p:cTn id="69" dur="1000" fill="hold"/>
                                        <p:tgtEl>
                                          <p:spTgt spid="2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000"/>
                                        <p:tgtEl>
                                          <p:spTgt spid="26"/>
                                        </p:tgtEl>
                                      </p:cBhvr>
                                    </p:animEffect>
                                    <p:anim calcmode="lin" valueType="num">
                                      <p:cBhvr>
                                        <p:cTn id="73" dur="1000" fill="hold"/>
                                        <p:tgtEl>
                                          <p:spTgt spid="26"/>
                                        </p:tgtEl>
                                        <p:attrNameLst>
                                          <p:attrName>ppt_x</p:attrName>
                                        </p:attrNameLst>
                                      </p:cBhvr>
                                      <p:tavLst>
                                        <p:tav tm="0">
                                          <p:val>
                                            <p:strVal val="#ppt_x"/>
                                          </p:val>
                                        </p:tav>
                                        <p:tav tm="100000">
                                          <p:val>
                                            <p:strVal val="#ppt_x"/>
                                          </p:val>
                                        </p:tav>
                                      </p:tavLst>
                                    </p:anim>
                                    <p:anim calcmode="lin" valueType="num">
                                      <p:cBhvr>
                                        <p:cTn id="74" dur="1000" fill="hold"/>
                                        <p:tgtEl>
                                          <p:spTgt spid="26"/>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fade">
                                      <p:cBhvr>
                                        <p:cTn id="77" dur="1000"/>
                                        <p:tgtEl>
                                          <p:spTgt spid="29"/>
                                        </p:tgtEl>
                                      </p:cBhvr>
                                    </p:animEffect>
                                    <p:anim calcmode="lin" valueType="num">
                                      <p:cBhvr>
                                        <p:cTn id="78" dur="1000" fill="hold"/>
                                        <p:tgtEl>
                                          <p:spTgt spid="29"/>
                                        </p:tgtEl>
                                        <p:attrNameLst>
                                          <p:attrName>ppt_x</p:attrName>
                                        </p:attrNameLst>
                                      </p:cBhvr>
                                      <p:tavLst>
                                        <p:tav tm="0">
                                          <p:val>
                                            <p:strVal val="#ppt_x"/>
                                          </p:val>
                                        </p:tav>
                                        <p:tav tm="100000">
                                          <p:val>
                                            <p:strVal val="#ppt_x"/>
                                          </p:val>
                                        </p:tav>
                                      </p:tavLst>
                                    </p:anim>
                                    <p:anim calcmode="lin" valueType="num">
                                      <p:cBhvr>
                                        <p:cTn id="79" dur="1000" fill="hold"/>
                                        <p:tgtEl>
                                          <p:spTgt spid="29"/>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1000" fill="hold"/>
                                        <p:tgtEl>
                                          <p:spTgt spid="32"/>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Effect transition="in" filter="fade">
                                      <p:cBhvr>
                                        <p:cTn id="92" dur="1000"/>
                                        <p:tgtEl>
                                          <p:spTgt spid="36"/>
                                        </p:tgtEl>
                                      </p:cBhvr>
                                    </p:animEffect>
                                    <p:anim calcmode="lin" valueType="num">
                                      <p:cBhvr>
                                        <p:cTn id="93" dur="1000" fill="hold"/>
                                        <p:tgtEl>
                                          <p:spTgt spid="36"/>
                                        </p:tgtEl>
                                        <p:attrNameLst>
                                          <p:attrName>ppt_x</p:attrName>
                                        </p:attrNameLst>
                                      </p:cBhvr>
                                      <p:tavLst>
                                        <p:tav tm="0">
                                          <p:val>
                                            <p:strVal val="#ppt_x"/>
                                          </p:val>
                                        </p:tav>
                                        <p:tav tm="100000">
                                          <p:val>
                                            <p:strVal val="#ppt_x"/>
                                          </p:val>
                                        </p:tav>
                                      </p:tavLst>
                                    </p:anim>
                                    <p:anim calcmode="lin" valueType="num">
                                      <p:cBhvr>
                                        <p:cTn id="94" dur="1000" fill="hold"/>
                                        <p:tgtEl>
                                          <p:spTgt spid="36"/>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1000"/>
                                        <p:tgtEl>
                                          <p:spTgt spid="37"/>
                                        </p:tgtEl>
                                      </p:cBhvr>
                                    </p:animEffect>
                                    <p:anim calcmode="lin" valueType="num">
                                      <p:cBhvr>
                                        <p:cTn id="98" dur="1000" fill="hold"/>
                                        <p:tgtEl>
                                          <p:spTgt spid="37"/>
                                        </p:tgtEl>
                                        <p:attrNameLst>
                                          <p:attrName>ppt_x</p:attrName>
                                        </p:attrNameLst>
                                      </p:cBhvr>
                                      <p:tavLst>
                                        <p:tav tm="0">
                                          <p:val>
                                            <p:strVal val="#ppt_x"/>
                                          </p:val>
                                        </p:tav>
                                        <p:tav tm="100000">
                                          <p:val>
                                            <p:strVal val="#ppt_x"/>
                                          </p:val>
                                        </p:tav>
                                      </p:tavLst>
                                    </p:anim>
                                    <p:anim calcmode="lin" valueType="num">
                                      <p:cBhvr>
                                        <p:cTn id="99" dur="1000" fill="hold"/>
                                        <p:tgtEl>
                                          <p:spTgt spid="37"/>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fade">
                                      <p:cBhvr>
                                        <p:cTn id="102" dur="1000"/>
                                        <p:tgtEl>
                                          <p:spTgt spid="38"/>
                                        </p:tgtEl>
                                      </p:cBhvr>
                                    </p:animEffect>
                                    <p:anim calcmode="lin" valueType="num">
                                      <p:cBhvr>
                                        <p:cTn id="103" dur="1000" fill="hold"/>
                                        <p:tgtEl>
                                          <p:spTgt spid="38"/>
                                        </p:tgtEl>
                                        <p:attrNameLst>
                                          <p:attrName>ppt_x</p:attrName>
                                        </p:attrNameLst>
                                      </p:cBhvr>
                                      <p:tavLst>
                                        <p:tav tm="0">
                                          <p:val>
                                            <p:strVal val="#ppt_x"/>
                                          </p:val>
                                        </p:tav>
                                        <p:tav tm="100000">
                                          <p:val>
                                            <p:strVal val="#ppt_x"/>
                                          </p:val>
                                        </p:tav>
                                      </p:tavLst>
                                    </p:anim>
                                    <p:anim calcmode="lin" valueType="num">
                                      <p:cBhvr>
                                        <p:cTn id="104"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3" grpId="0" animBg="1"/>
      <p:bldP spid="10" grpId="0" animBg="1"/>
      <p:bldP spid="11" grpId="0"/>
      <p:bldP spid="12" grpId="0" animBg="1"/>
      <p:bldP spid="16" grpId="0" animBg="1"/>
      <p:bldP spid="17" grpId="0"/>
      <p:bldP spid="18" grpId="0" animBg="1"/>
      <p:bldP spid="20" grpId="0" animBg="1"/>
      <p:bldP spid="21" grpId="0"/>
      <p:bldP spid="22" grpId="0" animBg="1"/>
      <p:bldP spid="35" grpId="0"/>
      <p:bldP spid="36" grpId="0"/>
      <p:bldP spid="37" grpId="0"/>
      <p:bldP spid="3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组合 78"/>
          <p:cNvGrpSpPr/>
          <p:nvPr/>
        </p:nvGrpSpPr>
        <p:grpSpPr>
          <a:xfrm>
            <a:off x="4294011" y="2137618"/>
            <a:ext cx="3591348" cy="3592414"/>
            <a:chOff x="4294011" y="2137618"/>
            <a:chExt cx="3591348" cy="3592414"/>
          </a:xfrm>
        </p:grpSpPr>
        <p:grpSp>
          <p:nvGrpSpPr>
            <p:cNvPr id="4" name="组合 3"/>
            <p:cNvGrpSpPr/>
            <p:nvPr/>
          </p:nvGrpSpPr>
          <p:grpSpPr>
            <a:xfrm>
              <a:off x="4294011" y="2137618"/>
              <a:ext cx="3591348" cy="3592414"/>
              <a:chOff x="4674737" y="2106204"/>
              <a:chExt cx="2829891" cy="2830733"/>
            </a:xfrm>
          </p:grpSpPr>
          <p:sp>
            <p:nvSpPr>
              <p:cNvPr id="32" name="任意多边形 77"/>
              <p:cNvSpPr/>
              <p:nvPr/>
            </p:nvSpPr>
            <p:spPr>
              <a:xfrm>
                <a:off x="5311626" y="2751864"/>
                <a:ext cx="1687692" cy="1518922"/>
              </a:xfrm>
              <a:custGeom>
                <a:avLst/>
                <a:gdLst>
                  <a:gd name="T0" fmla="*/ 116 w 257"/>
                  <a:gd name="T1" fmla="*/ 232 h 232"/>
                  <a:gd name="T2" fmla="*/ 124 w 257"/>
                  <a:gd name="T3" fmla="*/ 224 h 232"/>
                  <a:gd name="T4" fmla="*/ 116 w 257"/>
                  <a:gd name="T5" fmla="*/ 216 h 232"/>
                  <a:gd name="T6" fmla="*/ 16 w 257"/>
                  <a:gd name="T7" fmla="*/ 116 h 232"/>
                  <a:gd name="T8" fmla="*/ 116 w 257"/>
                  <a:gd name="T9" fmla="*/ 16 h 232"/>
                  <a:gd name="T10" fmla="*/ 216 w 257"/>
                  <a:gd name="T11" fmla="*/ 116 h 232"/>
                  <a:gd name="T12" fmla="*/ 212 w 257"/>
                  <a:gd name="T13" fmla="*/ 150 h 232"/>
                  <a:gd name="T14" fmla="*/ 204 w 257"/>
                  <a:gd name="T15" fmla="*/ 132 h 232"/>
                  <a:gd name="T16" fmla="*/ 194 w 257"/>
                  <a:gd name="T17" fmla="*/ 127 h 232"/>
                  <a:gd name="T18" fmla="*/ 189 w 257"/>
                  <a:gd name="T19" fmla="*/ 138 h 232"/>
                  <a:gd name="T20" fmla="*/ 204 w 257"/>
                  <a:gd name="T21" fmla="*/ 174 h 232"/>
                  <a:gd name="T22" fmla="*/ 204 w 257"/>
                  <a:gd name="T23" fmla="*/ 175 h 232"/>
                  <a:gd name="T24" fmla="*/ 204 w 257"/>
                  <a:gd name="T25" fmla="*/ 175 h 232"/>
                  <a:gd name="T26" fmla="*/ 205 w 257"/>
                  <a:gd name="T27" fmla="*/ 176 h 232"/>
                  <a:gd name="T28" fmla="*/ 205 w 257"/>
                  <a:gd name="T29" fmla="*/ 176 h 232"/>
                  <a:gd name="T30" fmla="*/ 206 w 257"/>
                  <a:gd name="T31" fmla="*/ 177 h 232"/>
                  <a:gd name="T32" fmla="*/ 207 w 257"/>
                  <a:gd name="T33" fmla="*/ 178 h 232"/>
                  <a:gd name="T34" fmla="*/ 208 w 257"/>
                  <a:gd name="T35" fmla="*/ 178 h 232"/>
                  <a:gd name="T36" fmla="*/ 209 w 257"/>
                  <a:gd name="T37" fmla="*/ 179 h 232"/>
                  <a:gd name="T38" fmla="*/ 210 w 257"/>
                  <a:gd name="T39" fmla="*/ 179 h 232"/>
                  <a:gd name="T40" fmla="*/ 210 w 257"/>
                  <a:gd name="T41" fmla="*/ 179 h 232"/>
                  <a:gd name="T42" fmla="*/ 211 w 257"/>
                  <a:gd name="T43" fmla="*/ 179 h 232"/>
                  <a:gd name="T44" fmla="*/ 211 w 257"/>
                  <a:gd name="T45" fmla="*/ 179 h 232"/>
                  <a:gd name="T46" fmla="*/ 212 w 257"/>
                  <a:gd name="T47" fmla="*/ 179 h 232"/>
                  <a:gd name="T48" fmla="*/ 213 w 257"/>
                  <a:gd name="T49" fmla="*/ 179 h 232"/>
                  <a:gd name="T50" fmla="*/ 214 w 257"/>
                  <a:gd name="T51" fmla="*/ 179 h 232"/>
                  <a:gd name="T52" fmla="*/ 215 w 257"/>
                  <a:gd name="T53" fmla="*/ 178 h 232"/>
                  <a:gd name="T54" fmla="*/ 215 w 257"/>
                  <a:gd name="T55" fmla="*/ 178 h 232"/>
                  <a:gd name="T56" fmla="*/ 252 w 257"/>
                  <a:gd name="T57" fmla="*/ 157 h 232"/>
                  <a:gd name="T58" fmla="*/ 255 w 257"/>
                  <a:gd name="T59" fmla="*/ 146 h 232"/>
                  <a:gd name="T60" fmla="*/ 244 w 257"/>
                  <a:gd name="T61" fmla="*/ 143 h 232"/>
                  <a:gd name="T62" fmla="*/ 228 w 257"/>
                  <a:gd name="T63" fmla="*/ 152 h 232"/>
                  <a:gd name="T64" fmla="*/ 232 w 257"/>
                  <a:gd name="T65" fmla="*/ 116 h 232"/>
                  <a:gd name="T66" fmla="*/ 116 w 257"/>
                  <a:gd name="T67" fmla="*/ 0 h 232"/>
                  <a:gd name="T68" fmla="*/ 0 w 257"/>
                  <a:gd name="T69" fmla="*/ 116 h 232"/>
                  <a:gd name="T70" fmla="*/ 116 w 257"/>
                  <a:gd name="T7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 h="232">
                    <a:moveTo>
                      <a:pt x="116" y="232"/>
                    </a:moveTo>
                    <a:cubicBezTo>
                      <a:pt x="121" y="232"/>
                      <a:pt x="124" y="229"/>
                      <a:pt x="124" y="224"/>
                    </a:cubicBezTo>
                    <a:cubicBezTo>
                      <a:pt x="124" y="220"/>
                      <a:pt x="121" y="216"/>
                      <a:pt x="116" y="216"/>
                    </a:cubicBezTo>
                    <a:cubicBezTo>
                      <a:pt x="61" y="216"/>
                      <a:pt x="16" y="171"/>
                      <a:pt x="16" y="116"/>
                    </a:cubicBezTo>
                    <a:cubicBezTo>
                      <a:pt x="16" y="61"/>
                      <a:pt x="61" y="16"/>
                      <a:pt x="116" y="16"/>
                    </a:cubicBezTo>
                    <a:cubicBezTo>
                      <a:pt x="171" y="16"/>
                      <a:pt x="216" y="61"/>
                      <a:pt x="216" y="116"/>
                    </a:cubicBezTo>
                    <a:cubicBezTo>
                      <a:pt x="216" y="117"/>
                      <a:pt x="217" y="134"/>
                      <a:pt x="212" y="150"/>
                    </a:cubicBezTo>
                    <a:cubicBezTo>
                      <a:pt x="204" y="132"/>
                      <a:pt x="204" y="132"/>
                      <a:pt x="204" y="132"/>
                    </a:cubicBezTo>
                    <a:cubicBezTo>
                      <a:pt x="202" y="128"/>
                      <a:pt x="198" y="126"/>
                      <a:pt x="194" y="127"/>
                    </a:cubicBezTo>
                    <a:cubicBezTo>
                      <a:pt x="189" y="129"/>
                      <a:pt x="187" y="134"/>
                      <a:pt x="189" y="138"/>
                    </a:cubicBezTo>
                    <a:cubicBezTo>
                      <a:pt x="204" y="174"/>
                      <a:pt x="204" y="174"/>
                      <a:pt x="204" y="174"/>
                    </a:cubicBezTo>
                    <a:cubicBezTo>
                      <a:pt x="204" y="174"/>
                      <a:pt x="204" y="174"/>
                      <a:pt x="204" y="175"/>
                    </a:cubicBezTo>
                    <a:cubicBezTo>
                      <a:pt x="204" y="175"/>
                      <a:pt x="204" y="175"/>
                      <a:pt x="204" y="175"/>
                    </a:cubicBezTo>
                    <a:cubicBezTo>
                      <a:pt x="204" y="175"/>
                      <a:pt x="204" y="175"/>
                      <a:pt x="205" y="176"/>
                    </a:cubicBezTo>
                    <a:cubicBezTo>
                      <a:pt x="205" y="176"/>
                      <a:pt x="205" y="176"/>
                      <a:pt x="205" y="176"/>
                    </a:cubicBezTo>
                    <a:cubicBezTo>
                      <a:pt x="205" y="177"/>
                      <a:pt x="206" y="177"/>
                      <a:pt x="206" y="177"/>
                    </a:cubicBezTo>
                    <a:cubicBezTo>
                      <a:pt x="206" y="177"/>
                      <a:pt x="207" y="178"/>
                      <a:pt x="207" y="178"/>
                    </a:cubicBezTo>
                    <a:cubicBezTo>
                      <a:pt x="207" y="178"/>
                      <a:pt x="207" y="178"/>
                      <a:pt x="208" y="178"/>
                    </a:cubicBezTo>
                    <a:cubicBezTo>
                      <a:pt x="208" y="178"/>
                      <a:pt x="208" y="179"/>
                      <a:pt x="209" y="179"/>
                    </a:cubicBezTo>
                    <a:cubicBezTo>
                      <a:pt x="209" y="179"/>
                      <a:pt x="209" y="179"/>
                      <a:pt x="210" y="179"/>
                    </a:cubicBezTo>
                    <a:cubicBezTo>
                      <a:pt x="210" y="179"/>
                      <a:pt x="210" y="179"/>
                      <a:pt x="210" y="179"/>
                    </a:cubicBezTo>
                    <a:cubicBezTo>
                      <a:pt x="211" y="179"/>
                      <a:pt x="211" y="179"/>
                      <a:pt x="211" y="179"/>
                    </a:cubicBezTo>
                    <a:cubicBezTo>
                      <a:pt x="211" y="179"/>
                      <a:pt x="211" y="179"/>
                      <a:pt x="211" y="179"/>
                    </a:cubicBezTo>
                    <a:cubicBezTo>
                      <a:pt x="211" y="179"/>
                      <a:pt x="212" y="179"/>
                      <a:pt x="212" y="179"/>
                    </a:cubicBezTo>
                    <a:cubicBezTo>
                      <a:pt x="212" y="179"/>
                      <a:pt x="213" y="179"/>
                      <a:pt x="213" y="179"/>
                    </a:cubicBezTo>
                    <a:cubicBezTo>
                      <a:pt x="213" y="179"/>
                      <a:pt x="214" y="179"/>
                      <a:pt x="214" y="179"/>
                    </a:cubicBezTo>
                    <a:cubicBezTo>
                      <a:pt x="214" y="178"/>
                      <a:pt x="215" y="178"/>
                      <a:pt x="215" y="178"/>
                    </a:cubicBezTo>
                    <a:cubicBezTo>
                      <a:pt x="215" y="178"/>
                      <a:pt x="215" y="178"/>
                      <a:pt x="215" y="178"/>
                    </a:cubicBezTo>
                    <a:cubicBezTo>
                      <a:pt x="252" y="157"/>
                      <a:pt x="252" y="157"/>
                      <a:pt x="252" y="157"/>
                    </a:cubicBezTo>
                    <a:cubicBezTo>
                      <a:pt x="256" y="154"/>
                      <a:pt x="257" y="149"/>
                      <a:pt x="255" y="146"/>
                    </a:cubicBezTo>
                    <a:cubicBezTo>
                      <a:pt x="253" y="142"/>
                      <a:pt x="248" y="140"/>
                      <a:pt x="244" y="143"/>
                    </a:cubicBezTo>
                    <a:cubicBezTo>
                      <a:pt x="228" y="152"/>
                      <a:pt x="228" y="152"/>
                      <a:pt x="228" y="152"/>
                    </a:cubicBezTo>
                    <a:cubicBezTo>
                      <a:pt x="233" y="134"/>
                      <a:pt x="232" y="117"/>
                      <a:pt x="232" y="116"/>
                    </a:cubicBezTo>
                    <a:cubicBezTo>
                      <a:pt x="232" y="52"/>
                      <a:pt x="180" y="0"/>
                      <a:pt x="116" y="0"/>
                    </a:cubicBezTo>
                    <a:cubicBezTo>
                      <a:pt x="52" y="0"/>
                      <a:pt x="0" y="52"/>
                      <a:pt x="0" y="116"/>
                    </a:cubicBezTo>
                    <a:cubicBezTo>
                      <a:pt x="0" y="180"/>
                      <a:pt x="52" y="232"/>
                      <a:pt x="116" y="232"/>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3" name="任意多边形 2"/>
              <p:cNvSpPr/>
              <p:nvPr/>
            </p:nvSpPr>
            <p:spPr>
              <a:xfrm rot="10800000">
                <a:off x="4674737" y="2106204"/>
                <a:ext cx="1664820" cy="1398714"/>
              </a:xfrm>
              <a:custGeom>
                <a:avLst/>
                <a:gdLst>
                  <a:gd name="connsiteX0" fmla="*/ 370825 w 2466521"/>
                  <a:gd name="connsiteY0" fmla="*/ 2072270 h 2072270"/>
                  <a:gd name="connsiteX1" fmla="*/ 303147 w 2466521"/>
                  <a:gd name="connsiteY1" fmla="*/ 2068853 h 2072270"/>
                  <a:gd name="connsiteX2" fmla="*/ 284239 w 2466521"/>
                  <a:gd name="connsiteY2" fmla="*/ 2066281 h 2072270"/>
                  <a:gd name="connsiteX3" fmla="*/ 47099 w 2466521"/>
                  <a:gd name="connsiteY3" fmla="*/ 1877727 h 2072270"/>
                  <a:gd name="connsiteX4" fmla="*/ 62381 w 2466521"/>
                  <a:gd name="connsiteY4" fmla="*/ 1481505 h 2072270"/>
                  <a:gd name="connsiteX5" fmla="*/ 215929 w 2466521"/>
                  <a:gd name="connsiteY5" fmla="*/ 1344762 h 2072270"/>
                  <a:gd name="connsiteX6" fmla="*/ 307716 w 2466521"/>
                  <a:gd name="connsiteY6" fmla="*/ 1313682 h 2072270"/>
                  <a:gd name="connsiteX7" fmla="*/ 370825 w 2466521"/>
                  <a:gd name="connsiteY7" fmla="*/ 1316868 h 2072270"/>
                  <a:gd name="connsiteX8" fmla="*/ 1705439 w 2466521"/>
                  <a:gd name="connsiteY8" fmla="*/ 112493 h 2072270"/>
                  <a:gd name="connsiteX9" fmla="*/ 1709142 w 2466521"/>
                  <a:gd name="connsiteY9" fmla="*/ 39163 h 2072270"/>
                  <a:gd name="connsiteX10" fmla="*/ 1718451 w 2466521"/>
                  <a:gd name="connsiteY10" fmla="*/ 53001 h 2072270"/>
                  <a:gd name="connsiteX11" fmla="*/ 1815545 w 2466521"/>
                  <a:gd name="connsiteY11" fmla="*/ 136486 h 2072270"/>
                  <a:gd name="connsiteX12" fmla="*/ 2300446 w 2466521"/>
                  <a:gd name="connsiteY12" fmla="*/ 155189 h 2072270"/>
                  <a:gd name="connsiteX13" fmla="*/ 2403682 w 2466521"/>
                  <a:gd name="connsiteY13" fmla="*/ 79431 h 2072270"/>
                  <a:gd name="connsiteX14" fmla="*/ 2466521 w 2466521"/>
                  <a:gd name="connsiteY14" fmla="*/ 0 h 2072270"/>
                  <a:gd name="connsiteX15" fmla="*/ 2456941 w 2466521"/>
                  <a:gd name="connsiteY15" fmla="*/ 189728 h 2072270"/>
                  <a:gd name="connsiteX16" fmla="*/ 370825 w 2466521"/>
                  <a:gd name="connsiteY16" fmla="*/ 2072270 h 207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6521" h="2072270">
                    <a:moveTo>
                      <a:pt x="370825" y="2072270"/>
                    </a:moveTo>
                    <a:lnTo>
                      <a:pt x="303147" y="2068853"/>
                    </a:lnTo>
                    <a:lnTo>
                      <a:pt x="284239" y="2066281"/>
                    </a:lnTo>
                    <a:cubicBezTo>
                      <a:pt x="184305" y="2038557"/>
                      <a:pt x="98017" y="1971400"/>
                      <a:pt x="47099" y="1877727"/>
                    </a:cubicBezTo>
                    <a:cubicBezTo>
                      <a:pt x="-20793" y="1752830"/>
                      <a:pt x="-14929" y="1600802"/>
                      <a:pt x="62381" y="1481505"/>
                    </a:cubicBezTo>
                    <a:cubicBezTo>
                      <a:pt x="101036" y="1421857"/>
                      <a:pt x="154456" y="1375169"/>
                      <a:pt x="215929" y="1344762"/>
                    </a:cubicBezTo>
                    <a:lnTo>
                      <a:pt x="307716" y="1313682"/>
                    </a:lnTo>
                    <a:lnTo>
                      <a:pt x="370825" y="1316868"/>
                    </a:lnTo>
                    <a:cubicBezTo>
                      <a:pt x="1065430" y="1316868"/>
                      <a:pt x="1636739" y="788972"/>
                      <a:pt x="1705439" y="112493"/>
                    </a:cubicBezTo>
                    <a:lnTo>
                      <a:pt x="1709142" y="39163"/>
                    </a:lnTo>
                    <a:lnTo>
                      <a:pt x="1718451" y="53001"/>
                    </a:lnTo>
                    <a:cubicBezTo>
                      <a:pt x="1746512" y="84662"/>
                      <a:pt x="1779046" y="112833"/>
                      <a:pt x="1815545" y="136486"/>
                    </a:cubicBezTo>
                    <a:cubicBezTo>
                      <a:pt x="1961542" y="231099"/>
                      <a:pt x="2147595" y="238275"/>
                      <a:pt x="2300446" y="155189"/>
                    </a:cubicBezTo>
                    <a:cubicBezTo>
                      <a:pt x="2338659" y="134418"/>
                      <a:pt x="2373266" y="108837"/>
                      <a:pt x="2403682" y="79431"/>
                    </a:cubicBezTo>
                    <a:lnTo>
                      <a:pt x="2466521" y="0"/>
                    </a:lnTo>
                    <a:lnTo>
                      <a:pt x="2456941" y="189728"/>
                    </a:lnTo>
                    <a:cubicBezTo>
                      <a:pt x="2349556" y="1247124"/>
                      <a:pt x="1456552" y="2072270"/>
                      <a:pt x="370825" y="2072270"/>
                    </a:cubicBezTo>
                    <a:close/>
                  </a:path>
                </a:pathLst>
              </a:custGeom>
              <a:solidFill>
                <a:srgbClr val="FEBF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4" name="任意多边形 3"/>
              <p:cNvSpPr/>
              <p:nvPr/>
            </p:nvSpPr>
            <p:spPr>
              <a:xfrm rot="10800000">
                <a:off x="6247940" y="2121237"/>
                <a:ext cx="1256688" cy="1620066"/>
              </a:xfrm>
              <a:custGeom>
                <a:avLst/>
                <a:gdLst>
                  <a:gd name="connsiteX0" fmla="*/ 1807547 w 1861852"/>
                  <a:gd name="connsiteY0" fmla="*/ 2400216 h 2400216"/>
                  <a:gd name="connsiteX1" fmla="*/ 1674335 w 1861852"/>
                  <a:gd name="connsiteY1" fmla="*/ 2379885 h 2400216"/>
                  <a:gd name="connsiteX2" fmla="*/ 0 w 1861852"/>
                  <a:gd name="connsiteY2" fmla="*/ 325545 h 2400216"/>
                  <a:gd name="connsiteX3" fmla="*/ 1464 w 1861852"/>
                  <a:gd name="connsiteY3" fmla="*/ 296556 h 2400216"/>
                  <a:gd name="connsiteX4" fmla="*/ 3139 w 1861852"/>
                  <a:gd name="connsiteY4" fmla="*/ 284239 h 2400216"/>
                  <a:gd name="connsiteX5" fmla="*/ 191693 w 1861852"/>
                  <a:gd name="connsiteY5" fmla="*/ 47099 h 2400216"/>
                  <a:gd name="connsiteX6" fmla="*/ 587915 w 1861852"/>
                  <a:gd name="connsiteY6" fmla="*/ 62381 h 2400216"/>
                  <a:gd name="connsiteX7" fmla="*/ 724658 w 1861852"/>
                  <a:gd name="connsiteY7" fmla="*/ 215929 h 2400216"/>
                  <a:gd name="connsiteX8" fmla="*/ 756229 w 1861852"/>
                  <a:gd name="connsiteY8" fmla="*/ 309165 h 2400216"/>
                  <a:gd name="connsiteX9" fmla="*/ 755402 w 1861852"/>
                  <a:gd name="connsiteY9" fmla="*/ 325545 h 2400216"/>
                  <a:gd name="connsiteX10" fmla="*/ 1826575 w 1861852"/>
                  <a:gd name="connsiteY10" fmla="*/ 1639830 h 2400216"/>
                  <a:gd name="connsiteX11" fmla="*/ 1861852 w 1861852"/>
                  <a:gd name="connsiteY11" fmla="*/ 1645214 h 2400216"/>
                  <a:gd name="connsiteX12" fmla="*/ 1799125 w 1861852"/>
                  <a:gd name="connsiteY12" fmla="*/ 1687413 h 2400216"/>
                  <a:gd name="connsiteX13" fmla="*/ 1715640 w 1861852"/>
                  <a:gd name="connsiteY13" fmla="*/ 1784507 h 2400216"/>
                  <a:gd name="connsiteX14" fmla="*/ 1696937 w 1861852"/>
                  <a:gd name="connsiteY14" fmla="*/ 2269408 h 2400216"/>
                  <a:gd name="connsiteX15" fmla="*/ 1772695 w 1861852"/>
                  <a:gd name="connsiteY15" fmla="*/ 2372644 h 2400216"/>
                  <a:gd name="connsiteX16" fmla="*/ 1807547 w 1861852"/>
                  <a:gd name="connsiteY16" fmla="*/ 2400216 h 240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1852" h="2400216">
                    <a:moveTo>
                      <a:pt x="1807547" y="2400216"/>
                    </a:moveTo>
                    <a:lnTo>
                      <a:pt x="1674335" y="2379885"/>
                    </a:lnTo>
                    <a:cubicBezTo>
                      <a:pt x="718794" y="2184353"/>
                      <a:pt x="0" y="1338891"/>
                      <a:pt x="0" y="325545"/>
                    </a:cubicBezTo>
                    <a:lnTo>
                      <a:pt x="1464" y="296556"/>
                    </a:lnTo>
                    <a:lnTo>
                      <a:pt x="3139" y="284239"/>
                    </a:lnTo>
                    <a:cubicBezTo>
                      <a:pt x="30863" y="184305"/>
                      <a:pt x="98020" y="98017"/>
                      <a:pt x="191693" y="47099"/>
                    </a:cubicBezTo>
                    <a:cubicBezTo>
                      <a:pt x="316590" y="-20793"/>
                      <a:pt x="468618" y="-14929"/>
                      <a:pt x="587915" y="62381"/>
                    </a:cubicBezTo>
                    <a:cubicBezTo>
                      <a:pt x="647564" y="101036"/>
                      <a:pt x="694251" y="154456"/>
                      <a:pt x="724658" y="215929"/>
                    </a:cubicBezTo>
                    <a:lnTo>
                      <a:pt x="756229" y="309165"/>
                    </a:lnTo>
                    <a:lnTo>
                      <a:pt x="755402" y="325545"/>
                    </a:lnTo>
                    <a:cubicBezTo>
                      <a:pt x="755402" y="973843"/>
                      <a:pt x="1215258" y="1514736"/>
                      <a:pt x="1826575" y="1639830"/>
                    </a:cubicBezTo>
                    <a:lnTo>
                      <a:pt x="1861852" y="1645214"/>
                    </a:lnTo>
                    <a:lnTo>
                      <a:pt x="1799125" y="1687413"/>
                    </a:lnTo>
                    <a:cubicBezTo>
                      <a:pt x="1767464" y="1715474"/>
                      <a:pt x="1739293" y="1748008"/>
                      <a:pt x="1715640" y="1784507"/>
                    </a:cubicBezTo>
                    <a:cubicBezTo>
                      <a:pt x="1621027" y="1930504"/>
                      <a:pt x="1613851" y="2116557"/>
                      <a:pt x="1696937" y="2269408"/>
                    </a:cubicBezTo>
                    <a:cubicBezTo>
                      <a:pt x="1717709" y="2307621"/>
                      <a:pt x="1743290" y="2342228"/>
                      <a:pt x="1772695" y="2372644"/>
                    </a:cubicBezTo>
                    <a:lnTo>
                      <a:pt x="1807547" y="2400216"/>
                    </a:lnTo>
                    <a:close/>
                  </a:path>
                </a:pathLst>
              </a:custGeom>
              <a:solidFill>
                <a:srgbClr val="51515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5" name="任意多边形 4"/>
              <p:cNvSpPr/>
              <p:nvPr/>
            </p:nvSpPr>
            <p:spPr>
              <a:xfrm rot="10800000">
                <a:off x="4680913" y="3419867"/>
                <a:ext cx="1243855" cy="1499149"/>
              </a:xfrm>
              <a:custGeom>
                <a:avLst/>
                <a:gdLst>
                  <a:gd name="connsiteX0" fmla="*/ 1444238 w 1842839"/>
                  <a:gd name="connsiteY0" fmla="*/ 2220782 h 2221070"/>
                  <a:gd name="connsiteX1" fmla="*/ 1248227 w 1842839"/>
                  <a:gd name="connsiteY1" fmla="*/ 2158690 h 2221070"/>
                  <a:gd name="connsiteX2" fmla="*/ 1111484 w 1842839"/>
                  <a:gd name="connsiteY2" fmla="*/ 2005141 h 2221070"/>
                  <a:gd name="connsiteX3" fmla="*/ 1091568 w 1842839"/>
                  <a:gd name="connsiteY3" fmla="*/ 1946324 h 2221070"/>
                  <a:gd name="connsiteX4" fmla="*/ 1090906 w 1842839"/>
                  <a:gd name="connsiteY4" fmla="*/ 1933225 h 2221070"/>
                  <a:gd name="connsiteX5" fmla="*/ 1073259 w 1842839"/>
                  <a:gd name="connsiteY5" fmla="*/ 1817593 h 2221070"/>
                  <a:gd name="connsiteX6" fmla="*/ 1072426 w 1842839"/>
                  <a:gd name="connsiteY6" fmla="*/ 1803275 h 2221070"/>
                  <a:gd name="connsiteX7" fmla="*/ 1071057 w 1842839"/>
                  <a:gd name="connsiteY7" fmla="*/ 1803169 h 2221070"/>
                  <a:gd name="connsiteX8" fmla="*/ 1070577 w 1842839"/>
                  <a:gd name="connsiteY8" fmla="*/ 1800023 h 2221070"/>
                  <a:gd name="connsiteX9" fmla="*/ 26659 w 1842839"/>
                  <a:gd name="connsiteY9" fmla="*/ 756105 h 2221070"/>
                  <a:gd name="connsiteX10" fmla="*/ 0 w 1842839"/>
                  <a:gd name="connsiteY10" fmla="*/ 752036 h 2221070"/>
                  <a:gd name="connsiteX11" fmla="*/ 71201 w 1842839"/>
                  <a:gd name="connsiteY11" fmla="*/ 704136 h 2221070"/>
                  <a:gd name="connsiteX12" fmla="*/ 154686 w 1842839"/>
                  <a:gd name="connsiteY12" fmla="*/ 607042 h 2221070"/>
                  <a:gd name="connsiteX13" fmla="*/ 173389 w 1842839"/>
                  <a:gd name="connsiteY13" fmla="*/ 122141 h 2221070"/>
                  <a:gd name="connsiteX14" fmla="*/ 97631 w 1842839"/>
                  <a:gd name="connsiteY14" fmla="*/ 18905 h 2221070"/>
                  <a:gd name="connsiteX15" fmla="*/ 73735 w 1842839"/>
                  <a:gd name="connsiteY15" fmla="*/ 0 h 2221070"/>
                  <a:gd name="connsiteX16" fmla="*/ 178899 w 1842839"/>
                  <a:gd name="connsiteY16" fmla="*/ 16050 h 2221070"/>
                  <a:gd name="connsiteX17" fmla="*/ 1842408 w 1842839"/>
                  <a:gd name="connsiteY17" fmla="*/ 1855990 h 2221070"/>
                  <a:gd name="connsiteX18" fmla="*/ 1842839 w 1842839"/>
                  <a:gd name="connsiteY18" fmla="*/ 1864516 h 2221070"/>
                  <a:gd name="connsiteX19" fmla="*/ 1833003 w 1842839"/>
                  <a:gd name="connsiteY19" fmla="*/ 1936832 h 2221070"/>
                  <a:gd name="connsiteX20" fmla="*/ 1644449 w 1842839"/>
                  <a:gd name="connsiteY20" fmla="*/ 2173972 h 2221070"/>
                  <a:gd name="connsiteX21" fmla="*/ 1444238 w 1842839"/>
                  <a:gd name="connsiteY21" fmla="*/ 2220782 h 22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2839" h="2221070">
                    <a:moveTo>
                      <a:pt x="1444238" y="2220782"/>
                    </a:moveTo>
                    <a:cubicBezTo>
                      <a:pt x="1375707" y="2218139"/>
                      <a:pt x="1307876" y="2197345"/>
                      <a:pt x="1248227" y="2158690"/>
                    </a:cubicBezTo>
                    <a:cubicBezTo>
                      <a:pt x="1188579" y="2120035"/>
                      <a:pt x="1141891" y="2066615"/>
                      <a:pt x="1111484" y="2005141"/>
                    </a:cubicBezTo>
                    <a:lnTo>
                      <a:pt x="1091568" y="1946324"/>
                    </a:lnTo>
                    <a:lnTo>
                      <a:pt x="1090906" y="1933225"/>
                    </a:lnTo>
                    <a:lnTo>
                      <a:pt x="1073259" y="1817593"/>
                    </a:lnTo>
                    <a:lnTo>
                      <a:pt x="1072426" y="1803275"/>
                    </a:lnTo>
                    <a:lnTo>
                      <a:pt x="1071057" y="1803169"/>
                    </a:lnTo>
                    <a:lnTo>
                      <a:pt x="1070577" y="1800023"/>
                    </a:lnTo>
                    <a:cubicBezTo>
                      <a:pt x="963354" y="1276037"/>
                      <a:pt x="550645" y="863328"/>
                      <a:pt x="26659" y="756105"/>
                    </a:cubicBezTo>
                    <a:lnTo>
                      <a:pt x="0" y="752036"/>
                    </a:lnTo>
                    <a:lnTo>
                      <a:pt x="71201" y="704136"/>
                    </a:lnTo>
                    <a:cubicBezTo>
                      <a:pt x="102862" y="676075"/>
                      <a:pt x="131033" y="643541"/>
                      <a:pt x="154686" y="607042"/>
                    </a:cubicBezTo>
                    <a:cubicBezTo>
                      <a:pt x="249299" y="461045"/>
                      <a:pt x="256475" y="274992"/>
                      <a:pt x="173389" y="122141"/>
                    </a:cubicBezTo>
                    <a:cubicBezTo>
                      <a:pt x="152618" y="83928"/>
                      <a:pt x="127037" y="49321"/>
                      <a:pt x="97631" y="18905"/>
                    </a:cubicBezTo>
                    <a:lnTo>
                      <a:pt x="73735" y="0"/>
                    </a:lnTo>
                    <a:lnTo>
                      <a:pt x="178899" y="16050"/>
                    </a:lnTo>
                    <a:cubicBezTo>
                      <a:pt x="1066187" y="197616"/>
                      <a:pt x="1749341" y="939580"/>
                      <a:pt x="1842408" y="1855990"/>
                    </a:cubicBezTo>
                    <a:lnTo>
                      <a:pt x="1842839" y="1864516"/>
                    </a:lnTo>
                    <a:lnTo>
                      <a:pt x="1833003" y="1936832"/>
                    </a:lnTo>
                    <a:cubicBezTo>
                      <a:pt x="1805279" y="2036766"/>
                      <a:pt x="1738122" y="2123054"/>
                      <a:pt x="1644449" y="2173972"/>
                    </a:cubicBezTo>
                    <a:cubicBezTo>
                      <a:pt x="1582001" y="2207918"/>
                      <a:pt x="1512769" y="2223425"/>
                      <a:pt x="1444238" y="2220782"/>
                    </a:cubicBezTo>
                    <a:close/>
                  </a:path>
                </a:pathLst>
              </a:custGeom>
              <a:solidFill>
                <a:srgbClr val="51515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6" name="任意多边形 5"/>
              <p:cNvSpPr/>
              <p:nvPr/>
            </p:nvSpPr>
            <p:spPr>
              <a:xfrm rot="10800000">
                <a:off x="5827432" y="3653007"/>
                <a:ext cx="1667483" cy="1283930"/>
              </a:xfrm>
              <a:custGeom>
                <a:avLst/>
                <a:gdLst>
                  <a:gd name="connsiteX0" fmla="*/ 756723 w 2470467"/>
                  <a:gd name="connsiteY0" fmla="*/ 1902212 h 1902212"/>
                  <a:gd name="connsiteX1" fmla="*/ 717833 w 2470467"/>
                  <a:gd name="connsiteY1" fmla="*/ 1844405 h 1902212"/>
                  <a:gd name="connsiteX2" fmla="*/ 620739 w 2470467"/>
                  <a:gd name="connsiteY2" fmla="*/ 1760920 h 1902212"/>
                  <a:gd name="connsiteX3" fmla="*/ 135838 w 2470467"/>
                  <a:gd name="connsiteY3" fmla="*/ 1742217 h 1902212"/>
                  <a:gd name="connsiteX4" fmla="*/ 32602 w 2470467"/>
                  <a:gd name="connsiteY4" fmla="*/ 1817975 h 1902212"/>
                  <a:gd name="connsiteX5" fmla="*/ 0 w 2470467"/>
                  <a:gd name="connsiteY5" fmla="*/ 1859186 h 1902212"/>
                  <a:gd name="connsiteX6" fmla="*/ 28211 w 2470467"/>
                  <a:gd name="connsiteY6" fmla="*/ 1674335 h 1902212"/>
                  <a:gd name="connsiteX7" fmla="*/ 2082551 w 2470467"/>
                  <a:gd name="connsiteY7" fmla="*/ 0 h 1902212"/>
                  <a:gd name="connsiteX8" fmla="*/ 2195875 w 2470467"/>
                  <a:gd name="connsiteY8" fmla="*/ 5722 h 1902212"/>
                  <a:gd name="connsiteX9" fmla="*/ 2280810 w 2470467"/>
                  <a:gd name="connsiteY9" fmla="*/ 41993 h 1902212"/>
                  <a:gd name="connsiteX10" fmla="*/ 2423369 w 2470467"/>
                  <a:gd name="connsiteY10" fmla="*/ 190157 h 1902212"/>
                  <a:gd name="connsiteX11" fmla="*/ 2408087 w 2470467"/>
                  <a:gd name="connsiteY11" fmla="*/ 586379 h 1902212"/>
                  <a:gd name="connsiteX12" fmla="*/ 2157128 w 2470467"/>
                  <a:gd name="connsiteY12" fmla="*/ 756107 h 1902212"/>
                  <a:gd name="connsiteX13" fmla="*/ 2128954 w 2470467"/>
                  <a:gd name="connsiteY13" fmla="*/ 757745 h 1902212"/>
                  <a:gd name="connsiteX14" fmla="*/ 2082551 w 2470467"/>
                  <a:gd name="connsiteY14" fmla="*/ 755402 h 1902212"/>
                  <a:gd name="connsiteX15" fmla="*/ 768266 w 2470467"/>
                  <a:gd name="connsiteY15" fmla="*/ 1826575 h 1902212"/>
                  <a:gd name="connsiteX16" fmla="*/ 756723 w 2470467"/>
                  <a:gd name="connsiteY16" fmla="*/ 1902212 h 1902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0467" h="1902212">
                    <a:moveTo>
                      <a:pt x="756723" y="1902212"/>
                    </a:moveTo>
                    <a:lnTo>
                      <a:pt x="717833" y="1844405"/>
                    </a:lnTo>
                    <a:cubicBezTo>
                      <a:pt x="689772" y="1812744"/>
                      <a:pt x="657238" y="1784573"/>
                      <a:pt x="620739" y="1760920"/>
                    </a:cubicBezTo>
                    <a:cubicBezTo>
                      <a:pt x="474742" y="1666307"/>
                      <a:pt x="288689" y="1659131"/>
                      <a:pt x="135838" y="1742217"/>
                    </a:cubicBezTo>
                    <a:cubicBezTo>
                      <a:pt x="97625" y="1762989"/>
                      <a:pt x="63018" y="1788570"/>
                      <a:pt x="32602" y="1817975"/>
                    </a:cubicBezTo>
                    <a:lnTo>
                      <a:pt x="0" y="1859186"/>
                    </a:lnTo>
                    <a:lnTo>
                      <a:pt x="28211" y="1674335"/>
                    </a:lnTo>
                    <a:cubicBezTo>
                      <a:pt x="223744" y="718794"/>
                      <a:pt x="1069206" y="0"/>
                      <a:pt x="2082551" y="0"/>
                    </a:cubicBezTo>
                    <a:lnTo>
                      <a:pt x="2195875" y="5722"/>
                    </a:lnTo>
                    <a:lnTo>
                      <a:pt x="2280810" y="41993"/>
                    </a:lnTo>
                    <a:cubicBezTo>
                      <a:pt x="2339758" y="77045"/>
                      <a:pt x="2389424" y="127708"/>
                      <a:pt x="2423369" y="190157"/>
                    </a:cubicBezTo>
                    <a:cubicBezTo>
                      <a:pt x="2491261" y="315054"/>
                      <a:pt x="2485397" y="467082"/>
                      <a:pt x="2408087" y="586379"/>
                    </a:cubicBezTo>
                    <a:cubicBezTo>
                      <a:pt x="2350105" y="675852"/>
                      <a:pt x="2258900" y="736163"/>
                      <a:pt x="2157128" y="756107"/>
                    </a:cubicBezTo>
                    <a:lnTo>
                      <a:pt x="2128954" y="757745"/>
                    </a:lnTo>
                    <a:lnTo>
                      <a:pt x="2082551" y="755402"/>
                    </a:lnTo>
                    <a:cubicBezTo>
                      <a:pt x="1434253" y="755402"/>
                      <a:pt x="893360" y="1215258"/>
                      <a:pt x="768266" y="1826575"/>
                    </a:cubicBezTo>
                    <a:lnTo>
                      <a:pt x="756723" y="1902212"/>
                    </a:lnTo>
                    <a:close/>
                  </a:path>
                </a:pathLst>
              </a:custGeom>
              <a:solidFill>
                <a:srgbClr val="FEBF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75" name="椭圆 54"/>
            <p:cNvSpPr/>
            <p:nvPr/>
          </p:nvSpPr>
          <p:spPr>
            <a:xfrm>
              <a:off x="5823599" y="2262426"/>
              <a:ext cx="466926" cy="436236"/>
            </a:xfrm>
            <a:custGeom>
              <a:avLst/>
              <a:gdLst>
                <a:gd name="connsiteX0" fmla="*/ 159472 w 338138"/>
                <a:gd name="connsiteY0" fmla="*/ 265112 h 315913"/>
                <a:gd name="connsiteX1" fmla="*/ 155575 w 338138"/>
                <a:gd name="connsiteY1" fmla="*/ 269194 h 315913"/>
                <a:gd name="connsiteX2" fmla="*/ 155575 w 338138"/>
                <a:gd name="connsiteY2" fmla="*/ 289605 h 315913"/>
                <a:gd name="connsiteX3" fmla="*/ 158173 w 338138"/>
                <a:gd name="connsiteY3" fmla="*/ 293687 h 315913"/>
                <a:gd name="connsiteX4" fmla="*/ 181553 w 338138"/>
                <a:gd name="connsiteY4" fmla="*/ 293687 h 315913"/>
                <a:gd name="connsiteX5" fmla="*/ 184150 w 338138"/>
                <a:gd name="connsiteY5" fmla="*/ 290966 h 315913"/>
                <a:gd name="connsiteX6" fmla="*/ 184150 w 338138"/>
                <a:gd name="connsiteY6" fmla="*/ 269194 h 315913"/>
                <a:gd name="connsiteX7" fmla="*/ 181553 w 338138"/>
                <a:gd name="connsiteY7" fmla="*/ 265112 h 315913"/>
                <a:gd name="connsiteX8" fmla="*/ 159472 w 338138"/>
                <a:gd name="connsiteY8" fmla="*/ 265112 h 315913"/>
                <a:gd name="connsiteX9" fmla="*/ 169069 w 338138"/>
                <a:gd name="connsiteY9" fmla="*/ 222250 h 315913"/>
                <a:gd name="connsiteX10" fmla="*/ 155575 w 338138"/>
                <a:gd name="connsiteY10" fmla="*/ 235744 h 315913"/>
                <a:gd name="connsiteX11" fmla="*/ 169069 w 338138"/>
                <a:gd name="connsiteY11" fmla="*/ 249238 h 315913"/>
                <a:gd name="connsiteX12" fmla="*/ 182563 w 338138"/>
                <a:gd name="connsiteY12" fmla="*/ 235744 h 315913"/>
                <a:gd name="connsiteX13" fmla="*/ 169069 w 338138"/>
                <a:gd name="connsiteY13" fmla="*/ 222250 h 315913"/>
                <a:gd name="connsiteX14" fmla="*/ 145852 w 338138"/>
                <a:gd name="connsiteY14" fmla="*/ 55033 h 315913"/>
                <a:gd name="connsiteX15" fmla="*/ 157704 w 338138"/>
                <a:gd name="connsiteY15" fmla="*/ 56356 h 315913"/>
                <a:gd name="connsiteX16" fmla="*/ 156388 w 338138"/>
                <a:gd name="connsiteY16" fmla="*/ 68262 h 315913"/>
                <a:gd name="connsiteX17" fmla="*/ 57619 w 338138"/>
                <a:gd name="connsiteY17" fmla="*/ 137054 h 315913"/>
                <a:gd name="connsiteX18" fmla="*/ 53669 w 338138"/>
                <a:gd name="connsiteY18" fmla="*/ 139700 h 315913"/>
                <a:gd name="connsiteX19" fmla="*/ 47084 w 338138"/>
                <a:gd name="connsiteY19" fmla="*/ 135731 h 315913"/>
                <a:gd name="connsiteX20" fmla="*/ 48401 w 338138"/>
                <a:gd name="connsiteY20" fmla="*/ 123825 h 315913"/>
                <a:gd name="connsiteX21" fmla="*/ 145852 w 338138"/>
                <a:gd name="connsiteY21" fmla="*/ 55033 h 315913"/>
                <a:gd name="connsiteX22" fmla="*/ 88577 w 338138"/>
                <a:gd name="connsiteY22" fmla="*/ 47055 h 315913"/>
                <a:gd name="connsiteX23" fmla="*/ 100532 w 338138"/>
                <a:gd name="connsiteY23" fmla="*/ 48358 h 315913"/>
                <a:gd name="connsiteX24" fmla="*/ 99203 w 338138"/>
                <a:gd name="connsiteY24" fmla="*/ 60081 h 315913"/>
                <a:gd name="connsiteX25" fmla="*/ 52712 w 338138"/>
                <a:gd name="connsiteY25" fmla="*/ 92645 h 315913"/>
                <a:gd name="connsiteX26" fmla="*/ 47399 w 338138"/>
                <a:gd name="connsiteY26" fmla="*/ 95250 h 315913"/>
                <a:gd name="connsiteX27" fmla="*/ 40757 w 338138"/>
                <a:gd name="connsiteY27" fmla="*/ 91342 h 315913"/>
                <a:gd name="connsiteX28" fmla="*/ 43414 w 338138"/>
                <a:gd name="connsiteY28" fmla="*/ 79619 h 315913"/>
                <a:gd name="connsiteX29" fmla="*/ 88577 w 338138"/>
                <a:gd name="connsiteY29" fmla="*/ 47055 h 315913"/>
                <a:gd name="connsiteX30" fmla="*/ 35086 w 338138"/>
                <a:gd name="connsiteY30" fmla="*/ 22225 h 315913"/>
                <a:gd name="connsiteX31" fmla="*/ 20637 w 338138"/>
                <a:gd name="connsiteY31" fmla="*/ 35344 h 315913"/>
                <a:gd name="connsiteX32" fmla="*/ 20637 w 338138"/>
                <a:gd name="connsiteY32" fmla="*/ 196707 h 315913"/>
                <a:gd name="connsiteX33" fmla="*/ 35086 w 338138"/>
                <a:gd name="connsiteY33" fmla="*/ 211138 h 315913"/>
                <a:gd name="connsiteX34" fmla="*/ 303051 w 338138"/>
                <a:gd name="connsiteY34" fmla="*/ 211138 h 315913"/>
                <a:gd name="connsiteX35" fmla="*/ 317500 w 338138"/>
                <a:gd name="connsiteY35" fmla="*/ 196707 h 315913"/>
                <a:gd name="connsiteX36" fmla="*/ 317500 w 338138"/>
                <a:gd name="connsiteY36" fmla="*/ 35344 h 315913"/>
                <a:gd name="connsiteX37" fmla="*/ 303051 w 338138"/>
                <a:gd name="connsiteY37" fmla="*/ 22225 h 315913"/>
                <a:gd name="connsiteX38" fmla="*/ 35086 w 338138"/>
                <a:gd name="connsiteY38" fmla="*/ 22225 h 315913"/>
                <a:gd name="connsiteX39" fmla="*/ 14529 w 338138"/>
                <a:gd name="connsiteY39" fmla="*/ 0 h 315913"/>
                <a:gd name="connsiteX40" fmla="*/ 323609 w 338138"/>
                <a:gd name="connsiteY40" fmla="*/ 0 h 315913"/>
                <a:gd name="connsiteX41" fmla="*/ 338138 w 338138"/>
                <a:gd name="connsiteY41" fmla="*/ 13163 h 315913"/>
                <a:gd name="connsiteX42" fmla="*/ 338138 w 338138"/>
                <a:gd name="connsiteY42" fmla="*/ 251414 h 315913"/>
                <a:gd name="connsiteX43" fmla="*/ 323609 w 338138"/>
                <a:gd name="connsiteY43" fmla="*/ 265893 h 315913"/>
                <a:gd name="connsiteX44" fmla="*/ 210016 w 338138"/>
                <a:gd name="connsiteY44" fmla="*/ 265893 h 315913"/>
                <a:gd name="connsiteX45" fmla="*/ 207374 w 338138"/>
                <a:gd name="connsiteY45" fmla="*/ 268526 h 315913"/>
                <a:gd name="connsiteX46" fmla="*/ 207374 w 338138"/>
                <a:gd name="connsiteY46" fmla="*/ 290903 h 315913"/>
                <a:gd name="connsiteX47" fmla="*/ 208695 w 338138"/>
                <a:gd name="connsiteY47" fmla="*/ 293536 h 315913"/>
                <a:gd name="connsiteX48" fmla="*/ 239074 w 338138"/>
                <a:gd name="connsiteY48" fmla="*/ 293536 h 315913"/>
                <a:gd name="connsiteX49" fmla="*/ 250962 w 338138"/>
                <a:gd name="connsiteY49" fmla="*/ 305383 h 315913"/>
                <a:gd name="connsiteX50" fmla="*/ 239074 w 338138"/>
                <a:gd name="connsiteY50" fmla="*/ 315913 h 315913"/>
                <a:gd name="connsiteX51" fmla="*/ 99064 w 338138"/>
                <a:gd name="connsiteY51" fmla="*/ 315913 h 315913"/>
                <a:gd name="connsiteX52" fmla="*/ 87176 w 338138"/>
                <a:gd name="connsiteY52" fmla="*/ 305383 h 315913"/>
                <a:gd name="connsiteX53" fmla="*/ 99064 w 338138"/>
                <a:gd name="connsiteY53" fmla="*/ 293536 h 315913"/>
                <a:gd name="connsiteX54" fmla="*/ 129444 w 338138"/>
                <a:gd name="connsiteY54" fmla="*/ 293536 h 315913"/>
                <a:gd name="connsiteX55" fmla="*/ 130765 w 338138"/>
                <a:gd name="connsiteY55" fmla="*/ 289587 h 315913"/>
                <a:gd name="connsiteX56" fmla="*/ 130765 w 338138"/>
                <a:gd name="connsiteY56" fmla="*/ 268526 h 315913"/>
                <a:gd name="connsiteX57" fmla="*/ 126802 w 338138"/>
                <a:gd name="connsiteY57" fmla="*/ 265893 h 315913"/>
                <a:gd name="connsiteX58" fmla="*/ 14529 w 338138"/>
                <a:gd name="connsiteY58" fmla="*/ 265893 h 315913"/>
                <a:gd name="connsiteX59" fmla="*/ 0 w 338138"/>
                <a:gd name="connsiteY59" fmla="*/ 251414 h 315913"/>
                <a:gd name="connsiteX60" fmla="*/ 0 w 338138"/>
                <a:gd name="connsiteY60" fmla="*/ 13163 h 315913"/>
                <a:gd name="connsiteX61" fmla="*/ 14529 w 338138"/>
                <a:gd name="connsiteY61" fmla="*/ 0 h 31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8138" h="315913">
                  <a:moveTo>
                    <a:pt x="159472" y="265112"/>
                  </a:moveTo>
                  <a:cubicBezTo>
                    <a:pt x="159472" y="265112"/>
                    <a:pt x="155575" y="265112"/>
                    <a:pt x="155575" y="269194"/>
                  </a:cubicBezTo>
                  <a:cubicBezTo>
                    <a:pt x="155575" y="269194"/>
                    <a:pt x="155575" y="269194"/>
                    <a:pt x="155575" y="289605"/>
                  </a:cubicBezTo>
                  <a:cubicBezTo>
                    <a:pt x="155575" y="292326"/>
                    <a:pt x="155575" y="293687"/>
                    <a:pt x="158173" y="293687"/>
                  </a:cubicBezTo>
                  <a:cubicBezTo>
                    <a:pt x="158173" y="293687"/>
                    <a:pt x="158173" y="293687"/>
                    <a:pt x="181553" y="293687"/>
                  </a:cubicBezTo>
                  <a:cubicBezTo>
                    <a:pt x="182851" y="293687"/>
                    <a:pt x="184150" y="292326"/>
                    <a:pt x="184150" y="290966"/>
                  </a:cubicBezTo>
                  <a:cubicBezTo>
                    <a:pt x="184150" y="290966"/>
                    <a:pt x="184150" y="290966"/>
                    <a:pt x="184150" y="269194"/>
                  </a:cubicBezTo>
                  <a:cubicBezTo>
                    <a:pt x="184150" y="265112"/>
                    <a:pt x="181553" y="265112"/>
                    <a:pt x="181553" y="265112"/>
                  </a:cubicBezTo>
                  <a:cubicBezTo>
                    <a:pt x="181553" y="265112"/>
                    <a:pt x="181553" y="265112"/>
                    <a:pt x="159472" y="265112"/>
                  </a:cubicBezTo>
                  <a:close/>
                  <a:moveTo>
                    <a:pt x="169069" y="222250"/>
                  </a:moveTo>
                  <a:cubicBezTo>
                    <a:pt x="161616" y="222250"/>
                    <a:pt x="155575" y="228291"/>
                    <a:pt x="155575" y="235744"/>
                  </a:cubicBezTo>
                  <a:cubicBezTo>
                    <a:pt x="155575" y="243197"/>
                    <a:pt x="161616" y="249238"/>
                    <a:pt x="169069" y="249238"/>
                  </a:cubicBezTo>
                  <a:cubicBezTo>
                    <a:pt x="176522" y="249238"/>
                    <a:pt x="182563" y="243197"/>
                    <a:pt x="182563" y="235744"/>
                  </a:cubicBezTo>
                  <a:cubicBezTo>
                    <a:pt x="182563" y="228291"/>
                    <a:pt x="176522" y="222250"/>
                    <a:pt x="169069" y="222250"/>
                  </a:cubicBezTo>
                  <a:close/>
                  <a:moveTo>
                    <a:pt x="145852" y="55033"/>
                  </a:moveTo>
                  <a:cubicBezTo>
                    <a:pt x="149803" y="52387"/>
                    <a:pt x="155071" y="52387"/>
                    <a:pt x="157704" y="56356"/>
                  </a:cubicBezTo>
                  <a:cubicBezTo>
                    <a:pt x="160338" y="60325"/>
                    <a:pt x="159021" y="65616"/>
                    <a:pt x="156388" y="68262"/>
                  </a:cubicBezTo>
                  <a:cubicBezTo>
                    <a:pt x="57619" y="137054"/>
                    <a:pt x="57619" y="137054"/>
                    <a:pt x="57619" y="137054"/>
                  </a:cubicBezTo>
                  <a:cubicBezTo>
                    <a:pt x="56302" y="138377"/>
                    <a:pt x="54986" y="139700"/>
                    <a:pt x="53669" y="139700"/>
                  </a:cubicBezTo>
                  <a:cubicBezTo>
                    <a:pt x="51035" y="139700"/>
                    <a:pt x="48401" y="138377"/>
                    <a:pt x="47084" y="135731"/>
                  </a:cubicBezTo>
                  <a:cubicBezTo>
                    <a:pt x="44450" y="131762"/>
                    <a:pt x="44450" y="126471"/>
                    <a:pt x="48401" y="123825"/>
                  </a:cubicBezTo>
                  <a:cubicBezTo>
                    <a:pt x="145852" y="55033"/>
                    <a:pt x="145852" y="55033"/>
                    <a:pt x="145852" y="55033"/>
                  </a:cubicBezTo>
                  <a:close/>
                  <a:moveTo>
                    <a:pt x="88577" y="47055"/>
                  </a:moveTo>
                  <a:cubicBezTo>
                    <a:pt x="92562" y="44450"/>
                    <a:pt x="97875" y="44450"/>
                    <a:pt x="100532" y="48358"/>
                  </a:cubicBezTo>
                  <a:cubicBezTo>
                    <a:pt x="103188" y="52265"/>
                    <a:pt x="101860" y="57476"/>
                    <a:pt x="99203" y="60081"/>
                  </a:cubicBezTo>
                  <a:cubicBezTo>
                    <a:pt x="52712" y="92645"/>
                    <a:pt x="52712" y="92645"/>
                    <a:pt x="52712" y="92645"/>
                  </a:cubicBezTo>
                  <a:cubicBezTo>
                    <a:pt x="51384" y="93947"/>
                    <a:pt x="50055" y="95250"/>
                    <a:pt x="47399" y="95250"/>
                  </a:cubicBezTo>
                  <a:cubicBezTo>
                    <a:pt x="44742" y="95250"/>
                    <a:pt x="42085" y="93947"/>
                    <a:pt x="40757" y="91342"/>
                  </a:cubicBezTo>
                  <a:cubicBezTo>
                    <a:pt x="38100" y="87435"/>
                    <a:pt x="39429" y="82224"/>
                    <a:pt x="43414" y="79619"/>
                  </a:cubicBezTo>
                  <a:cubicBezTo>
                    <a:pt x="88577" y="47055"/>
                    <a:pt x="88577" y="47055"/>
                    <a:pt x="88577" y="47055"/>
                  </a:cubicBezTo>
                  <a:close/>
                  <a:moveTo>
                    <a:pt x="35086" y="22225"/>
                  </a:moveTo>
                  <a:cubicBezTo>
                    <a:pt x="27205" y="22225"/>
                    <a:pt x="20637" y="28785"/>
                    <a:pt x="20637" y="35344"/>
                  </a:cubicBezTo>
                  <a:cubicBezTo>
                    <a:pt x="20637" y="35344"/>
                    <a:pt x="20637" y="35344"/>
                    <a:pt x="20637" y="196707"/>
                  </a:cubicBezTo>
                  <a:cubicBezTo>
                    <a:pt x="20637" y="204579"/>
                    <a:pt x="27205" y="211138"/>
                    <a:pt x="35086" y="211138"/>
                  </a:cubicBezTo>
                  <a:cubicBezTo>
                    <a:pt x="35086" y="211138"/>
                    <a:pt x="35086" y="211138"/>
                    <a:pt x="303051" y="211138"/>
                  </a:cubicBezTo>
                  <a:cubicBezTo>
                    <a:pt x="310932" y="211138"/>
                    <a:pt x="317500" y="204579"/>
                    <a:pt x="317500" y="196707"/>
                  </a:cubicBezTo>
                  <a:lnTo>
                    <a:pt x="317500" y="35344"/>
                  </a:lnTo>
                  <a:cubicBezTo>
                    <a:pt x="317500" y="28785"/>
                    <a:pt x="310932" y="22225"/>
                    <a:pt x="303051" y="22225"/>
                  </a:cubicBezTo>
                  <a:cubicBezTo>
                    <a:pt x="303051" y="22225"/>
                    <a:pt x="303051" y="22225"/>
                    <a:pt x="35086" y="22225"/>
                  </a:cubicBezTo>
                  <a:close/>
                  <a:moveTo>
                    <a:pt x="14529" y="0"/>
                  </a:moveTo>
                  <a:cubicBezTo>
                    <a:pt x="14529" y="0"/>
                    <a:pt x="14529" y="0"/>
                    <a:pt x="323609" y="0"/>
                  </a:cubicBezTo>
                  <a:cubicBezTo>
                    <a:pt x="331534" y="0"/>
                    <a:pt x="338138" y="5265"/>
                    <a:pt x="338138" y="13163"/>
                  </a:cubicBezTo>
                  <a:cubicBezTo>
                    <a:pt x="338138" y="13163"/>
                    <a:pt x="338138" y="13163"/>
                    <a:pt x="338138" y="251414"/>
                  </a:cubicBezTo>
                  <a:cubicBezTo>
                    <a:pt x="338138" y="259312"/>
                    <a:pt x="331534" y="265893"/>
                    <a:pt x="323609" y="265893"/>
                  </a:cubicBezTo>
                  <a:cubicBezTo>
                    <a:pt x="323609" y="265893"/>
                    <a:pt x="323609" y="265893"/>
                    <a:pt x="210016" y="265893"/>
                  </a:cubicBezTo>
                  <a:cubicBezTo>
                    <a:pt x="210016" y="265893"/>
                    <a:pt x="207374" y="265893"/>
                    <a:pt x="207374" y="268526"/>
                  </a:cubicBezTo>
                  <a:cubicBezTo>
                    <a:pt x="207374" y="268526"/>
                    <a:pt x="207374" y="268526"/>
                    <a:pt x="207374" y="290903"/>
                  </a:cubicBezTo>
                  <a:cubicBezTo>
                    <a:pt x="207374" y="292220"/>
                    <a:pt x="207374" y="293536"/>
                    <a:pt x="208695" y="293536"/>
                  </a:cubicBezTo>
                  <a:cubicBezTo>
                    <a:pt x="208695" y="293536"/>
                    <a:pt x="208695" y="293536"/>
                    <a:pt x="239074" y="293536"/>
                  </a:cubicBezTo>
                  <a:cubicBezTo>
                    <a:pt x="245679" y="293536"/>
                    <a:pt x="250962" y="298801"/>
                    <a:pt x="250962" y="305383"/>
                  </a:cubicBezTo>
                  <a:cubicBezTo>
                    <a:pt x="250962" y="310648"/>
                    <a:pt x="245679" y="315913"/>
                    <a:pt x="239074" y="315913"/>
                  </a:cubicBezTo>
                  <a:cubicBezTo>
                    <a:pt x="239074" y="315913"/>
                    <a:pt x="239074" y="315913"/>
                    <a:pt x="99064" y="315913"/>
                  </a:cubicBezTo>
                  <a:cubicBezTo>
                    <a:pt x="92460" y="315913"/>
                    <a:pt x="87176" y="310648"/>
                    <a:pt x="87176" y="305383"/>
                  </a:cubicBezTo>
                  <a:cubicBezTo>
                    <a:pt x="87176" y="298801"/>
                    <a:pt x="92460" y="293536"/>
                    <a:pt x="99064" y="293536"/>
                  </a:cubicBezTo>
                  <a:cubicBezTo>
                    <a:pt x="99064" y="293536"/>
                    <a:pt x="99064" y="293536"/>
                    <a:pt x="129444" y="293536"/>
                  </a:cubicBezTo>
                  <a:cubicBezTo>
                    <a:pt x="130765" y="293536"/>
                    <a:pt x="130765" y="292220"/>
                    <a:pt x="130765" y="289587"/>
                  </a:cubicBezTo>
                  <a:cubicBezTo>
                    <a:pt x="130765" y="289587"/>
                    <a:pt x="130765" y="289587"/>
                    <a:pt x="130765" y="268526"/>
                  </a:cubicBezTo>
                  <a:cubicBezTo>
                    <a:pt x="130765" y="264577"/>
                    <a:pt x="126802" y="265893"/>
                    <a:pt x="126802" y="265893"/>
                  </a:cubicBezTo>
                  <a:cubicBezTo>
                    <a:pt x="126802" y="265893"/>
                    <a:pt x="126802" y="265893"/>
                    <a:pt x="14529" y="265893"/>
                  </a:cubicBezTo>
                  <a:cubicBezTo>
                    <a:pt x="6604" y="265893"/>
                    <a:pt x="0" y="259312"/>
                    <a:pt x="0" y="251414"/>
                  </a:cubicBezTo>
                  <a:cubicBezTo>
                    <a:pt x="0" y="251414"/>
                    <a:pt x="0" y="251414"/>
                    <a:pt x="0" y="13163"/>
                  </a:cubicBezTo>
                  <a:cubicBezTo>
                    <a:pt x="0" y="5265"/>
                    <a:pt x="6604" y="0"/>
                    <a:pt x="1452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7" name="椭圆 55"/>
            <p:cNvSpPr/>
            <p:nvPr/>
          </p:nvSpPr>
          <p:spPr>
            <a:xfrm>
              <a:off x="5888977" y="5166550"/>
              <a:ext cx="414045" cy="466926"/>
            </a:xfrm>
            <a:custGeom>
              <a:avLst/>
              <a:gdLst>
                <a:gd name="connsiteX0" fmla="*/ 83998 w 298823"/>
                <a:gd name="connsiteY0" fmla="*/ 191940 h 336988"/>
                <a:gd name="connsiteX1" fmla="*/ 75231 w 298823"/>
                <a:gd name="connsiteY1" fmla="*/ 198416 h 336988"/>
                <a:gd name="connsiteX2" fmla="*/ 73932 w 298823"/>
                <a:gd name="connsiteY2" fmla="*/ 208776 h 336988"/>
                <a:gd name="connsiteX3" fmla="*/ 80426 w 298823"/>
                <a:gd name="connsiteY3" fmla="*/ 217842 h 336988"/>
                <a:gd name="connsiteX4" fmla="*/ 115496 w 298823"/>
                <a:gd name="connsiteY4" fmla="*/ 238563 h 336988"/>
                <a:gd name="connsiteX5" fmla="*/ 114197 w 298823"/>
                <a:gd name="connsiteY5" fmla="*/ 233383 h 336988"/>
                <a:gd name="connsiteX6" fmla="*/ 98611 w 298823"/>
                <a:gd name="connsiteY6" fmla="*/ 195826 h 336988"/>
                <a:gd name="connsiteX7" fmla="*/ 94714 w 298823"/>
                <a:gd name="connsiteY7" fmla="*/ 193235 h 336988"/>
                <a:gd name="connsiteX8" fmla="*/ 83998 w 298823"/>
                <a:gd name="connsiteY8" fmla="*/ 191940 h 336988"/>
                <a:gd name="connsiteX9" fmla="*/ 73603 w 298823"/>
                <a:gd name="connsiteY9" fmla="*/ 53869 h 336988"/>
                <a:gd name="connsiteX10" fmla="*/ 65732 w 298823"/>
                <a:gd name="connsiteY10" fmla="*/ 70965 h 336988"/>
                <a:gd name="connsiteX11" fmla="*/ 127388 w 298823"/>
                <a:gd name="connsiteY11" fmla="*/ 227467 h 336988"/>
                <a:gd name="connsiteX12" fmla="*/ 178549 w 298823"/>
                <a:gd name="connsiteY12" fmla="*/ 274812 h 336988"/>
                <a:gd name="connsiteX13" fmla="*/ 183796 w 298823"/>
                <a:gd name="connsiteY13" fmla="*/ 278757 h 336988"/>
                <a:gd name="connsiteX14" fmla="*/ 199538 w 298823"/>
                <a:gd name="connsiteY14" fmla="*/ 319526 h 336988"/>
                <a:gd name="connsiteX15" fmla="*/ 282183 w 298823"/>
                <a:gd name="connsiteY15" fmla="*/ 286648 h 336988"/>
                <a:gd name="connsiteX16" fmla="*/ 266441 w 298823"/>
                <a:gd name="connsiteY16" fmla="*/ 245879 h 336988"/>
                <a:gd name="connsiteX17" fmla="*/ 266441 w 298823"/>
                <a:gd name="connsiteY17" fmla="*/ 239303 h 336988"/>
                <a:gd name="connsiteX18" fmla="*/ 271689 w 298823"/>
                <a:gd name="connsiteY18" fmla="*/ 170916 h 336988"/>
                <a:gd name="connsiteX19" fmla="*/ 244140 w 298823"/>
                <a:gd name="connsiteY19" fmla="*/ 99898 h 336988"/>
                <a:gd name="connsiteX20" fmla="*/ 225775 w 298823"/>
                <a:gd name="connsiteY20" fmla="*/ 92008 h 336988"/>
                <a:gd name="connsiteX21" fmla="*/ 217904 w 298823"/>
                <a:gd name="connsiteY21" fmla="*/ 110419 h 336988"/>
                <a:gd name="connsiteX22" fmla="*/ 229710 w 298823"/>
                <a:gd name="connsiteY22" fmla="*/ 138037 h 336988"/>
                <a:gd name="connsiteX23" fmla="*/ 225775 w 298823"/>
                <a:gd name="connsiteY23" fmla="*/ 147243 h 336988"/>
                <a:gd name="connsiteX24" fmla="*/ 215280 w 298823"/>
                <a:gd name="connsiteY24" fmla="*/ 143298 h 336988"/>
                <a:gd name="connsiteX25" fmla="*/ 204785 w 298823"/>
                <a:gd name="connsiteY25" fmla="*/ 115680 h 336988"/>
                <a:gd name="connsiteX26" fmla="*/ 203474 w 298823"/>
                <a:gd name="connsiteY26" fmla="*/ 113050 h 336988"/>
                <a:gd name="connsiteX27" fmla="*/ 200850 w 298823"/>
                <a:gd name="connsiteY27" fmla="*/ 105159 h 336988"/>
                <a:gd name="connsiteX28" fmla="*/ 192979 w 298823"/>
                <a:gd name="connsiteY28" fmla="*/ 98583 h 336988"/>
                <a:gd name="connsiteX29" fmla="*/ 182484 w 298823"/>
                <a:gd name="connsiteY29" fmla="*/ 97268 h 336988"/>
                <a:gd name="connsiteX30" fmla="*/ 174613 w 298823"/>
                <a:gd name="connsiteY30" fmla="*/ 105159 h 336988"/>
                <a:gd name="connsiteX31" fmla="*/ 174613 w 298823"/>
                <a:gd name="connsiteY31" fmla="*/ 115680 h 336988"/>
                <a:gd name="connsiteX32" fmla="*/ 190355 w 298823"/>
                <a:gd name="connsiteY32" fmla="*/ 155134 h 336988"/>
                <a:gd name="connsiteX33" fmla="*/ 186420 w 298823"/>
                <a:gd name="connsiteY33" fmla="*/ 164340 h 336988"/>
                <a:gd name="connsiteX34" fmla="*/ 177237 w 298823"/>
                <a:gd name="connsiteY34" fmla="*/ 160395 h 336988"/>
                <a:gd name="connsiteX35" fmla="*/ 157560 w 298823"/>
                <a:gd name="connsiteY35" fmla="*/ 111735 h 336988"/>
                <a:gd name="connsiteX36" fmla="*/ 149689 w 298823"/>
                <a:gd name="connsiteY36" fmla="*/ 103844 h 336988"/>
                <a:gd name="connsiteX37" fmla="*/ 139194 w 298823"/>
                <a:gd name="connsiteY37" fmla="*/ 103844 h 336988"/>
                <a:gd name="connsiteX38" fmla="*/ 131323 w 298823"/>
                <a:gd name="connsiteY38" fmla="*/ 122256 h 336988"/>
                <a:gd name="connsiteX39" fmla="*/ 149689 w 298823"/>
                <a:gd name="connsiteY39" fmla="*/ 169601 h 336988"/>
                <a:gd name="connsiteX40" fmla="*/ 145753 w 298823"/>
                <a:gd name="connsiteY40" fmla="*/ 178807 h 336988"/>
                <a:gd name="connsiteX41" fmla="*/ 136570 w 298823"/>
                <a:gd name="connsiteY41" fmla="*/ 174861 h 336988"/>
                <a:gd name="connsiteX42" fmla="*/ 118205 w 298823"/>
                <a:gd name="connsiteY42" fmla="*/ 127516 h 336988"/>
                <a:gd name="connsiteX43" fmla="*/ 91968 w 298823"/>
                <a:gd name="connsiteY43" fmla="*/ 61759 h 336988"/>
                <a:gd name="connsiteX44" fmla="*/ 84753 w 298823"/>
                <a:gd name="connsiteY44" fmla="*/ 53869 h 336988"/>
                <a:gd name="connsiteX45" fmla="*/ 73603 w 298823"/>
                <a:gd name="connsiteY45" fmla="*/ 53869 h 336988"/>
                <a:gd name="connsiteX46" fmla="*/ 56758 w 298823"/>
                <a:gd name="connsiteY46" fmla="*/ 49650 h 336988"/>
                <a:gd name="connsiteX47" fmla="*/ 49954 w 298823"/>
                <a:gd name="connsiteY47" fmla="*/ 55917 h 336988"/>
                <a:gd name="connsiteX48" fmla="*/ 48594 w 298823"/>
                <a:gd name="connsiteY48" fmla="*/ 67197 h 336988"/>
                <a:gd name="connsiteX49" fmla="*/ 51315 w 298823"/>
                <a:gd name="connsiteY49" fmla="*/ 73463 h 336988"/>
                <a:gd name="connsiteX50" fmla="*/ 56758 w 298823"/>
                <a:gd name="connsiteY50" fmla="*/ 49650 h 336988"/>
                <a:gd name="connsiteX51" fmla="*/ 46241 w 298823"/>
                <a:gd name="connsiteY51" fmla="*/ 18716 h 336988"/>
                <a:gd name="connsiteX52" fmla="*/ 18129 w 298823"/>
                <a:gd name="connsiteY52" fmla="*/ 45142 h 336988"/>
                <a:gd name="connsiteX53" fmla="*/ 44588 w 298823"/>
                <a:gd name="connsiteY53" fmla="*/ 109486 h 336988"/>
                <a:gd name="connsiteX54" fmla="*/ 67077 w 298823"/>
                <a:gd name="connsiteY54" fmla="*/ 113425 h 336988"/>
                <a:gd name="connsiteX55" fmla="*/ 59140 w 298823"/>
                <a:gd name="connsiteY55" fmla="*/ 95041 h 336988"/>
                <a:gd name="connsiteX56" fmla="*/ 48556 w 298823"/>
                <a:gd name="connsiteY56" fmla="*/ 91102 h 336988"/>
                <a:gd name="connsiteX57" fmla="*/ 34004 w 298823"/>
                <a:gd name="connsiteY57" fmla="*/ 71405 h 336988"/>
                <a:gd name="connsiteX58" fmla="*/ 37973 w 298823"/>
                <a:gd name="connsiteY58" fmla="*/ 47768 h 336988"/>
                <a:gd name="connsiteX59" fmla="*/ 81629 w 298823"/>
                <a:gd name="connsiteY59" fmla="*/ 37263 h 336988"/>
                <a:gd name="connsiteX60" fmla="*/ 84275 w 298823"/>
                <a:gd name="connsiteY60" fmla="*/ 38577 h 336988"/>
                <a:gd name="connsiteX61" fmla="*/ 105442 w 298823"/>
                <a:gd name="connsiteY61" fmla="*/ 56961 h 336988"/>
                <a:gd name="connsiteX62" fmla="*/ 113379 w 298823"/>
                <a:gd name="connsiteY62" fmla="*/ 75345 h 336988"/>
                <a:gd name="connsiteX63" fmla="*/ 84275 w 298823"/>
                <a:gd name="connsiteY63" fmla="*/ 18880 h 336988"/>
                <a:gd name="connsiteX64" fmla="*/ 46241 w 298823"/>
                <a:gd name="connsiteY64" fmla="*/ 18716 h 336988"/>
                <a:gd name="connsiteX65" fmla="*/ 64058 w 298823"/>
                <a:gd name="connsiteY65" fmla="*/ 0 h 336988"/>
                <a:gd name="connsiteX66" fmla="*/ 89065 w 298823"/>
                <a:gd name="connsiteY66" fmla="*/ 5387 h 336988"/>
                <a:gd name="connsiteX67" fmla="*/ 123284 w 298823"/>
                <a:gd name="connsiteY67" fmla="*/ 89604 h 336988"/>
                <a:gd name="connsiteX68" fmla="*/ 120652 w 298823"/>
                <a:gd name="connsiteY68" fmla="*/ 94867 h 336988"/>
                <a:gd name="connsiteX69" fmla="*/ 121968 w 298823"/>
                <a:gd name="connsiteY69" fmla="*/ 98815 h 336988"/>
                <a:gd name="connsiteX70" fmla="*/ 133813 w 298823"/>
                <a:gd name="connsiteY70" fmla="*/ 90920 h 336988"/>
                <a:gd name="connsiteX71" fmla="*/ 156188 w 298823"/>
                <a:gd name="connsiteY71" fmla="*/ 90920 h 336988"/>
                <a:gd name="connsiteX72" fmla="*/ 164084 w 298823"/>
                <a:gd name="connsiteY72" fmla="*/ 96183 h 336988"/>
                <a:gd name="connsiteX73" fmla="*/ 177246 w 298823"/>
                <a:gd name="connsiteY73" fmla="*/ 84340 h 336988"/>
                <a:gd name="connsiteX74" fmla="*/ 207517 w 298823"/>
                <a:gd name="connsiteY74" fmla="*/ 89604 h 336988"/>
                <a:gd name="connsiteX75" fmla="*/ 220678 w 298823"/>
                <a:gd name="connsiteY75" fmla="*/ 79077 h 336988"/>
                <a:gd name="connsiteX76" fmla="*/ 257530 w 298823"/>
                <a:gd name="connsiteY76" fmla="*/ 94867 h 336988"/>
                <a:gd name="connsiteX77" fmla="*/ 286485 w 298823"/>
                <a:gd name="connsiteY77" fmla="*/ 165925 h 336988"/>
                <a:gd name="connsiteX78" fmla="*/ 281220 w 298823"/>
                <a:gd name="connsiteY78" fmla="*/ 243561 h 336988"/>
                <a:gd name="connsiteX79" fmla="*/ 298330 w 298823"/>
                <a:gd name="connsiteY79" fmla="*/ 289617 h 336988"/>
                <a:gd name="connsiteX80" fmla="*/ 294382 w 298823"/>
                <a:gd name="connsiteY80" fmla="*/ 298828 h 336988"/>
                <a:gd name="connsiteX81" fmla="*/ 198304 w 298823"/>
                <a:gd name="connsiteY81" fmla="*/ 336988 h 336988"/>
                <a:gd name="connsiteX82" fmla="*/ 195672 w 298823"/>
                <a:gd name="connsiteY82" fmla="*/ 336988 h 336988"/>
                <a:gd name="connsiteX83" fmla="*/ 189091 w 298823"/>
                <a:gd name="connsiteY83" fmla="*/ 331725 h 336988"/>
                <a:gd name="connsiteX84" fmla="*/ 170665 w 298823"/>
                <a:gd name="connsiteY84" fmla="*/ 286985 h 336988"/>
                <a:gd name="connsiteX85" fmla="*/ 139078 w 298823"/>
                <a:gd name="connsiteY85" fmla="*/ 269879 h 336988"/>
                <a:gd name="connsiteX86" fmla="*/ 71955 w 298823"/>
                <a:gd name="connsiteY86" fmla="*/ 229087 h 336988"/>
                <a:gd name="connsiteX87" fmla="*/ 58794 w 298823"/>
                <a:gd name="connsiteY87" fmla="*/ 211980 h 336988"/>
                <a:gd name="connsiteX88" fmla="*/ 61426 w 298823"/>
                <a:gd name="connsiteY88" fmla="*/ 189610 h 336988"/>
                <a:gd name="connsiteX89" fmla="*/ 79852 w 298823"/>
                <a:gd name="connsiteY89" fmla="*/ 176452 h 336988"/>
                <a:gd name="connsiteX90" fmla="*/ 90381 w 298823"/>
                <a:gd name="connsiteY90" fmla="*/ 176452 h 336988"/>
                <a:gd name="connsiteX91" fmla="*/ 71955 w 298823"/>
                <a:gd name="connsiteY91" fmla="*/ 127764 h 336988"/>
                <a:gd name="connsiteX92" fmla="*/ 70639 w 298823"/>
                <a:gd name="connsiteY92" fmla="*/ 127764 h 336988"/>
                <a:gd name="connsiteX93" fmla="*/ 64058 w 298823"/>
                <a:gd name="connsiteY93" fmla="*/ 129080 h 336988"/>
                <a:gd name="connsiteX94" fmla="*/ 39052 w 298823"/>
                <a:gd name="connsiteY94" fmla="*/ 123817 h 336988"/>
                <a:gd name="connsiteX95" fmla="*/ 4832 w 298823"/>
                <a:gd name="connsiteY95" fmla="*/ 39600 h 336988"/>
                <a:gd name="connsiteX96" fmla="*/ 64058 w 298823"/>
                <a:gd name="connsiteY96" fmla="*/ 0 h 33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98823" h="336988">
                  <a:moveTo>
                    <a:pt x="83998" y="191940"/>
                  </a:moveTo>
                  <a:cubicBezTo>
                    <a:pt x="80426" y="192912"/>
                    <a:pt x="77179" y="195178"/>
                    <a:pt x="75231" y="198416"/>
                  </a:cubicBezTo>
                  <a:cubicBezTo>
                    <a:pt x="72633" y="201006"/>
                    <a:pt x="72633" y="204891"/>
                    <a:pt x="73932" y="208776"/>
                  </a:cubicBezTo>
                  <a:cubicBezTo>
                    <a:pt x="73932" y="212662"/>
                    <a:pt x="76530" y="215252"/>
                    <a:pt x="80426" y="217842"/>
                  </a:cubicBezTo>
                  <a:lnTo>
                    <a:pt x="115496" y="238563"/>
                  </a:lnTo>
                  <a:cubicBezTo>
                    <a:pt x="115496" y="237268"/>
                    <a:pt x="114197" y="235973"/>
                    <a:pt x="114197" y="233383"/>
                  </a:cubicBezTo>
                  <a:cubicBezTo>
                    <a:pt x="114197" y="233383"/>
                    <a:pt x="114197" y="233383"/>
                    <a:pt x="98611" y="195826"/>
                  </a:cubicBezTo>
                  <a:cubicBezTo>
                    <a:pt x="98611" y="195826"/>
                    <a:pt x="98611" y="195826"/>
                    <a:pt x="94714" y="193235"/>
                  </a:cubicBezTo>
                  <a:cubicBezTo>
                    <a:pt x="91467" y="191293"/>
                    <a:pt x="87570" y="190969"/>
                    <a:pt x="83998" y="191940"/>
                  </a:cubicBezTo>
                  <a:close/>
                  <a:moveTo>
                    <a:pt x="73603" y="53869"/>
                  </a:moveTo>
                  <a:cubicBezTo>
                    <a:pt x="65732" y="56499"/>
                    <a:pt x="63108" y="64390"/>
                    <a:pt x="65732" y="70965"/>
                  </a:cubicBezTo>
                  <a:cubicBezTo>
                    <a:pt x="65732" y="70965"/>
                    <a:pt x="65732" y="70965"/>
                    <a:pt x="127388" y="227467"/>
                  </a:cubicBezTo>
                  <a:cubicBezTo>
                    <a:pt x="136570" y="251139"/>
                    <a:pt x="154936" y="266921"/>
                    <a:pt x="178549" y="274812"/>
                  </a:cubicBezTo>
                  <a:cubicBezTo>
                    <a:pt x="181173" y="274812"/>
                    <a:pt x="182484" y="276127"/>
                    <a:pt x="183796" y="278757"/>
                  </a:cubicBezTo>
                  <a:cubicBezTo>
                    <a:pt x="183796" y="278757"/>
                    <a:pt x="183796" y="278757"/>
                    <a:pt x="199538" y="319526"/>
                  </a:cubicBezTo>
                  <a:lnTo>
                    <a:pt x="282183" y="286648"/>
                  </a:lnTo>
                  <a:cubicBezTo>
                    <a:pt x="282183" y="286648"/>
                    <a:pt x="282183" y="286648"/>
                    <a:pt x="266441" y="245879"/>
                  </a:cubicBezTo>
                  <a:cubicBezTo>
                    <a:pt x="265129" y="243248"/>
                    <a:pt x="265129" y="241933"/>
                    <a:pt x="266441" y="239303"/>
                  </a:cubicBezTo>
                  <a:cubicBezTo>
                    <a:pt x="279559" y="218261"/>
                    <a:pt x="280871" y="193273"/>
                    <a:pt x="271689" y="170916"/>
                  </a:cubicBezTo>
                  <a:cubicBezTo>
                    <a:pt x="271689" y="170916"/>
                    <a:pt x="271689" y="170916"/>
                    <a:pt x="244140" y="99898"/>
                  </a:cubicBezTo>
                  <a:cubicBezTo>
                    <a:pt x="241517" y="92008"/>
                    <a:pt x="233646" y="89377"/>
                    <a:pt x="225775" y="92008"/>
                  </a:cubicBezTo>
                  <a:cubicBezTo>
                    <a:pt x="219215" y="94638"/>
                    <a:pt x="215280" y="102529"/>
                    <a:pt x="217904" y="110419"/>
                  </a:cubicBezTo>
                  <a:cubicBezTo>
                    <a:pt x="217904" y="110419"/>
                    <a:pt x="217904" y="110419"/>
                    <a:pt x="229710" y="138037"/>
                  </a:cubicBezTo>
                  <a:cubicBezTo>
                    <a:pt x="231022" y="141983"/>
                    <a:pt x="228398" y="145928"/>
                    <a:pt x="225775" y="147243"/>
                  </a:cubicBezTo>
                  <a:cubicBezTo>
                    <a:pt x="221839" y="149874"/>
                    <a:pt x="217904" y="147243"/>
                    <a:pt x="215280" y="143298"/>
                  </a:cubicBezTo>
                  <a:cubicBezTo>
                    <a:pt x="215280" y="143298"/>
                    <a:pt x="215280" y="143298"/>
                    <a:pt x="204785" y="115680"/>
                  </a:cubicBezTo>
                  <a:cubicBezTo>
                    <a:pt x="204785" y="114365"/>
                    <a:pt x="204785" y="114365"/>
                    <a:pt x="203474" y="113050"/>
                  </a:cubicBezTo>
                  <a:cubicBezTo>
                    <a:pt x="203474" y="113050"/>
                    <a:pt x="203474" y="113050"/>
                    <a:pt x="200850" y="105159"/>
                  </a:cubicBezTo>
                  <a:cubicBezTo>
                    <a:pt x="199538" y="102529"/>
                    <a:pt x="196914" y="99898"/>
                    <a:pt x="192979" y="98583"/>
                  </a:cubicBezTo>
                  <a:cubicBezTo>
                    <a:pt x="190355" y="95953"/>
                    <a:pt x="186420" y="95953"/>
                    <a:pt x="182484" y="97268"/>
                  </a:cubicBezTo>
                  <a:cubicBezTo>
                    <a:pt x="178549" y="98583"/>
                    <a:pt x="175925" y="101213"/>
                    <a:pt x="174613" y="105159"/>
                  </a:cubicBezTo>
                  <a:cubicBezTo>
                    <a:pt x="173302" y="109104"/>
                    <a:pt x="173302" y="113050"/>
                    <a:pt x="174613" y="115680"/>
                  </a:cubicBezTo>
                  <a:cubicBezTo>
                    <a:pt x="174613" y="115680"/>
                    <a:pt x="174613" y="115680"/>
                    <a:pt x="190355" y="155134"/>
                  </a:cubicBezTo>
                  <a:cubicBezTo>
                    <a:pt x="191667" y="159080"/>
                    <a:pt x="190355" y="163025"/>
                    <a:pt x="186420" y="164340"/>
                  </a:cubicBezTo>
                  <a:cubicBezTo>
                    <a:pt x="182484" y="165655"/>
                    <a:pt x="178549" y="164340"/>
                    <a:pt x="177237" y="160395"/>
                  </a:cubicBezTo>
                  <a:cubicBezTo>
                    <a:pt x="177237" y="160395"/>
                    <a:pt x="177237" y="160395"/>
                    <a:pt x="157560" y="111735"/>
                  </a:cubicBezTo>
                  <a:cubicBezTo>
                    <a:pt x="156248" y="107789"/>
                    <a:pt x="153624" y="105159"/>
                    <a:pt x="149689" y="103844"/>
                  </a:cubicBezTo>
                  <a:cubicBezTo>
                    <a:pt x="147065" y="102529"/>
                    <a:pt x="143130" y="102529"/>
                    <a:pt x="139194" y="103844"/>
                  </a:cubicBezTo>
                  <a:cubicBezTo>
                    <a:pt x="132635" y="106474"/>
                    <a:pt x="128699" y="114365"/>
                    <a:pt x="131323" y="122256"/>
                  </a:cubicBezTo>
                  <a:cubicBezTo>
                    <a:pt x="131323" y="122256"/>
                    <a:pt x="131323" y="122256"/>
                    <a:pt x="149689" y="169601"/>
                  </a:cubicBezTo>
                  <a:cubicBezTo>
                    <a:pt x="151000" y="173546"/>
                    <a:pt x="149689" y="177491"/>
                    <a:pt x="145753" y="178807"/>
                  </a:cubicBezTo>
                  <a:cubicBezTo>
                    <a:pt x="141818" y="180122"/>
                    <a:pt x="137882" y="178807"/>
                    <a:pt x="136570" y="174861"/>
                  </a:cubicBezTo>
                  <a:cubicBezTo>
                    <a:pt x="136570" y="174861"/>
                    <a:pt x="136570" y="174861"/>
                    <a:pt x="118205" y="127516"/>
                  </a:cubicBezTo>
                  <a:cubicBezTo>
                    <a:pt x="118205" y="127516"/>
                    <a:pt x="118205" y="127516"/>
                    <a:pt x="91968" y="61759"/>
                  </a:cubicBezTo>
                  <a:cubicBezTo>
                    <a:pt x="90657" y="57814"/>
                    <a:pt x="88033" y="55184"/>
                    <a:pt x="84753" y="53869"/>
                  </a:cubicBezTo>
                  <a:cubicBezTo>
                    <a:pt x="81474" y="52554"/>
                    <a:pt x="77538" y="52554"/>
                    <a:pt x="73603" y="53869"/>
                  </a:cubicBezTo>
                  <a:close/>
                  <a:moveTo>
                    <a:pt x="56758" y="49650"/>
                  </a:moveTo>
                  <a:cubicBezTo>
                    <a:pt x="54036" y="50903"/>
                    <a:pt x="51315" y="53410"/>
                    <a:pt x="49954" y="55917"/>
                  </a:cubicBezTo>
                  <a:cubicBezTo>
                    <a:pt x="47233" y="59677"/>
                    <a:pt x="47233" y="63437"/>
                    <a:pt x="48594" y="67197"/>
                  </a:cubicBezTo>
                  <a:cubicBezTo>
                    <a:pt x="48594" y="69703"/>
                    <a:pt x="49954" y="72210"/>
                    <a:pt x="51315" y="73463"/>
                  </a:cubicBezTo>
                  <a:cubicBezTo>
                    <a:pt x="48594" y="64690"/>
                    <a:pt x="51315" y="55917"/>
                    <a:pt x="56758" y="49650"/>
                  </a:cubicBezTo>
                  <a:close/>
                  <a:moveTo>
                    <a:pt x="46241" y="18716"/>
                  </a:moveTo>
                  <a:cubicBezTo>
                    <a:pt x="34335" y="23476"/>
                    <a:pt x="24082" y="32668"/>
                    <a:pt x="18129" y="45142"/>
                  </a:cubicBezTo>
                  <a:cubicBezTo>
                    <a:pt x="7546" y="70092"/>
                    <a:pt x="19452" y="98981"/>
                    <a:pt x="44588" y="109486"/>
                  </a:cubicBezTo>
                  <a:cubicBezTo>
                    <a:pt x="52525" y="113425"/>
                    <a:pt x="59140" y="114738"/>
                    <a:pt x="67077" y="113425"/>
                  </a:cubicBezTo>
                  <a:cubicBezTo>
                    <a:pt x="67077" y="113425"/>
                    <a:pt x="67077" y="113425"/>
                    <a:pt x="59140" y="95041"/>
                  </a:cubicBezTo>
                  <a:cubicBezTo>
                    <a:pt x="55171" y="93728"/>
                    <a:pt x="52525" y="92415"/>
                    <a:pt x="48556" y="91102"/>
                  </a:cubicBezTo>
                  <a:cubicBezTo>
                    <a:pt x="41942" y="87163"/>
                    <a:pt x="36650" y="79284"/>
                    <a:pt x="34004" y="71405"/>
                  </a:cubicBezTo>
                  <a:cubicBezTo>
                    <a:pt x="31358" y="63526"/>
                    <a:pt x="32681" y="54335"/>
                    <a:pt x="37973" y="47768"/>
                  </a:cubicBezTo>
                  <a:cubicBezTo>
                    <a:pt x="47233" y="33324"/>
                    <a:pt x="65754" y="28072"/>
                    <a:pt x="81629" y="37263"/>
                  </a:cubicBezTo>
                  <a:cubicBezTo>
                    <a:pt x="81629" y="37263"/>
                    <a:pt x="82952" y="37263"/>
                    <a:pt x="84275" y="38577"/>
                  </a:cubicBezTo>
                  <a:cubicBezTo>
                    <a:pt x="93536" y="41203"/>
                    <a:pt x="101473" y="47768"/>
                    <a:pt x="105442" y="56961"/>
                  </a:cubicBezTo>
                  <a:cubicBezTo>
                    <a:pt x="105442" y="56961"/>
                    <a:pt x="105442" y="56961"/>
                    <a:pt x="113379" y="75345"/>
                  </a:cubicBezTo>
                  <a:cubicBezTo>
                    <a:pt x="118671" y="53021"/>
                    <a:pt x="106765" y="28072"/>
                    <a:pt x="84275" y="18880"/>
                  </a:cubicBezTo>
                  <a:cubicBezTo>
                    <a:pt x="71708" y="13627"/>
                    <a:pt x="58147" y="13956"/>
                    <a:pt x="46241" y="18716"/>
                  </a:cubicBezTo>
                  <a:close/>
                  <a:moveTo>
                    <a:pt x="64058" y="0"/>
                  </a:moveTo>
                  <a:cubicBezTo>
                    <a:pt x="72366" y="42"/>
                    <a:pt x="80839" y="1769"/>
                    <a:pt x="89065" y="5387"/>
                  </a:cubicBezTo>
                  <a:cubicBezTo>
                    <a:pt x="121968" y="18546"/>
                    <a:pt x="137762" y="56707"/>
                    <a:pt x="123284" y="89604"/>
                  </a:cubicBezTo>
                  <a:cubicBezTo>
                    <a:pt x="121968" y="90920"/>
                    <a:pt x="121968" y="93551"/>
                    <a:pt x="120652" y="94867"/>
                  </a:cubicBezTo>
                  <a:cubicBezTo>
                    <a:pt x="120652" y="94867"/>
                    <a:pt x="120652" y="94867"/>
                    <a:pt x="121968" y="98815"/>
                  </a:cubicBezTo>
                  <a:cubicBezTo>
                    <a:pt x="124601" y="94867"/>
                    <a:pt x="128549" y="92236"/>
                    <a:pt x="133813" y="90920"/>
                  </a:cubicBezTo>
                  <a:cubicBezTo>
                    <a:pt x="140394" y="88288"/>
                    <a:pt x="148291" y="88288"/>
                    <a:pt x="156188" y="90920"/>
                  </a:cubicBezTo>
                  <a:cubicBezTo>
                    <a:pt x="158820" y="92236"/>
                    <a:pt x="161452" y="93551"/>
                    <a:pt x="164084" y="96183"/>
                  </a:cubicBezTo>
                  <a:cubicBezTo>
                    <a:pt x="166717" y="90920"/>
                    <a:pt x="171981" y="86972"/>
                    <a:pt x="177246" y="84340"/>
                  </a:cubicBezTo>
                  <a:cubicBezTo>
                    <a:pt x="187775" y="80393"/>
                    <a:pt x="199620" y="83024"/>
                    <a:pt x="207517" y="89604"/>
                  </a:cubicBezTo>
                  <a:cubicBezTo>
                    <a:pt x="210149" y="85656"/>
                    <a:pt x="215414" y="80393"/>
                    <a:pt x="220678" y="79077"/>
                  </a:cubicBezTo>
                  <a:cubicBezTo>
                    <a:pt x="235156" y="72497"/>
                    <a:pt x="252265" y="80393"/>
                    <a:pt x="257530" y="94867"/>
                  </a:cubicBezTo>
                  <a:cubicBezTo>
                    <a:pt x="257530" y="94867"/>
                    <a:pt x="257530" y="94867"/>
                    <a:pt x="286485" y="165925"/>
                  </a:cubicBezTo>
                  <a:cubicBezTo>
                    <a:pt x="295698" y="190926"/>
                    <a:pt x="294382" y="219875"/>
                    <a:pt x="281220" y="243561"/>
                  </a:cubicBezTo>
                  <a:cubicBezTo>
                    <a:pt x="281220" y="243561"/>
                    <a:pt x="281220" y="243561"/>
                    <a:pt x="298330" y="289617"/>
                  </a:cubicBezTo>
                  <a:cubicBezTo>
                    <a:pt x="299646" y="292249"/>
                    <a:pt x="298330" y="297512"/>
                    <a:pt x="294382" y="298828"/>
                  </a:cubicBezTo>
                  <a:cubicBezTo>
                    <a:pt x="294382" y="298828"/>
                    <a:pt x="294382" y="298828"/>
                    <a:pt x="198304" y="336988"/>
                  </a:cubicBezTo>
                  <a:cubicBezTo>
                    <a:pt x="196988" y="336988"/>
                    <a:pt x="196988" y="336988"/>
                    <a:pt x="195672" y="336988"/>
                  </a:cubicBezTo>
                  <a:cubicBezTo>
                    <a:pt x="193039" y="336988"/>
                    <a:pt x="190407" y="335672"/>
                    <a:pt x="189091" y="331725"/>
                  </a:cubicBezTo>
                  <a:cubicBezTo>
                    <a:pt x="189091" y="331725"/>
                    <a:pt x="189091" y="331725"/>
                    <a:pt x="170665" y="286985"/>
                  </a:cubicBezTo>
                  <a:cubicBezTo>
                    <a:pt x="158820" y="284353"/>
                    <a:pt x="148291" y="277774"/>
                    <a:pt x="139078" y="269879"/>
                  </a:cubicBezTo>
                  <a:cubicBezTo>
                    <a:pt x="139078" y="269879"/>
                    <a:pt x="139078" y="269879"/>
                    <a:pt x="71955" y="229087"/>
                  </a:cubicBezTo>
                  <a:cubicBezTo>
                    <a:pt x="65375" y="225139"/>
                    <a:pt x="60110" y="218560"/>
                    <a:pt x="58794" y="211980"/>
                  </a:cubicBezTo>
                  <a:cubicBezTo>
                    <a:pt x="57477" y="204085"/>
                    <a:pt x="57477" y="196190"/>
                    <a:pt x="61426" y="189610"/>
                  </a:cubicBezTo>
                  <a:cubicBezTo>
                    <a:pt x="65375" y="183031"/>
                    <a:pt x="71955" y="179083"/>
                    <a:pt x="79852" y="176452"/>
                  </a:cubicBezTo>
                  <a:cubicBezTo>
                    <a:pt x="83800" y="176452"/>
                    <a:pt x="87749" y="175136"/>
                    <a:pt x="90381" y="176452"/>
                  </a:cubicBezTo>
                  <a:cubicBezTo>
                    <a:pt x="90381" y="176452"/>
                    <a:pt x="90381" y="176452"/>
                    <a:pt x="71955" y="127764"/>
                  </a:cubicBezTo>
                  <a:cubicBezTo>
                    <a:pt x="71955" y="127764"/>
                    <a:pt x="70639" y="127764"/>
                    <a:pt x="70639" y="127764"/>
                  </a:cubicBezTo>
                  <a:cubicBezTo>
                    <a:pt x="68007" y="129080"/>
                    <a:pt x="66691" y="129080"/>
                    <a:pt x="64058" y="129080"/>
                  </a:cubicBezTo>
                  <a:cubicBezTo>
                    <a:pt x="56161" y="129080"/>
                    <a:pt x="46948" y="126448"/>
                    <a:pt x="39052" y="123817"/>
                  </a:cubicBezTo>
                  <a:cubicBezTo>
                    <a:pt x="6148" y="109342"/>
                    <a:pt x="-8329" y="71182"/>
                    <a:pt x="4832" y="39600"/>
                  </a:cubicBezTo>
                  <a:cubicBezTo>
                    <a:pt x="15690" y="14928"/>
                    <a:pt x="39134" y="-123"/>
                    <a:pt x="6405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8" name="椭圆 56"/>
            <p:cNvSpPr/>
            <p:nvPr/>
          </p:nvSpPr>
          <p:spPr>
            <a:xfrm>
              <a:off x="7335196" y="3633702"/>
              <a:ext cx="446722" cy="466926"/>
            </a:xfrm>
            <a:custGeom>
              <a:avLst/>
              <a:gdLst>
                <a:gd name="connsiteX0" fmla="*/ 150073 w 315913"/>
                <a:gd name="connsiteY0" fmla="*/ 184150 h 330200"/>
                <a:gd name="connsiteX1" fmla="*/ 140442 w 315913"/>
                <a:gd name="connsiteY1" fmla="*/ 188020 h 330200"/>
                <a:gd name="connsiteX2" fmla="*/ 137690 w 315913"/>
                <a:gd name="connsiteY2" fmla="*/ 190599 h 330200"/>
                <a:gd name="connsiteX3" fmla="*/ 137690 w 315913"/>
                <a:gd name="connsiteY3" fmla="*/ 199628 h 330200"/>
                <a:gd name="connsiteX4" fmla="*/ 136314 w 315913"/>
                <a:gd name="connsiteY4" fmla="*/ 200918 h 330200"/>
                <a:gd name="connsiteX5" fmla="*/ 134938 w 315913"/>
                <a:gd name="connsiteY5" fmla="*/ 203498 h 330200"/>
                <a:gd name="connsiteX6" fmla="*/ 137690 w 315913"/>
                <a:gd name="connsiteY6" fmla="*/ 221556 h 330200"/>
                <a:gd name="connsiteX7" fmla="*/ 140442 w 315913"/>
                <a:gd name="connsiteY7" fmla="*/ 225425 h 330200"/>
                <a:gd name="connsiteX8" fmla="*/ 144569 w 315913"/>
                <a:gd name="connsiteY8" fmla="*/ 224135 h 330200"/>
                <a:gd name="connsiteX9" fmla="*/ 154200 w 315913"/>
                <a:gd name="connsiteY9" fmla="*/ 211237 h 330200"/>
                <a:gd name="connsiteX10" fmla="*/ 155576 w 315913"/>
                <a:gd name="connsiteY10" fmla="*/ 208657 h 330200"/>
                <a:gd name="connsiteX11" fmla="*/ 155576 w 315913"/>
                <a:gd name="connsiteY11" fmla="*/ 188020 h 330200"/>
                <a:gd name="connsiteX12" fmla="*/ 152824 w 315913"/>
                <a:gd name="connsiteY12" fmla="*/ 185440 h 330200"/>
                <a:gd name="connsiteX13" fmla="*/ 150073 w 315913"/>
                <a:gd name="connsiteY13" fmla="*/ 184150 h 330200"/>
                <a:gd name="connsiteX14" fmla="*/ 105456 w 315913"/>
                <a:gd name="connsiteY14" fmla="*/ 184150 h 330200"/>
                <a:gd name="connsiteX15" fmla="*/ 101374 w 315913"/>
                <a:gd name="connsiteY15" fmla="*/ 185440 h 330200"/>
                <a:gd name="connsiteX16" fmla="*/ 100013 w 315913"/>
                <a:gd name="connsiteY16" fmla="*/ 188020 h 330200"/>
                <a:gd name="connsiteX17" fmla="*/ 100013 w 315913"/>
                <a:gd name="connsiteY17" fmla="*/ 208657 h 330200"/>
                <a:gd name="connsiteX18" fmla="*/ 100013 w 315913"/>
                <a:gd name="connsiteY18" fmla="*/ 211237 h 330200"/>
                <a:gd name="connsiteX19" fmla="*/ 110899 w 315913"/>
                <a:gd name="connsiteY19" fmla="*/ 224135 h 330200"/>
                <a:gd name="connsiteX20" fmla="*/ 113620 w 315913"/>
                <a:gd name="connsiteY20" fmla="*/ 225425 h 330200"/>
                <a:gd name="connsiteX21" fmla="*/ 114981 w 315913"/>
                <a:gd name="connsiteY21" fmla="*/ 225425 h 330200"/>
                <a:gd name="connsiteX22" fmla="*/ 117702 w 315913"/>
                <a:gd name="connsiteY22" fmla="*/ 221556 h 330200"/>
                <a:gd name="connsiteX23" fmla="*/ 119063 w 315913"/>
                <a:gd name="connsiteY23" fmla="*/ 203498 h 330200"/>
                <a:gd name="connsiteX24" fmla="*/ 117702 w 315913"/>
                <a:gd name="connsiteY24" fmla="*/ 200918 h 330200"/>
                <a:gd name="connsiteX25" fmla="*/ 116342 w 315913"/>
                <a:gd name="connsiteY25" fmla="*/ 199628 h 330200"/>
                <a:gd name="connsiteX26" fmla="*/ 116342 w 315913"/>
                <a:gd name="connsiteY26" fmla="*/ 190599 h 330200"/>
                <a:gd name="connsiteX27" fmla="*/ 113620 w 315913"/>
                <a:gd name="connsiteY27" fmla="*/ 188020 h 330200"/>
                <a:gd name="connsiteX28" fmla="*/ 105456 w 315913"/>
                <a:gd name="connsiteY28" fmla="*/ 184150 h 330200"/>
                <a:gd name="connsiteX29" fmla="*/ 110782 w 315913"/>
                <a:gd name="connsiteY29" fmla="*/ 92075 h 330200"/>
                <a:gd name="connsiteX30" fmla="*/ 85918 w 315913"/>
                <a:gd name="connsiteY30" fmla="*/ 98451 h 330200"/>
                <a:gd name="connsiteX31" fmla="*/ 84610 w 315913"/>
                <a:gd name="connsiteY31" fmla="*/ 101002 h 330200"/>
                <a:gd name="connsiteX32" fmla="*/ 84610 w 315913"/>
                <a:gd name="connsiteY32" fmla="*/ 107378 h 330200"/>
                <a:gd name="connsiteX33" fmla="*/ 81992 w 315913"/>
                <a:gd name="connsiteY33" fmla="*/ 107378 h 330200"/>
                <a:gd name="connsiteX34" fmla="*/ 79375 w 315913"/>
                <a:gd name="connsiteY34" fmla="*/ 111203 h 330200"/>
                <a:gd name="connsiteX35" fmla="*/ 79375 w 315913"/>
                <a:gd name="connsiteY35" fmla="*/ 116304 h 330200"/>
                <a:gd name="connsiteX36" fmla="*/ 80684 w 315913"/>
                <a:gd name="connsiteY36" fmla="*/ 120130 h 330200"/>
                <a:gd name="connsiteX37" fmla="*/ 84610 w 315913"/>
                <a:gd name="connsiteY37" fmla="*/ 121405 h 330200"/>
                <a:gd name="connsiteX38" fmla="*/ 84610 w 315913"/>
                <a:gd name="connsiteY38" fmla="*/ 122680 h 330200"/>
                <a:gd name="connsiteX39" fmla="*/ 96387 w 315913"/>
                <a:gd name="connsiteY39" fmla="*/ 152010 h 330200"/>
                <a:gd name="connsiteX40" fmla="*/ 117325 w 315913"/>
                <a:gd name="connsiteY40" fmla="*/ 169863 h 330200"/>
                <a:gd name="connsiteX41" fmla="*/ 136954 w 315913"/>
                <a:gd name="connsiteY41" fmla="*/ 169863 h 330200"/>
                <a:gd name="connsiteX42" fmla="*/ 157892 w 315913"/>
                <a:gd name="connsiteY42" fmla="*/ 152010 h 330200"/>
                <a:gd name="connsiteX43" fmla="*/ 170979 w 315913"/>
                <a:gd name="connsiteY43" fmla="*/ 122680 h 330200"/>
                <a:gd name="connsiteX44" fmla="*/ 170979 w 315913"/>
                <a:gd name="connsiteY44" fmla="*/ 121405 h 330200"/>
                <a:gd name="connsiteX45" fmla="*/ 173596 w 315913"/>
                <a:gd name="connsiteY45" fmla="*/ 120130 h 330200"/>
                <a:gd name="connsiteX46" fmla="*/ 176213 w 315913"/>
                <a:gd name="connsiteY46" fmla="*/ 116304 h 330200"/>
                <a:gd name="connsiteX47" fmla="*/ 176213 w 315913"/>
                <a:gd name="connsiteY47" fmla="*/ 111203 h 330200"/>
                <a:gd name="connsiteX48" fmla="*/ 172287 w 315913"/>
                <a:gd name="connsiteY48" fmla="*/ 107378 h 330200"/>
                <a:gd name="connsiteX49" fmla="*/ 169670 w 315913"/>
                <a:gd name="connsiteY49" fmla="*/ 107378 h 330200"/>
                <a:gd name="connsiteX50" fmla="*/ 169670 w 315913"/>
                <a:gd name="connsiteY50" fmla="*/ 106102 h 330200"/>
                <a:gd name="connsiteX51" fmla="*/ 165744 w 315913"/>
                <a:gd name="connsiteY51" fmla="*/ 106102 h 330200"/>
                <a:gd name="connsiteX52" fmla="*/ 151349 w 315913"/>
                <a:gd name="connsiteY52" fmla="*/ 108653 h 330200"/>
                <a:gd name="connsiteX53" fmla="*/ 130411 w 315913"/>
                <a:gd name="connsiteY53" fmla="*/ 99726 h 330200"/>
                <a:gd name="connsiteX54" fmla="*/ 110782 w 315913"/>
                <a:gd name="connsiteY54" fmla="*/ 92075 h 330200"/>
                <a:gd name="connsiteX55" fmla="*/ 233216 w 315913"/>
                <a:gd name="connsiteY55" fmla="*/ 38100 h 330200"/>
                <a:gd name="connsiteX56" fmla="*/ 239677 w 315913"/>
                <a:gd name="connsiteY56" fmla="*/ 45893 h 330200"/>
                <a:gd name="connsiteX57" fmla="*/ 239677 w 315913"/>
                <a:gd name="connsiteY57" fmla="*/ 53686 h 330200"/>
                <a:gd name="connsiteX58" fmla="*/ 253890 w 315913"/>
                <a:gd name="connsiteY58" fmla="*/ 60181 h 330200"/>
                <a:gd name="connsiteX59" fmla="*/ 255182 w 315913"/>
                <a:gd name="connsiteY59" fmla="*/ 66675 h 330200"/>
                <a:gd name="connsiteX60" fmla="*/ 250014 w 315913"/>
                <a:gd name="connsiteY60" fmla="*/ 71870 h 330200"/>
                <a:gd name="connsiteX61" fmla="*/ 247429 w 315913"/>
                <a:gd name="connsiteY61" fmla="*/ 73169 h 330200"/>
                <a:gd name="connsiteX62" fmla="*/ 239677 w 315913"/>
                <a:gd name="connsiteY62" fmla="*/ 70572 h 330200"/>
                <a:gd name="connsiteX63" fmla="*/ 231924 w 315913"/>
                <a:gd name="connsiteY63" fmla="*/ 67974 h 330200"/>
                <a:gd name="connsiteX64" fmla="*/ 225463 w 315913"/>
                <a:gd name="connsiteY64" fmla="*/ 71870 h 330200"/>
                <a:gd name="connsiteX65" fmla="*/ 226755 w 315913"/>
                <a:gd name="connsiteY65" fmla="*/ 74468 h 330200"/>
                <a:gd name="connsiteX66" fmla="*/ 233216 w 315913"/>
                <a:gd name="connsiteY66" fmla="*/ 75767 h 330200"/>
                <a:gd name="connsiteX67" fmla="*/ 248722 w 315913"/>
                <a:gd name="connsiteY67" fmla="*/ 80963 h 330200"/>
                <a:gd name="connsiteX68" fmla="*/ 257767 w 315913"/>
                <a:gd name="connsiteY68" fmla="*/ 87457 h 330200"/>
                <a:gd name="connsiteX69" fmla="*/ 260351 w 315913"/>
                <a:gd name="connsiteY69" fmla="*/ 99147 h 330200"/>
                <a:gd name="connsiteX70" fmla="*/ 253890 w 315913"/>
                <a:gd name="connsiteY70" fmla="*/ 113435 h 330200"/>
                <a:gd name="connsiteX71" fmla="*/ 239677 w 315913"/>
                <a:gd name="connsiteY71" fmla="*/ 119929 h 330200"/>
                <a:gd name="connsiteX72" fmla="*/ 239677 w 315913"/>
                <a:gd name="connsiteY72" fmla="*/ 131619 h 330200"/>
                <a:gd name="connsiteX73" fmla="*/ 233216 w 315913"/>
                <a:gd name="connsiteY73" fmla="*/ 138113 h 330200"/>
                <a:gd name="connsiteX74" fmla="*/ 225463 w 315913"/>
                <a:gd name="connsiteY74" fmla="*/ 131619 h 330200"/>
                <a:gd name="connsiteX75" fmla="*/ 225463 w 315913"/>
                <a:gd name="connsiteY75" fmla="*/ 121228 h 330200"/>
                <a:gd name="connsiteX76" fmla="*/ 206080 w 315913"/>
                <a:gd name="connsiteY76" fmla="*/ 109538 h 330200"/>
                <a:gd name="connsiteX77" fmla="*/ 206080 w 315913"/>
                <a:gd name="connsiteY77" fmla="*/ 103044 h 330200"/>
                <a:gd name="connsiteX78" fmla="*/ 211249 w 315913"/>
                <a:gd name="connsiteY78" fmla="*/ 99147 h 330200"/>
                <a:gd name="connsiteX79" fmla="*/ 216418 w 315913"/>
                <a:gd name="connsiteY79" fmla="*/ 97848 h 330200"/>
                <a:gd name="connsiteX80" fmla="*/ 222878 w 315913"/>
                <a:gd name="connsiteY80" fmla="*/ 100446 h 330200"/>
                <a:gd name="connsiteX81" fmla="*/ 233216 w 315913"/>
                <a:gd name="connsiteY81" fmla="*/ 105641 h 330200"/>
                <a:gd name="connsiteX82" fmla="*/ 239677 w 315913"/>
                <a:gd name="connsiteY82" fmla="*/ 101745 h 330200"/>
                <a:gd name="connsiteX83" fmla="*/ 238384 w 315913"/>
                <a:gd name="connsiteY83" fmla="*/ 97848 h 330200"/>
                <a:gd name="connsiteX84" fmla="*/ 231924 w 315913"/>
                <a:gd name="connsiteY84" fmla="*/ 96549 h 330200"/>
                <a:gd name="connsiteX85" fmla="*/ 211249 w 315913"/>
                <a:gd name="connsiteY85" fmla="*/ 87457 h 330200"/>
                <a:gd name="connsiteX86" fmla="*/ 206080 w 315913"/>
                <a:gd name="connsiteY86" fmla="*/ 74468 h 330200"/>
                <a:gd name="connsiteX87" fmla="*/ 211249 w 315913"/>
                <a:gd name="connsiteY87" fmla="*/ 60181 h 330200"/>
                <a:gd name="connsiteX88" fmla="*/ 225463 w 315913"/>
                <a:gd name="connsiteY88" fmla="*/ 53686 h 330200"/>
                <a:gd name="connsiteX89" fmla="*/ 225463 w 315913"/>
                <a:gd name="connsiteY89" fmla="*/ 45893 h 330200"/>
                <a:gd name="connsiteX90" fmla="*/ 233216 w 315913"/>
                <a:gd name="connsiteY90" fmla="*/ 38100 h 330200"/>
                <a:gd name="connsiteX91" fmla="*/ 117793 w 315913"/>
                <a:gd name="connsiteY91" fmla="*/ 25400 h 330200"/>
                <a:gd name="connsiteX92" fmla="*/ 135915 w 315913"/>
                <a:gd name="connsiteY92" fmla="*/ 25400 h 330200"/>
                <a:gd name="connsiteX93" fmla="*/ 190281 w 315913"/>
                <a:gd name="connsiteY93" fmla="*/ 79875 h 330200"/>
                <a:gd name="connsiteX94" fmla="*/ 190281 w 315913"/>
                <a:gd name="connsiteY94" fmla="*/ 96736 h 330200"/>
                <a:gd name="connsiteX95" fmla="*/ 192870 w 315913"/>
                <a:gd name="connsiteY95" fmla="*/ 107112 h 330200"/>
                <a:gd name="connsiteX96" fmla="*/ 192870 w 315913"/>
                <a:gd name="connsiteY96" fmla="*/ 118786 h 330200"/>
                <a:gd name="connsiteX97" fmla="*/ 186397 w 315913"/>
                <a:gd name="connsiteY97" fmla="*/ 131756 h 330200"/>
                <a:gd name="connsiteX98" fmla="*/ 183809 w 315913"/>
                <a:gd name="connsiteY98" fmla="*/ 140835 h 330200"/>
                <a:gd name="connsiteX99" fmla="*/ 172159 w 315913"/>
                <a:gd name="connsiteY99" fmla="*/ 162884 h 330200"/>
                <a:gd name="connsiteX100" fmla="*/ 163098 w 315913"/>
                <a:gd name="connsiteY100" fmla="*/ 173261 h 330200"/>
                <a:gd name="connsiteX101" fmla="*/ 169570 w 315913"/>
                <a:gd name="connsiteY101" fmla="*/ 181043 h 330200"/>
                <a:gd name="connsiteX102" fmla="*/ 208403 w 315913"/>
                <a:gd name="connsiteY102" fmla="*/ 192716 h 330200"/>
                <a:gd name="connsiteX103" fmla="*/ 252413 w 315913"/>
                <a:gd name="connsiteY103" fmla="*/ 319824 h 330200"/>
                <a:gd name="connsiteX104" fmla="*/ 242058 w 315913"/>
                <a:gd name="connsiteY104" fmla="*/ 330200 h 330200"/>
                <a:gd name="connsiteX105" fmla="*/ 10355 w 315913"/>
                <a:gd name="connsiteY105" fmla="*/ 330200 h 330200"/>
                <a:gd name="connsiteX106" fmla="*/ 0 w 315913"/>
                <a:gd name="connsiteY106" fmla="*/ 319824 h 330200"/>
                <a:gd name="connsiteX107" fmla="*/ 1294 w 315913"/>
                <a:gd name="connsiteY107" fmla="*/ 318527 h 330200"/>
                <a:gd name="connsiteX108" fmla="*/ 44010 w 315913"/>
                <a:gd name="connsiteY108" fmla="*/ 192716 h 330200"/>
                <a:gd name="connsiteX109" fmla="*/ 82843 w 315913"/>
                <a:gd name="connsiteY109" fmla="*/ 181043 h 330200"/>
                <a:gd name="connsiteX110" fmla="*/ 89315 w 315913"/>
                <a:gd name="connsiteY110" fmla="*/ 173261 h 330200"/>
                <a:gd name="connsiteX111" fmla="*/ 81549 w 315913"/>
                <a:gd name="connsiteY111" fmla="*/ 162884 h 330200"/>
                <a:gd name="connsiteX112" fmla="*/ 69899 w 315913"/>
                <a:gd name="connsiteY112" fmla="*/ 140835 h 330200"/>
                <a:gd name="connsiteX113" fmla="*/ 66016 w 315913"/>
                <a:gd name="connsiteY113" fmla="*/ 131756 h 330200"/>
                <a:gd name="connsiteX114" fmla="*/ 59543 w 315913"/>
                <a:gd name="connsiteY114" fmla="*/ 118786 h 330200"/>
                <a:gd name="connsiteX115" fmla="*/ 59543 w 315913"/>
                <a:gd name="connsiteY115" fmla="*/ 107112 h 330200"/>
                <a:gd name="connsiteX116" fmla="*/ 63427 w 315913"/>
                <a:gd name="connsiteY116" fmla="*/ 96736 h 330200"/>
                <a:gd name="connsiteX117" fmla="*/ 63427 w 315913"/>
                <a:gd name="connsiteY117" fmla="*/ 79875 h 330200"/>
                <a:gd name="connsiteX118" fmla="*/ 117793 w 315913"/>
                <a:gd name="connsiteY118" fmla="*/ 25400 h 330200"/>
                <a:gd name="connsiteX119" fmla="*/ 226732 w 315913"/>
                <a:gd name="connsiteY119" fmla="*/ 0 h 330200"/>
                <a:gd name="connsiteX120" fmla="*/ 315913 w 315913"/>
                <a:gd name="connsiteY120" fmla="*/ 89549 h 330200"/>
                <a:gd name="connsiteX121" fmla="*/ 226732 w 315913"/>
                <a:gd name="connsiteY121" fmla="*/ 177800 h 330200"/>
                <a:gd name="connsiteX122" fmla="*/ 187958 w 315913"/>
                <a:gd name="connsiteY122" fmla="*/ 170013 h 330200"/>
                <a:gd name="connsiteX123" fmla="*/ 197005 w 315913"/>
                <a:gd name="connsiteY123" fmla="*/ 153142 h 330200"/>
                <a:gd name="connsiteX124" fmla="*/ 226732 w 315913"/>
                <a:gd name="connsiteY124" fmla="*/ 159631 h 330200"/>
                <a:gd name="connsiteX125" fmla="*/ 296526 w 315913"/>
                <a:gd name="connsiteY125" fmla="*/ 89549 h 330200"/>
                <a:gd name="connsiteX126" fmla="*/ 226732 w 315913"/>
                <a:gd name="connsiteY126" fmla="*/ 19467 h 330200"/>
                <a:gd name="connsiteX127" fmla="*/ 185373 w 315913"/>
                <a:gd name="connsiteY127" fmla="*/ 32445 h 330200"/>
                <a:gd name="connsiteX128" fmla="*/ 169863 w 315913"/>
                <a:gd name="connsiteY128" fmla="*/ 20765 h 330200"/>
                <a:gd name="connsiteX129" fmla="*/ 226732 w 315913"/>
                <a:gd name="connsiteY129" fmla="*/ 0 h 33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15913" h="330200">
                  <a:moveTo>
                    <a:pt x="150073" y="184150"/>
                  </a:moveTo>
                  <a:cubicBezTo>
                    <a:pt x="147321" y="186730"/>
                    <a:pt x="143193" y="186730"/>
                    <a:pt x="140442" y="188020"/>
                  </a:cubicBezTo>
                  <a:cubicBezTo>
                    <a:pt x="139066" y="188020"/>
                    <a:pt x="137690" y="189310"/>
                    <a:pt x="137690" y="190599"/>
                  </a:cubicBezTo>
                  <a:cubicBezTo>
                    <a:pt x="137690" y="190599"/>
                    <a:pt x="137690" y="190599"/>
                    <a:pt x="137690" y="199628"/>
                  </a:cubicBezTo>
                  <a:cubicBezTo>
                    <a:pt x="137690" y="199628"/>
                    <a:pt x="136314" y="200918"/>
                    <a:pt x="136314" y="200918"/>
                  </a:cubicBezTo>
                  <a:cubicBezTo>
                    <a:pt x="134938" y="200918"/>
                    <a:pt x="134938" y="202208"/>
                    <a:pt x="134938" y="203498"/>
                  </a:cubicBezTo>
                  <a:lnTo>
                    <a:pt x="137690" y="221556"/>
                  </a:lnTo>
                  <a:cubicBezTo>
                    <a:pt x="137690" y="222845"/>
                    <a:pt x="139066" y="224135"/>
                    <a:pt x="140442" y="225425"/>
                  </a:cubicBezTo>
                  <a:cubicBezTo>
                    <a:pt x="141817" y="225425"/>
                    <a:pt x="143193" y="224135"/>
                    <a:pt x="144569" y="224135"/>
                  </a:cubicBezTo>
                  <a:cubicBezTo>
                    <a:pt x="144569" y="224135"/>
                    <a:pt x="144569" y="224135"/>
                    <a:pt x="154200" y="211237"/>
                  </a:cubicBezTo>
                  <a:cubicBezTo>
                    <a:pt x="155576" y="209947"/>
                    <a:pt x="155576" y="209947"/>
                    <a:pt x="155576" y="208657"/>
                  </a:cubicBezTo>
                  <a:cubicBezTo>
                    <a:pt x="155576" y="208657"/>
                    <a:pt x="155576" y="208657"/>
                    <a:pt x="155576" y="188020"/>
                  </a:cubicBezTo>
                  <a:cubicBezTo>
                    <a:pt x="155576" y="186730"/>
                    <a:pt x="154200" y="185440"/>
                    <a:pt x="152824" y="185440"/>
                  </a:cubicBezTo>
                  <a:cubicBezTo>
                    <a:pt x="152824" y="184150"/>
                    <a:pt x="151449" y="184150"/>
                    <a:pt x="150073" y="184150"/>
                  </a:cubicBezTo>
                  <a:close/>
                  <a:moveTo>
                    <a:pt x="105456" y="184150"/>
                  </a:moveTo>
                  <a:cubicBezTo>
                    <a:pt x="104095" y="184150"/>
                    <a:pt x="102735" y="184150"/>
                    <a:pt x="101374" y="185440"/>
                  </a:cubicBezTo>
                  <a:cubicBezTo>
                    <a:pt x="100013" y="185440"/>
                    <a:pt x="100013" y="186730"/>
                    <a:pt x="100013" y="188020"/>
                  </a:cubicBezTo>
                  <a:cubicBezTo>
                    <a:pt x="100013" y="188020"/>
                    <a:pt x="100013" y="188020"/>
                    <a:pt x="100013" y="208657"/>
                  </a:cubicBezTo>
                  <a:cubicBezTo>
                    <a:pt x="100013" y="209947"/>
                    <a:pt x="100013" y="209947"/>
                    <a:pt x="100013" y="211237"/>
                  </a:cubicBezTo>
                  <a:cubicBezTo>
                    <a:pt x="100013" y="211237"/>
                    <a:pt x="100013" y="211237"/>
                    <a:pt x="110899" y="224135"/>
                  </a:cubicBezTo>
                  <a:cubicBezTo>
                    <a:pt x="110899" y="224135"/>
                    <a:pt x="112260" y="225425"/>
                    <a:pt x="113620" y="225425"/>
                  </a:cubicBezTo>
                  <a:cubicBezTo>
                    <a:pt x="113620" y="225425"/>
                    <a:pt x="113620" y="225425"/>
                    <a:pt x="114981" y="225425"/>
                  </a:cubicBezTo>
                  <a:cubicBezTo>
                    <a:pt x="116342" y="224135"/>
                    <a:pt x="117702" y="222845"/>
                    <a:pt x="117702" y="221556"/>
                  </a:cubicBezTo>
                  <a:cubicBezTo>
                    <a:pt x="117702" y="221556"/>
                    <a:pt x="117702" y="221556"/>
                    <a:pt x="119063" y="203498"/>
                  </a:cubicBezTo>
                  <a:cubicBezTo>
                    <a:pt x="119063" y="202208"/>
                    <a:pt x="119063" y="200918"/>
                    <a:pt x="117702" y="200918"/>
                  </a:cubicBezTo>
                  <a:cubicBezTo>
                    <a:pt x="117702" y="200918"/>
                    <a:pt x="117702" y="199628"/>
                    <a:pt x="116342" y="199628"/>
                  </a:cubicBezTo>
                  <a:cubicBezTo>
                    <a:pt x="116342" y="199628"/>
                    <a:pt x="116342" y="199628"/>
                    <a:pt x="116342" y="190599"/>
                  </a:cubicBezTo>
                  <a:cubicBezTo>
                    <a:pt x="116342" y="189310"/>
                    <a:pt x="114981" y="188020"/>
                    <a:pt x="113620" y="188020"/>
                  </a:cubicBezTo>
                  <a:cubicBezTo>
                    <a:pt x="110899" y="186730"/>
                    <a:pt x="108177" y="186730"/>
                    <a:pt x="105456" y="184150"/>
                  </a:cubicBezTo>
                  <a:close/>
                  <a:moveTo>
                    <a:pt x="110782" y="92075"/>
                  </a:moveTo>
                  <a:cubicBezTo>
                    <a:pt x="100313" y="92075"/>
                    <a:pt x="91153" y="95901"/>
                    <a:pt x="85918" y="98451"/>
                  </a:cubicBezTo>
                  <a:cubicBezTo>
                    <a:pt x="84610" y="98451"/>
                    <a:pt x="84610" y="99726"/>
                    <a:pt x="84610" y="101002"/>
                  </a:cubicBezTo>
                  <a:cubicBezTo>
                    <a:pt x="84610" y="101002"/>
                    <a:pt x="84610" y="101002"/>
                    <a:pt x="84610" y="107378"/>
                  </a:cubicBezTo>
                  <a:cubicBezTo>
                    <a:pt x="84610" y="107378"/>
                    <a:pt x="84610" y="107378"/>
                    <a:pt x="81992" y="107378"/>
                  </a:cubicBezTo>
                  <a:cubicBezTo>
                    <a:pt x="80684" y="107378"/>
                    <a:pt x="79375" y="108653"/>
                    <a:pt x="79375" y="111203"/>
                  </a:cubicBezTo>
                  <a:cubicBezTo>
                    <a:pt x="79375" y="111203"/>
                    <a:pt x="79375" y="111203"/>
                    <a:pt x="79375" y="116304"/>
                  </a:cubicBezTo>
                  <a:cubicBezTo>
                    <a:pt x="79375" y="117579"/>
                    <a:pt x="79375" y="118855"/>
                    <a:pt x="80684" y="120130"/>
                  </a:cubicBezTo>
                  <a:cubicBezTo>
                    <a:pt x="80684" y="120130"/>
                    <a:pt x="80684" y="120130"/>
                    <a:pt x="84610" y="121405"/>
                  </a:cubicBezTo>
                  <a:cubicBezTo>
                    <a:pt x="84610" y="121405"/>
                    <a:pt x="84610" y="121405"/>
                    <a:pt x="84610" y="122680"/>
                  </a:cubicBezTo>
                  <a:cubicBezTo>
                    <a:pt x="85918" y="131607"/>
                    <a:pt x="89844" y="141808"/>
                    <a:pt x="96387" y="152010"/>
                  </a:cubicBezTo>
                  <a:cubicBezTo>
                    <a:pt x="105548" y="163487"/>
                    <a:pt x="113399" y="169863"/>
                    <a:pt x="117325" y="169863"/>
                  </a:cubicBezTo>
                  <a:cubicBezTo>
                    <a:pt x="117325" y="169863"/>
                    <a:pt x="117325" y="169863"/>
                    <a:pt x="136954" y="169863"/>
                  </a:cubicBezTo>
                  <a:cubicBezTo>
                    <a:pt x="140880" y="169863"/>
                    <a:pt x="148732" y="163487"/>
                    <a:pt x="157892" y="152010"/>
                  </a:cubicBezTo>
                  <a:cubicBezTo>
                    <a:pt x="164436" y="141808"/>
                    <a:pt x="169670" y="131607"/>
                    <a:pt x="170979" y="122680"/>
                  </a:cubicBezTo>
                  <a:cubicBezTo>
                    <a:pt x="170979" y="122680"/>
                    <a:pt x="170979" y="122680"/>
                    <a:pt x="170979" y="121405"/>
                  </a:cubicBezTo>
                  <a:cubicBezTo>
                    <a:pt x="170979" y="121405"/>
                    <a:pt x="170979" y="121405"/>
                    <a:pt x="173596" y="120130"/>
                  </a:cubicBezTo>
                  <a:cubicBezTo>
                    <a:pt x="174905" y="118855"/>
                    <a:pt x="176213" y="117579"/>
                    <a:pt x="176213" y="116304"/>
                  </a:cubicBezTo>
                  <a:cubicBezTo>
                    <a:pt x="176213" y="116304"/>
                    <a:pt x="176213" y="116304"/>
                    <a:pt x="176213" y="111203"/>
                  </a:cubicBezTo>
                  <a:cubicBezTo>
                    <a:pt x="176213" y="108653"/>
                    <a:pt x="173596" y="107378"/>
                    <a:pt x="172287" y="107378"/>
                  </a:cubicBezTo>
                  <a:cubicBezTo>
                    <a:pt x="172287" y="107378"/>
                    <a:pt x="172287" y="107378"/>
                    <a:pt x="169670" y="107378"/>
                  </a:cubicBezTo>
                  <a:cubicBezTo>
                    <a:pt x="169670" y="107378"/>
                    <a:pt x="169670" y="106102"/>
                    <a:pt x="169670" y="106102"/>
                  </a:cubicBezTo>
                  <a:cubicBezTo>
                    <a:pt x="168361" y="106102"/>
                    <a:pt x="167053" y="106102"/>
                    <a:pt x="165744" y="106102"/>
                  </a:cubicBezTo>
                  <a:cubicBezTo>
                    <a:pt x="160510" y="108653"/>
                    <a:pt x="156584" y="108653"/>
                    <a:pt x="151349" y="108653"/>
                  </a:cubicBezTo>
                  <a:cubicBezTo>
                    <a:pt x="143498" y="108653"/>
                    <a:pt x="136954" y="106102"/>
                    <a:pt x="130411" y="99726"/>
                  </a:cubicBezTo>
                  <a:cubicBezTo>
                    <a:pt x="125177" y="94626"/>
                    <a:pt x="118634" y="92075"/>
                    <a:pt x="110782" y="92075"/>
                  </a:cubicBezTo>
                  <a:close/>
                  <a:moveTo>
                    <a:pt x="233216" y="38100"/>
                  </a:moveTo>
                  <a:cubicBezTo>
                    <a:pt x="237092" y="38100"/>
                    <a:pt x="239677" y="41996"/>
                    <a:pt x="239677" y="45893"/>
                  </a:cubicBezTo>
                  <a:cubicBezTo>
                    <a:pt x="239677" y="45893"/>
                    <a:pt x="239677" y="45893"/>
                    <a:pt x="239677" y="53686"/>
                  </a:cubicBezTo>
                  <a:cubicBezTo>
                    <a:pt x="246137" y="54985"/>
                    <a:pt x="250014" y="56284"/>
                    <a:pt x="253890" y="60181"/>
                  </a:cubicBezTo>
                  <a:cubicBezTo>
                    <a:pt x="255182" y="62778"/>
                    <a:pt x="256475" y="65376"/>
                    <a:pt x="255182" y="66675"/>
                  </a:cubicBezTo>
                  <a:cubicBezTo>
                    <a:pt x="255182" y="69273"/>
                    <a:pt x="252598" y="70572"/>
                    <a:pt x="250014" y="71870"/>
                  </a:cubicBezTo>
                  <a:cubicBezTo>
                    <a:pt x="250014" y="71870"/>
                    <a:pt x="250014" y="71870"/>
                    <a:pt x="247429" y="73169"/>
                  </a:cubicBezTo>
                  <a:cubicBezTo>
                    <a:pt x="244845" y="74468"/>
                    <a:pt x="242261" y="73169"/>
                    <a:pt x="239677" y="70572"/>
                  </a:cubicBezTo>
                  <a:cubicBezTo>
                    <a:pt x="238384" y="69273"/>
                    <a:pt x="235800" y="67974"/>
                    <a:pt x="231924" y="67974"/>
                  </a:cubicBezTo>
                  <a:cubicBezTo>
                    <a:pt x="229339" y="67974"/>
                    <a:pt x="225463" y="69273"/>
                    <a:pt x="225463" y="71870"/>
                  </a:cubicBezTo>
                  <a:cubicBezTo>
                    <a:pt x="225463" y="73169"/>
                    <a:pt x="226755" y="73169"/>
                    <a:pt x="226755" y="74468"/>
                  </a:cubicBezTo>
                  <a:cubicBezTo>
                    <a:pt x="228047" y="74468"/>
                    <a:pt x="229339" y="75767"/>
                    <a:pt x="233216" y="75767"/>
                  </a:cubicBezTo>
                  <a:cubicBezTo>
                    <a:pt x="239677" y="78365"/>
                    <a:pt x="246137" y="79664"/>
                    <a:pt x="248722" y="80963"/>
                  </a:cubicBezTo>
                  <a:cubicBezTo>
                    <a:pt x="252598" y="82261"/>
                    <a:pt x="255182" y="84859"/>
                    <a:pt x="257767" y="87457"/>
                  </a:cubicBezTo>
                  <a:cubicBezTo>
                    <a:pt x="259059" y="90055"/>
                    <a:pt x="260351" y="93952"/>
                    <a:pt x="260351" y="99147"/>
                  </a:cubicBezTo>
                  <a:cubicBezTo>
                    <a:pt x="260351" y="104343"/>
                    <a:pt x="257767" y="109538"/>
                    <a:pt x="253890" y="113435"/>
                  </a:cubicBezTo>
                  <a:cubicBezTo>
                    <a:pt x="250014" y="117331"/>
                    <a:pt x="246137" y="119929"/>
                    <a:pt x="239677" y="119929"/>
                  </a:cubicBezTo>
                  <a:cubicBezTo>
                    <a:pt x="239677" y="119929"/>
                    <a:pt x="239677" y="119929"/>
                    <a:pt x="239677" y="131619"/>
                  </a:cubicBezTo>
                  <a:cubicBezTo>
                    <a:pt x="239677" y="135515"/>
                    <a:pt x="237092" y="138113"/>
                    <a:pt x="233216" y="138113"/>
                  </a:cubicBezTo>
                  <a:cubicBezTo>
                    <a:pt x="229339" y="138113"/>
                    <a:pt x="225463" y="135515"/>
                    <a:pt x="225463" y="131619"/>
                  </a:cubicBezTo>
                  <a:cubicBezTo>
                    <a:pt x="225463" y="131619"/>
                    <a:pt x="225463" y="131619"/>
                    <a:pt x="225463" y="121228"/>
                  </a:cubicBezTo>
                  <a:cubicBezTo>
                    <a:pt x="217710" y="119929"/>
                    <a:pt x="211249" y="116032"/>
                    <a:pt x="206080" y="109538"/>
                  </a:cubicBezTo>
                  <a:cubicBezTo>
                    <a:pt x="204788" y="108239"/>
                    <a:pt x="204788" y="105641"/>
                    <a:pt x="206080" y="103044"/>
                  </a:cubicBezTo>
                  <a:cubicBezTo>
                    <a:pt x="207372" y="100446"/>
                    <a:pt x="208665" y="99147"/>
                    <a:pt x="211249" y="99147"/>
                  </a:cubicBezTo>
                  <a:cubicBezTo>
                    <a:pt x="211249" y="99147"/>
                    <a:pt x="211249" y="99147"/>
                    <a:pt x="216418" y="97848"/>
                  </a:cubicBezTo>
                  <a:cubicBezTo>
                    <a:pt x="219002" y="97848"/>
                    <a:pt x="221586" y="99147"/>
                    <a:pt x="222878" y="100446"/>
                  </a:cubicBezTo>
                  <a:cubicBezTo>
                    <a:pt x="225463" y="104343"/>
                    <a:pt x="228047" y="105641"/>
                    <a:pt x="233216" y="105641"/>
                  </a:cubicBezTo>
                  <a:cubicBezTo>
                    <a:pt x="239677" y="105641"/>
                    <a:pt x="239677" y="101745"/>
                    <a:pt x="239677" y="101745"/>
                  </a:cubicBezTo>
                  <a:cubicBezTo>
                    <a:pt x="239677" y="100446"/>
                    <a:pt x="239677" y="99147"/>
                    <a:pt x="238384" y="97848"/>
                  </a:cubicBezTo>
                  <a:cubicBezTo>
                    <a:pt x="237092" y="97848"/>
                    <a:pt x="235800" y="96549"/>
                    <a:pt x="231924" y="96549"/>
                  </a:cubicBezTo>
                  <a:cubicBezTo>
                    <a:pt x="221586" y="93952"/>
                    <a:pt x="213833" y="91354"/>
                    <a:pt x="211249" y="87457"/>
                  </a:cubicBezTo>
                  <a:cubicBezTo>
                    <a:pt x="207372" y="83560"/>
                    <a:pt x="206080" y="79664"/>
                    <a:pt x="206080" y="74468"/>
                  </a:cubicBezTo>
                  <a:cubicBezTo>
                    <a:pt x="206080" y="69273"/>
                    <a:pt x="207372" y="65376"/>
                    <a:pt x="211249" y="60181"/>
                  </a:cubicBezTo>
                  <a:cubicBezTo>
                    <a:pt x="213833" y="56284"/>
                    <a:pt x="219002" y="53686"/>
                    <a:pt x="225463" y="53686"/>
                  </a:cubicBezTo>
                  <a:cubicBezTo>
                    <a:pt x="225463" y="53686"/>
                    <a:pt x="225463" y="53686"/>
                    <a:pt x="225463" y="45893"/>
                  </a:cubicBezTo>
                  <a:cubicBezTo>
                    <a:pt x="225463" y="41996"/>
                    <a:pt x="229339" y="38100"/>
                    <a:pt x="233216" y="38100"/>
                  </a:cubicBezTo>
                  <a:close/>
                  <a:moveTo>
                    <a:pt x="117793" y="25400"/>
                  </a:moveTo>
                  <a:cubicBezTo>
                    <a:pt x="117793" y="25400"/>
                    <a:pt x="117793" y="25400"/>
                    <a:pt x="135915" y="25400"/>
                  </a:cubicBezTo>
                  <a:cubicBezTo>
                    <a:pt x="165687" y="25400"/>
                    <a:pt x="190281" y="50043"/>
                    <a:pt x="190281" y="79875"/>
                  </a:cubicBezTo>
                  <a:cubicBezTo>
                    <a:pt x="190281" y="79875"/>
                    <a:pt x="190281" y="79875"/>
                    <a:pt x="190281" y="96736"/>
                  </a:cubicBezTo>
                  <a:cubicBezTo>
                    <a:pt x="191575" y="99330"/>
                    <a:pt x="192870" y="103221"/>
                    <a:pt x="192870" y="107112"/>
                  </a:cubicBezTo>
                  <a:cubicBezTo>
                    <a:pt x="192870" y="107112"/>
                    <a:pt x="192870" y="107112"/>
                    <a:pt x="192870" y="118786"/>
                  </a:cubicBezTo>
                  <a:cubicBezTo>
                    <a:pt x="192870" y="123974"/>
                    <a:pt x="190281" y="127865"/>
                    <a:pt x="186397" y="131756"/>
                  </a:cubicBezTo>
                  <a:cubicBezTo>
                    <a:pt x="186397" y="134350"/>
                    <a:pt x="185103" y="138241"/>
                    <a:pt x="183809" y="140835"/>
                  </a:cubicBezTo>
                  <a:cubicBezTo>
                    <a:pt x="179925" y="148617"/>
                    <a:pt x="176042" y="156399"/>
                    <a:pt x="172159" y="162884"/>
                  </a:cubicBezTo>
                  <a:cubicBezTo>
                    <a:pt x="169570" y="165478"/>
                    <a:pt x="166981" y="169369"/>
                    <a:pt x="163098" y="173261"/>
                  </a:cubicBezTo>
                  <a:cubicBezTo>
                    <a:pt x="166981" y="175855"/>
                    <a:pt x="168275" y="177152"/>
                    <a:pt x="169570" y="181043"/>
                  </a:cubicBezTo>
                  <a:cubicBezTo>
                    <a:pt x="169570" y="181043"/>
                    <a:pt x="169570" y="181043"/>
                    <a:pt x="208403" y="192716"/>
                  </a:cubicBezTo>
                  <a:cubicBezTo>
                    <a:pt x="235586" y="200498"/>
                    <a:pt x="252413" y="314636"/>
                    <a:pt x="252413" y="319824"/>
                  </a:cubicBezTo>
                  <a:cubicBezTo>
                    <a:pt x="252413" y="326309"/>
                    <a:pt x="247235" y="330200"/>
                    <a:pt x="242058" y="330200"/>
                  </a:cubicBezTo>
                  <a:cubicBezTo>
                    <a:pt x="242058" y="330200"/>
                    <a:pt x="242058" y="330200"/>
                    <a:pt x="10355" y="330200"/>
                  </a:cubicBezTo>
                  <a:cubicBezTo>
                    <a:pt x="5178" y="330200"/>
                    <a:pt x="0" y="326309"/>
                    <a:pt x="0" y="319824"/>
                  </a:cubicBezTo>
                  <a:cubicBezTo>
                    <a:pt x="0" y="319824"/>
                    <a:pt x="1294" y="318527"/>
                    <a:pt x="1294" y="318527"/>
                  </a:cubicBezTo>
                  <a:cubicBezTo>
                    <a:pt x="1294" y="318527"/>
                    <a:pt x="16827" y="200498"/>
                    <a:pt x="44010" y="192716"/>
                  </a:cubicBezTo>
                  <a:cubicBezTo>
                    <a:pt x="44010" y="192716"/>
                    <a:pt x="44010" y="192716"/>
                    <a:pt x="82843" y="181043"/>
                  </a:cubicBezTo>
                  <a:cubicBezTo>
                    <a:pt x="84138" y="177152"/>
                    <a:pt x="86727" y="175855"/>
                    <a:pt x="89315" y="173261"/>
                  </a:cubicBezTo>
                  <a:cubicBezTo>
                    <a:pt x="85432" y="169369"/>
                    <a:pt x="82843" y="165478"/>
                    <a:pt x="81549" y="162884"/>
                  </a:cubicBezTo>
                  <a:cubicBezTo>
                    <a:pt x="76371" y="156399"/>
                    <a:pt x="72488" y="148617"/>
                    <a:pt x="69899" y="140835"/>
                  </a:cubicBezTo>
                  <a:cubicBezTo>
                    <a:pt x="68604" y="138241"/>
                    <a:pt x="67310" y="134350"/>
                    <a:pt x="66016" y="131756"/>
                  </a:cubicBezTo>
                  <a:cubicBezTo>
                    <a:pt x="62132" y="127865"/>
                    <a:pt x="59543" y="123974"/>
                    <a:pt x="59543" y="118786"/>
                  </a:cubicBezTo>
                  <a:cubicBezTo>
                    <a:pt x="59543" y="118786"/>
                    <a:pt x="59543" y="118786"/>
                    <a:pt x="59543" y="107112"/>
                  </a:cubicBezTo>
                  <a:cubicBezTo>
                    <a:pt x="59543" y="103221"/>
                    <a:pt x="60838" y="99330"/>
                    <a:pt x="63427" y="96736"/>
                  </a:cubicBezTo>
                  <a:cubicBezTo>
                    <a:pt x="63427" y="96736"/>
                    <a:pt x="63427" y="96736"/>
                    <a:pt x="63427" y="79875"/>
                  </a:cubicBezTo>
                  <a:cubicBezTo>
                    <a:pt x="63427" y="50043"/>
                    <a:pt x="88021" y="25400"/>
                    <a:pt x="117793" y="25400"/>
                  </a:cubicBezTo>
                  <a:close/>
                  <a:moveTo>
                    <a:pt x="226732" y="0"/>
                  </a:moveTo>
                  <a:cubicBezTo>
                    <a:pt x="275846" y="0"/>
                    <a:pt x="315913" y="40232"/>
                    <a:pt x="315913" y="89549"/>
                  </a:cubicBezTo>
                  <a:cubicBezTo>
                    <a:pt x="315913" y="138866"/>
                    <a:pt x="275846" y="177800"/>
                    <a:pt x="226732" y="177800"/>
                  </a:cubicBezTo>
                  <a:cubicBezTo>
                    <a:pt x="212515" y="177800"/>
                    <a:pt x="199590" y="175205"/>
                    <a:pt x="187958" y="170013"/>
                  </a:cubicBezTo>
                  <a:cubicBezTo>
                    <a:pt x="191835" y="164822"/>
                    <a:pt x="194420" y="158333"/>
                    <a:pt x="197005" y="153142"/>
                  </a:cubicBezTo>
                  <a:cubicBezTo>
                    <a:pt x="206053" y="157035"/>
                    <a:pt x="216392" y="159631"/>
                    <a:pt x="226732" y="159631"/>
                  </a:cubicBezTo>
                  <a:cubicBezTo>
                    <a:pt x="265506" y="159631"/>
                    <a:pt x="296526" y="128483"/>
                    <a:pt x="296526" y="89549"/>
                  </a:cubicBezTo>
                  <a:cubicBezTo>
                    <a:pt x="296526" y="50614"/>
                    <a:pt x="265506" y="19467"/>
                    <a:pt x="226732" y="19467"/>
                  </a:cubicBezTo>
                  <a:cubicBezTo>
                    <a:pt x="211222" y="19467"/>
                    <a:pt x="197005" y="24658"/>
                    <a:pt x="185373" y="32445"/>
                  </a:cubicBezTo>
                  <a:cubicBezTo>
                    <a:pt x="180203" y="27254"/>
                    <a:pt x="176326" y="23360"/>
                    <a:pt x="169863" y="20765"/>
                  </a:cubicBezTo>
                  <a:cubicBezTo>
                    <a:pt x="185373" y="7787"/>
                    <a:pt x="204760" y="0"/>
                    <a:pt x="2267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76" name="椭圆 57"/>
            <p:cNvSpPr/>
            <p:nvPr/>
          </p:nvSpPr>
          <p:spPr>
            <a:xfrm>
              <a:off x="4401883" y="3894381"/>
              <a:ext cx="466926" cy="449136"/>
            </a:xfrm>
            <a:custGeom>
              <a:avLst/>
              <a:gdLst>
                <a:gd name="connsiteX0" fmla="*/ 251409 w 333376"/>
                <a:gd name="connsiteY0" fmla="*/ 227087 h 320675"/>
                <a:gd name="connsiteX1" fmla="*/ 258050 w 333376"/>
                <a:gd name="connsiteY1" fmla="*/ 230742 h 320675"/>
                <a:gd name="connsiteX2" fmla="*/ 256754 w 333376"/>
                <a:gd name="connsiteY2" fmla="*/ 245361 h 320675"/>
                <a:gd name="connsiteX3" fmla="*/ 216581 w 333376"/>
                <a:gd name="connsiteY3" fmla="*/ 279917 h 320675"/>
                <a:gd name="connsiteX4" fmla="*/ 210101 w 333376"/>
                <a:gd name="connsiteY4" fmla="*/ 282575 h 320675"/>
                <a:gd name="connsiteX5" fmla="*/ 202326 w 333376"/>
                <a:gd name="connsiteY5" fmla="*/ 278588 h 320675"/>
                <a:gd name="connsiteX6" fmla="*/ 203622 w 333376"/>
                <a:gd name="connsiteY6" fmla="*/ 263968 h 320675"/>
                <a:gd name="connsiteX7" fmla="*/ 243795 w 333376"/>
                <a:gd name="connsiteY7" fmla="*/ 229412 h 320675"/>
                <a:gd name="connsiteX8" fmla="*/ 251409 w 333376"/>
                <a:gd name="connsiteY8" fmla="*/ 227087 h 320675"/>
                <a:gd name="connsiteX9" fmla="*/ 85142 w 333376"/>
                <a:gd name="connsiteY9" fmla="*/ 227087 h 320675"/>
                <a:gd name="connsiteX10" fmla="*/ 92756 w 333376"/>
                <a:gd name="connsiteY10" fmla="*/ 229412 h 320675"/>
                <a:gd name="connsiteX11" fmla="*/ 132929 w 333376"/>
                <a:gd name="connsiteY11" fmla="*/ 263968 h 320675"/>
                <a:gd name="connsiteX12" fmla="*/ 134225 w 333376"/>
                <a:gd name="connsiteY12" fmla="*/ 278588 h 320675"/>
                <a:gd name="connsiteX13" fmla="*/ 126450 w 333376"/>
                <a:gd name="connsiteY13" fmla="*/ 282575 h 320675"/>
                <a:gd name="connsiteX14" fmla="*/ 119970 w 333376"/>
                <a:gd name="connsiteY14" fmla="*/ 279917 h 320675"/>
                <a:gd name="connsiteX15" fmla="*/ 79797 w 333376"/>
                <a:gd name="connsiteY15" fmla="*/ 245361 h 320675"/>
                <a:gd name="connsiteX16" fmla="*/ 78501 w 333376"/>
                <a:gd name="connsiteY16" fmla="*/ 230742 h 320675"/>
                <a:gd name="connsiteX17" fmla="*/ 85142 w 333376"/>
                <a:gd name="connsiteY17" fmla="*/ 227087 h 320675"/>
                <a:gd name="connsiteX18" fmla="*/ 188006 w 333376"/>
                <a:gd name="connsiteY18" fmla="*/ 147637 h 320675"/>
                <a:gd name="connsiteX19" fmla="*/ 214313 w 333376"/>
                <a:gd name="connsiteY19" fmla="*/ 223669 h 320675"/>
                <a:gd name="connsiteX20" fmla="*/ 205106 w 333376"/>
                <a:gd name="connsiteY20" fmla="*/ 232845 h 320675"/>
                <a:gd name="connsiteX21" fmla="*/ 195898 w 333376"/>
                <a:gd name="connsiteY21" fmla="*/ 223669 h 320675"/>
                <a:gd name="connsiteX22" fmla="*/ 191952 w 333376"/>
                <a:gd name="connsiteY22" fmla="*/ 189586 h 320675"/>
                <a:gd name="connsiteX23" fmla="*/ 191952 w 333376"/>
                <a:gd name="connsiteY23" fmla="*/ 221047 h 320675"/>
                <a:gd name="connsiteX24" fmla="*/ 188006 w 333376"/>
                <a:gd name="connsiteY24" fmla="*/ 232845 h 320675"/>
                <a:gd name="connsiteX25" fmla="*/ 188006 w 333376"/>
                <a:gd name="connsiteY25" fmla="*/ 311499 h 320675"/>
                <a:gd name="connsiteX26" fmla="*/ 178798 w 333376"/>
                <a:gd name="connsiteY26" fmla="*/ 320675 h 320675"/>
                <a:gd name="connsiteX27" fmla="*/ 169591 w 333376"/>
                <a:gd name="connsiteY27" fmla="*/ 311499 h 320675"/>
                <a:gd name="connsiteX28" fmla="*/ 168275 w 333376"/>
                <a:gd name="connsiteY28" fmla="*/ 311499 h 320675"/>
                <a:gd name="connsiteX29" fmla="*/ 159068 w 333376"/>
                <a:gd name="connsiteY29" fmla="*/ 320675 h 320675"/>
                <a:gd name="connsiteX30" fmla="*/ 148545 w 333376"/>
                <a:gd name="connsiteY30" fmla="*/ 311499 h 320675"/>
                <a:gd name="connsiteX31" fmla="*/ 148545 w 333376"/>
                <a:gd name="connsiteY31" fmla="*/ 234156 h 320675"/>
                <a:gd name="connsiteX32" fmla="*/ 145914 w 333376"/>
                <a:gd name="connsiteY32" fmla="*/ 222358 h 320675"/>
                <a:gd name="connsiteX33" fmla="*/ 145914 w 333376"/>
                <a:gd name="connsiteY33" fmla="*/ 192208 h 320675"/>
                <a:gd name="connsiteX34" fmla="*/ 141968 w 333376"/>
                <a:gd name="connsiteY34" fmla="*/ 224980 h 320675"/>
                <a:gd name="connsiteX35" fmla="*/ 132761 w 333376"/>
                <a:gd name="connsiteY35" fmla="*/ 235467 h 320675"/>
                <a:gd name="connsiteX36" fmla="*/ 123553 w 333376"/>
                <a:gd name="connsiteY36" fmla="*/ 224980 h 320675"/>
                <a:gd name="connsiteX37" fmla="*/ 149860 w 333376"/>
                <a:gd name="connsiteY37" fmla="*/ 150259 h 320675"/>
                <a:gd name="connsiteX38" fmla="*/ 168275 w 333376"/>
                <a:gd name="connsiteY38" fmla="*/ 175166 h 320675"/>
                <a:gd name="connsiteX39" fmla="*/ 188006 w 333376"/>
                <a:gd name="connsiteY39" fmla="*/ 147637 h 320675"/>
                <a:gd name="connsiteX40" fmla="*/ 168414 w 333376"/>
                <a:gd name="connsiteY40" fmla="*/ 138112 h 320675"/>
                <a:gd name="connsiteX41" fmla="*/ 174971 w 333376"/>
                <a:gd name="connsiteY41" fmla="*/ 141922 h 320675"/>
                <a:gd name="connsiteX42" fmla="*/ 180217 w 333376"/>
                <a:gd name="connsiteY42" fmla="*/ 139382 h 320675"/>
                <a:gd name="connsiteX43" fmla="*/ 182840 w 333376"/>
                <a:gd name="connsiteY43" fmla="*/ 139382 h 320675"/>
                <a:gd name="connsiteX44" fmla="*/ 184151 w 333376"/>
                <a:gd name="connsiteY44" fmla="*/ 141922 h 320675"/>
                <a:gd name="connsiteX45" fmla="*/ 184151 w 333376"/>
                <a:gd name="connsiteY45" fmla="*/ 148272 h 320675"/>
                <a:gd name="connsiteX46" fmla="*/ 182840 w 333376"/>
                <a:gd name="connsiteY46" fmla="*/ 150812 h 320675"/>
                <a:gd name="connsiteX47" fmla="*/ 180217 w 333376"/>
                <a:gd name="connsiteY47" fmla="*/ 150812 h 320675"/>
                <a:gd name="connsiteX48" fmla="*/ 173659 w 333376"/>
                <a:gd name="connsiteY48" fmla="*/ 149542 h 320675"/>
                <a:gd name="connsiteX49" fmla="*/ 169725 w 333376"/>
                <a:gd name="connsiteY49" fmla="*/ 150812 h 320675"/>
                <a:gd name="connsiteX50" fmla="*/ 164479 w 333376"/>
                <a:gd name="connsiteY50" fmla="*/ 149542 h 320675"/>
                <a:gd name="connsiteX51" fmla="*/ 157922 w 333376"/>
                <a:gd name="connsiteY51" fmla="*/ 150812 h 320675"/>
                <a:gd name="connsiteX52" fmla="*/ 155299 w 333376"/>
                <a:gd name="connsiteY52" fmla="*/ 150812 h 320675"/>
                <a:gd name="connsiteX53" fmla="*/ 153988 w 333376"/>
                <a:gd name="connsiteY53" fmla="*/ 148272 h 320675"/>
                <a:gd name="connsiteX54" fmla="*/ 153988 w 333376"/>
                <a:gd name="connsiteY54" fmla="*/ 141922 h 320675"/>
                <a:gd name="connsiteX55" fmla="*/ 155299 w 333376"/>
                <a:gd name="connsiteY55" fmla="*/ 139382 h 320675"/>
                <a:gd name="connsiteX56" fmla="*/ 157922 w 333376"/>
                <a:gd name="connsiteY56" fmla="*/ 139382 h 320675"/>
                <a:gd name="connsiteX57" fmla="*/ 163168 w 333376"/>
                <a:gd name="connsiteY57" fmla="*/ 141922 h 320675"/>
                <a:gd name="connsiteX58" fmla="*/ 168414 w 333376"/>
                <a:gd name="connsiteY58" fmla="*/ 138112 h 320675"/>
                <a:gd name="connsiteX59" fmla="*/ 307312 w 333376"/>
                <a:gd name="connsiteY59" fmla="*/ 88900 h 320675"/>
                <a:gd name="connsiteX60" fmla="*/ 333376 w 333376"/>
                <a:gd name="connsiteY60" fmla="*/ 161661 h 320675"/>
                <a:gd name="connsiteX61" fmla="*/ 324254 w 333376"/>
                <a:gd name="connsiteY61" fmla="*/ 170921 h 320675"/>
                <a:gd name="connsiteX62" fmla="*/ 315132 w 333376"/>
                <a:gd name="connsiteY62" fmla="*/ 161661 h 320675"/>
                <a:gd name="connsiteX63" fmla="*/ 311222 w 333376"/>
                <a:gd name="connsiteY63" fmla="*/ 129911 h 320675"/>
                <a:gd name="connsiteX64" fmla="*/ 311222 w 333376"/>
                <a:gd name="connsiteY64" fmla="*/ 159015 h 320675"/>
                <a:gd name="connsiteX65" fmla="*/ 308616 w 333376"/>
                <a:gd name="connsiteY65" fmla="*/ 170921 h 320675"/>
                <a:gd name="connsiteX66" fmla="*/ 308616 w 333376"/>
                <a:gd name="connsiteY66" fmla="*/ 246328 h 320675"/>
                <a:gd name="connsiteX67" fmla="*/ 299493 w 333376"/>
                <a:gd name="connsiteY67" fmla="*/ 255588 h 320675"/>
                <a:gd name="connsiteX68" fmla="*/ 290371 w 333376"/>
                <a:gd name="connsiteY68" fmla="*/ 246328 h 320675"/>
                <a:gd name="connsiteX69" fmla="*/ 289068 w 333376"/>
                <a:gd name="connsiteY69" fmla="*/ 246328 h 320675"/>
                <a:gd name="connsiteX70" fmla="*/ 279946 w 333376"/>
                <a:gd name="connsiteY70" fmla="*/ 255588 h 320675"/>
                <a:gd name="connsiteX71" fmla="*/ 270823 w 333376"/>
                <a:gd name="connsiteY71" fmla="*/ 246328 h 320675"/>
                <a:gd name="connsiteX72" fmla="*/ 270823 w 333376"/>
                <a:gd name="connsiteY72" fmla="*/ 172244 h 320675"/>
                <a:gd name="connsiteX73" fmla="*/ 268217 w 333376"/>
                <a:gd name="connsiteY73" fmla="*/ 160338 h 320675"/>
                <a:gd name="connsiteX74" fmla="*/ 268217 w 333376"/>
                <a:gd name="connsiteY74" fmla="*/ 131234 h 320675"/>
                <a:gd name="connsiteX75" fmla="*/ 264308 w 333376"/>
                <a:gd name="connsiteY75" fmla="*/ 164307 h 320675"/>
                <a:gd name="connsiteX76" fmla="*/ 255185 w 333376"/>
                <a:gd name="connsiteY76" fmla="*/ 172244 h 320675"/>
                <a:gd name="connsiteX77" fmla="*/ 246063 w 333376"/>
                <a:gd name="connsiteY77" fmla="*/ 164307 h 320675"/>
                <a:gd name="connsiteX78" fmla="*/ 272127 w 333376"/>
                <a:gd name="connsiteY78" fmla="*/ 91546 h 320675"/>
                <a:gd name="connsiteX79" fmla="*/ 289068 w 333376"/>
                <a:gd name="connsiteY79" fmla="*/ 115359 h 320675"/>
                <a:gd name="connsiteX80" fmla="*/ 307312 w 333376"/>
                <a:gd name="connsiteY80" fmla="*/ 88900 h 320675"/>
                <a:gd name="connsiteX81" fmla="*/ 168276 w 333376"/>
                <a:gd name="connsiteY81" fmla="*/ 88900 h 320675"/>
                <a:gd name="connsiteX82" fmla="*/ 192089 w 333376"/>
                <a:gd name="connsiteY82" fmla="*/ 112713 h 320675"/>
                <a:gd name="connsiteX83" fmla="*/ 168276 w 333376"/>
                <a:gd name="connsiteY83" fmla="*/ 136526 h 320675"/>
                <a:gd name="connsiteX84" fmla="*/ 144463 w 333376"/>
                <a:gd name="connsiteY84" fmla="*/ 112713 h 320675"/>
                <a:gd name="connsiteX85" fmla="*/ 168276 w 333376"/>
                <a:gd name="connsiteY85" fmla="*/ 88900 h 320675"/>
                <a:gd name="connsiteX86" fmla="*/ 62177 w 333376"/>
                <a:gd name="connsiteY86" fmla="*/ 88900 h 320675"/>
                <a:gd name="connsiteX87" fmla="*/ 87313 w 333376"/>
                <a:gd name="connsiteY87" fmla="*/ 161661 h 320675"/>
                <a:gd name="connsiteX88" fmla="*/ 78052 w 333376"/>
                <a:gd name="connsiteY88" fmla="*/ 170921 h 320675"/>
                <a:gd name="connsiteX89" fmla="*/ 70115 w 333376"/>
                <a:gd name="connsiteY89" fmla="*/ 161661 h 320675"/>
                <a:gd name="connsiteX90" fmla="*/ 66146 w 333376"/>
                <a:gd name="connsiteY90" fmla="*/ 129911 h 320675"/>
                <a:gd name="connsiteX91" fmla="*/ 66146 w 333376"/>
                <a:gd name="connsiteY91" fmla="*/ 159015 h 320675"/>
                <a:gd name="connsiteX92" fmla="*/ 63500 w 333376"/>
                <a:gd name="connsiteY92" fmla="*/ 170921 h 320675"/>
                <a:gd name="connsiteX93" fmla="*/ 63500 w 333376"/>
                <a:gd name="connsiteY93" fmla="*/ 246328 h 320675"/>
                <a:gd name="connsiteX94" fmla="*/ 54240 w 333376"/>
                <a:gd name="connsiteY94" fmla="*/ 255588 h 320675"/>
                <a:gd name="connsiteX95" fmla="*/ 44979 w 333376"/>
                <a:gd name="connsiteY95" fmla="*/ 246328 h 320675"/>
                <a:gd name="connsiteX96" fmla="*/ 43656 w 333376"/>
                <a:gd name="connsiteY96" fmla="*/ 246328 h 320675"/>
                <a:gd name="connsiteX97" fmla="*/ 34396 w 333376"/>
                <a:gd name="connsiteY97" fmla="*/ 255588 h 320675"/>
                <a:gd name="connsiteX98" fmla="*/ 25135 w 333376"/>
                <a:gd name="connsiteY98" fmla="*/ 246328 h 320675"/>
                <a:gd name="connsiteX99" fmla="*/ 25135 w 333376"/>
                <a:gd name="connsiteY99" fmla="*/ 172244 h 320675"/>
                <a:gd name="connsiteX100" fmla="*/ 21167 w 333376"/>
                <a:gd name="connsiteY100" fmla="*/ 160338 h 320675"/>
                <a:gd name="connsiteX101" fmla="*/ 21167 w 333376"/>
                <a:gd name="connsiteY101" fmla="*/ 131234 h 320675"/>
                <a:gd name="connsiteX102" fmla="*/ 18521 w 333376"/>
                <a:gd name="connsiteY102" fmla="*/ 164307 h 320675"/>
                <a:gd name="connsiteX103" fmla="*/ 9260 w 333376"/>
                <a:gd name="connsiteY103" fmla="*/ 172244 h 320675"/>
                <a:gd name="connsiteX104" fmla="*/ 0 w 333376"/>
                <a:gd name="connsiteY104" fmla="*/ 164307 h 320675"/>
                <a:gd name="connsiteX105" fmla="*/ 25135 w 333376"/>
                <a:gd name="connsiteY105" fmla="*/ 91546 h 320675"/>
                <a:gd name="connsiteX106" fmla="*/ 43656 w 333376"/>
                <a:gd name="connsiteY106" fmla="*/ 115359 h 320675"/>
                <a:gd name="connsiteX107" fmla="*/ 62177 w 333376"/>
                <a:gd name="connsiteY107" fmla="*/ 88900 h 320675"/>
                <a:gd name="connsiteX108" fmla="*/ 290362 w 333376"/>
                <a:gd name="connsiteY108" fmla="*/ 80962 h 320675"/>
                <a:gd name="connsiteX109" fmla="*/ 295502 w 333376"/>
                <a:gd name="connsiteY109" fmla="*/ 83784 h 320675"/>
                <a:gd name="connsiteX110" fmla="*/ 300643 w 333376"/>
                <a:gd name="connsiteY110" fmla="*/ 82373 h 320675"/>
                <a:gd name="connsiteX111" fmla="*/ 303213 w 333376"/>
                <a:gd name="connsiteY111" fmla="*/ 82373 h 320675"/>
                <a:gd name="connsiteX112" fmla="*/ 303213 w 333376"/>
                <a:gd name="connsiteY112" fmla="*/ 83784 h 320675"/>
                <a:gd name="connsiteX113" fmla="*/ 303213 w 333376"/>
                <a:gd name="connsiteY113" fmla="*/ 90840 h 320675"/>
                <a:gd name="connsiteX114" fmla="*/ 303213 w 333376"/>
                <a:gd name="connsiteY114" fmla="*/ 93662 h 320675"/>
                <a:gd name="connsiteX115" fmla="*/ 300643 w 333376"/>
                <a:gd name="connsiteY115" fmla="*/ 93662 h 320675"/>
                <a:gd name="connsiteX116" fmla="*/ 294217 w 333376"/>
                <a:gd name="connsiteY116" fmla="*/ 92251 h 320675"/>
                <a:gd name="connsiteX117" fmla="*/ 290362 w 333376"/>
                <a:gd name="connsiteY117" fmla="*/ 93662 h 320675"/>
                <a:gd name="connsiteX118" fmla="*/ 285221 w 333376"/>
                <a:gd name="connsiteY118" fmla="*/ 92251 h 320675"/>
                <a:gd name="connsiteX119" fmla="*/ 278795 w 333376"/>
                <a:gd name="connsiteY119" fmla="*/ 93662 h 320675"/>
                <a:gd name="connsiteX120" fmla="*/ 277510 w 333376"/>
                <a:gd name="connsiteY120" fmla="*/ 93662 h 320675"/>
                <a:gd name="connsiteX121" fmla="*/ 276225 w 333376"/>
                <a:gd name="connsiteY121" fmla="*/ 90840 h 320675"/>
                <a:gd name="connsiteX122" fmla="*/ 276225 w 333376"/>
                <a:gd name="connsiteY122" fmla="*/ 83784 h 320675"/>
                <a:gd name="connsiteX123" fmla="*/ 277510 w 333376"/>
                <a:gd name="connsiteY123" fmla="*/ 82373 h 320675"/>
                <a:gd name="connsiteX124" fmla="*/ 278795 w 333376"/>
                <a:gd name="connsiteY124" fmla="*/ 82373 h 320675"/>
                <a:gd name="connsiteX125" fmla="*/ 283936 w 333376"/>
                <a:gd name="connsiteY125" fmla="*/ 83784 h 320675"/>
                <a:gd name="connsiteX126" fmla="*/ 290362 w 333376"/>
                <a:gd name="connsiteY126" fmla="*/ 80962 h 320675"/>
                <a:gd name="connsiteX127" fmla="*/ 43656 w 333376"/>
                <a:gd name="connsiteY127" fmla="*/ 80962 h 320675"/>
                <a:gd name="connsiteX128" fmla="*/ 49141 w 333376"/>
                <a:gd name="connsiteY128" fmla="*/ 83820 h 320675"/>
                <a:gd name="connsiteX129" fmla="*/ 54625 w 333376"/>
                <a:gd name="connsiteY129" fmla="*/ 82391 h 320675"/>
                <a:gd name="connsiteX130" fmla="*/ 57367 w 333376"/>
                <a:gd name="connsiteY130" fmla="*/ 82391 h 320675"/>
                <a:gd name="connsiteX131" fmla="*/ 58738 w 333376"/>
                <a:gd name="connsiteY131" fmla="*/ 83820 h 320675"/>
                <a:gd name="connsiteX132" fmla="*/ 58738 w 333376"/>
                <a:gd name="connsiteY132" fmla="*/ 90964 h 320675"/>
                <a:gd name="connsiteX133" fmla="*/ 57367 w 333376"/>
                <a:gd name="connsiteY133" fmla="*/ 93821 h 320675"/>
                <a:gd name="connsiteX134" fmla="*/ 55996 w 333376"/>
                <a:gd name="connsiteY134" fmla="*/ 93821 h 320675"/>
                <a:gd name="connsiteX135" fmla="*/ 49141 w 333376"/>
                <a:gd name="connsiteY135" fmla="*/ 92393 h 320675"/>
                <a:gd name="connsiteX136" fmla="*/ 43656 w 333376"/>
                <a:gd name="connsiteY136" fmla="*/ 95250 h 320675"/>
                <a:gd name="connsiteX137" fmla="*/ 39543 w 333376"/>
                <a:gd name="connsiteY137" fmla="*/ 92393 h 320675"/>
                <a:gd name="connsiteX138" fmla="*/ 32688 w 333376"/>
                <a:gd name="connsiteY138" fmla="*/ 93821 h 320675"/>
                <a:gd name="connsiteX139" fmla="*/ 29946 w 333376"/>
                <a:gd name="connsiteY139" fmla="*/ 93821 h 320675"/>
                <a:gd name="connsiteX140" fmla="*/ 28575 w 333376"/>
                <a:gd name="connsiteY140" fmla="*/ 90964 h 320675"/>
                <a:gd name="connsiteX141" fmla="*/ 28575 w 333376"/>
                <a:gd name="connsiteY141" fmla="*/ 83820 h 320675"/>
                <a:gd name="connsiteX142" fmla="*/ 29946 w 333376"/>
                <a:gd name="connsiteY142" fmla="*/ 82391 h 320675"/>
                <a:gd name="connsiteX143" fmla="*/ 32688 w 333376"/>
                <a:gd name="connsiteY143" fmla="*/ 82391 h 320675"/>
                <a:gd name="connsiteX144" fmla="*/ 38172 w 333376"/>
                <a:gd name="connsiteY144" fmla="*/ 83820 h 320675"/>
                <a:gd name="connsiteX145" fmla="*/ 43656 w 333376"/>
                <a:gd name="connsiteY145" fmla="*/ 80962 h 320675"/>
                <a:gd name="connsiteX146" fmla="*/ 288925 w 333376"/>
                <a:gd name="connsiteY146" fmla="*/ 34925 h 320675"/>
                <a:gd name="connsiteX147" fmla="*/ 311150 w 333376"/>
                <a:gd name="connsiteY147" fmla="*/ 57150 h 320675"/>
                <a:gd name="connsiteX148" fmla="*/ 288925 w 333376"/>
                <a:gd name="connsiteY148" fmla="*/ 79375 h 320675"/>
                <a:gd name="connsiteX149" fmla="*/ 266700 w 333376"/>
                <a:gd name="connsiteY149" fmla="*/ 57150 h 320675"/>
                <a:gd name="connsiteX150" fmla="*/ 288925 w 333376"/>
                <a:gd name="connsiteY150" fmla="*/ 34925 h 320675"/>
                <a:gd name="connsiteX151" fmla="*/ 44450 w 333376"/>
                <a:gd name="connsiteY151" fmla="*/ 34925 h 320675"/>
                <a:gd name="connsiteX152" fmla="*/ 66675 w 333376"/>
                <a:gd name="connsiteY152" fmla="*/ 57150 h 320675"/>
                <a:gd name="connsiteX153" fmla="*/ 44450 w 333376"/>
                <a:gd name="connsiteY153" fmla="*/ 79375 h 320675"/>
                <a:gd name="connsiteX154" fmla="*/ 22225 w 333376"/>
                <a:gd name="connsiteY154" fmla="*/ 57150 h 320675"/>
                <a:gd name="connsiteX155" fmla="*/ 44450 w 333376"/>
                <a:gd name="connsiteY155" fmla="*/ 34925 h 320675"/>
                <a:gd name="connsiteX156" fmla="*/ 177842 w 333376"/>
                <a:gd name="connsiteY156" fmla="*/ 30162 h 320675"/>
                <a:gd name="connsiteX157" fmla="*/ 192088 w 333376"/>
                <a:gd name="connsiteY157" fmla="*/ 72289 h 320675"/>
                <a:gd name="connsiteX158" fmla="*/ 186908 w 333376"/>
                <a:gd name="connsiteY158" fmla="*/ 77555 h 320675"/>
                <a:gd name="connsiteX159" fmla="*/ 181727 w 333376"/>
                <a:gd name="connsiteY159" fmla="*/ 72289 h 320675"/>
                <a:gd name="connsiteX160" fmla="*/ 180432 w 333376"/>
                <a:gd name="connsiteY160" fmla="*/ 53859 h 320675"/>
                <a:gd name="connsiteX161" fmla="*/ 180432 w 333376"/>
                <a:gd name="connsiteY161" fmla="*/ 70973 h 320675"/>
                <a:gd name="connsiteX162" fmla="*/ 179137 w 333376"/>
                <a:gd name="connsiteY162" fmla="*/ 77555 h 320675"/>
                <a:gd name="connsiteX163" fmla="*/ 179137 w 333376"/>
                <a:gd name="connsiteY163" fmla="*/ 82821 h 320675"/>
                <a:gd name="connsiteX164" fmla="*/ 157121 w 333376"/>
                <a:gd name="connsiteY164" fmla="*/ 84137 h 320675"/>
                <a:gd name="connsiteX165" fmla="*/ 157121 w 333376"/>
                <a:gd name="connsiteY165" fmla="*/ 78871 h 320675"/>
                <a:gd name="connsiteX166" fmla="*/ 155826 w 333376"/>
                <a:gd name="connsiteY166" fmla="*/ 72289 h 320675"/>
                <a:gd name="connsiteX167" fmla="*/ 155826 w 333376"/>
                <a:gd name="connsiteY167" fmla="*/ 55175 h 320675"/>
                <a:gd name="connsiteX168" fmla="*/ 153236 w 333376"/>
                <a:gd name="connsiteY168" fmla="*/ 73606 h 320675"/>
                <a:gd name="connsiteX169" fmla="*/ 148055 w 333376"/>
                <a:gd name="connsiteY169" fmla="*/ 78871 h 320675"/>
                <a:gd name="connsiteX170" fmla="*/ 142875 w 333376"/>
                <a:gd name="connsiteY170" fmla="*/ 73606 h 320675"/>
                <a:gd name="connsiteX171" fmla="*/ 157121 w 333376"/>
                <a:gd name="connsiteY171" fmla="*/ 31479 h 320675"/>
                <a:gd name="connsiteX172" fmla="*/ 167481 w 333376"/>
                <a:gd name="connsiteY172" fmla="*/ 45960 h 320675"/>
                <a:gd name="connsiteX173" fmla="*/ 168777 w 333376"/>
                <a:gd name="connsiteY173" fmla="*/ 43985 h 320675"/>
                <a:gd name="connsiteX174" fmla="*/ 175759 w 333376"/>
                <a:gd name="connsiteY174" fmla="*/ 33338 h 320675"/>
                <a:gd name="connsiteX175" fmla="*/ 176458 w 333376"/>
                <a:gd name="connsiteY175" fmla="*/ 33338 h 320675"/>
                <a:gd name="connsiteX176" fmla="*/ 177801 w 333376"/>
                <a:gd name="connsiteY176" fmla="*/ 31751 h 320675"/>
                <a:gd name="connsiteX177" fmla="*/ 177801 w 333376"/>
                <a:gd name="connsiteY177" fmla="*/ 30225 h 320675"/>
                <a:gd name="connsiteX178" fmla="*/ 208481 w 333376"/>
                <a:gd name="connsiteY178" fmla="*/ 25427 h 320675"/>
                <a:gd name="connsiteX179" fmla="*/ 216581 w 333376"/>
                <a:gd name="connsiteY179" fmla="*/ 27689 h 320675"/>
                <a:gd name="connsiteX180" fmla="*/ 256754 w 333376"/>
                <a:gd name="connsiteY180" fmla="*/ 61285 h 320675"/>
                <a:gd name="connsiteX181" fmla="*/ 258050 w 333376"/>
                <a:gd name="connsiteY181" fmla="*/ 75499 h 320675"/>
                <a:gd name="connsiteX182" fmla="*/ 250275 w 333376"/>
                <a:gd name="connsiteY182" fmla="*/ 79375 h 320675"/>
                <a:gd name="connsiteX183" fmla="*/ 243795 w 333376"/>
                <a:gd name="connsiteY183" fmla="*/ 76791 h 320675"/>
                <a:gd name="connsiteX184" fmla="*/ 203622 w 333376"/>
                <a:gd name="connsiteY184" fmla="*/ 43195 h 320675"/>
                <a:gd name="connsiteX185" fmla="*/ 202326 w 333376"/>
                <a:gd name="connsiteY185" fmla="*/ 28981 h 320675"/>
                <a:gd name="connsiteX186" fmla="*/ 208481 w 333376"/>
                <a:gd name="connsiteY186" fmla="*/ 25427 h 320675"/>
                <a:gd name="connsiteX187" fmla="*/ 127584 w 333376"/>
                <a:gd name="connsiteY187" fmla="*/ 25427 h 320675"/>
                <a:gd name="connsiteX188" fmla="*/ 134225 w 333376"/>
                <a:gd name="connsiteY188" fmla="*/ 28981 h 320675"/>
                <a:gd name="connsiteX189" fmla="*/ 132929 w 333376"/>
                <a:gd name="connsiteY189" fmla="*/ 43195 h 320675"/>
                <a:gd name="connsiteX190" fmla="*/ 92756 w 333376"/>
                <a:gd name="connsiteY190" fmla="*/ 76791 h 320675"/>
                <a:gd name="connsiteX191" fmla="*/ 86276 w 333376"/>
                <a:gd name="connsiteY191" fmla="*/ 79375 h 320675"/>
                <a:gd name="connsiteX192" fmla="*/ 78501 w 333376"/>
                <a:gd name="connsiteY192" fmla="*/ 75499 h 320675"/>
                <a:gd name="connsiteX193" fmla="*/ 79797 w 333376"/>
                <a:gd name="connsiteY193" fmla="*/ 61285 h 320675"/>
                <a:gd name="connsiteX194" fmla="*/ 119970 w 333376"/>
                <a:gd name="connsiteY194" fmla="*/ 27689 h 320675"/>
                <a:gd name="connsiteX195" fmla="*/ 127584 w 333376"/>
                <a:gd name="connsiteY195" fmla="*/ 25427 h 320675"/>
                <a:gd name="connsiteX196" fmla="*/ 161681 w 333376"/>
                <a:gd name="connsiteY196" fmla="*/ 25400 h 320675"/>
                <a:gd name="connsiteX197" fmla="*/ 163025 w 333376"/>
                <a:gd name="connsiteY197" fmla="*/ 25400 h 320675"/>
                <a:gd name="connsiteX198" fmla="*/ 165711 w 333376"/>
                <a:gd name="connsiteY198" fmla="*/ 26988 h 320675"/>
                <a:gd name="connsiteX199" fmla="*/ 168398 w 333376"/>
                <a:gd name="connsiteY199" fmla="*/ 25400 h 320675"/>
                <a:gd name="connsiteX200" fmla="*/ 172428 w 333376"/>
                <a:gd name="connsiteY200" fmla="*/ 26988 h 320675"/>
                <a:gd name="connsiteX201" fmla="*/ 175114 w 333376"/>
                <a:gd name="connsiteY201" fmla="*/ 25400 h 320675"/>
                <a:gd name="connsiteX202" fmla="*/ 176458 w 333376"/>
                <a:gd name="connsiteY202" fmla="*/ 25400 h 320675"/>
                <a:gd name="connsiteX203" fmla="*/ 177801 w 333376"/>
                <a:gd name="connsiteY203" fmla="*/ 26988 h 320675"/>
                <a:gd name="connsiteX204" fmla="*/ 177801 w 333376"/>
                <a:gd name="connsiteY204" fmla="*/ 30225 h 320675"/>
                <a:gd name="connsiteX205" fmla="*/ 175759 w 333376"/>
                <a:gd name="connsiteY205" fmla="*/ 33338 h 320675"/>
                <a:gd name="connsiteX206" fmla="*/ 175114 w 333376"/>
                <a:gd name="connsiteY206" fmla="*/ 33338 h 320675"/>
                <a:gd name="connsiteX207" fmla="*/ 171084 w 333376"/>
                <a:gd name="connsiteY207" fmla="*/ 31751 h 320675"/>
                <a:gd name="connsiteX208" fmla="*/ 168398 w 333376"/>
                <a:gd name="connsiteY208" fmla="*/ 33338 h 320675"/>
                <a:gd name="connsiteX209" fmla="*/ 165711 w 333376"/>
                <a:gd name="connsiteY209" fmla="*/ 31751 h 320675"/>
                <a:gd name="connsiteX210" fmla="*/ 163025 w 333376"/>
                <a:gd name="connsiteY210" fmla="*/ 33338 h 320675"/>
                <a:gd name="connsiteX211" fmla="*/ 161681 w 333376"/>
                <a:gd name="connsiteY211" fmla="*/ 33338 h 320675"/>
                <a:gd name="connsiteX212" fmla="*/ 160338 w 333376"/>
                <a:gd name="connsiteY212" fmla="*/ 31751 h 320675"/>
                <a:gd name="connsiteX213" fmla="*/ 160338 w 333376"/>
                <a:gd name="connsiteY213" fmla="*/ 26988 h 320675"/>
                <a:gd name="connsiteX214" fmla="*/ 161681 w 333376"/>
                <a:gd name="connsiteY214" fmla="*/ 25400 h 320675"/>
                <a:gd name="connsiteX215" fmla="*/ 167482 w 333376"/>
                <a:gd name="connsiteY215" fmla="*/ 0 h 320675"/>
                <a:gd name="connsiteX216" fmla="*/ 180976 w 333376"/>
                <a:gd name="connsiteY216" fmla="*/ 12700 h 320675"/>
                <a:gd name="connsiteX217" fmla="*/ 167482 w 333376"/>
                <a:gd name="connsiteY217" fmla="*/ 25400 h 320675"/>
                <a:gd name="connsiteX218" fmla="*/ 153988 w 333376"/>
                <a:gd name="connsiteY218" fmla="*/ 12700 h 320675"/>
                <a:gd name="connsiteX219" fmla="*/ 167482 w 333376"/>
                <a:gd name="connsiteY219" fmla="*/ 0 h 3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333376" h="320675">
                  <a:moveTo>
                    <a:pt x="251409" y="227087"/>
                  </a:moveTo>
                  <a:cubicBezTo>
                    <a:pt x="253839" y="227419"/>
                    <a:pt x="256106" y="228748"/>
                    <a:pt x="258050" y="230742"/>
                  </a:cubicBezTo>
                  <a:cubicBezTo>
                    <a:pt x="261938" y="234729"/>
                    <a:pt x="260642" y="241374"/>
                    <a:pt x="256754" y="245361"/>
                  </a:cubicBezTo>
                  <a:cubicBezTo>
                    <a:pt x="256754" y="245361"/>
                    <a:pt x="256754" y="245361"/>
                    <a:pt x="216581" y="279917"/>
                  </a:cubicBezTo>
                  <a:cubicBezTo>
                    <a:pt x="213989" y="281246"/>
                    <a:pt x="211397" y="282575"/>
                    <a:pt x="210101" y="282575"/>
                  </a:cubicBezTo>
                  <a:cubicBezTo>
                    <a:pt x="206214" y="282575"/>
                    <a:pt x="203622" y="281246"/>
                    <a:pt x="202326" y="278588"/>
                  </a:cubicBezTo>
                  <a:cubicBezTo>
                    <a:pt x="198438" y="274601"/>
                    <a:pt x="198438" y="267955"/>
                    <a:pt x="203622" y="263968"/>
                  </a:cubicBezTo>
                  <a:cubicBezTo>
                    <a:pt x="203622" y="263968"/>
                    <a:pt x="203622" y="263968"/>
                    <a:pt x="243795" y="229412"/>
                  </a:cubicBezTo>
                  <a:cubicBezTo>
                    <a:pt x="246387" y="227419"/>
                    <a:pt x="248979" y="226754"/>
                    <a:pt x="251409" y="227087"/>
                  </a:cubicBezTo>
                  <a:close/>
                  <a:moveTo>
                    <a:pt x="85142" y="227087"/>
                  </a:moveTo>
                  <a:cubicBezTo>
                    <a:pt x="87572" y="226754"/>
                    <a:pt x="90164" y="227419"/>
                    <a:pt x="92756" y="229412"/>
                  </a:cubicBezTo>
                  <a:cubicBezTo>
                    <a:pt x="92756" y="229412"/>
                    <a:pt x="92756" y="229412"/>
                    <a:pt x="132929" y="263968"/>
                  </a:cubicBezTo>
                  <a:cubicBezTo>
                    <a:pt x="136817" y="267955"/>
                    <a:pt x="138113" y="274601"/>
                    <a:pt x="134225" y="278588"/>
                  </a:cubicBezTo>
                  <a:cubicBezTo>
                    <a:pt x="132929" y="281246"/>
                    <a:pt x="129042" y="282575"/>
                    <a:pt x="126450" y="282575"/>
                  </a:cubicBezTo>
                  <a:cubicBezTo>
                    <a:pt x="125154" y="282575"/>
                    <a:pt x="122562" y="281246"/>
                    <a:pt x="119970" y="279917"/>
                  </a:cubicBezTo>
                  <a:cubicBezTo>
                    <a:pt x="119970" y="279917"/>
                    <a:pt x="119970" y="279917"/>
                    <a:pt x="79797" y="245361"/>
                  </a:cubicBezTo>
                  <a:cubicBezTo>
                    <a:pt x="75909" y="241374"/>
                    <a:pt x="74613" y="234729"/>
                    <a:pt x="78501" y="230742"/>
                  </a:cubicBezTo>
                  <a:cubicBezTo>
                    <a:pt x="80445" y="228748"/>
                    <a:pt x="82712" y="227419"/>
                    <a:pt x="85142" y="227087"/>
                  </a:cubicBezTo>
                  <a:close/>
                  <a:moveTo>
                    <a:pt x="188006" y="147637"/>
                  </a:moveTo>
                  <a:cubicBezTo>
                    <a:pt x="198529" y="155503"/>
                    <a:pt x="214313" y="175166"/>
                    <a:pt x="214313" y="223669"/>
                  </a:cubicBezTo>
                  <a:cubicBezTo>
                    <a:pt x="214313" y="228913"/>
                    <a:pt x="210367" y="232845"/>
                    <a:pt x="205106" y="232845"/>
                  </a:cubicBezTo>
                  <a:cubicBezTo>
                    <a:pt x="199844" y="232845"/>
                    <a:pt x="195898" y="228913"/>
                    <a:pt x="195898" y="223669"/>
                  </a:cubicBezTo>
                  <a:cubicBezTo>
                    <a:pt x="195898" y="209249"/>
                    <a:pt x="194583" y="198762"/>
                    <a:pt x="191952" y="189586"/>
                  </a:cubicBezTo>
                  <a:cubicBezTo>
                    <a:pt x="191952" y="189586"/>
                    <a:pt x="191952" y="189586"/>
                    <a:pt x="191952" y="221047"/>
                  </a:cubicBezTo>
                  <a:cubicBezTo>
                    <a:pt x="191952" y="224980"/>
                    <a:pt x="190637" y="228913"/>
                    <a:pt x="188006" y="232845"/>
                  </a:cubicBezTo>
                  <a:cubicBezTo>
                    <a:pt x="188006" y="232845"/>
                    <a:pt x="188006" y="232845"/>
                    <a:pt x="188006" y="311499"/>
                  </a:cubicBezTo>
                  <a:cubicBezTo>
                    <a:pt x="188006" y="316743"/>
                    <a:pt x="184060" y="320675"/>
                    <a:pt x="178798" y="320675"/>
                  </a:cubicBezTo>
                  <a:cubicBezTo>
                    <a:pt x="173537" y="320675"/>
                    <a:pt x="169591" y="316743"/>
                    <a:pt x="169591" y="311499"/>
                  </a:cubicBezTo>
                  <a:cubicBezTo>
                    <a:pt x="169591" y="311499"/>
                    <a:pt x="169591" y="311499"/>
                    <a:pt x="168275" y="311499"/>
                  </a:cubicBezTo>
                  <a:cubicBezTo>
                    <a:pt x="168275" y="316743"/>
                    <a:pt x="164329" y="320675"/>
                    <a:pt x="159068" y="320675"/>
                  </a:cubicBezTo>
                  <a:cubicBezTo>
                    <a:pt x="153807" y="320675"/>
                    <a:pt x="148545" y="316743"/>
                    <a:pt x="148545" y="311499"/>
                  </a:cubicBezTo>
                  <a:cubicBezTo>
                    <a:pt x="148545" y="311499"/>
                    <a:pt x="148545" y="311499"/>
                    <a:pt x="148545" y="234156"/>
                  </a:cubicBezTo>
                  <a:cubicBezTo>
                    <a:pt x="147230" y="231534"/>
                    <a:pt x="145914" y="226291"/>
                    <a:pt x="145914" y="222358"/>
                  </a:cubicBezTo>
                  <a:cubicBezTo>
                    <a:pt x="145914" y="222358"/>
                    <a:pt x="145914" y="222358"/>
                    <a:pt x="145914" y="192208"/>
                  </a:cubicBezTo>
                  <a:cubicBezTo>
                    <a:pt x="143284" y="200073"/>
                    <a:pt x="141968" y="211871"/>
                    <a:pt x="141968" y="224980"/>
                  </a:cubicBezTo>
                  <a:cubicBezTo>
                    <a:pt x="141968" y="230224"/>
                    <a:pt x="138022" y="235467"/>
                    <a:pt x="132761" y="235467"/>
                  </a:cubicBezTo>
                  <a:cubicBezTo>
                    <a:pt x="127499" y="235467"/>
                    <a:pt x="123553" y="230224"/>
                    <a:pt x="123553" y="224980"/>
                  </a:cubicBezTo>
                  <a:cubicBezTo>
                    <a:pt x="122238" y="176477"/>
                    <a:pt x="138022" y="156814"/>
                    <a:pt x="149860" y="150259"/>
                  </a:cubicBezTo>
                  <a:cubicBezTo>
                    <a:pt x="149860" y="150259"/>
                    <a:pt x="149860" y="150259"/>
                    <a:pt x="168275" y="175166"/>
                  </a:cubicBezTo>
                  <a:cubicBezTo>
                    <a:pt x="168275" y="175166"/>
                    <a:pt x="168275" y="175166"/>
                    <a:pt x="188006" y="147637"/>
                  </a:cubicBezTo>
                  <a:close/>
                  <a:moveTo>
                    <a:pt x="168414" y="138112"/>
                  </a:moveTo>
                  <a:cubicBezTo>
                    <a:pt x="171037" y="138112"/>
                    <a:pt x="173659" y="139382"/>
                    <a:pt x="174971" y="141922"/>
                  </a:cubicBezTo>
                  <a:cubicBezTo>
                    <a:pt x="174971" y="141922"/>
                    <a:pt x="174971" y="141922"/>
                    <a:pt x="180217" y="139382"/>
                  </a:cubicBezTo>
                  <a:cubicBezTo>
                    <a:pt x="181528" y="139382"/>
                    <a:pt x="181528" y="139382"/>
                    <a:pt x="182840" y="139382"/>
                  </a:cubicBezTo>
                  <a:cubicBezTo>
                    <a:pt x="182840" y="140652"/>
                    <a:pt x="184151" y="140652"/>
                    <a:pt x="184151" y="141922"/>
                  </a:cubicBezTo>
                  <a:cubicBezTo>
                    <a:pt x="184151" y="141922"/>
                    <a:pt x="184151" y="141922"/>
                    <a:pt x="184151" y="148272"/>
                  </a:cubicBezTo>
                  <a:cubicBezTo>
                    <a:pt x="184151" y="149542"/>
                    <a:pt x="184151" y="150812"/>
                    <a:pt x="182840" y="150812"/>
                  </a:cubicBezTo>
                  <a:cubicBezTo>
                    <a:pt x="182840" y="150812"/>
                    <a:pt x="181528" y="150812"/>
                    <a:pt x="180217" y="150812"/>
                  </a:cubicBezTo>
                  <a:cubicBezTo>
                    <a:pt x="178905" y="150812"/>
                    <a:pt x="174971" y="149542"/>
                    <a:pt x="173659" y="149542"/>
                  </a:cubicBezTo>
                  <a:cubicBezTo>
                    <a:pt x="172348" y="150812"/>
                    <a:pt x="171037" y="150812"/>
                    <a:pt x="169725" y="150812"/>
                  </a:cubicBezTo>
                  <a:cubicBezTo>
                    <a:pt x="167102" y="150812"/>
                    <a:pt x="165791" y="150812"/>
                    <a:pt x="164479" y="149542"/>
                  </a:cubicBezTo>
                  <a:cubicBezTo>
                    <a:pt x="161857" y="149542"/>
                    <a:pt x="159234" y="150812"/>
                    <a:pt x="157922" y="150812"/>
                  </a:cubicBezTo>
                  <a:cubicBezTo>
                    <a:pt x="156611" y="150812"/>
                    <a:pt x="155299" y="150812"/>
                    <a:pt x="155299" y="150812"/>
                  </a:cubicBezTo>
                  <a:cubicBezTo>
                    <a:pt x="153988" y="149542"/>
                    <a:pt x="153988" y="149542"/>
                    <a:pt x="153988" y="148272"/>
                  </a:cubicBezTo>
                  <a:cubicBezTo>
                    <a:pt x="153988" y="148272"/>
                    <a:pt x="153988" y="148272"/>
                    <a:pt x="153988" y="141922"/>
                  </a:cubicBezTo>
                  <a:cubicBezTo>
                    <a:pt x="153988" y="140652"/>
                    <a:pt x="153988" y="140652"/>
                    <a:pt x="155299" y="139382"/>
                  </a:cubicBezTo>
                  <a:cubicBezTo>
                    <a:pt x="156611" y="139382"/>
                    <a:pt x="156611" y="139382"/>
                    <a:pt x="157922" y="139382"/>
                  </a:cubicBezTo>
                  <a:cubicBezTo>
                    <a:pt x="157922" y="139382"/>
                    <a:pt x="157922" y="139382"/>
                    <a:pt x="163168" y="141922"/>
                  </a:cubicBezTo>
                  <a:cubicBezTo>
                    <a:pt x="164479" y="139382"/>
                    <a:pt x="167102" y="138112"/>
                    <a:pt x="168414" y="138112"/>
                  </a:cubicBezTo>
                  <a:close/>
                  <a:moveTo>
                    <a:pt x="307312" y="88900"/>
                  </a:moveTo>
                  <a:cubicBezTo>
                    <a:pt x="317738" y="96838"/>
                    <a:pt x="333376" y="115359"/>
                    <a:pt x="333376" y="161661"/>
                  </a:cubicBezTo>
                  <a:cubicBezTo>
                    <a:pt x="333376" y="166953"/>
                    <a:pt x="328163" y="170921"/>
                    <a:pt x="324254" y="170921"/>
                  </a:cubicBezTo>
                  <a:cubicBezTo>
                    <a:pt x="319041" y="170921"/>
                    <a:pt x="315132" y="166953"/>
                    <a:pt x="315132" y="161661"/>
                  </a:cubicBezTo>
                  <a:cubicBezTo>
                    <a:pt x="315132" y="148432"/>
                    <a:pt x="313828" y="137848"/>
                    <a:pt x="311222" y="129911"/>
                  </a:cubicBezTo>
                  <a:cubicBezTo>
                    <a:pt x="311222" y="129911"/>
                    <a:pt x="311222" y="129911"/>
                    <a:pt x="311222" y="159015"/>
                  </a:cubicBezTo>
                  <a:cubicBezTo>
                    <a:pt x="311222" y="162984"/>
                    <a:pt x="309919" y="166953"/>
                    <a:pt x="308616" y="170921"/>
                  </a:cubicBezTo>
                  <a:cubicBezTo>
                    <a:pt x="308616" y="170921"/>
                    <a:pt x="308616" y="170921"/>
                    <a:pt x="308616" y="246328"/>
                  </a:cubicBezTo>
                  <a:cubicBezTo>
                    <a:pt x="308616" y="251619"/>
                    <a:pt x="304706" y="255588"/>
                    <a:pt x="299493" y="255588"/>
                  </a:cubicBezTo>
                  <a:cubicBezTo>
                    <a:pt x="294281" y="255588"/>
                    <a:pt x="290371" y="251619"/>
                    <a:pt x="290371" y="246328"/>
                  </a:cubicBezTo>
                  <a:cubicBezTo>
                    <a:pt x="290371" y="246328"/>
                    <a:pt x="290371" y="246328"/>
                    <a:pt x="289068" y="246328"/>
                  </a:cubicBezTo>
                  <a:cubicBezTo>
                    <a:pt x="289068" y="251619"/>
                    <a:pt x="285158" y="255588"/>
                    <a:pt x="279946" y="255588"/>
                  </a:cubicBezTo>
                  <a:cubicBezTo>
                    <a:pt x="274733" y="255588"/>
                    <a:pt x="270823" y="251619"/>
                    <a:pt x="270823" y="246328"/>
                  </a:cubicBezTo>
                  <a:cubicBezTo>
                    <a:pt x="270823" y="246328"/>
                    <a:pt x="270823" y="246328"/>
                    <a:pt x="270823" y="172244"/>
                  </a:cubicBezTo>
                  <a:cubicBezTo>
                    <a:pt x="269520" y="169598"/>
                    <a:pt x="268217" y="165630"/>
                    <a:pt x="268217" y="160338"/>
                  </a:cubicBezTo>
                  <a:cubicBezTo>
                    <a:pt x="268217" y="160338"/>
                    <a:pt x="268217" y="160338"/>
                    <a:pt x="268217" y="131234"/>
                  </a:cubicBezTo>
                  <a:cubicBezTo>
                    <a:pt x="264308" y="139171"/>
                    <a:pt x="264308" y="149755"/>
                    <a:pt x="264308" y="164307"/>
                  </a:cubicBezTo>
                  <a:cubicBezTo>
                    <a:pt x="264308" y="168275"/>
                    <a:pt x="260398" y="172244"/>
                    <a:pt x="255185" y="172244"/>
                  </a:cubicBezTo>
                  <a:cubicBezTo>
                    <a:pt x="249973" y="172244"/>
                    <a:pt x="246063" y="168275"/>
                    <a:pt x="246063" y="164307"/>
                  </a:cubicBezTo>
                  <a:cubicBezTo>
                    <a:pt x="246063" y="116682"/>
                    <a:pt x="261701" y="98161"/>
                    <a:pt x="272127" y="91546"/>
                  </a:cubicBezTo>
                  <a:cubicBezTo>
                    <a:pt x="272127" y="91546"/>
                    <a:pt x="272127" y="91546"/>
                    <a:pt x="289068" y="115359"/>
                  </a:cubicBezTo>
                  <a:cubicBezTo>
                    <a:pt x="289068" y="115359"/>
                    <a:pt x="289068" y="115359"/>
                    <a:pt x="307312" y="88900"/>
                  </a:cubicBezTo>
                  <a:close/>
                  <a:moveTo>
                    <a:pt x="168276" y="88900"/>
                  </a:moveTo>
                  <a:cubicBezTo>
                    <a:pt x="181428" y="88900"/>
                    <a:pt x="192089" y="99561"/>
                    <a:pt x="192089" y="112713"/>
                  </a:cubicBezTo>
                  <a:cubicBezTo>
                    <a:pt x="192089" y="125865"/>
                    <a:pt x="181428" y="136526"/>
                    <a:pt x="168276" y="136526"/>
                  </a:cubicBezTo>
                  <a:cubicBezTo>
                    <a:pt x="155124" y="136526"/>
                    <a:pt x="144463" y="125865"/>
                    <a:pt x="144463" y="112713"/>
                  </a:cubicBezTo>
                  <a:cubicBezTo>
                    <a:pt x="144463" y="99561"/>
                    <a:pt x="155124" y="88900"/>
                    <a:pt x="168276" y="88900"/>
                  </a:cubicBezTo>
                  <a:close/>
                  <a:moveTo>
                    <a:pt x="62177" y="88900"/>
                  </a:moveTo>
                  <a:cubicBezTo>
                    <a:pt x="72761" y="96838"/>
                    <a:pt x="87313" y="115359"/>
                    <a:pt x="87313" y="161661"/>
                  </a:cubicBezTo>
                  <a:cubicBezTo>
                    <a:pt x="87313" y="166953"/>
                    <a:pt x="83344" y="170921"/>
                    <a:pt x="78052" y="170921"/>
                  </a:cubicBezTo>
                  <a:cubicBezTo>
                    <a:pt x="74084" y="170921"/>
                    <a:pt x="70115" y="166953"/>
                    <a:pt x="70115" y="161661"/>
                  </a:cubicBezTo>
                  <a:cubicBezTo>
                    <a:pt x="70115" y="148432"/>
                    <a:pt x="68792" y="137848"/>
                    <a:pt x="66146" y="129911"/>
                  </a:cubicBezTo>
                  <a:cubicBezTo>
                    <a:pt x="66146" y="129911"/>
                    <a:pt x="66146" y="129911"/>
                    <a:pt x="66146" y="159015"/>
                  </a:cubicBezTo>
                  <a:cubicBezTo>
                    <a:pt x="66146" y="162984"/>
                    <a:pt x="64823" y="166953"/>
                    <a:pt x="63500" y="170921"/>
                  </a:cubicBezTo>
                  <a:cubicBezTo>
                    <a:pt x="63500" y="170921"/>
                    <a:pt x="63500" y="170921"/>
                    <a:pt x="63500" y="246328"/>
                  </a:cubicBezTo>
                  <a:cubicBezTo>
                    <a:pt x="63500" y="251619"/>
                    <a:pt x="58209" y="255588"/>
                    <a:pt x="54240" y="255588"/>
                  </a:cubicBezTo>
                  <a:cubicBezTo>
                    <a:pt x="48948" y="255588"/>
                    <a:pt x="44979" y="251619"/>
                    <a:pt x="44979" y="246328"/>
                  </a:cubicBezTo>
                  <a:cubicBezTo>
                    <a:pt x="44979" y="246328"/>
                    <a:pt x="44979" y="246328"/>
                    <a:pt x="43656" y="246328"/>
                  </a:cubicBezTo>
                  <a:cubicBezTo>
                    <a:pt x="43656" y="251619"/>
                    <a:pt x="39688" y="255588"/>
                    <a:pt x="34396" y="255588"/>
                  </a:cubicBezTo>
                  <a:cubicBezTo>
                    <a:pt x="29104" y="255588"/>
                    <a:pt x="25135" y="251619"/>
                    <a:pt x="25135" y="246328"/>
                  </a:cubicBezTo>
                  <a:cubicBezTo>
                    <a:pt x="25135" y="246328"/>
                    <a:pt x="25135" y="246328"/>
                    <a:pt x="25135" y="172244"/>
                  </a:cubicBezTo>
                  <a:cubicBezTo>
                    <a:pt x="23813" y="169598"/>
                    <a:pt x="21167" y="165630"/>
                    <a:pt x="21167" y="160338"/>
                  </a:cubicBezTo>
                  <a:cubicBezTo>
                    <a:pt x="21167" y="160338"/>
                    <a:pt x="21167" y="160338"/>
                    <a:pt x="21167" y="131234"/>
                  </a:cubicBezTo>
                  <a:cubicBezTo>
                    <a:pt x="18521" y="139171"/>
                    <a:pt x="18521" y="149755"/>
                    <a:pt x="18521" y="164307"/>
                  </a:cubicBezTo>
                  <a:cubicBezTo>
                    <a:pt x="18521" y="168275"/>
                    <a:pt x="14552" y="172244"/>
                    <a:pt x="9260" y="172244"/>
                  </a:cubicBezTo>
                  <a:cubicBezTo>
                    <a:pt x="3969" y="172244"/>
                    <a:pt x="0" y="168275"/>
                    <a:pt x="0" y="164307"/>
                  </a:cubicBezTo>
                  <a:cubicBezTo>
                    <a:pt x="0" y="116682"/>
                    <a:pt x="14552" y="98161"/>
                    <a:pt x="25135" y="91546"/>
                  </a:cubicBezTo>
                  <a:cubicBezTo>
                    <a:pt x="25135" y="91546"/>
                    <a:pt x="25135" y="91546"/>
                    <a:pt x="43656" y="115359"/>
                  </a:cubicBezTo>
                  <a:cubicBezTo>
                    <a:pt x="43656" y="115359"/>
                    <a:pt x="43656" y="115359"/>
                    <a:pt x="62177" y="88900"/>
                  </a:cubicBezTo>
                  <a:close/>
                  <a:moveTo>
                    <a:pt x="290362" y="80962"/>
                  </a:moveTo>
                  <a:cubicBezTo>
                    <a:pt x="291647" y="80962"/>
                    <a:pt x="294217" y="82373"/>
                    <a:pt x="295502" y="83784"/>
                  </a:cubicBezTo>
                  <a:cubicBezTo>
                    <a:pt x="295502" y="83784"/>
                    <a:pt x="295502" y="83784"/>
                    <a:pt x="300643" y="82373"/>
                  </a:cubicBezTo>
                  <a:cubicBezTo>
                    <a:pt x="300643" y="80962"/>
                    <a:pt x="301928" y="80962"/>
                    <a:pt x="303213" y="82373"/>
                  </a:cubicBezTo>
                  <a:cubicBezTo>
                    <a:pt x="303213" y="82373"/>
                    <a:pt x="303213" y="83784"/>
                    <a:pt x="303213" y="83784"/>
                  </a:cubicBezTo>
                  <a:cubicBezTo>
                    <a:pt x="303213" y="83784"/>
                    <a:pt x="303213" y="83784"/>
                    <a:pt x="303213" y="90840"/>
                  </a:cubicBezTo>
                  <a:cubicBezTo>
                    <a:pt x="303213" y="92251"/>
                    <a:pt x="303213" y="93662"/>
                    <a:pt x="303213" y="93662"/>
                  </a:cubicBezTo>
                  <a:cubicBezTo>
                    <a:pt x="301928" y="93662"/>
                    <a:pt x="300643" y="93662"/>
                    <a:pt x="300643" y="93662"/>
                  </a:cubicBezTo>
                  <a:cubicBezTo>
                    <a:pt x="298072" y="93662"/>
                    <a:pt x="295502" y="92251"/>
                    <a:pt x="294217" y="92251"/>
                  </a:cubicBezTo>
                  <a:cubicBezTo>
                    <a:pt x="292932" y="93662"/>
                    <a:pt x="291647" y="93662"/>
                    <a:pt x="290362" y="93662"/>
                  </a:cubicBezTo>
                  <a:cubicBezTo>
                    <a:pt x="287791" y="93662"/>
                    <a:pt x="286506" y="93662"/>
                    <a:pt x="285221" y="92251"/>
                  </a:cubicBezTo>
                  <a:cubicBezTo>
                    <a:pt x="283936" y="92251"/>
                    <a:pt x="281366" y="93662"/>
                    <a:pt x="278795" y="93662"/>
                  </a:cubicBezTo>
                  <a:cubicBezTo>
                    <a:pt x="278795" y="93662"/>
                    <a:pt x="277510" y="93662"/>
                    <a:pt x="277510" y="93662"/>
                  </a:cubicBezTo>
                  <a:cubicBezTo>
                    <a:pt x="276225" y="92251"/>
                    <a:pt x="276225" y="92251"/>
                    <a:pt x="276225" y="90840"/>
                  </a:cubicBezTo>
                  <a:cubicBezTo>
                    <a:pt x="276225" y="90840"/>
                    <a:pt x="276225" y="90840"/>
                    <a:pt x="276225" y="83784"/>
                  </a:cubicBezTo>
                  <a:cubicBezTo>
                    <a:pt x="276225" y="83784"/>
                    <a:pt x="276225" y="82373"/>
                    <a:pt x="277510" y="82373"/>
                  </a:cubicBezTo>
                  <a:cubicBezTo>
                    <a:pt x="277510" y="80962"/>
                    <a:pt x="278795" y="80962"/>
                    <a:pt x="278795" y="82373"/>
                  </a:cubicBezTo>
                  <a:cubicBezTo>
                    <a:pt x="278795" y="82373"/>
                    <a:pt x="278795" y="82373"/>
                    <a:pt x="283936" y="83784"/>
                  </a:cubicBezTo>
                  <a:cubicBezTo>
                    <a:pt x="285221" y="82373"/>
                    <a:pt x="287791" y="80962"/>
                    <a:pt x="290362" y="80962"/>
                  </a:cubicBezTo>
                  <a:close/>
                  <a:moveTo>
                    <a:pt x="43656" y="80962"/>
                  </a:moveTo>
                  <a:cubicBezTo>
                    <a:pt x="46399" y="80962"/>
                    <a:pt x="49141" y="82391"/>
                    <a:pt x="49141" y="83820"/>
                  </a:cubicBezTo>
                  <a:cubicBezTo>
                    <a:pt x="49141" y="83820"/>
                    <a:pt x="49141" y="83820"/>
                    <a:pt x="54625" y="82391"/>
                  </a:cubicBezTo>
                  <a:cubicBezTo>
                    <a:pt x="55996" y="80962"/>
                    <a:pt x="57367" y="80962"/>
                    <a:pt x="57367" y="82391"/>
                  </a:cubicBezTo>
                  <a:cubicBezTo>
                    <a:pt x="58738" y="82391"/>
                    <a:pt x="58738" y="83820"/>
                    <a:pt x="58738" y="83820"/>
                  </a:cubicBezTo>
                  <a:cubicBezTo>
                    <a:pt x="58738" y="83820"/>
                    <a:pt x="58738" y="83820"/>
                    <a:pt x="58738" y="90964"/>
                  </a:cubicBezTo>
                  <a:cubicBezTo>
                    <a:pt x="58738" y="92393"/>
                    <a:pt x="58738" y="93821"/>
                    <a:pt x="57367" y="93821"/>
                  </a:cubicBezTo>
                  <a:cubicBezTo>
                    <a:pt x="57367" y="93821"/>
                    <a:pt x="55996" y="93821"/>
                    <a:pt x="55996" y="93821"/>
                  </a:cubicBezTo>
                  <a:cubicBezTo>
                    <a:pt x="53254" y="93821"/>
                    <a:pt x="50512" y="92393"/>
                    <a:pt x="49141" y="92393"/>
                  </a:cubicBezTo>
                  <a:cubicBezTo>
                    <a:pt x="47770" y="93821"/>
                    <a:pt x="46399" y="95250"/>
                    <a:pt x="43656" y="95250"/>
                  </a:cubicBezTo>
                  <a:cubicBezTo>
                    <a:pt x="42285" y="95250"/>
                    <a:pt x="39543" y="93821"/>
                    <a:pt x="39543" y="92393"/>
                  </a:cubicBezTo>
                  <a:cubicBezTo>
                    <a:pt x="36801" y="92393"/>
                    <a:pt x="35430" y="93821"/>
                    <a:pt x="32688" y="93821"/>
                  </a:cubicBezTo>
                  <a:cubicBezTo>
                    <a:pt x="31317" y="93821"/>
                    <a:pt x="31317" y="93821"/>
                    <a:pt x="29946" y="93821"/>
                  </a:cubicBezTo>
                  <a:cubicBezTo>
                    <a:pt x="29946" y="93821"/>
                    <a:pt x="28575" y="92393"/>
                    <a:pt x="28575" y="90964"/>
                  </a:cubicBezTo>
                  <a:cubicBezTo>
                    <a:pt x="28575" y="90964"/>
                    <a:pt x="28575" y="90964"/>
                    <a:pt x="28575" y="83820"/>
                  </a:cubicBezTo>
                  <a:cubicBezTo>
                    <a:pt x="28575" y="83820"/>
                    <a:pt x="29946" y="82391"/>
                    <a:pt x="29946" y="82391"/>
                  </a:cubicBezTo>
                  <a:cubicBezTo>
                    <a:pt x="31317" y="80962"/>
                    <a:pt x="32688" y="80962"/>
                    <a:pt x="32688" y="82391"/>
                  </a:cubicBezTo>
                  <a:cubicBezTo>
                    <a:pt x="32688" y="82391"/>
                    <a:pt x="32688" y="82391"/>
                    <a:pt x="38172" y="83820"/>
                  </a:cubicBezTo>
                  <a:cubicBezTo>
                    <a:pt x="39543" y="82391"/>
                    <a:pt x="42285" y="80962"/>
                    <a:pt x="43656" y="80962"/>
                  </a:cubicBezTo>
                  <a:close/>
                  <a:moveTo>
                    <a:pt x="288925" y="34925"/>
                  </a:moveTo>
                  <a:cubicBezTo>
                    <a:pt x="301200" y="34925"/>
                    <a:pt x="311150" y="44875"/>
                    <a:pt x="311150" y="57150"/>
                  </a:cubicBezTo>
                  <a:cubicBezTo>
                    <a:pt x="311150" y="69425"/>
                    <a:pt x="301200" y="79375"/>
                    <a:pt x="288925" y="79375"/>
                  </a:cubicBezTo>
                  <a:cubicBezTo>
                    <a:pt x="276650" y="79375"/>
                    <a:pt x="266700" y="69425"/>
                    <a:pt x="266700" y="57150"/>
                  </a:cubicBezTo>
                  <a:cubicBezTo>
                    <a:pt x="266700" y="44875"/>
                    <a:pt x="276650" y="34925"/>
                    <a:pt x="288925" y="34925"/>
                  </a:cubicBezTo>
                  <a:close/>
                  <a:moveTo>
                    <a:pt x="44450" y="34925"/>
                  </a:moveTo>
                  <a:cubicBezTo>
                    <a:pt x="56725" y="34925"/>
                    <a:pt x="66675" y="44875"/>
                    <a:pt x="66675" y="57150"/>
                  </a:cubicBezTo>
                  <a:cubicBezTo>
                    <a:pt x="66675" y="69425"/>
                    <a:pt x="56725" y="79375"/>
                    <a:pt x="44450" y="79375"/>
                  </a:cubicBezTo>
                  <a:cubicBezTo>
                    <a:pt x="32175" y="79375"/>
                    <a:pt x="22225" y="69425"/>
                    <a:pt x="22225" y="57150"/>
                  </a:cubicBezTo>
                  <a:cubicBezTo>
                    <a:pt x="22225" y="44875"/>
                    <a:pt x="32175" y="34925"/>
                    <a:pt x="44450" y="34925"/>
                  </a:cubicBezTo>
                  <a:close/>
                  <a:moveTo>
                    <a:pt x="177842" y="30162"/>
                  </a:moveTo>
                  <a:cubicBezTo>
                    <a:pt x="184317" y="35428"/>
                    <a:pt x="192088" y="45960"/>
                    <a:pt x="192088" y="72289"/>
                  </a:cubicBezTo>
                  <a:cubicBezTo>
                    <a:pt x="192088" y="74922"/>
                    <a:pt x="190793" y="77555"/>
                    <a:pt x="186908" y="77555"/>
                  </a:cubicBezTo>
                  <a:cubicBezTo>
                    <a:pt x="184317" y="77555"/>
                    <a:pt x="181727" y="74922"/>
                    <a:pt x="181727" y="72289"/>
                  </a:cubicBezTo>
                  <a:cubicBezTo>
                    <a:pt x="181727" y="64390"/>
                    <a:pt x="181727" y="59124"/>
                    <a:pt x="180432" y="53859"/>
                  </a:cubicBezTo>
                  <a:cubicBezTo>
                    <a:pt x="180432" y="53859"/>
                    <a:pt x="180432" y="53859"/>
                    <a:pt x="180432" y="70973"/>
                  </a:cubicBezTo>
                  <a:cubicBezTo>
                    <a:pt x="180432" y="73606"/>
                    <a:pt x="179137" y="74922"/>
                    <a:pt x="179137" y="77555"/>
                  </a:cubicBezTo>
                  <a:cubicBezTo>
                    <a:pt x="179137" y="77555"/>
                    <a:pt x="179137" y="77555"/>
                    <a:pt x="179137" y="82821"/>
                  </a:cubicBezTo>
                  <a:cubicBezTo>
                    <a:pt x="171367" y="82821"/>
                    <a:pt x="164891" y="82821"/>
                    <a:pt x="157121" y="84137"/>
                  </a:cubicBezTo>
                  <a:cubicBezTo>
                    <a:pt x="157121" y="84137"/>
                    <a:pt x="157121" y="84137"/>
                    <a:pt x="157121" y="78871"/>
                  </a:cubicBezTo>
                  <a:cubicBezTo>
                    <a:pt x="155826" y="76238"/>
                    <a:pt x="155826" y="73606"/>
                    <a:pt x="155826" y="72289"/>
                  </a:cubicBezTo>
                  <a:cubicBezTo>
                    <a:pt x="155826" y="72289"/>
                    <a:pt x="155826" y="72289"/>
                    <a:pt x="155826" y="55175"/>
                  </a:cubicBezTo>
                  <a:cubicBezTo>
                    <a:pt x="153236" y="59124"/>
                    <a:pt x="153236" y="65707"/>
                    <a:pt x="153236" y="73606"/>
                  </a:cubicBezTo>
                  <a:cubicBezTo>
                    <a:pt x="153236" y="76238"/>
                    <a:pt x="150645" y="78871"/>
                    <a:pt x="148055" y="78871"/>
                  </a:cubicBezTo>
                  <a:cubicBezTo>
                    <a:pt x="145465" y="78871"/>
                    <a:pt x="142875" y="76238"/>
                    <a:pt x="142875" y="73606"/>
                  </a:cubicBezTo>
                  <a:cubicBezTo>
                    <a:pt x="142875" y="47276"/>
                    <a:pt x="151940" y="35428"/>
                    <a:pt x="157121" y="31479"/>
                  </a:cubicBezTo>
                  <a:cubicBezTo>
                    <a:pt x="157121" y="31479"/>
                    <a:pt x="157121" y="31479"/>
                    <a:pt x="167481" y="45960"/>
                  </a:cubicBezTo>
                  <a:cubicBezTo>
                    <a:pt x="167481" y="45960"/>
                    <a:pt x="167481" y="45960"/>
                    <a:pt x="168777" y="43985"/>
                  </a:cubicBezTo>
                  <a:lnTo>
                    <a:pt x="175759" y="33338"/>
                  </a:lnTo>
                  <a:lnTo>
                    <a:pt x="176458" y="33338"/>
                  </a:lnTo>
                  <a:cubicBezTo>
                    <a:pt x="177801" y="33338"/>
                    <a:pt x="177801" y="31751"/>
                    <a:pt x="177801" y="31751"/>
                  </a:cubicBezTo>
                  <a:lnTo>
                    <a:pt x="177801" y="30225"/>
                  </a:lnTo>
                  <a:close/>
                  <a:moveTo>
                    <a:pt x="208481" y="25427"/>
                  </a:moveTo>
                  <a:cubicBezTo>
                    <a:pt x="211073" y="25104"/>
                    <a:pt x="213989" y="25751"/>
                    <a:pt x="216581" y="27689"/>
                  </a:cubicBezTo>
                  <a:cubicBezTo>
                    <a:pt x="216581" y="27689"/>
                    <a:pt x="216581" y="27689"/>
                    <a:pt x="256754" y="61285"/>
                  </a:cubicBezTo>
                  <a:cubicBezTo>
                    <a:pt x="260642" y="65161"/>
                    <a:pt x="261938" y="71622"/>
                    <a:pt x="258050" y="75499"/>
                  </a:cubicBezTo>
                  <a:cubicBezTo>
                    <a:pt x="256754" y="78083"/>
                    <a:pt x="252867" y="79375"/>
                    <a:pt x="250275" y="79375"/>
                  </a:cubicBezTo>
                  <a:cubicBezTo>
                    <a:pt x="247683" y="79375"/>
                    <a:pt x="246387" y="78083"/>
                    <a:pt x="243795" y="76791"/>
                  </a:cubicBezTo>
                  <a:cubicBezTo>
                    <a:pt x="243795" y="76791"/>
                    <a:pt x="243795" y="76791"/>
                    <a:pt x="203622" y="43195"/>
                  </a:cubicBezTo>
                  <a:cubicBezTo>
                    <a:pt x="198438" y="39318"/>
                    <a:pt x="198438" y="32857"/>
                    <a:pt x="202326" y="28981"/>
                  </a:cubicBezTo>
                  <a:cubicBezTo>
                    <a:pt x="203622" y="27043"/>
                    <a:pt x="205890" y="25750"/>
                    <a:pt x="208481" y="25427"/>
                  </a:cubicBezTo>
                  <a:close/>
                  <a:moveTo>
                    <a:pt x="127584" y="25427"/>
                  </a:moveTo>
                  <a:cubicBezTo>
                    <a:pt x="130013" y="25750"/>
                    <a:pt x="132281" y="27043"/>
                    <a:pt x="134225" y="28981"/>
                  </a:cubicBezTo>
                  <a:cubicBezTo>
                    <a:pt x="138113" y="32857"/>
                    <a:pt x="136817" y="39318"/>
                    <a:pt x="132929" y="43195"/>
                  </a:cubicBezTo>
                  <a:cubicBezTo>
                    <a:pt x="132929" y="43195"/>
                    <a:pt x="132929" y="43195"/>
                    <a:pt x="92756" y="76791"/>
                  </a:cubicBezTo>
                  <a:cubicBezTo>
                    <a:pt x="90164" y="78083"/>
                    <a:pt x="87572" y="79375"/>
                    <a:pt x="86276" y="79375"/>
                  </a:cubicBezTo>
                  <a:cubicBezTo>
                    <a:pt x="82388" y="79375"/>
                    <a:pt x="79797" y="78083"/>
                    <a:pt x="78501" y="75499"/>
                  </a:cubicBezTo>
                  <a:cubicBezTo>
                    <a:pt x="74613" y="71622"/>
                    <a:pt x="75909" y="65161"/>
                    <a:pt x="79797" y="61285"/>
                  </a:cubicBezTo>
                  <a:cubicBezTo>
                    <a:pt x="79797" y="61285"/>
                    <a:pt x="79797" y="61285"/>
                    <a:pt x="119970" y="27689"/>
                  </a:cubicBezTo>
                  <a:cubicBezTo>
                    <a:pt x="122562" y="25751"/>
                    <a:pt x="125154" y="25104"/>
                    <a:pt x="127584" y="25427"/>
                  </a:cubicBezTo>
                  <a:close/>
                  <a:moveTo>
                    <a:pt x="161681" y="25400"/>
                  </a:moveTo>
                  <a:cubicBezTo>
                    <a:pt x="161681" y="25400"/>
                    <a:pt x="161681" y="25400"/>
                    <a:pt x="163025" y="25400"/>
                  </a:cubicBezTo>
                  <a:cubicBezTo>
                    <a:pt x="163025" y="25400"/>
                    <a:pt x="163025" y="25400"/>
                    <a:pt x="165711" y="26988"/>
                  </a:cubicBezTo>
                  <a:cubicBezTo>
                    <a:pt x="165711" y="25400"/>
                    <a:pt x="167054" y="25400"/>
                    <a:pt x="168398" y="25400"/>
                  </a:cubicBezTo>
                  <a:cubicBezTo>
                    <a:pt x="169741" y="25400"/>
                    <a:pt x="171084" y="25400"/>
                    <a:pt x="172428" y="26988"/>
                  </a:cubicBezTo>
                  <a:cubicBezTo>
                    <a:pt x="172428" y="26988"/>
                    <a:pt x="172428" y="26988"/>
                    <a:pt x="175114" y="25400"/>
                  </a:cubicBezTo>
                  <a:cubicBezTo>
                    <a:pt x="175114" y="25400"/>
                    <a:pt x="176458" y="25400"/>
                    <a:pt x="176458" y="25400"/>
                  </a:cubicBezTo>
                  <a:cubicBezTo>
                    <a:pt x="176458" y="25400"/>
                    <a:pt x="177801" y="26988"/>
                    <a:pt x="177801" y="26988"/>
                  </a:cubicBezTo>
                  <a:lnTo>
                    <a:pt x="177801" y="30225"/>
                  </a:lnTo>
                  <a:lnTo>
                    <a:pt x="175759" y="33338"/>
                  </a:lnTo>
                  <a:lnTo>
                    <a:pt x="175114" y="33338"/>
                  </a:lnTo>
                  <a:cubicBezTo>
                    <a:pt x="173771" y="33338"/>
                    <a:pt x="172428" y="33338"/>
                    <a:pt x="171084" y="31751"/>
                  </a:cubicBezTo>
                  <a:cubicBezTo>
                    <a:pt x="171084" y="33338"/>
                    <a:pt x="169741" y="33338"/>
                    <a:pt x="168398" y="33338"/>
                  </a:cubicBezTo>
                  <a:cubicBezTo>
                    <a:pt x="168398" y="33338"/>
                    <a:pt x="167054" y="33338"/>
                    <a:pt x="165711" y="31751"/>
                  </a:cubicBezTo>
                  <a:cubicBezTo>
                    <a:pt x="165711" y="31751"/>
                    <a:pt x="163025" y="33338"/>
                    <a:pt x="163025" y="33338"/>
                  </a:cubicBezTo>
                  <a:cubicBezTo>
                    <a:pt x="161681" y="33338"/>
                    <a:pt x="161681" y="33338"/>
                    <a:pt x="161681" y="33338"/>
                  </a:cubicBezTo>
                  <a:cubicBezTo>
                    <a:pt x="160338" y="33338"/>
                    <a:pt x="160338" y="31751"/>
                    <a:pt x="160338" y="31751"/>
                  </a:cubicBezTo>
                  <a:cubicBezTo>
                    <a:pt x="160338" y="31751"/>
                    <a:pt x="160338" y="31751"/>
                    <a:pt x="160338" y="26988"/>
                  </a:cubicBezTo>
                  <a:cubicBezTo>
                    <a:pt x="160338" y="26988"/>
                    <a:pt x="160338" y="25400"/>
                    <a:pt x="161681" y="25400"/>
                  </a:cubicBezTo>
                  <a:close/>
                  <a:moveTo>
                    <a:pt x="167482" y="0"/>
                  </a:moveTo>
                  <a:cubicBezTo>
                    <a:pt x="174935" y="0"/>
                    <a:pt x="180976" y="5686"/>
                    <a:pt x="180976" y="12700"/>
                  </a:cubicBezTo>
                  <a:cubicBezTo>
                    <a:pt x="180976" y="19714"/>
                    <a:pt x="174935" y="25400"/>
                    <a:pt x="167482" y="25400"/>
                  </a:cubicBezTo>
                  <a:cubicBezTo>
                    <a:pt x="160029" y="25400"/>
                    <a:pt x="153988" y="19714"/>
                    <a:pt x="153988" y="12700"/>
                  </a:cubicBezTo>
                  <a:cubicBezTo>
                    <a:pt x="153988" y="5686"/>
                    <a:pt x="160029" y="0"/>
                    <a:pt x="16748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59" name="任意多边形: 形状 58"/>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0" name="任意多边形: 形状 59"/>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61" name="组合 60"/>
          <p:cNvGrpSpPr/>
          <p:nvPr/>
        </p:nvGrpSpPr>
        <p:grpSpPr>
          <a:xfrm>
            <a:off x="962221" y="1964135"/>
            <a:ext cx="3085277" cy="1220554"/>
            <a:chOff x="7081056" y="1678126"/>
            <a:chExt cx="3085277" cy="1220554"/>
          </a:xfrm>
        </p:grpSpPr>
        <p:sp>
          <p:nvSpPr>
            <p:cNvPr id="62" name="矩形 61"/>
            <p:cNvSpPr/>
            <p:nvPr/>
          </p:nvSpPr>
          <p:spPr>
            <a:xfrm>
              <a:off x="7081056" y="2030750"/>
              <a:ext cx="3085277" cy="867930"/>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63" name="矩形 62"/>
            <p:cNvSpPr/>
            <p:nvPr/>
          </p:nvSpPr>
          <p:spPr>
            <a:xfrm>
              <a:off x="7924359"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标题文字添加</a:t>
              </a:r>
            </a:p>
          </p:txBody>
        </p:sp>
      </p:grpSp>
      <p:grpSp>
        <p:nvGrpSpPr>
          <p:cNvPr id="64" name="组合 63"/>
          <p:cNvGrpSpPr/>
          <p:nvPr/>
        </p:nvGrpSpPr>
        <p:grpSpPr>
          <a:xfrm>
            <a:off x="962221" y="4556273"/>
            <a:ext cx="3085277" cy="1220554"/>
            <a:chOff x="7081056" y="1678126"/>
            <a:chExt cx="3085277" cy="1220554"/>
          </a:xfrm>
        </p:grpSpPr>
        <p:sp>
          <p:nvSpPr>
            <p:cNvPr id="65" name="矩形 64"/>
            <p:cNvSpPr/>
            <p:nvPr/>
          </p:nvSpPr>
          <p:spPr>
            <a:xfrm>
              <a:off x="7081056" y="2030750"/>
              <a:ext cx="3085277" cy="867930"/>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66" name="矩形 65"/>
            <p:cNvSpPr/>
            <p:nvPr/>
          </p:nvSpPr>
          <p:spPr>
            <a:xfrm>
              <a:off x="7924359"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标题文字添加</a:t>
              </a:r>
            </a:p>
          </p:txBody>
        </p:sp>
      </p:grpSp>
      <p:grpSp>
        <p:nvGrpSpPr>
          <p:cNvPr id="67" name="组合 66"/>
          <p:cNvGrpSpPr/>
          <p:nvPr/>
        </p:nvGrpSpPr>
        <p:grpSpPr>
          <a:xfrm>
            <a:off x="8295511" y="1964135"/>
            <a:ext cx="3085277" cy="1220554"/>
            <a:chOff x="7081056" y="1678126"/>
            <a:chExt cx="3085277" cy="1220554"/>
          </a:xfrm>
        </p:grpSpPr>
        <p:sp>
          <p:nvSpPr>
            <p:cNvPr id="68" name="矩形 67"/>
            <p:cNvSpPr/>
            <p:nvPr/>
          </p:nvSpPr>
          <p:spPr>
            <a:xfrm>
              <a:off x="7081056" y="2030750"/>
              <a:ext cx="3085277" cy="867930"/>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69" name="矩形 68"/>
            <p:cNvSpPr/>
            <p:nvPr/>
          </p:nvSpPr>
          <p:spPr>
            <a:xfrm>
              <a:off x="7081056"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70" name="组合 69"/>
          <p:cNvGrpSpPr/>
          <p:nvPr/>
        </p:nvGrpSpPr>
        <p:grpSpPr>
          <a:xfrm>
            <a:off x="8295511" y="4556273"/>
            <a:ext cx="3085277" cy="1220554"/>
            <a:chOff x="7081056" y="1678126"/>
            <a:chExt cx="3085277" cy="1220554"/>
          </a:xfrm>
        </p:grpSpPr>
        <p:sp>
          <p:nvSpPr>
            <p:cNvPr id="71" name="矩形 70"/>
            <p:cNvSpPr/>
            <p:nvPr/>
          </p:nvSpPr>
          <p:spPr>
            <a:xfrm>
              <a:off x="7081056" y="2030750"/>
              <a:ext cx="3085277" cy="867930"/>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72" name="矩形 71"/>
            <p:cNvSpPr/>
            <p:nvPr/>
          </p:nvSpPr>
          <p:spPr>
            <a:xfrm>
              <a:off x="7081056"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73" name="文本框 72"/>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74" name="矩形 73"/>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1672012039"/>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heel(1)">
                                      <p:cBhvr>
                                        <p:cTn id="7" dur="2000"/>
                                        <p:tgtEl>
                                          <p:spTgt spid="79"/>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right)">
                                      <p:cBhvr>
                                        <p:cTn id="11" dur="500"/>
                                        <p:tgtEl>
                                          <p:spTgt spid="61"/>
                                        </p:tgtEl>
                                      </p:cBhvr>
                                    </p:animEffect>
                                  </p:childTnLst>
                                </p:cTn>
                              </p:par>
                            </p:childTnLst>
                          </p:cTn>
                        </p:par>
                        <p:par>
                          <p:cTn id="12" fill="hold">
                            <p:stCondLst>
                              <p:cond delay="2500"/>
                            </p:stCondLst>
                            <p:childTnLst>
                              <p:par>
                                <p:cTn id="13" presetID="22" presetClass="entr" presetSubtype="2" fill="hold"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wipe(right)">
                                      <p:cBhvr>
                                        <p:cTn id="15" dur="500"/>
                                        <p:tgtEl>
                                          <p:spTgt spid="64"/>
                                        </p:tgtEl>
                                      </p:cBhvr>
                                    </p:animEffect>
                                  </p:childTnLst>
                                </p:cTn>
                              </p:par>
                            </p:childTnLst>
                          </p:cTn>
                        </p:par>
                        <p:par>
                          <p:cTn id="16" fill="hold">
                            <p:stCondLst>
                              <p:cond delay="3000"/>
                            </p:stCondLst>
                            <p:childTnLst>
                              <p:par>
                                <p:cTn id="17" presetID="22" presetClass="entr" presetSubtype="8"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wipe(left)">
                                      <p:cBhvr>
                                        <p:cTn id="19" dur="500"/>
                                        <p:tgtEl>
                                          <p:spTgt spid="67"/>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left)">
                                      <p:cBhvr>
                                        <p:cTn id="23"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8" name="组合 7"/>
          <p:cNvGrpSpPr/>
          <p:nvPr/>
        </p:nvGrpSpPr>
        <p:grpSpPr>
          <a:xfrm>
            <a:off x="1066800" y="2193421"/>
            <a:ext cx="10058399" cy="3312091"/>
            <a:chOff x="1066800" y="2193421"/>
            <a:chExt cx="10058399" cy="3312091"/>
          </a:xfrm>
        </p:grpSpPr>
        <p:sp>
          <p:nvSpPr>
            <p:cNvPr id="4" name="矩形 3"/>
            <p:cNvSpPr/>
            <p:nvPr/>
          </p:nvSpPr>
          <p:spPr>
            <a:xfrm>
              <a:off x="1161143" y="3367316"/>
              <a:ext cx="2202102" cy="2138196"/>
            </a:xfrm>
            <a:custGeom>
              <a:avLst/>
              <a:gdLst>
                <a:gd name="connsiteX0" fmla="*/ 0 w 2194828"/>
                <a:gd name="connsiteY0" fmla="*/ 0 h 2133600"/>
                <a:gd name="connsiteX1" fmla="*/ 2194828 w 2194828"/>
                <a:gd name="connsiteY1" fmla="*/ 0 h 2133600"/>
                <a:gd name="connsiteX2" fmla="*/ 2194828 w 2194828"/>
                <a:gd name="connsiteY2" fmla="*/ 2133600 h 2133600"/>
                <a:gd name="connsiteX3" fmla="*/ 0 w 2194828"/>
                <a:gd name="connsiteY3" fmla="*/ 2133600 h 2133600"/>
                <a:gd name="connsiteX4" fmla="*/ 0 w 2194828"/>
                <a:gd name="connsiteY4" fmla="*/ 0 h 2133600"/>
                <a:gd name="connsiteX0" fmla="*/ 0 w 2194828"/>
                <a:gd name="connsiteY0" fmla="*/ 4596 h 2138196"/>
                <a:gd name="connsiteX1" fmla="*/ 326554 w 2194828"/>
                <a:gd name="connsiteY1" fmla="*/ 0 h 2138196"/>
                <a:gd name="connsiteX2" fmla="*/ 2194828 w 2194828"/>
                <a:gd name="connsiteY2" fmla="*/ 4596 h 2138196"/>
                <a:gd name="connsiteX3" fmla="*/ 2194828 w 2194828"/>
                <a:gd name="connsiteY3" fmla="*/ 2138196 h 2138196"/>
                <a:gd name="connsiteX4" fmla="*/ 0 w 2194828"/>
                <a:gd name="connsiteY4" fmla="*/ 2138196 h 2138196"/>
                <a:gd name="connsiteX5" fmla="*/ 0 w 2194828"/>
                <a:gd name="connsiteY5" fmla="*/ 4596 h 2138196"/>
                <a:gd name="connsiteX0" fmla="*/ 7274 w 2202102"/>
                <a:gd name="connsiteY0" fmla="*/ 4596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 name="connsiteX6" fmla="*/ 7274 w 2202102"/>
                <a:gd name="connsiteY6" fmla="*/ 4596 h 2138196"/>
                <a:gd name="connsiteX0" fmla="*/ 0 w 2202102"/>
                <a:gd name="connsiteY0" fmla="*/ 232229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2102" h="2138196">
                  <a:moveTo>
                    <a:pt x="0" y="232229"/>
                  </a:moveTo>
                  <a:lnTo>
                    <a:pt x="333828" y="0"/>
                  </a:lnTo>
                  <a:lnTo>
                    <a:pt x="2202102" y="4596"/>
                  </a:lnTo>
                  <a:lnTo>
                    <a:pt x="2202102" y="2138196"/>
                  </a:lnTo>
                  <a:lnTo>
                    <a:pt x="7274" y="2138196"/>
                  </a:lnTo>
                  <a:cubicBezTo>
                    <a:pt x="4849" y="1502874"/>
                    <a:pt x="2425" y="867551"/>
                    <a:pt x="0" y="232229"/>
                  </a:cubicBezTo>
                  <a:close/>
                </a:path>
              </a:pathLst>
            </a:cu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3"/>
            <p:cNvSpPr/>
            <p:nvPr/>
          </p:nvSpPr>
          <p:spPr>
            <a:xfrm>
              <a:off x="3672988" y="3367316"/>
              <a:ext cx="2202102" cy="2138196"/>
            </a:xfrm>
            <a:custGeom>
              <a:avLst/>
              <a:gdLst>
                <a:gd name="connsiteX0" fmla="*/ 0 w 2194828"/>
                <a:gd name="connsiteY0" fmla="*/ 0 h 2133600"/>
                <a:gd name="connsiteX1" fmla="*/ 2194828 w 2194828"/>
                <a:gd name="connsiteY1" fmla="*/ 0 h 2133600"/>
                <a:gd name="connsiteX2" fmla="*/ 2194828 w 2194828"/>
                <a:gd name="connsiteY2" fmla="*/ 2133600 h 2133600"/>
                <a:gd name="connsiteX3" fmla="*/ 0 w 2194828"/>
                <a:gd name="connsiteY3" fmla="*/ 2133600 h 2133600"/>
                <a:gd name="connsiteX4" fmla="*/ 0 w 2194828"/>
                <a:gd name="connsiteY4" fmla="*/ 0 h 2133600"/>
                <a:gd name="connsiteX0" fmla="*/ 0 w 2194828"/>
                <a:gd name="connsiteY0" fmla="*/ 4596 h 2138196"/>
                <a:gd name="connsiteX1" fmla="*/ 326554 w 2194828"/>
                <a:gd name="connsiteY1" fmla="*/ 0 h 2138196"/>
                <a:gd name="connsiteX2" fmla="*/ 2194828 w 2194828"/>
                <a:gd name="connsiteY2" fmla="*/ 4596 h 2138196"/>
                <a:gd name="connsiteX3" fmla="*/ 2194828 w 2194828"/>
                <a:gd name="connsiteY3" fmla="*/ 2138196 h 2138196"/>
                <a:gd name="connsiteX4" fmla="*/ 0 w 2194828"/>
                <a:gd name="connsiteY4" fmla="*/ 2138196 h 2138196"/>
                <a:gd name="connsiteX5" fmla="*/ 0 w 2194828"/>
                <a:gd name="connsiteY5" fmla="*/ 4596 h 2138196"/>
                <a:gd name="connsiteX0" fmla="*/ 7274 w 2202102"/>
                <a:gd name="connsiteY0" fmla="*/ 4596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 name="connsiteX6" fmla="*/ 7274 w 2202102"/>
                <a:gd name="connsiteY6" fmla="*/ 4596 h 2138196"/>
                <a:gd name="connsiteX0" fmla="*/ 0 w 2202102"/>
                <a:gd name="connsiteY0" fmla="*/ 232229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2102" h="2138196">
                  <a:moveTo>
                    <a:pt x="0" y="232229"/>
                  </a:moveTo>
                  <a:lnTo>
                    <a:pt x="333828" y="0"/>
                  </a:lnTo>
                  <a:lnTo>
                    <a:pt x="2202102" y="4596"/>
                  </a:lnTo>
                  <a:lnTo>
                    <a:pt x="2202102" y="2138196"/>
                  </a:lnTo>
                  <a:lnTo>
                    <a:pt x="7274" y="2138196"/>
                  </a:lnTo>
                  <a:cubicBezTo>
                    <a:pt x="4849" y="1502874"/>
                    <a:pt x="2425" y="867551"/>
                    <a:pt x="0" y="232229"/>
                  </a:cubicBezTo>
                  <a:close/>
                </a:path>
              </a:pathLst>
            </a:cu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3"/>
            <p:cNvSpPr/>
            <p:nvPr/>
          </p:nvSpPr>
          <p:spPr>
            <a:xfrm>
              <a:off x="6228075" y="3367316"/>
              <a:ext cx="2202102" cy="2138196"/>
            </a:xfrm>
            <a:custGeom>
              <a:avLst/>
              <a:gdLst>
                <a:gd name="connsiteX0" fmla="*/ 0 w 2194828"/>
                <a:gd name="connsiteY0" fmla="*/ 0 h 2133600"/>
                <a:gd name="connsiteX1" fmla="*/ 2194828 w 2194828"/>
                <a:gd name="connsiteY1" fmla="*/ 0 h 2133600"/>
                <a:gd name="connsiteX2" fmla="*/ 2194828 w 2194828"/>
                <a:gd name="connsiteY2" fmla="*/ 2133600 h 2133600"/>
                <a:gd name="connsiteX3" fmla="*/ 0 w 2194828"/>
                <a:gd name="connsiteY3" fmla="*/ 2133600 h 2133600"/>
                <a:gd name="connsiteX4" fmla="*/ 0 w 2194828"/>
                <a:gd name="connsiteY4" fmla="*/ 0 h 2133600"/>
                <a:gd name="connsiteX0" fmla="*/ 0 w 2194828"/>
                <a:gd name="connsiteY0" fmla="*/ 4596 h 2138196"/>
                <a:gd name="connsiteX1" fmla="*/ 326554 w 2194828"/>
                <a:gd name="connsiteY1" fmla="*/ 0 h 2138196"/>
                <a:gd name="connsiteX2" fmla="*/ 2194828 w 2194828"/>
                <a:gd name="connsiteY2" fmla="*/ 4596 h 2138196"/>
                <a:gd name="connsiteX3" fmla="*/ 2194828 w 2194828"/>
                <a:gd name="connsiteY3" fmla="*/ 2138196 h 2138196"/>
                <a:gd name="connsiteX4" fmla="*/ 0 w 2194828"/>
                <a:gd name="connsiteY4" fmla="*/ 2138196 h 2138196"/>
                <a:gd name="connsiteX5" fmla="*/ 0 w 2194828"/>
                <a:gd name="connsiteY5" fmla="*/ 4596 h 2138196"/>
                <a:gd name="connsiteX0" fmla="*/ 7274 w 2202102"/>
                <a:gd name="connsiteY0" fmla="*/ 4596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 name="connsiteX6" fmla="*/ 7274 w 2202102"/>
                <a:gd name="connsiteY6" fmla="*/ 4596 h 2138196"/>
                <a:gd name="connsiteX0" fmla="*/ 0 w 2202102"/>
                <a:gd name="connsiteY0" fmla="*/ 232229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2102" h="2138196">
                  <a:moveTo>
                    <a:pt x="0" y="232229"/>
                  </a:moveTo>
                  <a:lnTo>
                    <a:pt x="333828" y="0"/>
                  </a:lnTo>
                  <a:lnTo>
                    <a:pt x="2202102" y="4596"/>
                  </a:lnTo>
                  <a:lnTo>
                    <a:pt x="2202102" y="2138196"/>
                  </a:lnTo>
                  <a:lnTo>
                    <a:pt x="7274" y="2138196"/>
                  </a:lnTo>
                  <a:cubicBezTo>
                    <a:pt x="4849" y="1502874"/>
                    <a:pt x="2425" y="867551"/>
                    <a:pt x="0" y="232229"/>
                  </a:cubicBezTo>
                  <a:close/>
                </a:path>
              </a:pathLst>
            </a:cu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3"/>
            <p:cNvSpPr/>
            <p:nvPr/>
          </p:nvSpPr>
          <p:spPr>
            <a:xfrm>
              <a:off x="8723686" y="3367316"/>
              <a:ext cx="2202102" cy="2138196"/>
            </a:xfrm>
            <a:custGeom>
              <a:avLst/>
              <a:gdLst>
                <a:gd name="connsiteX0" fmla="*/ 0 w 2194828"/>
                <a:gd name="connsiteY0" fmla="*/ 0 h 2133600"/>
                <a:gd name="connsiteX1" fmla="*/ 2194828 w 2194828"/>
                <a:gd name="connsiteY1" fmla="*/ 0 h 2133600"/>
                <a:gd name="connsiteX2" fmla="*/ 2194828 w 2194828"/>
                <a:gd name="connsiteY2" fmla="*/ 2133600 h 2133600"/>
                <a:gd name="connsiteX3" fmla="*/ 0 w 2194828"/>
                <a:gd name="connsiteY3" fmla="*/ 2133600 h 2133600"/>
                <a:gd name="connsiteX4" fmla="*/ 0 w 2194828"/>
                <a:gd name="connsiteY4" fmla="*/ 0 h 2133600"/>
                <a:gd name="connsiteX0" fmla="*/ 0 w 2194828"/>
                <a:gd name="connsiteY0" fmla="*/ 4596 h 2138196"/>
                <a:gd name="connsiteX1" fmla="*/ 326554 w 2194828"/>
                <a:gd name="connsiteY1" fmla="*/ 0 h 2138196"/>
                <a:gd name="connsiteX2" fmla="*/ 2194828 w 2194828"/>
                <a:gd name="connsiteY2" fmla="*/ 4596 h 2138196"/>
                <a:gd name="connsiteX3" fmla="*/ 2194828 w 2194828"/>
                <a:gd name="connsiteY3" fmla="*/ 2138196 h 2138196"/>
                <a:gd name="connsiteX4" fmla="*/ 0 w 2194828"/>
                <a:gd name="connsiteY4" fmla="*/ 2138196 h 2138196"/>
                <a:gd name="connsiteX5" fmla="*/ 0 w 2194828"/>
                <a:gd name="connsiteY5" fmla="*/ 4596 h 2138196"/>
                <a:gd name="connsiteX0" fmla="*/ 7274 w 2202102"/>
                <a:gd name="connsiteY0" fmla="*/ 4596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 name="connsiteX6" fmla="*/ 7274 w 2202102"/>
                <a:gd name="connsiteY6" fmla="*/ 4596 h 2138196"/>
                <a:gd name="connsiteX0" fmla="*/ 0 w 2202102"/>
                <a:gd name="connsiteY0" fmla="*/ 232229 h 2138196"/>
                <a:gd name="connsiteX1" fmla="*/ 333828 w 2202102"/>
                <a:gd name="connsiteY1" fmla="*/ 0 h 2138196"/>
                <a:gd name="connsiteX2" fmla="*/ 2202102 w 2202102"/>
                <a:gd name="connsiteY2" fmla="*/ 4596 h 2138196"/>
                <a:gd name="connsiteX3" fmla="*/ 2202102 w 2202102"/>
                <a:gd name="connsiteY3" fmla="*/ 2138196 h 2138196"/>
                <a:gd name="connsiteX4" fmla="*/ 7274 w 2202102"/>
                <a:gd name="connsiteY4" fmla="*/ 2138196 h 2138196"/>
                <a:gd name="connsiteX5" fmla="*/ 0 w 2202102"/>
                <a:gd name="connsiteY5" fmla="*/ 232229 h 213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2102" h="2138196">
                  <a:moveTo>
                    <a:pt x="0" y="232229"/>
                  </a:moveTo>
                  <a:lnTo>
                    <a:pt x="333828" y="0"/>
                  </a:lnTo>
                  <a:lnTo>
                    <a:pt x="2202102" y="4596"/>
                  </a:lnTo>
                  <a:lnTo>
                    <a:pt x="2202102" y="2138196"/>
                  </a:lnTo>
                  <a:lnTo>
                    <a:pt x="7274" y="2138196"/>
                  </a:lnTo>
                  <a:cubicBezTo>
                    <a:pt x="4849" y="1502874"/>
                    <a:pt x="2425" y="867551"/>
                    <a:pt x="0" y="232229"/>
                  </a:cubicBezTo>
                  <a:close/>
                </a:path>
              </a:pathLst>
            </a:cu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箭头: 燕尾形 1"/>
            <p:cNvSpPr/>
            <p:nvPr/>
          </p:nvSpPr>
          <p:spPr>
            <a:xfrm>
              <a:off x="1066800" y="2341414"/>
              <a:ext cx="2557681" cy="1722588"/>
            </a:xfrm>
            <a:prstGeom prst="notchedRightArrow">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箭头: 燕尾形 4"/>
            <p:cNvSpPr/>
            <p:nvPr/>
          </p:nvSpPr>
          <p:spPr>
            <a:xfrm>
              <a:off x="3567039" y="2341414"/>
              <a:ext cx="2557681" cy="1722588"/>
            </a:xfrm>
            <a:prstGeom prst="notchedRightArrow">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箭头: 燕尾形 5"/>
            <p:cNvSpPr/>
            <p:nvPr/>
          </p:nvSpPr>
          <p:spPr>
            <a:xfrm>
              <a:off x="6067278" y="2341414"/>
              <a:ext cx="2557681" cy="1722588"/>
            </a:xfrm>
            <a:prstGeom prst="notchedRightArrow">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箭头: 燕尾形 6"/>
            <p:cNvSpPr/>
            <p:nvPr/>
          </p:nvSpPr>
          <p:spPr>
            <a:xfrm>
              <a:off x="8567518" y="2341414"/>
              <a:ext cx="2557681" cy="1722588"/>
            </a:xfrm>
            <a:prstGeom prst="notchedRightArrow">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a:off x="1095213" y="219342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rgbClr val="FEBF00"/>
                  </a:solidFill>
                  <a:uLnTx/>
                  <a:uFillTx/>
                  <a:latin typeface="Arial"/>
                  <a:ea typeface="微软雅黑"/>
                  <a:cs typeface="+mn-cs"/>
                </a:rPr>
                <a:t>01</a:t>
              </a:r>
              <a:endParaRPr kumimoji="0" lang="zh-CN" altLang="en-US" sz="4800" b="1" i="0" u="none" strike="noStrike" kern="1200" cap="none" spc="0" normalizeH="0" baseline="0" noProof="0" dirty="0">
                <a:ln>
                  <a:noFill/>
                </a:ln>
                <a:solidFill>
                  <a:srgbClr val="FEBF00"/>
                </a:solidFill>
                <a:uLnTx/>
                <a:uFillTx/>
                <a:latin typeface="Arial"/>
                <a:ea typeface="微软雅黑"/>
                <a:cs typeface="+mn-cs"/>
              </a:endParaRPr>
            </a:p>
          </p:txBody>
        </p:sp>
        <p:sp>
          <p:nvSpPr>
            <p:cNvPr id="10" name="文本框 9"/>
            <p:cNvSpPr txBox="1"/>
            <p:nvPr/>
          </p:nvSpPr>
          <p:spPr>
            <a:xfrm>
              <a:off x="3583602" y="219342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chemeClr val="tx1">
                      <a:lumMod val="65000"/>
                      <a:lumOff val="35000"/>
                    </a:schemeClr>
                  </a:solidFill>
                  <a:uLnTx/>
                  <a:uFillTx/>
                  <a:latin typeface="Arial"/>
                  <a:ea typeface="微软雅黑"/>
                  <a:cs typeface="+mn-cs"/>
                </a:rPr>
                <a:t>02</a:t>
              </a:r>
              <a:endParaRPr kumimoji="0" lang="zh-CN" altLang="en-US" sz="4800" b="1" i="0" u="none" strike="noStrike" kern="1200" cap="none" spc="0" normalizeH="0" baseline="0" noProof="0" dirty="0">
                <a:ln>
                  <a:noFill/>
                </a:ln>
                <a:solidFill>
                  <a:schemeClr val="tx1">
                    <a:lumMod val="65000"/>
                    <a:lumOff val="35000"/>
                  </a:schemeClr>
                </a:solidFill>
                <a:uLnTx/>
                <a:uFillTx/>
                <a:latin typeface="Arial"/>
                <a:ea typeface="微软雅黑"/>
                <a:cs typeface="+mn-cs"/>
              </a:endParaRPr>
            </a:p>
          </p:txBody>
        </p:sp>
        <p:sp>
          <p:nvSpPr>
            <p:cNvPr id="11" name="文本框 10"/>
            <p:cNvSpPr txBox="1"/>
            <p:nvPr/>
          </p:nvSpPr>
          <p:spPr>
            <a:xfrm>
              <a:off x="6106585" y="219342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rgbClr val="FEBF00"/>
                  </a:solidFill>
                  <a:uLnTx/>
                  <a:uFillTx/>
                  <a:latin typeface="Arial"/>
                  <a:ea typeface="微软雅黑"/>
                  <a:cs typeface="+mn-cs"/>
                </a:rPr>
                <a:t>03</a:t>
              </a:r>
              <a:endParaRPr kumimoji="0" lang="zh-CN" altLang="en-US" sz="4800" b="1" i="0" u="none" strike="noStrike" kern="1200" cap="none" spc="0" normalizeH="0" baseline="0" noProof="0" dirty="0">
                <a:ln>
                  <a:noFill/>
                </a:ln>
                <a:solidFill>
                  <a:srgbClr val="FEBF00"/>
                </a:solidFill>
                <a:uLnTx/>
                <a:uFillTx/>
                <a:latin typeface="Arial"/>
                <a:ea typeface="微软雅黑"/>
                <a:cs typeface="+mn-cs"/>
              </a:endParaRPr>
            </a:p>
          </p:txBody>
        </p:sp>
        <p:sp>
          <p:nvSpPr>
            <p:cNvPr id="12" name="文本框 11"/>
            <p:cNvSpPr txBox="1"/>
            <p:nvPr/>
          </p:nvSpPr>
          <p:spPr>
            <a:xfrm>
              <a:off x="8577180" y="2193421"/>
              <a:ext cx="870751"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schemeClr val="tx1">
                      <a:lumMod val="65000"/>
                      <a:lumOff val="35000"/>
                    </a:schemeClr>
                  </a:solidFill>
                  <a:uLnTx/>
                  <a:uFillTx/>
                  <a:latin typeface="Arial"/>
                  <a:ea typeface="微软雅黑"/>
                  <a:cs typeface="+mn-cs"/>
                </a:rPr>
                <a:t>04</a:t>
              </a:r>
              <a:endParaRPr kumimoji="0" lang="zh-CN" altLang="en-US" sz="4800" b="1" i="0" u="none" strike="noStrike" kern="1200" cap="none" spc="0" normalizeH="0" baseline="0" noProof="0" dirty="0">
                <a:ln>
                  <a:noFill/>
                </a:ln>
                <a:solidFill>
                  <a:schemeClr val="tx1">
                    <a:lumMod val="65000"/>
                    <a:lumOff val="35000"/>
                  </a:schemeClr>
                </a:solidFill>
                <a:uLnTx/>
                <a:uFillTx/>
                <a:latin typeface="Arial"/>
                <a:ea typeface="微软雅黑"/>
                <a:cs typeface="+mn-cs"/>
              </a:endParaRPr>
            </a:p>
          </p:txBody>
        </p:sp>
        <p:sp>
          <p:nvSpPr>
            <p:cNvPr id="16" name="矩形 15"/>
            <p:cNvSpPr/>
            <p:nvPr/>
          </p:nvSpPr>
          <p:spPr>
            <a:xfrm>
              <a:off x="1206314" y="4186753"/>
              <a:ext cx="2194828"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a:t>
              </a:r>
            </a:p>
          </p:txBody>
        </p:sp>
        <p:sp>
          <p:nvSpPr>
            <p:cNvPr id="18" name="矩形 17"/>
            <p:cNvSpPr/>
            <p:nvPr/>
          </p:nvSpPr>
          <p:spPr>
            <a:xfrm>
              <a:off x="1491479" y="2975778"/>
              <a:ext cx="1771942"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19" name="矩形 18"/>
            <p:cNvSpPr/>
            <p:nvPr/>
          </p:nvSpPr>
          <p:spPr>
            <a:xfrm>
              <a:off x="4049160" y="2975778"/>
              <a:ext cx="1771942"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20" name="矩形 19"/>
            <p:cNvSpPr/>
            <p:nvPr/>
          </p:nvSpPr>
          <p:spPr>
            <a:xfrm>
              <a:off x="6428338" y="2975778"/>
              <a:ext cx="1771942"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21" name="矩形 20"/>
            <p:cNvSpPr/>
            <p:nvPr/>
          </p:nvSpPr>
          <p:spPr>
            <a:xfrm>
              <a:off x="8914153" y="2975778"/>
              <a:ext cx="1771942" cy="39613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bg1"/>
                  </a:solidFill>
                </a:rPr>
                <a:t>文字添加</a:t>
              </a:r>
            </a:p>
          </p:txBody>
        </p:sp>
        <p:sp>
          <p:nvSpPr>
            <p:cNvPr id="22" name="矩形 21"/>
            <p:cNvSpPr/>
            <p:nvPr/>
          </p:nvSpPr>
          <p:spPr>
            <a:xfrm>
              <a:off x="3723116" y="4186753"/>
              <a:ext cx="2194828"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a:t>
              </a:r>
            </a:p>
          </p:txBody>
        </p:sp>
        <p:sp>
          <p:nvSpPr>
            <p:cNvPr id="23" name="矩形 22"/>
            <p:cNvSpPr/>
            <p:nvPr/>
          </p:nvSpPr>
          <p:spPr>
            <a:xfrm>
              <a:off x="6248704" y="4186753"/>
              <a:ext cx="2194828"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a:t>
              </a:r>
            </a:p>
          </p:txBody>
        </p:sp>
        <p:sp>
          <p:nvSpPr>
            <p:cNvPr id="24" name="矩形 23"/>
            <p:cNvSpPr/>
            <p:nvPr/>
          </p:nvSpPr>
          <p:spPr>
            <a:xfrm>
              <a:off x="8748944" y="4186753"/>
              <a:ext cx="2194828"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a:t>
              </a:r>
            </a:p>
          </p:txBody>
        </p:sp>
      </p:grpSp>
      <p:sp>
        <p:nvSpPr>
          <p:cNvPr id="28" name="文本框 27"/>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9" name="矩形 28"/>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3167510615"/>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rPr>
              <a:t>04</a:t>
            </a:r>
            <a:endParaRPr kumimoji="0" lang="zh-CN" altLang="en-US"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endParaRPr>
          </a:p>
        </p:txBody>
      </p:sp>
      <p:sp>
        <p:nvSpPr>
          <p:cNvPr id="51" name="文本框 50"/>
          <p:cNvSpPr txBox="1"/>
          <p:nvPr/>
        </p:nvSpPr>
        <p:spPr>
          <a:xfrm>
            <a:off x="4040416" y="2788503"/>
            <a:ext cx="5043368"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CONTENT TITLE</a:t>
            </a:r>
            <a:endParaRPr kumimoji="0" lang="zh-CN" altLang="en-US"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186834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063779 w 6168573"/>
              <a:gd name="connsiteY50" fmla="*/ 3629236 h 4794127"/>
              <a:gd name="connsiteX51" fmla="*/ 2920200 w 6168573"/>
              <a:gd name="connsiteY51" fmla="*/ 3716462 h 4794127"/>
              <a:gd name="connsiteX52" fmla="*/ 1977572 w 6168573"/>
              <a:gd name="connsiteY52" fmla="*/ 3955144 h 4794127"/>
              <a:gd name="connsiteX53" fmla="*/ 0 w 6168573"/>
              <a:gd name="connsiteY53" fmla="*/ 1977572 h 4794127"/>
              <a:gd name="connsiteX54" fmla="*/ 1977572 w 6168573"/>
              <a:gd name="connsiteY5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2920200 w 6168573"/>
              <a:gd name="connsiteY50" fmla="*/ 3716462 h 4794127"/>
              <a:gd name="connsiteX51" fmla="*/ 1977572 w 6168573"/>
              <a:gd name="connsiteY51" fmla="*/ 3955144 h 4794127"/>
              <a:gd name="connsiteX52" fmla="*/ 0 w 6168573"/>
              <a:gd name="connsiteY52" fmla="*/ 1977572 h 4794127"/>
              <a:gd name="connsiteX53" fmla="*/ 1977572 w 6168573"/>
              <a:gd name="connsiteY5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2920200 w 6168573"/>
              <a:gd name="connsiteY49" fmla="*/ 3716462 h 4794127"/>
              <a:gd name="connsiteX50" fmla="*/ 1977572 w 6168573"/>
              <a:gd name="connsiteY50" fmla="*/ 3955144 h 4794127"/>
              <a:gd name="connsiteX51" fmla="*/ 0 w 6168573"/>
              <a:gd name="connsiteY51" fmla="*/ 1977572 h 4794127"/>
              <a:gd name="connsiteX52" fmla="*/ 1977572 w 6168573"/>
              <a:gd name="connsiteY5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2920200 w 6168573"/>
              <a:gd name="connsiteY48" fmla="*/ 3716462 h 4794127"/>
              <a:gd name="connsiteX49" fmla="*/ 1977572 w 6168573"/>
              <a:gd name="connsiteY49" fmla="*/ 3955144 h 4794127"/>
              <a:gd name="connsiteX50" fmla="*/ 0 w 6168573"/>
              <a:gd name="connsiteY50" fmla="*/ 1977572 h 4794127"/>
              <a:gd name="connsiteX51" fmla="*/ 1977572 w 6168573"/>
              <a:gd name="connsiteY5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2920200 w 6168573"/>
              <a:gd name="connsiteY47" fmla="*/ 3716462 h 4794127"/>
              <a:gd name="connsiteX48" fmla="*/ 1977572 w 6168573"/>
              <a:gd name="connsiteY48" fmla="*/ 3955144 h 4794127"/>
              <a:gd name="connsiteX49" fmla="*/ 0 w 6168573"/>
              <a:gd name="connsiteY49" fmla="*/ 1977572 h 4794127"/>
              <a:gd name="connsiteX50" fmla="*/ 1977572 w 6168573"/>
              <a:gd name="connsiteY5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2920200 w 6168573"/>
              <a:gd name="connsiteY46" fmla="*/ 3716462 h 4794127"/>
              <a:gd name="connsiteX47" fmla="*/ 1977572 w 6168573"/>
              <a:gd name="connsiteY47" fmla="*/ 3955144 h 4794127"/>
              <a:gd name="connsiteX48" fmla="*/ 0 w 6168573"/>
              <a:gd name="connsiteY48" fmla="*/ 1977572 h 4794127"/>
              <a:gd name="connsiteX49" fmla="*/ 1977572 w 6168573"/>
              <a:gd name="connsiteY4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55159 w 6168573"/>
              <a:gd name="connsiteY37" fmla="*/ 3687091 h 4794127"/>
              <a:gd name="connsiteX38" fmla="*/ 3955143 w 6168573"/>
              <a:gd name="connsiteY38" fmla="*/ 3687412 h 4794127"/>
              <a:gd name="connsiteX39" fmla="*/ 3977628 w 6168573"/>
              <a:gd name="connsiteY39" fmla="*/ 3910454 h 4794127"/>
              <a:gd name="connsiteX40" fmla="*/ 3996594 w 6168573"/>
              <a:gd name="connsiteY40" fmla="*/ 3984214 h 4794127"/>
              <a:gd name="connsiteX41" fmla="*/ 3983827 w 6168573"/>
              <a:gd name="connsiteY41" fmla="*/ 3979696 h 4794127"/>
              <a:gd name="connsiteX42" fmla="*/ 3964724 w 6168573"/>
              <a:gd name="connsiteY42" fmla="*/ 3918159 h 4794127"/>
              <a:gd name="connsiteX43" fmla="*/ 3396342 w 6168573"/>
              <a:gd name="connsiteY43" fmla="*/ 3541410 h 4794127"/>
              <a:gd name="connsiteX44" fmla="*/ 3156233 w 6168573"/>
              <a:gd name="connsiteY44" fmla="*/ 3589886 h 4794127"/>
              <a:gd name="connsiteX45" fmla="*/ 2920200 w 6168573"/>
              <a:gd name="connsiteY45" fmla="*/ 3716462 h 4794127"/>
              <a:gd name="connsiteX46" fmla="*/ 1977572 w 6168573"/>
              <a:gd name="connsiteY46" fmla="*/ 3955144 h 4794127"/>
              <a:gd name="connsiteX47" fmla="*/ 0 w 6168573"/>
              <a:gd name="connsiteY47" fmla="*/ 1977572 h 4794127"/>
              <a:gd name="connsiteX48" fmla="*/ 1977572 w 6168573"/>
              <a:gd name="connsiteY4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55159 w 6168573"/>
              <a:gd name="connsiteY36" fmla="*/ 3687091 h 4794127"/>
              <a:gd name="connsiteX37" fmla="*/ 3955143 w 6168573"/>
              <a:gd name="connsiteY37" fmla="*/ 3687412 h 4794127"/>
              <a:gd name="connsiteX38" fmla="*/ 3977628 w 6168573"/>
              <a:gd name="connsiteY38" fmla="*/ 3910454 h 4794127"/>
              <a:gd name="connsiteX39" fmla="*/ 3996594 w 6168573"/>
              <a:gd name="connsiteY39" fmla="*/ 3984214 h 4794127"/>
              <a:gd name="connsiteX40" fmla="*/ 3983827 w 6168573"/>
              <a:gd name="connsiteY40" fmla="*/ 3979696 h 4794127"/>
              <a:gd name="connsiteX41" fmla="*/ 3964724 w 6168573"/>
              <a:gd name="connsiteY41" fmla="*/ 3918159 h 4794127"/>
              <a:gd name="connsiteX42" fmla="*/ 3396342 w 6168573"/>
              <a:gd name="connsiteY42" fmla="*/ 3541410 h 4794127"/>
              <a:gd name="connsiteX43" fmla="*/ 3156233 w 6168573"/>
              <a:gd name="connsiteY43" fmla="*/ 3589886 h 4794127"/>
              <a:gd name="connsiteX44" fmla="*/ 2920200 w 6168573"/>
              <a:gd name="connsiteY44" fmla="*/ 3716462 h 4794127"/>
              <a:gd name="connsiteX45" fmla="*/ 1977572 w 6168573"/>
              <a:gd name="connsiteY45" fmla="*/ 3955144 h 4794127"/>
              <a:gd name="connsiteX46" fmla="*/ 0 w 6168573"/>
              <a:gd name="connsiteY46" fmla="*/ 1977572 h 4794127"/>
              <a:gd name="connsiteX47" fmla="*/ 1977572 w 6168573"/>
              <a:gd name="connsiteY4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55159 w 6168573"/>
              <a:gd name="connsiteY35" fmla="*/ 3687091 h 4794127"/>
              <a:gd name="connsiteX36" fmla="*/ 3955143 w 6168573"/>
              <a:gd name="connsiteY36" fmla="*/ 3687412 h 4794127"/>
              <a:gd name="connsiteX37" fmla="*/ 3977628 w 6168573"/>
              <a:gd name="connsiteY37" fmla="*/ 3910454 h 4794127"/>
              <a:gd name="connsiteX38" fmla="*/ 3996594 w 6168573"/>
              <a:gd name="connsiteY38" fmla="*/ 3984214 h 4794127"/>
              <a:gd name="connsiteX39" fmla="*/ 3983827 w 6168573"/>
              <a:gd name="connsiteY39" fmla="*/ 3979696 h 4794127"/>
              <a:gd name="connsiteX40" fmla="*/ 3964724 w 6168573"/>
              <a:gd name="connsiteY40" fmla="*/ 3918159 h 4794127"/>
              <a:gd name="connsiteX41" fmla="*/ 3396342 w 6168573"/>
              <a:gd name="connsiteY41" fmla="*/ 3541410 h 4794127"/>
              <a:gd name="connsiteX42" fmla="*/ 3156233 w 6168573"/>
              <a:gd name="connsiteY42" fmla="*/ 3589886 h 4794127"/>
              <a:gd name="connsiteX43" fmla="*/ 2920200 w 6168573"/>
              <a:gd name="connsiteY43" fmla="*/ 3716462 h 4794127"/>
              <a:gd name="connsiteX44" fmla="*/ 1977572 w 6168573"/>
              <a:gd name="connsiteY44" fmla="*/ 3955144 h 4794127"/>
              <a:gd name="connsiteX45" fmla="*/ 0 w 6168573"/>
              <a:gd name="connsiteY45" fmla="*/ 1977572 h 4794127"/>
              <a:gd name="connsiteX46" fmla="*/ 1977572 w 6168573"/>
              <a:gd name="connsiteY4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55159 w 6168573"/>
              <a:gd name="connsiteY34" fmla="*/ 3687091 h 4794127"/>
              <a:gd name="connsiteX35" fmla="*/ 3955143 w 6168573"/>
              <a:gd name="connsiteY35" fmla="*/ 3687412 h 4794127"/>
              <a:gd name="connsiteX36" fmla="*/ 3977628 w 6168573"/>
              <a:gd name="connsiteY36" fmla="*/ 3910454 h 4794127"/>
              <a:gd name="connsiteX37" fmla="*/ 3996594 w 6168573"/>
              <a:gd name="connsiteY37" fmla="*/ 3984214 h 4794127"/>
              <a:gd name="connsiteX38" fmla="*/ 3983827 w 6168573"/>
              <a:gd name="connsiteY38" fmla="*/ 3979696 h 4794127"/>
              <a:gd name="connsiteX39" fmla="*/ 3964724 w 6168573"/>
              <a:gd name="connsiteY39" fmla="*/ 3918159 h 4794127"/>
              <a:gd name="connsiteX40" fmla="*/ 3396342 w 6168573"/>
              <a:gd name="connsiteY40" fmla="*/ 3541410 h 4794127"/>
              <a:gd name="connsiteX41" fmla="*/ 3156233 w 6168573"/>
              <a:gd name="connsiteY41" fmla="*/ 3589886 h 4794127"/>
              <a:gd name="connsiteX42" fmla="*/ 2920200 w 6168573"/>
              <a:gd name="connsiteY42" fmla="*/ 3716462 h 4794127"/>
              <a:gd name="connsiteX43" fmla="*/ 1977572 w 6168573"/>
              <a:gd name="connsiteY43" fmla="*/ 3955144 h 4794127"/>
              <a:gd name="connsiteX44" fmla="*/ 0 w 6168573"/>
              <a:gd name="connsiteY44" fmla="*/ 1977572 h 4794127"/>
              <a:gd name="connsiteX45" fmla="*/ 1977572 w 6168573"/>
              <a:gd name="connsiteY4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55143 w 6168573"/>
              <a:gd name="connsiteY34" fmla="*/ 3687412 h 4794127"/>
              <a:gd name="connsiteX35" fmla="*/ 3977628 w 6168573"/>
              <a:gd name="connsiteY35" fmla="*/ 3910454 h 4794127"/>
              <a:gd name="connsiteX36" fmla="*/ 3996594 w 6168573"/>
              <a:gd name="connsiteY36" fmla="*/ 3984214 h 4794127"/>
              <a:gd name="connsiteX37" fmla="*/ 3983827 w 6168573"/>
              <a:gd name="connsiteY37" fmla="*/ 3979696 h 4794127"/>
              <a:gd name="connsiteX38" fmla="*/ 3964724 w 6168573"/>
              <a:gd name="connsiteY38" fmla="*/ 3918159 h 4794127"/>
              <a:gd name="connsiteX39" fmla="*/ 3396342 w 6168573"/>
              <a:gd name="connsiteY39" fmla="*/ 3541410 h 4794127"/>
              <a:gd name="connsiteX40" fmla="*/ 3156233 w 6168573"/>
              <a:gd name="connsiteY40" fmla="*/ 3589886 h 4794127"/>
              <a:gd name="connsiteX41" fmla="*/ 2920200 w 6168573"/>
              <a:gd name="connsiteY41" fmla="*/ 3716462 h 4794127"/>
              <a:gd name="connsiteX42" fmla="*/ 1977572 w 6168573"/>
              <a:gd name="connsiteY42" fmla="*/ 3955144 h 4794127"/>
              <a:gd name="connsiteX43" fmla="*/ 0 w 6168573"/>
              <a:gd name="connsiteY43" fmla="*/ 1977572 h 4794127"/>
              <a:gd name="connsiteX44" fmla="*/ 1977572 w 6168573"/>
              <a:gd name="connsiteY4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77628 w 6168573"/>
              <a:gd name="connsiteY34" fmla="*/ 3910454 h 4794127"/>
              <a:gd name="connsiteX35" fmla="*/ 3996594 w 6168573"/>
              <a:gd name="connsiteY35" fmla="*/ 3984214 h 4794127"/>
              <a:gd name="connsiteX36" fmla="*/ 3983827 w 6168573"/>
              <a:gd name="connsiteY36" fmla="*/ 3979696 h 4794127"/>
              <a:gd name="connsiteX37" fmla="*/ 3964724 w 6168573"/>
              <a:gd name="connsiteY37" fmla="*/ 3918159 h 4794127"/>
              <a:gd name="connsiteX38" fmla="*/ 3396342 w 6168573"/>
              <a:gd name="connsiteY38" fmla="*/ 3541410 h 4794127"/>
              <a:gd name="connsiteX39" fmla="*/ 3156233 w 6168573"/>
              <a:gd name="connsiteY39" fmla="*/ 3589886 h 4794127"/>
              <a:gd name="connsiteX40" fmla="*/ 2920200 w 6168573"/>
              <a:gd name="connsiteY40" fmla="*/ 3716462 h 4794127"/>
              <a:gd name="connsiteX41" fmla="*/ 1977572 w 6168573"/>
              <a:gd name="connsiteY41" fmla="*/ 3955144 h 4794127"/>
              <a:gd name="connsiteX42" fmla="*/ 0 w 6168573"/>
              <a:gd name="connsiteY42" fmla="*/ 1977572 h 4794127"/>
              <a:gd name="connsiteX43" fmla="*/ 1977572 w 6168573"/>
              <a:gd name="connsiteY4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77628 w 6168573"/>
              <a:gd name="connsiteY33" fmla="*/ 3910454 h 4794127"/>
              <a:gd name="connsiteX34" fmla="*/ 3996594 w 6168573"/>
              <a:gd name="connsiteY34" fmla="*/ 3984214 h 4794127"/>
              <a:gd name="connsiteX35" fmla="*/ 3983827 w 6168573"/>
              <a:gd name="connsiteY35" fmla="*/ 3979696 h 4794127"/>
              <a:gd name="connsiteX36" fmla="*/ 3964724 w 6168573"/>
              <a:gd name="connsiteY36" fmla="*/ 3918159 h 4794127"/>
              <a:gd name="connsiteX37" fmla="*/ 3396342 w 6168573"/>
              <a:gd name="connsiteY37" fmla="*/ 3541410 h 4794127"/>
              <a:gd name="connsiteX38" fmla="*/ 3156233 w 6168573"/>
              <a:gd name="connsiteY38" fmla="*/ 3589886 h 4794127"/>
              <a:gd name="connsiteX39" fmla="*/ 2920200 w 6168573"/>
              <a:gd name="connsiteY39" fmla="*/ 3716462 h 4794127"/>
              <a:gd name="connsiteX40" fmla="*/ 1977572 w 6168573"/>
              <a:gd name="connsiteY40" fmla="*/ 3955144 h 4794127"/>
              <a:gd name="connsiteX41" fmla="*/ 0 w 6168573"/>
              <a:gd name="connsiteY41" fmla="*/ 1977572 h 4794127"/>
              <a:gd name="connsiteX42" fmla="*/ 1977572 w 6168573"/>
              <a:gd name="connsiteY4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77628 w 6168573"/>
              <a:gd name="connsiteY32" fmla="*/ 3910454 h 4794127"/>
              <a:gd name="connsiteX33" fmla="*/ 3996594 w 6168573"/>
              <a:gd name="connsiteY33" fmla="*/ 3984214 h 4794127"/>
              <a:gd name="connsiteX34" fmla="*/ 3983827 w 6168573"/>
              <a:gd name="connsiteY34" fmla="*/ 3979696 h 4794127"/>
              <a:gd name="connsiteX35" fmla="*/ 3964724 w 6168573"/>
              <a:gd name="connsiteY35" fmla="*/ 3918159 h 4794127"/>
              <a:gd name="connsiteX36" fmla="*/ 3396342 w 6168573"/>
              <a:gd name="connsiteY36" fmla="*/ 3541410 h 4794127"/>
              <a:gd name="connsiteX37" fmla="*/ 3156233 w 6168573"/>
              <a:gd name="connsiteY37" fmla="*/ 3589886 h 4794127"/>
              <a:gd name="connsiteX38" fmla="*/ 2920200 w 6168573"/>
              <a:gd name="connsiteY38" fmla="*/ 3716462 h 4794127"/>
              <a:gd name="connsiteX39" fmla="*/ 1977572 w 6168573"/>
              <a:gd name="connsiteY39" fmla="*/ 3955144 h 4794127"/>
              <a:gd name="connsiteX40" fmla="*/ 0 w 6168573"/>
              <a:gd name="connsiteY40" fmla="*/ 1977572 h 4794127"/>
              <a:gd name="connsiteX41" fmla="*/ 1977572 w 6168573"/>
              <a:gd name="connsiteY4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83827 w 6168573"/>
              <a:gd name="connsiteY33" fmla="*/ 3979696 h 4794127"/>
              <a:gd name="connsiteX34" fmla="*/ 3964724 w 6168573"/>
              <a:gd name="connsiteY34" fmla="*/ 3918159 h 4794127"/>
              <a:gd name="connsiteX35" fmla="*/ 3396342 w 6168573"/>
              <a:gd name="connsiteY35" fmla="*/ 3541410 h 4794127"/>
              <a:gd name="connsiteX36" fmla="*/ 3156233 w 6168573"/>
              <a:gd name="connsiteY36" fmla="*/ 3589886 h 4794127"/>
              <a:gd name="connsiteX37" fmla="*/ 2920200 w 6168573"/>
              <a:gd name="connsiteY37" fmla="*/ 3716462 h 4794127"/>
              <a:gd name="connsiteX38" fmla="*/ 1977572 w 6168573"/>
              <a:gd name="connsiteY38" fmla="*/ 3955144 h 4794127"/>
              <a:gd name="connsiteX39" fmla="*/ 0 w 6168573"/>
              <a:gd name="connsiteY39" fmla="*/ 1977572 h 4794127"/>
              <a:gd name="connsiteX40" fmla="*/ 1977572 w 6168573"/>
              <a:gd name="connsiteY4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64724 w 6168573"/>
              <a:gd name="connsiteY33" fmla="*/ 3918159 h 4794127"/>
              <a:gd name="connsiteX34" fmla="*/ 3396342 w 6168573"/>
              <a:gd name="connsiteY34" fmla="*/ 3541410 h 4794127"/>
              <a:gd name="connsiteX35" fmla="*/ 3156233 w 6168573"/>
              <a:gd name="connsiteY35" fmla="*/ 3589886 h 4794127"/>
              <a:gd name="connsiteX36" fmla="*/ 2920200 w 6168573"/>
              <a:gd name="connsiteY36" fmla="*/ 3716462 h 4794127"/>
              <a:gd name="connsiteX37" fmla="*/ 1977572 w 6168573"/>
              <a:gd name="connsiteY37" fmla="*/ 3955144 h 4794127"/>
              <a:gd name="connsiteX38" fmla="*/ 0 w 6168573"/>
              <a:gd name="connsiteY38" fmla="*/ 1977572 h 4794127"/>
              <a:gd name="connsiteX39" fmla="*/ 1977572 w 6168573"/>
              <a:gd name="connsiteY3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64724 w 6168573"/>
              <a:gd name="connsiteY32" fmla="*/ 3918159 h 4794127"/>
              <a:gd name="connsiteX33" fmla="*/ 3396342 w 6168573"/>
              <a:gd name="connsiteY33" fmla="*/ 3541410 h 4794127"/>
              <a:gd name="connsiteX34" fmla="*/ 3156233 w 6168573"/>
              <a:gd name="connsiteY34" fmla="*/ 3589886 h 4794127"/>
              <a:gd name="connsiteX35" fmla="*/ 2920200 w 6168573"/>
              <a:gd name="connsiteY35" fmla="*/ 3716462 h 4794127"/>
              <a:gd name="connsiteX36" fmla="*/ 1977572 w 6168573"/>
              <a:gd name="connsiteY36" fmla="*/ 3955144 h 4794127"/>
              <a:gd name="connsiteX37" fmla="*/ 0 w 6168573"/>
              <a:gd name="connsiteY37" fmla="*/ 1977572 h 4794127"/>
              <a:gd name="connsiteX38" fmla="*/ 1977572 w 6168573"/>
              <a:gd name="connsiteY3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77629 w 6168573"/>
              <a:gd name="connsiteY29" fmla="*/ 3910454 h 4794127"/>
              <a:gd name="connsiteX30" fmla="*/ 3977628 w 6168573"/>
              <a:gd name="connsiteY30" fmla="*/ 3910454 h 4794127"/>
              <a:gd name="connsiteX31" fmla="*/ 3964724 w 6168573"/>
              <a:gd name="connsiteY31" fmla="*/ 3918159 h 4794127"/>
              <a:gd name="connsiteX32" fmla="*/ 3396342 w 6168573"/>
              <a:gd name="connsiteY32" fmla="*/ 3541410 h 4794127"/>
              <a:gd name="connsiteX33" fmla="*/ 3156233 w 6168573"/>
              <a:gd name="connsiteY33" fmla="*/ 3589886 h 4794127"/>
              <a:gd name="connsiteX34" fmla="*/ 2920200 w 6168573"/>
              <a:gd name="connsiteY34" fmla="*/ 3716462 h 4794127"/>
              <a:gd name="connsiteX35" fmla="*/ 1977572 w 6168573"/>
              <a:gd name="connsiteY35" fmla="*/ 3955144 h 4794127"/>
              <a:gd name="connsiteX36" fmla="*/ 0 w 6168573"/>
              <a:gd name="connsiteY36" fmla="*/ 1977572 h 4794127"/>
              <a:gd name="connsiteX37" fmla="*/ 1977572 w 6168573"/>
              <a:gd name="connsiteY3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77629 w 6168573"/>
              <a:gd name="connsiteY28" fmla="*/ 3910454 h 4794127"/>
              <a:gd name="connsiteX29" fmla="*/ 3977628 w 6168573"/>
              <a:gd name="connsiteY29" fmla="*/ 3910454 h 4794127"/>
              <a:gd name="connsiteX30" fmla="*/ 3964724 w 6168573"/>
              <a:gd name="connsiteY30" fmla="*/ 3918159 h 4794127"/>
              <a:gd name="connsiteX31" fmla="*/ 3396342 w 6168573"/>
              <a:gd name="connsiteY31" fmla="*/ 3541410 h 4794127"/>
              <a:gd name="connsiteX32" fmla="*/ 3156233 w 6168573"/>
              <a:gd name="connsiteY32" fmla="*/ 3589886 h 4794127"/>
              <a:gd name="connsiteX33" fmla="*/ 2920200 w 6168573"/>
              <a:gd name="connsiteY33" fmla="*/ 3716462 h 4794127"/>
              <a:gd name="connsiteX34" fmla="*/ 1977572 w 6168573"/>
              <a:gd name="connsiteY34" fmla="*/ 3955144 h 4794127"/>
              <a:gd name="connsiteX35" fmla="*/ 0 w 6168573"/>
              <a:gd name="connsiteY35" fmla="*/ 1977572 h 4794127"/>
              <a:gd name="connsiteX36" fmla="*/ 1977572 w 6168573"/>
              <a:gd name="connsiteY3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77629 w 6168573"/>
              <a:gd name="connsiteY27" fmla="*/ 3910454 h 4794127"/>
              <a:gd name="connsiteX28" fmla="*/ 3977628 w 6168573"/>
              <a:gd name="connsiteY28" fmla="*/ 3910454 h 4794127"/>
              <a:gd name="connsiteX29" fmla="*/ 3964724 w 6168573"/>
              <a:gd name="connsiteY29" fmla="*/ 3918159 h 4794127"/>
              <a:gd name="connsiteX30" fmla="*/ 3396342 w 6168573"/>
              <a:gd name="connsiteY30" fmla="*/ 3541410 h 4794127"/>
              <a:gd name="connsiteX31" fmla="*/ 3156233 w 6168573"/>
              <a:gd name="connsiteY31" fmla="*/ 3589886 h 4794127"/>
              <a:gd name="connsiteX32" fmla="*/ 2920200 w 6168573"/>
              <a:gd name="connsiteY32" fmla="*/ 3716462 h 4794127"/>
              <a:gd name="connsiteX33" fmla="*/ 1977572 w 6168573"/>
              <a:gd name="connsiteY33" fmla="*/ 3955144 h 4794127"/>
              <a:gd name="connsiteX34" fmla="*/ 0 w 6168573"/>
              <a:gd name="connsiteY34" fmla="*/ 1977572 h 4794127"/>
              <a:gd name="connsiteX35" fmla="*/ 1977572 w 6168573"/>
              <a:gd name="connsiteY3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77629 w 6168573"/>
              <a:gd name="connsiteY26" fmla="*/ 3910454 h 4794127"/>
              <a:gd name="connsiteX27" fmla="*/ 3977628 w 6168573"/>
              <a:gd name="connsiteY27" fmla="*/ 3910454 h 4794127"/>
              <a:gd name="connsiteX28" fmla="*/ 3964724 w 6168573"/>
              <a:gd name="connsiteY28" fmla="*/ 3918159 h 4794127"/>
              <a:gd name="connsiteX29" fmla="*/ 3396342 w 6168573"/>
              <a:gd name="connsiteY29" fmla="*/ 3541410 h 4794127"/>
              <a:gd name="connsiteX30" fmla="*/ 3156233 w 6168573"/>
              <a:gd name="connsiteY30" fmla="*/ 3589886 h 4794127"/>
              <a:gd name="connsiteX31" fmla="*/ 2920200 w 6168573"/>
              <a:gd name="connsiteY31" fmla="*/ 3716462 h 4794127"/>
              <a:gd name="connsiteX32" fmla="*/ 1977572 w 6168573"/>
              <a:gd name="connsiteY32" fmla="*/ 3955144 h 4794127"/>
              <a:gd name="connsiteX33" fmla="*/ 0 w 6168573"/>
              <a:gd name="connsiteY33" fmla="*/ 1977572 h 4794127"/>
              <a:gd name="connsiteX34" fmla="*/ 1977572 w 6168573"/>
              <a:gd name="connsiteY3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77629 w 6168573"/>
              <a:gd name="connsiteY25" fmla="*/ 3910454 h 4794127"/>
              <a:gd name="connsiteX26" fmla="*/ 3977628 w 6168573"/>
              <a:gd name="connsiteY26" fmla="*/ 3910454 h 4794127"/>
              <a:gd name="connsiteX27" fmla="*/ 3964724 w 6168573"/>
              <a:gd name="connsiteY27" fmla="*/ 3918159 h 4794127"/>
              <a:gd name="connsiteX28" fmla="*/ 3396342 w 6168573"/>
              <a:gd name="connsiteY28" fmla="*/ 3541410 h 4794127"/>
              <a:gd name="connsiteX29" fmla="*/ 3156233 w 6168573"/>
              <a:gd name="connsiteY29" fmla="*/ 3589886 h 4794127"/>
              <a:gd name="connsiteX30" fmla="*/ 2920200 w 6168573"/>
              <a:gd name="connsiteY30" fmla="*/ 3716462 h 4794127"/>
              <a:gd name="connsiteX31" fmla="*/ 1977572 w 6168573"/>
              <a:gd name="connsiteY31" fmla="*/ 3955144 h 4794127"/>
              <a:gd name="connsiteX32" fmla="*/ 0 w 6168573"/>
              <a:gd name="connsiteY32" fmla="*/ 1977572 h 4794127"/>
              <a:gd name="connsiteX33" fmla="*/ 1977572 w 6168573"/>
              <a:gd name="connsiteY3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48295 w 6168573"/>
              <a:gd name="connsiteY18" fmla="*/ 2585062 h 4794127"/>
              <a:gd name="connsiteX19" fmla="*/ 5148296 w 6168573"/>
              <a:gd name="connsiteY19" fmla="*/ 2585062 h 4794127"/>
              <a:gd name="connsiteX20" fmla="*/ 5175013 w 6168573"/>
              <a:gd name="connsiteY20" fmla="*/ 2586411 h 4794127"/>
              <a:gd name="connsiteX21" fmla="*/ 6168573 w 6168573"/>
              <a:gd name="connsiteY21" fmla="*/ 3687412 h 4794127"/>
              <a:gd name="connsiteX22" fmla="*/ 5061858 w 6168573"/>
              <a:gd name="connsiteY22" fmla="*/ 4794127 h 4794127"/>
              <a:gd name="connsiteX23" fmla="*/ 4004899 w 6168573"/>
              <a:gd name="connsiteY23" fmla="*/ 4016515 h 4794127"/>
              <a:gd name="connsiteX24" fmla="*/ 3977629 w 6168573"/>
              <a:gd name="connsiteY24" fmla="*/ 3910454 h 4794127"/>
              <a:gd name="connsiteX25" fmla="*/ 3977628 w 6168573"/>
              <a:gd name="connsiteY25" fmla="*/ 3910454 h 4794127"/>
              <a:gd name="connsiteX26" fmla="*/ 3964724 w 6168573"/>
              <a:gd name="connsiteY26" fmla="*/ 3918159 h 4794127"/>
              <a:gd name="connsiteX27" fmla="*/ 3396342 w 6168573"/>
              <a:gd name="connsiteY27" fmla="*/ 3541410 h 4794127"/>
              <a:gd name="connsiteX28" fmla="*/ 3156233 w 6168573"/>
              <a:gd name="connsiteY28" fmla="*/ 3589886 h 4794127"/>
              <a:gd name="connsiteX29" fmla="*/ 2920200 w 6168573"/>
              <a:gd name="connsiteY29" fmla="*/ 3716462 h 4794127"/>
              <a:gd name="connsiteX30" fmla="*/ 1977572 w 6168573"/>
              <a:gd name="connsiteY30" fmla="*/ 3955144 h 4794127"/>
              <a:gd name="connsiteX31" fmla="*/ 0 w 6168573"/>
              <a:gd name="connsiteY31" fmla="*/ 1977572 h 4794127"/>
              <a:gd name="connsiteX32" fmla="*/ 1977572 w 6168573"/>
              <a:gd name="connsiteY3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893837 w 6168573"/>
              <a:gd name="connsiteY12" fmla="*/ 1496847 h 4794127"/>
              <a:gd name="connsiteX13" fmla="*/ 3893837 w 6168573"/>
              <a:gd name="connsiteY13" fmla="*/ 1496845 h 4794127"/>
              <a:gd name="connsiteX14" fmla="*/ 3895452 w 6168573"/>
              <a:gd name="connsiteY14" fmla="*/ 1492696 h 4794127"/>
              <a:gd name="connsiteX15" fmla="*/ 3895480 w 6168573"/>
              <a:gd name="connsiteY15" fmla="*/ 1492881 h 4794127"/>
              <a:gd name="connsiteX16" fmla="*/ 5079873 w 6168573"/>
              <a:gd name="connsiteY16" fmla="*/ 2563703 h 4794127"/>
              <a:gd name="connsiteX17" fmla="*/ 5148295 w 6168573"/>
              <a:gd name="connsiteY17" fmla="*/ 2585062 h 4794127"/>
              <a:gd name="connsiteX18" fmla="*/ 5148296 w 6168573"/>
              <a:gd name="connsiteY18" fmla="*/ 2585062 h 4794127"/>
              <a:gd name="connsiteX19" fmla="*/ 5175013 w 6168573"/>
              <a:gd name="connsiteY19" fmla="*/ 2586411 h 4794127"/>
              <a:gd name="connsiteX20" fmla="*/ 6168573 w 6168573"/>
              <a:gd name="connsiteY20" fmla="*/ 3687412 h 4794127"/>
              <a:gd name="connsiteX21" fmla="*/ 5061858 w 6168573"/>
              <a:gd name="connsiteY21" fmla="*/ 4794127 h 4794127"/>
              <a:gd name="connsiteX22" fmla="*/ 4004899 w 6168573"/>
              <a:gd name="connsiteY22" fmla="*/ 4016515 h 4794127"/>
              <a:gd name="connsiteX23" fmla="*/ 3977629 w 6168573"/>
              <a:gd name="connsiteY23" fmla="*/ 3910454 h 4794127"/>
              <a:gd name="connsiteX24" fmla="*/ 3977628 w 6168573"/>
              <a:gd name="connsiteY24" fmla="*/ 3910454 h 4794127"/>
              <a:gd name="connsiteX25" fmla="*/ 3964724 w 6168573"/>
              <a:gd name="connsiteY25" fmla="*/ 3918159 h 4794127"/>
              <a:gd name="connsiteX26" fmla="*/ 3396342 w 6168573"/>
              <a:gd name="connsiteY26" fmla="*/ 3541410 h 4794127"/>
              <a:gd name="connsiteX27" fmla="*/ 3156233 w 6168573"/>
              <a:gd name="connsiteY27" fmla="*/ 3589886 h 4794127"/>
              <a:gd name="connsiteX28" fmla="*/ 2920200 w 6168573"/>
              <a:gd name="connsiteY28" fmla="*/ 3716462 h 4794127"/>
              <a:gd name="connsiteX29" fmla="*/ 1977572 w 6168573"/>
              <a:gd name="connsiteY29" fmla="*/ 3955144 h 4794127"/>
              <a:gd name="connsiteX30" fmla="*/ 0 w 6168573"/>
              <a:gd name="connsiteY30" fmla="*/ 1977572 h 4794127"/>
              <a:gd name="connsiteX31" fmla="*/ 1977572 w 6168573"/>
              <a:gd name="connsiteY3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893837 w 6168573"/>
              <a:gd name="connsiteY11" fmla="*/ 1496847 h 4794127"/>
              <a:gd name="connsiteX12" fmla="*/ 3893837 w 6168573"/>
              <a:gd name="connsiteY12" fmla="*/ 1496845 h 4794127"/>
              <a:gd name="connsiteX13" fmla="*/ 3895452 w 6168573"/>
              <a:gd name="connsiteY13" fmla="*/ 1492696 h 4794127"/>
              <a:gd name="connsiteX14" fmla="*/ 3895480 w 6168573"/>
              <a:gd name="connsiteY14" fmla="*/ 1492881 h 4794127"/>
              <a:gd name="connsiteX15" fmla="*/ 5079873 w 6168573"/>
              <a:gd name="connsiteY15" fmla="*/ 2563703 h 4794127"/>
              <a:gd name="connsiteX16" fmla="*/ 5148295 w 6168573"/>
              <a:gd name="connsiteY16" fmla="*/ 2585062 h 4794127"/>
              <a:gd name="connsiteX17" fmla="*/ 5148296 w 6168573"/>
              <a:gd name="connsiteY17" fmla="*/ 2585062 h 4794127"/>
              <a:gd name="connsiteX18" fmla="*/ 5175013 w 6168573"/>
              <a:gd name="connsiteY18" fmla="*/ 2586411 h 4794127"/>
              <a:gd name="connsiteX19" fmla="*/ 6168573 w 6168573"/>
              <a:gd name="connsiteY19" fmla="*/ 3687412 h 4794127"/>
              <a:gd name="connsiteX20" fmla="*/ 5061858 w 6168573"/>
              <a:gd name="connsiteY20" fmla="*/ 4794127 h 4794127"/>
              <a:gd name="connsiteX21" fmla="*/ 4004899 w 6168573"/>
              <a:gd name="connsiteY21" fmla="*/ 4016515 h 4794127"/>
              <a:gd name="connsiteX22" fmla="*/ 3977629 w 6168573"/>
              <a:gd name="connsiteY22" fmla="*/ 3910454 h 4794127"/>
              <a:gd name="connsiteX23" fmla="*/ 3977628 w 6168573"/>
              <a:gd name="connsiteY23" fmla="*/ 3910454 h 4794127"/>
              <a:gd name="connsiteX24" fmla="*/ 3964724 w 6168573"/>
              <a:gd name="connsiteY24" fmla="*/ 3918159 h 4794127"/>
              <a:gd name="connsiteX25" fmla="*/ 3396342 w 6168573"/>
              <a:gd name="connsiteY25" fmla="*/ 3541410 h 4794127"/>
              <a:gd name="connsiteX26" fmla="*/ 3156233 w 6168573"/>
              <a:gd name="connsiteY26" fmla="*/ 3589886 h 4794127"/>
              <a:gd name="connsiteX27" fmla="*/ 2920200 w 6168573"/>
              <a:gd name="connsiteY27" fmla="*/ 3716462 h 4794127"/>
              <a:gd name="connsiteX28" fmla="*/ 1977572 w 6168573"/>
              <a:gd name="connsiteY28" fmla="*/ 3955144 h 4794127"/>
              <a:gd name="connsiteX29" fmla="*/ 0 w 6168573"/>
              <a:gd name="connsiteY29" fmla="*/ 1977572 h 4794127"/>
              <a:gd name="connsiteX30" fmla="*/ 1977572 w 6168573"/>
              <a:gd name="connsiteY3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5061859 w 6168573"/>
              <a:gd name="connsiteY5" fmla="*/ 2580697 h 4794127"/>
              <a:gd name="connsiteX6" fmla="*/ 5061858 w 6168573"/>
              <a:gd name="connsiteY6" fmla="*/ 2580697 h 4794127"/>
              <a:gd name="connsiteX7" fmla="*/ 1977572 w 6168573"/>
              <a:gd name="connsiteY7" fmla="*/ 0 h 4794127"/>
              <a:gd name="connsiteX8" fmla="*/ 3866236 w 6168573"/>
              <a:gd name="connsiteY8" fmla="*/ 1389503 h 4794127"/>
              <a:gd name="connsiteX9" fmla="*/ 3893837 w 6168573"/>
              <a:gd name="connsiteY9" fmla="*/ 1496844 h 4794127"/>
              <a:gd name="connsiteX10" fmla="*/ 3893837 w 6168573"/>
              <a:gd name="connsiteY10" fmla="*/ 1496847 h 4794127"/>
              <a:gd name="connsiteX11" fmla="*/ 3893837 w 6168573"/>
              <a:gd name="connsiteY11" fmla="*/ 1496845 h 4794127"/>
              <a:gd name="connsiteX12" fmla="*/ 3895452 w 6168573"/>
              <a:gd name="connsiteY12" fmla="*/ 1492696 h 4794127"/>
              <a:gd name="connsiteX13" fmla="*/ 3895480 w 6168573"/>
              <a:gd name="connsiteY13" fmla="*/ 1492881 h 4794127"/>
              <a:gd name="connsiteX14" fmla="*/ 5079873 w 6168573"/>
              <a:gd name="connsiteY14" fmla="*/ 2563703 h 4794127"/>
              <a:gd name="connsiteX15" fmla="*/ 5148295 w 6168573"/>
              <a:gd name="connsiteY15" fmla="*/ 2585062 h 4794127"/>
              <a:gd name="connsiteX16" fmla="*/ 5148296 w 6168573"/>
              <a:gd name="connsiteY16" fmla="*/ 2585062 h 4794127"/>
              <a:gd name="connsiteX17" fmla="*/ 5175013 w 6168573"/>
              <a:gd name="connsiteY17" fmla="*/ 2586411 h 4794127"/>
              <a:gd name="connsiteX18" fmla="*/ 6168573 w 6168573"/>
              <a:gd name="connsiteY18" fmla="*/ 3687412 h 4794127"/>
              <a:gd name="connsiteX19" fmla="*/ 5061858 w 6168573"/>
              <a:gd name="connsiteY19" fmla="*/ 4794127 h 4794127"/>
              <a:gd name="connsiteX20" fmla="*/ 4004899 w 6168573"/>
              <a:gd name="connsiteY20" fmla="*/ 4016515 h 4794127"/>
              <a:gd name="connsiteX21" fmla="*/ 3977629 w 6168573"/>
              <a:gd name="connsiteY21" fmla="*/ 3910454 h 4794127"/>
              <a:gd name="connsiteX22" fmla="*/ 3977628 w 6168573"/>
              <a:gd name="connsiteY22" fmla="*/ 3910454 h 4794127"/>
              <a:gd name="connsiteX23" fmla="*/ 3964724 w 6168573"/>
              <a:gd name="connsiteY23" fmla="*/ 3918159 h 4794127"/>
              <a:gd name="connsiteX24" fmla="*/ 3396342 w 6168573"/>
              <a:gd name="connsiteY24" fmla="*/ 3541410 h 4794127"/>
              <a:gd name="connsiteX25" fmla="*/ 3156233 w 6168573"/>
              <a:gd name="connsiteY25" fmla="*/ 3589886 h 4794127"/>
              <a:gd name="connsiteX26" fmla="*/ 2920200 w 6168573"/>
              <a:gd name="connsiteY26" fmla="*/ 3716462 h 4794127"/>
              <a:gd name="connsiteX27" fmla="*/ 1977572 w 6168573"/>
              <a:gd name="connsiteY27" fmla="*/ 3955144 h 4794127"/>
              <a:gd name="connsiteX28" fmla="*/ 0 w 6168573"/>
              <a:gd name="connsiteY28" fmla="*/ 1977572 h 4794127"/>
              <a:gd name="connsiteX29" fmla="*/ 1977572 w 6168573"/>
              <a:gd name="connsiteY2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5061859 w 6168573"/>
              <a:gd name="connsiteY4" fmla="*/ 2580697 h 4794127"/>
              <a:gd name="connsiteX5" fmla="*/ 5061858 w 6168573"/>
              <a:gd name="connsiteY5" fmla="*/ 2580697 h 4794127"/>
              <a:gd name="connsiteX6" fmla="*/ 1977572 w 6168573"/>
              <a:gd name="connsiteY6" fmla="*/ 0 h 4794127"/>
              <a:gd name="connsiteX7" fmla="*/ 3866236 w 6168573"/>
              <a:gd name="connsiteY7" fmla="*/ 1389503 h 4794127"/>
              <a:gd name="connsiteX8" fmla="*/ 3893837 w 6168573"/>
              <a:gd name="connsiteY8" fmla="*/ 1496844 h 4794127"/>
              <a:gd name="connsiteX9" fmla="*/ 3893837 w 6168573"/>
              <a:gd name="connsiteY9" fmla="*/ 1496847 h 4794127"/>
              <a:gd name="connsiteX10" fmla="*/ 3893837 w 6168573"/>
              <a:gd name="connsiteY10" fmla="*/ 1496845 h 4794127"/>
              <a:gd name="connsiteX11" fmla="*/ 3895452 w 6168573"/>
              <a:gd name="connsiteY11" fmla="*/ 1492696 h 4794127"/>
              <a:gd name="connsiteX12" fmla="*/ 3895480 w 6168573"/>
              <a:gd name="connsiteY12" fmla="*/ 1492881 h 4794127"/>
              <a:gd name="connsiteX13" fmla="*/ 5079873 w 6168573"/>
              <a:gd name="connsiteY13" fmla="*/ 2563703 h 4794127"/>
              <a:gd name="connsiteX14" fmla="*/ 5148295 w 6168573"/>
              <a:gd name="connsiteY14" fmla="*/ 2585062 h 4794127"/>
              <a:gd name="connsiteX15" fmla="*/ 5148296 w 6168573"/>
              <a:gd name="connsiteY15" fmla="*/ 2585062 h 4794127"/>
              <a:gd name="connsiteX16" fmla="*/ 5175013 w 6168573"/>
              <a:gd name="connsiteY16" fmla="*/ 2586411 h 4794127"/>
              <a:gd name="connsiteX17" fmla="*/ 6168573 w 6168573"/>
              <a:gd name="connsiteY17" fmla="*/ 3687412 h 4794127"/>
              <a:gd name="connsiteX18" fmla="*/ 5061858 w 6168573"/>
              <a:gd name="connsiteY18" fmla="*/ 4794127 h 4794127"/>
              <a:gd name="connsiteX19" fmla="*/ 4004899 w 6168573"/>
              <a:gd name="connsiteY19" fmla="*/ 4016515 h 4794127"/>
              <a:gd name="connsiteX20" fmla="*/ 3977629 w 6168573"/>
              <a:gd name="connsiteY20" fmla="*/ 3910454 h 4794127"/>
              <a:gd name="connsiteX21" fmla="*/ 3977628 w 6168573"/>
              <a:gd name="connsiteY21" fmla="*/ 3910454 h 4794127"/>
              <a:gd name="connsiteX22" fmla="*/ 3964724 w 6168573"/>
              <a:gd name="connsiteY22" fmla="*/ 3918159 h 4794127"/>
              <a:gd name="connsiteX23" fmla="*/ 3396342 w 6168573"/>
              <a:gd name="connsiteY23" fmla="*/ 3541410 h 4794127"/>
              <a:gd name="connsiteX24" fmla="*/ 3156233 w 6168573"/>
              <a:gd name="connsiteY24" fmla="*/ 3589886 h 4794127"/>
              <a:gd name="connsiteX25" fmla="*/ 2920200 w 6168573"/>
              <a:gd name="connsiteY25" fmla="*/ 3716462 h 4794127"/>
              <a:gd name="connsiteX26" fmla="*/ 1977572 w 6168573"/>
              <a:gd name="connsiteY26" fmla="*/ 3955144 h 4794127"/>
              <a:gd name="connsiteX27" fmla="*/ 0 w 6168573"/>
              <a:gd name="connsiteY27" fmla="*/ 1977572 h 4794127"/>
              <a:gd name="connsiteX28" fmla="*/ 1977572 w 6168573"/>
              <a:gd name="connsiteY2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5061859 w 6168573"/>
              <a:gd name="connsiteY3" fmla="*/ 2580697 h 4794127"/>
              <a:gd name="connsiteX4" fmla="*/ 5061858 w 6168573"/>
              <a:gd name="connsiteY4" fmla="*/ 2580697 h 4794127"/>
              <a:gd name="connsiteX5" fmla="*/ 1977572 w 6168573"/>
              <a:gd name="connsiteY5" fmla="*/ 0 h 4794127"/>
              <a:gd name="connsiteX6" fmla="*/ 3866236 w 6168573"/>
              <a:gd name="connsiteY6" fmla="*/ 1389503 h 4794127"/>
              <a:gd name="connsiteX7" fmla="*/ 3893837 w 6168573"/>
              <a:gd name="connsiteY7" fmla="*/ 1496844 h 4794127"/>
              <a:gd name="connsiteX8" fmla="*/ 3893837 w 6168573"/>
              <a:gd name="connsiteY8" fmla="*/ 1496847 h 4794127"/>
              <a:gd name="connsiteX9" fmla="*/ 3893837 w 6168573"/>
              <a:gd name="connsiteY9" fmla="*/ 1496845 h 4794127"/>
              <a:gd name="connsiteX10" fmla="*/ 3895452 w 6168573"/>
              <a:gd name="connsiteY10" fmla="*/ 1492696 h 4794127"/>
              <a:gd name="connsiteX11" fmla="*/ 3895480 w 6168573"/>
              <a:gd name="connsiteY11" fmla="*/ 1492881 h 4794127"/>
              <a:gd name="connsiteX12" fmla="*/ 5079873 w 6168573"/>
              <a:gd name="connsiteY12" fmla="*/ 2563703 h 4794127"/>
              <a:gd name="connsiteX13" fmla="*/ 5148295 w 6168573"/>
              <a:gd name="connsiteY13" fmla="*/ 2585062 h 4794127"/>
              <a:gd name="connsiteX14" fmla="*/ 5148296 w 6168573"/>
              <a:gd name="connsiteY14" fmla="*/ 2585062 h 4794127"/>
              <a:gd name="connsiteX15" fmla="*/ 5175013 w 6168573"/>
              <a:gd name="connsiteY15" fmla="*/ 2586411 h 4794127"/>
              <a:gd name="connsiteX16" fmla="*/ 6168573 w 6168573"/>
              <a:gd name="connsiteY16" fmla="*/ 3687412 h 4794127"/>
              <a:gd name="connsiteX17" fmla="*/ 5061858 w 6168573"/>
              <a:gd name="connsiteY17" fmla="*/ 4794127 h 4794127"/>
              <a:gd name="connsiteX18" fmla="*/ 4004899 w 6168573"/>
              <a:gd name="connsiteY18" fmla="*/ 4016515 h 4794127"/>
              <a:gd name="connsiteX19" fmla="*/ 3977629 w 6168573"/>
              <a:gd name="connsiteY19" fmla="*/ 3910454 h 4794127"/>
              <a:gd name="connsiteX20" fmla="*/ 3977628 w 6168573"/>
              <a:gd name="connsiteY20" fmla="*/ 3910454 h 4794127"/>
              <a:gd name="connsiteX21" fmla="*/ 3964724 w 6168573"/>
              <a:gd name="connsiteY21" fmla="*/ 3918159 h 4794127"/>
              <a:gd name="connsiteX22" fmla="*/ 3396342 w 6168573"/>
              <a:gd name="connsiteY22" fmla="*/ 3541410 h 4794127"/>
              <a:gd name="connsiteX23" fmla="*/ 3156233 w 6168573"/>
              <a:gd name="connsiteY23" fmla="*/ 3589886 h 4794127"/>
              <a:gd name="connsiteX24" fmla="*/ 2920200 w 6168573"/>
              <a:gd name="connsiteY24" fmla="*/ 3716462 h 4794127"/>
              <a:gd name="connsiteX25" fmla="*/ 1977572 w 6168573"/>
              <a:gd name="connsiteY25" fmla="*/ 3955144 h 4794127"/>
              <a:gd name="connsiteX26" fmla="*/ 0 w 6168573"/>
              <a:gd name="connsiteY26" fmla="*/ 1977572 h 4794127"/>
              <a:gd name="connsiteX27" fmla="*/ 1977572 w 6168573"/>
              <a:gd name="connsiteY27" fmla="*/ 0 h 4794127"/>
              <a:gd name="connsiteX0" fmla="*/ 5061858 w 6168573"/>
              <a:gd name="connsiteY0" fmla="*/ 2580697 h 4794127"/>
              <a:gd name="connsiteX1" fmla="*/ 4948703 w 6168573"/>
              <a:gd name="connsiteY1" fmla="*/ 2586411 h 4794127"/>
              <a:gd name="connsiteX2" fmla="*/ 5061859 w 6168573"/>
              <a:gd name="connsiteY2" fmla="*/ 2580697 h 4794127"/>
              <a:gd name="connsiteX3" fmla="*/ 5061858 w 6168573"/>
              <a:gd name="connsiteY3" fmla="*/ 2580697 h 4794127"/>
              <a:gd name="connsiteX4" fmla="*/ 1977572 w 6168573"/>
              <a:gd name="connsiteY4" fmla="*/ 0 h 4794127"/>
              <a:gd name="connsiteX5" fmla="*/ 3866236 w 6168573"/>
              <a:gd name="connsiteY5" fmla="*/ 1389503 h 4794127"/>
              <a:gd name="connsiteX6" fmla="*/ 3893837 w 6168573"/>
              <a:gd name="connsiteY6" fmla="*/ 1496844 h 4794127"/>
              <a:gd name="connsiteX7" fmla="*/ 3893837 w 6168573"/>
              <a:gd name="connsiteY7" fmla="*/ 1496847 h 4794127"/>
              <a:gd name="connsiteX8" fmla="*/ 3893837 w 6168573"/>
              <a:gd name="connsiteY8" fmla="*/ 1496845 h 4794127"/>
              <a:gd name="connsiteX9" fmla="*/ 3895452 w 6168573"/>
              <a:gd name="connsiteY9" fmla="*/ 1492696 h 4794127"/>
              <a:gd name="connsiteX10" fmla="*/ 3895480 w 6168573"/>
              <a:gd name="connsiteY10" fmla="*/ 1492881 h 4794127"/>
              <a:gd name="connsiteX11" fmla="*/ 5079873 w 6168573"/>
              <a:gd name="connsiteY11" fmla="*/ 2563703 h 4794127"/>
              <a:gd name="connsiteX12" fmla="*/ 5148295 w 6168573"/>
              <a:gd name="connsiteY12" fmla="*/ 2585062 h 4794127"/>
              <a:gd name="connsiteX13" fmla="*/ 5148296 w 6168573"/>
              <a:gd name="connsiteY13" fmla="*/ 2585062 h 4794127"/>
              <a:gd name="connsiteX14" fmla="*/ 5175013 w 6168573"/>
              <a:gd name="connsiteY14" fmla="*/ 2586411 h 4794127"/>
              <a:gd name="connsiteX15" fmla="*/ 6168573 w 6168573"/>
              <a:gd name="connsiteY15" fmla="*/ 3687412 h 4794127"/>
              <a:gd name="connsiteX16" fmla="*/ 5061858 w 6168573"/>
              <a:gd name="connsiteY16" fmla="*/ 4794127 h 4794127"/>
              <a:gd name="connsiteX17" fmla="*/ 4004899 w 6168573"/>
              <a:gd name="connsiteY17" fmla="*/ 4016515 h 4794127"/>
              <a:gd name="connsiteX18" fmla="*/ 3977629 w 6168573"/>
              <a:gd name="connsiteY18" fmla="*/ 3910454 h 4794127"/>
              <a:gd name="connsiteX19" fmla="*/ 3977628 w 6168573"/>
              <a:gd name="connsiteY19" fmla="*/ 3910454 h 4794127"/>
              <a:gd name="connsiteX20" fmla="*/ 3964724 w 6168573"/>
              <a:gd name="connsiteY20" fmla="*/ 3918159 h 4794127"/>
              <a:gd name="connsiteX21" fmla="*/ 3396342 w 6168573"/>
              <a:gd name="connsiteY21" fmla="*/ 3541410 h 4794127"/>
              <a:gd name="connsiteX22" fmla="*/ 3156233 w 6168573"/>
              <a:gd name="connsiteY22" fmla="*/ 3589886 h 4794127"/>
              <a:gd name="connsiteX23" fmla="*/ 2920200 w 6168573"/>
              <a:gd name="connsiteY23" fmla="*/ 3716462 h 4794127"/>
              <a:gd name="connsiteX24" fmla="*/ 1977572 w 6168573"/>
              <a:gd name="connsiteY24" fmla="*/ 3955144 h 4794127"/>
              <a:gd name="connsiteX25" fmla="*/ 0 w 6168573"/>
              <a:gd name="connsiteY25" fmla="*/ 1977572 h 4794127"/>
              <a:gd name="connsiteX26" fmla="*/ 1977572 w 6168573"/>
              <a:gd name="connsiteY26" fmla="*/ 0 h 4794127"/>
              <a:gd name="connsiteX0" fmla="*/ 5061858 w 6168573"/>
              <a:gd name="connsiteY0" fmla="*/ 2580697 h 4794127"/>
              <a:gd name="connsiteX1" fmla="*/ 5061859 w 6168573"/>
              <a:gd name="connsiteY1" fmla="*/ 2580697 h 4794127"/>
              <a:gd name="connsiteX2" fmla="*/ 5061858 w 6168573"/>
              <a:gd name="connsiteY2" fmla="*/ 2580697 h 4794127"/>
              <a:gd name="connsiteX3" fmla="*/ 1977572 w 6168573"/>
              <a:gd name="connsiteY3" fmla="*/ 0 h 4794127"/>
              <a:gd name="connsiteX4" fmla="*/ 3866236 w 6168573"/>
              <a:gd name="connsiteY4" fmla="*/ 1389503 h 4794127"/>
              <a:gd name="connsiteX5" fmla="*/ 3893837 w 6168573"/>
              <a:gd name="connsiteY5" fmla="*/ 1496844 h 4794127"/>
              <a:gd name="connsiteX6" fmla="*/ 3893837 w 6168573"/>
              <a:gd name="connsiteY6" fmla="*/ 1496847 h 4794127"/>
              <a:gd name="connsiteX7" fmla="*/ 3893837 w 6168573"/>
              <a:gd name="connsiteY7" fmla="*/ 1496845 h 4794127"/>
              <a:gd name="connsiteX8" fmla="*/ 3895452 w 6168573"/>
              <a:gd name="connsiteY8" fmla="*/ 1492696 h 4794127"/>
              <a:gd name="connsiteX9" fmla="*/ 3895480 w 6168573"/>
              <a:gd name="connsiteY9" fmla="*/ 1492881 h 4794127"/>
              <a:gd name="connsiteX10" fmla="*/ 5079873 w 6168573"/>
              <a:gd name="connsiteY10" fmla="*/ 2563703 h 4794127"/>
              <a:gd name="connsiteX11" fmla="*/ 5148295 w 6168573"/>
              <a:gd name="connsiteY11" fmla="*/ 2585062 h 4794127"/>
              <a:gd name="connsiteX12" fmla="*/ 5148296 w 6168573"/>
              <a:gd name="connsiteY12" fmla="*/ 2585062 h 4794127"/>
              <a:gd name="connsiteX13" fmla="*/ 5175013 w 6168573"/>
              <a:gd name="connsiteY13" fmla="*/ 2586411 h 4794127"/>
              <a:gd name="connsiteX14" fmla="*/ 6168573 w 6168573"/>
              <a:gd name="connsiteY14" fmla="*/ 3687412 h 4794127"/>
              <a:gd name="connsiteX15" fmla="*/ 5061858 w 6168573"/>
              <a:gd name="connsiteY15" fmla="*/ 4794127 h 4794127"/>
              <a:gd name="connsiteX16" fmla="*/ 4004899 w 6168573"/>
              <a:gd name="connsiteY16" fmla="*/ 4016515 h 4794127"/>
              <a:gd name="connsiteX17" fmla="*/ 3977629 w 6168573"/>
              <a:gd name="connsiteY17" fmla="*/ 3910454 h 4794127"/>
              <a:gd name="connsiteX18" fmla="*/ 3977628 w 6168573"/>
              <a:gd name="connsiteY18" fmla="*/ 3910454 h 4794127"/>
              <a:gd name="connsiteX19" fmla="*/ 3964724 w 6168573"/>
              <a:gd name="connsiteY19" fmla="*/ 3918159 h 4794127"/>
              <a:gd name="connsiteX20" fmla="*/ 3396342 w 6168573"/>
              <a:gd name="connsiteY20" fmla="*/ 3541410 h 4794127"/>
              <a:gd name="connsiteX21" fmla="*/ 3156233 w 6168573"/>
              <a:gd name="connsiteY21" fmla="*/ 3589886 h 4794127"/>
              <a:gd name="connsiteX22" fmla="*/ 2920200 w 6168573"/>
              <a:gd name="connsiteY22" fmla="*/ 3716462 h 4794127"/>
              <a:gd name="connsiteX23" fmla="*/ 1977572 w 6168573"/>
              <a:gd name="connsiteY23" fmla="*/ 3955144 h 4794127"/>
              <a:gd name="connsiteX24" fmla="*/ 0 w 6168573"/>
              <a:gd name="connsiteY24" fmla="*/ 1977572 h 4794127"/>
              <a:gd name="connsiteX25" fmla="*/ 1977572 w 6168573"/>
              <a:gd name="connsiteY25"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48296 w 6168573"/>
              <a:gd name="connsiteY9" fmla="*/ 2585062 h 4794127"/>
              <a:gd name="connsiteX10" fmla="*/ 5175013 w 6168573"/>
              <a:gd name="connsiteY10" fmla="*/ 2586411 h 4794127"/>
              <a:gd name="connsiteX11" fmla="*/ 6168573 w 6168573"/>
              <a:gd name="connsiteY11" fmla="*/ 3687412 h 4794127"/>
              <a:gd name="connsiteX12" fmla="*/ 5061858 w 6168573"/>
              <a:gd name="connsiteY12" fmla="*/ 4794127 h 4794127"/>
              <a:gd name="connsiteX13" fmla="*/ 4004899 w 6168573"/>
              <a:gd name="connsiteY13" fmla="*/ 4016515 h 4794127"/>
              <a:gd name="connsiteX14" fmla="*/ 3977629 w 6168573"/>
              <a:gd name="connsiteY14" fmla="*/ 3910454 h 4794127"/>
              <a:gd name="connsiteX15" fmla="*/ 3977628 w 6168573"/>
              <a:gd name="connsiteY15" fmla="*/ 3910454 h 4794127"/>
              <a:gd name="connsiteX16" fmla="*/ 3964724 w 6168573"/>
              <a:gd name="connsiteY16" fmla="*/ 3918159 h 4794127"/>
              <a:gd name="connsiteX17" fmla="*/ 3396342 w 6168573"/>
              <a:gd name="connsiteY17" fmla="*/ 3541410 h 4794127"/>
              <a:gd name="connsiteX18" fmla="*/ 3156233 w 6168573"/>
              <a:gd name="connsiteY18" fmla="*/ 3589886 h 4794127"/>
              <a:gd name="connsiteX19" fmla="*/ 2920200 w 6168573"/>
              <a:gd name="connsiteY19" fmla="*/ 3716462 h 4794127"/>
              <a:gd name="connsiteX20" fmla="*/ 1977572 w 6168573"/>
              <a:gd name="connsiteY20" fmla="*/ 3955144 h 4794127"/>
              <a:gd name="connsiteX21" fmla="*/ 0 w 6168573"/>
              <a:gd name="connsiteY21" fmla="*/ 1977572 h 4794127"/>
              <a:gd name="connsiteX22" fmla="*/ 1977572 w 6168573"/>
              <a:gd name="connsiteY22"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75013 w 6168573"/>
              <a:gd name="connsiteY9" fmla="*/ 2586411 h 4794127"/>
              <a:gd name="connsiteX10" fmla="*/ 6168573 w 6168573"/>
              <a:gd name="connsiteY10" fmla="*/ 3687412 h 4794127"/>
              <a:gd name="connsiteX11" fmla="*/ 5061858 w 6168573"/>
              <a:gd name="connsiteY11" fmla="*/ 4794127 h 4794127"/>
              <a:gd name="connsiteX12" fmla="*/ 4004899 w 6168573"/>
              <a:gd name="connsiteY12" fmla="*/ 4016515 h 4794127"/>
              <a:gd name="connsiteX13" fmla="*/ 3977629 w 6168573"/>
              <a:gd name="connsiteY13" fmla="*/ 3910454 h 4794127"/>
              <a:gd name="connsiteX14" fmla="*/ 3977628 w 6168573"/>
              <a:gd name="connsiteY14" fmla="*/ 3910454 h 4794127"/>
              <a:gd name="connsiteX15" fmla="*/ 3964724 w 6168573"/>
              <a:gd name="connsiteY15" fmla="*/ 3918159 h 4794127"/>
              <a:gd name="connsiteX16" fmla="*/ 3396342 w 6168573"/>
              <a:gd name="connsiteY16" fmla="*/ 3541410 h 4794127"/>
              <a:gd name="connsiteX17" fmla="*/ 3156233 w 6168573"/>
              <a:gd name="connsiteY17" fmla="*/ 3589886 h 4794127"/>
              <a:gd name="connsiteX18" fmla="*/ 2920200 w 6168573"/>
              <a:gd name="connsiteY18" fmla="*/ 3716462 h 4794127"/>
              <a:gd name="connsiteX19" fmla="*/ 1977572 w 6168573"/>
              <a:gd name="connsiteY19" fmla="*/ 3955144 h 4794127"/>
              <a:gd name="connsiteX20" fmla="*/ 0 w 6168573"/>
              <a:gd name="connsiteY20" fmla="*/ 1977572 h 4794127"/>
              <a:gd name="connsiteX21" fmla="*/ 1977572 w 6168573"/>
              <a:gd name="connsiteY21"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77628 w 6168573"/>
              <a:gd name="connsiteY13" fmla="*/ 3910454 h 4794127"/>
              <a:gd name="connsiteX14" fmla="*/ 3964724 w 6168573"/>
              <a:gd name="connsiteY14" fmla="*/ 3918159 h 4794127"/>
              <a:gd name="connsiteX15" fmla="*/ 3396342 w 6168573"/>
              <a:gd name="connsiteY15" fmla="*/ 3541410 h 4794127"/>
              <a:gd name="connsiteX16" fmla="*/ 3156233 w 6168573"/>
              <a:gd name="connsiteY16" fmla="*/ 3589886 h 4794127"/>
              <a:gd name="connsiteX17" fmla="*/ 2920200 w 6168573"/>
              <a:gd name="connsiteY17" fmla="*/ 3716462 h 4794127"/>
              <a:gd name="connsiteX18" fmla="*/ 1977572 w 6168573"/>
              <a:gd name="connsiteY18" fmla="*/ 3955144 h 4794127"/>
              <a:gd name="connsiteX19" fmla="*/ 0 w 6168573"/>
              <a:gd name="connsiteY19" fmla="*/ 1977572 h 4794127"/>
              <a:gd name="connsiteX20" fmla="*/ 1977572 w 6168573"/>
              <a:gd name="connsiteY20"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64724 w 6168573"/>
              <a:gd name="connsiteY13" fmla="*/ 3918159 h 4794127"/>
              <a:gd name="connsiteX14" fmla="*/ 3396342 w 6168573"/>
              <a:gd name="connsiteY14" fmla="*/ 3541410 h 4794127"/>
              <a:gd name="connsiteX15" fmla="*/ 3156233 w 6168573"/>
              <a:gd name="connsiteY15" fmla="*/ 3589886 h 4794127"/>
              <a:gd name="connsiteX16" fmla="*/ 2920200 w 6168573"/>
              <a:gd name="connsiteY16" fmla="*/ 3716462 h 4794127"/>
              <a:gd name="connsiteX17" fmla="*/ 1977572 w 6168573"/>
              <a:gd name="connsiteY17" fmla="*/ 3955144 h 4794127"/>
              <a:gd name="connsiteX18" fmla="*/ 0 w 6168573"/>
              <a:gd name="connsiteY18" fmla="*/ 1977572 h 4794127"/>
              <a:gd name="connsiteX19" fmla="*/ 1977572 w 6168573"/>
              <a:gd name="connsiteY19"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64724 w 6168573"/>
              <a:gd name="connsiteY12" fmla="*/ 3918159 h 4794127"/>
              <a:gd name="connsiteX13" fmla="*/ 3396342 w 6168573"/>
              <a:gd name="connsiteY13" fmla="*/ 3541410 h 4794127"/>
              <a:gd name="connsiteX14" fmla="*/ 3156233 w 6168573"/>
              <a:gd name="connsiteY14" fmla="*/ 3589886 h 4794127"/>
              <a:gd name="connsiteX15" fmla="*/ 2920200 w 6168573"/>
              <a:gd name="connsiteY15" fmla="*/ 3716462 h 4794127"/>
              <a:gd name="connsiteX16" fmla="*/ 1977572 w 6168573"/>
              <a:gd name="connsiteY16" fmla="*/ 3955144 h 4794127"/>
              <a:gd name="connsiteX17" fmla="*/ 0 w 6168573"/>
              <a:gd name="connsiteY17" fmla="*/ 1977572 h 4794127"/>
              <a:gd name="connsiteX18" fmla="*/ 1977572 w 6168573"/>
              <a:gd name="connsiteY18" fmla="*/ 0 h 479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1" name="文本框 60"/>
          <p:cNvSpPr txBox="1"/>
          <p:nvPr/>
        </p:nvSpPr>
        <p:spPr>
          <a:xfrm>
            <a:off x="4040416" y="3551291"/>
            <a:ext cx="3775393" cy="523220"/>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单击此处添加目录标题</a:t>
            </a:r>
          </a:p>
        </p:txBody>
      </p:sp>
    </p:spTree>
    <p:extLst>
      <p:ext uri="{BB962C8B-B14F-4D97-AF65-F5344CB8AC3E}">
        <p14:creationId xmlns:p14="http://schemas.microsoft.com/office/powerpoint/2010/main" val="2686409085"/>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形状 1"/>
          <p:cNvSpPr/>
          <p:nvPr/>
        </p:nvSpPr>
        <p:spPr>
          <a:xfrm rot="5400000">
            <a:off x="1391412" y="2143046"/>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形状 3"/>
          <p:cNvSpPr/>
          <p:nvPr/>
        </p:nvSpPr>
        <p:spPr>
          <a:xfrm rot="7039993">
            <a:off x="3913572" y="2143048"/>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p:cNvSpPr/>
          <p:nvPr/>
        </p:nvSpPr>
        <p:spPr>
          <a:xfrm rot="9650422">
            <a:off x="6435732" y="2143048"/>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rot="19154858">
            <a:off x="8957893" y="2143050"/>
            <a:ext cx="1842696" cy="1965779"/>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2079356" y="2802769"/>
            <a:ext cx="697627"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01</a:t>
            </a:r>
            <a:endParaRPr lang="zh-CN" altLang="en-US" sz="3600" b="1" dirty="0">
              <a:solidFill>
                <a:schemeClr val="bg1">
                  <a:lumMod val="95000"/>
                </a:schemeClr>
              </a:solidFill>
            </a:endParaRPr>
          </a:p>
        </p:txBody>
      </p:sp>
      <p:sp>
        <p:nvSpPr>
          <p:cNvPr id="9" name="文本框 8"/>
          <p:cNvSpPr txBox="1"/>
          <p:nvPr/>
        </p:nvSpPr>
        <p:spPr>
          <a:xfrm>
            <a:off x="4631675" y="2802769"/>
            <a:ext cx="697628"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02</a:t>
            </a:r>
            <a:endParaRPr lang="zh-CN" altLang="en-US" sz="3600" b="1" dirty="0">
              <a:solidFill>
                <a:schemeClr val="bg1">
                  <a:lumMod val="95000"/>
                </a:schemeClr>
              </a:solidFill>
            </a:endParaRPr>
          </a:p>
        </p:txBody>
      </p:sp>
      <p:sp>
        <p:nvSpPr>
          <p:cNvPr id="10" name="文本框 9"/>
          <p:cNvSpPr txBox="1"/>
          <p:nvPr/>
        </p:nvSpPr>
        <p:spPr>
          <a:xfrm>
            <a:off x="7057600" y="2802769"/>
            <a:ext cx="697628"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03</a:t>
            </a:r>
            <a:endParaRPr lang="zh-CN" altLang="en-US" sz="3600" b="1" dirty="0">
              <a:solidFill>
                <a:schemeClr val="bg1">
                  <a:lumMod val="95000"/>
                </a:schemeClr>
              </a:solidFill>
            </a:endParaRPr>
          </a:p>
        </p:txBody>
      </p:sp>
      <p:sp>
        <p:nvSpPr>
          <p:cNvPr id="11" name="文本框 10"/>
          <p:cNvSpPr txBox="1"/>
          <p:nvPr/>
        </p:nvSpPr>
        <p:spPr>
          <a:xfrm>
            <a:off x="9382848" y="2802769"/>
            <a:ext cx="697628" cy="646331"/>
          </a:xfrm>
          <a:prstGeom prst="rect">
            <a:avLst/>
          </a:prstGeom>
          <a:noFill/>
        </p:spPr>
        <p:txBody>
          <a:bodyPr wrap="none" rtlCol="0">
            <a:spAutoFit/>
            <a:scene3d>
              <a:camera prst="orthographicFront"/>
              <a:lightRig rig="threePt" dir="t"/>
            </a:scene3d>
            <a:sp3d contourW="12700"/>
          </a:bodyPr>
          <a:lstStyle/>
          <a:p>
            <a:pPr algn="ctr"/>
            <a:r>
              <a:rPr lang="en-US" altLang="zh-CN" sz="3600" b="1" dirty="0">
                <a:solidFill>
                  <a:schemeClr val="bg1">
                    <a:lumMod val="95000"/>
                  </a:schemeClr>
                </a:solidFill>
              </a:rPr>
              <a:t>04</a:t>
            </a:r>
            <a:endParaRPr lang="zh-CN" altLang="en-US" sz="3600" b="1" dirty="0">
              <a:solidFill>
                <a:schemeClr val="bg1">
                  <a:lumMod val="95000"/>
                </a:schemeClr>
              </a:solidFill>
            </a:endParaRPr>
          </a:p>
        </p:txBody>
      </p:sp>
      <p:sp>
        <p:nvSpPr>
          <p:cNvPr id="12" name="文本框 11"/>
          <p:cNvSpPr txBox="1"/>
          <p:nvPr/>
        </p:nvSpPr>
        <p:spPr>
          <a:xfrm>
            <a:off x="4310896" y="359876"/>
            <a:ext cx="3570208" cy="830997"/>
          </a:xfrm>
          <a:prstGeom prst="rect">
            <a:avLst/>
          </a:prstGeom>
          <a:noFill/>
        </p:spPr>
        <p:txBody>
          <a:bodyPr wrap="none" rtlCol="0">
            <a:spAutoFit/>
            <a:scene3d>
              <a:camera prst="orthographicFront"/>
              <a:lightRig rig="threePt" dir="t"/>
            </a:scene3d>
            <a:sp3d contourW="12700"/>
          </a:bodyPr>
          <a:lstStyle/>
          <a:p>
            <a:pPr algn="ctr"/>
            <a:r>
              <a:rPr lang="en-US" altLang="zh-CN" sz="4800" b="1" dirty="0">
                <a:solidFill>
                  <a:schemeClr val="tx1">
                    <a:lumMod val="65000"/>
                    <a:lumOff val="35000"/>
                  </a:schemeClr>
                </a:solidFill>
              </a:rPr>
              <a:t>CONTENTS</a:t>
            </a:r>
            <a:endParaRPr lang="zh-CN" altLang="en-US" sz="4800" b="1" dirty="0">
              <a:solidFill>
                <a:schemeClr val="tx1">
                  <a:lumMod val="65000"/>
                  <a:lumOff val="35000"/>
                </a:schemeClr>
              </a:solidFill>
            </a:endParaRPr>
          </a:p>
        </p:txBody>
      </p:sp>
      <p:grpSp>
        <p:nvGrpSpPr>
          <p:cNvPr id="15" name="组合 14"/>
          <p:cNvGrpSpPr/>
          <p:nvPr/>
        </p:nvGrpSpPr>
        <p:grpSpPr>
          <a:xfrm>
            <a:off x="1205415" y="4508795"/>
            <a:ext cx="2343908" cy="861621"/>
            <a:chOff x="1207287" y="4292895"/>
            <a:chExt cx="2343908" cy="861621"/>
          </a:xfrm>
        </p:grpSpPr>
        <p:sp>
          <p:nvSpPr>
            <p:cNvPr id="13" name="文本框 12"/>
            <p:cNvSpPr txBox="1"/>
            <p:nvPr/>
          </p:nvSpPr>
          <p:spPr>
            <a:xfrm>
              <a:off x="1209690" y="4292895"/>
              <a:ext cx="2339102" cy="523220"/>
            </a:xfrm>
            <a:prstGeom prst="rect">
              <a:avLst/>
            </a:prstGeom>
            <a:noFill/>
          </p:spPr>
          <p:txBody>
            <a:bodyPr wrap="none" rtlCol="0">
              <a:spAutoFit/>
              <a:scene3d>
                <a:camera prst="orthographicFront"/>
                <a:lightRig rig="threePt" dir="t"/>
              </a:scene3d>
              <a:sp3d extrusionH="12700"/>
            </a:bodyPr>
            <a:lstStyle/>
            <a:p>
              <a:pPr algn="ctr"/>
              <a:r>
                <a:rPr lang="zh-CN" altLang="en-US" sz="28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a:t>
              </a:r>
            </a:p>
          </p:txBody>
        </p:sp>
        <p:sp>
          <p:nvSpPr>
            <p:cNvPr id="14" name="矩形 13"/>
            <p:cNvSpPr/>
            <p:nvPr/>
          </p:nvSpPr>
          <p:spPr>
            <a:xfrm>
              <a:off x="1207287" y="4754406"/>
              <a:ext cx="234390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16" name="组合 15"/>
          <p:cNvGrpSpPr/>
          <p:nvPr/>
        </p:nvGrpSpPr>
        <p:grpSpPr>
          <a:xfrm>
            <a:off x="3689106" y="4508795"/>
            <a:ext cx="2343908" cy="861621"/>
            <a:chOff x="1207287" y="4292895"/>
            <a:chExt cx="2343908" cy="861621"/>
          </a:xfrm>
        </p:grpSpPr>
        <p:sp>
          <p:nvSpPr>
            <p:cNvPr id="17" name="文本框 16"/>
            <p:cNvSpPr txBox="1"/>
            <p:nvPr/>
          </p:nvSpPr>
          <p:spPr>
            <a:xfrm>
              <a:off x="1209690" y="4292895"/>
              <a:ext cx="2339102" cy="523220"/>
            </a:xfrm>
            <a:prstGeom prst="rect">
              <a:avLst/>
            </a:prstGeom>
            <a:noFill/>
          </p:spPr>
          <p:txBody>
            <a:bodyPr wrap="none" rtlCol="0">
              <a:spAutoFit/>
              <a:scene3d>
                <a:camera prst="orthographicFront"/>
                <a:lightRig rig="threePt" dir="t"/>
              </a:scene3d>
              <a:sp3d extrusionH="12700"/>
            </a:bodyPr>
            <a:lstStyle/>
            <a:p>
              <a:pPr algn="ctr"/>
              <a:r>
                <a:rPr lang="zh-CN" altLang="en-US" sz="28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a:t>
              </a:r>
            </a:p>
          </p:txBody>
        </p:sp>
        <p:sp>
          <p:nvSpPr>
            <p:cNvPr id="18" name="矩形 17"/>
            <p:cNvSpPr/>
            <p:nvPr/>
          </p:nvSpPr>
          <p:spPr>
            <a:xfrm>
              <a:off x="1207287" y="4754406"/>
              <a:ext cx="234390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19" name="组合 18"/>
          <p:cNvGrpSpPr/>
          <p:nvPr/>
        </p:nvGrpSpPr>
        <p:grpSpPr>
          <a:xfrm>
            <a:off x="6172797" y="4508795"/>
            <a:ext cx="2343908" cy="861621"/>
            <a:chOff x="1207287" y="4292895"/>
            <a:chExt cx="2343908" cy="861621"/>
          </a:xfrm>
        </p:grpSpPr>
        <p:sp>
          <p:nvSpPr>
            <p:cNvPr id="20" name="文本框 19"/>
            <p:cNvSpPr txBox="1"/>
            <p:nvPr/>
          </p:nvSpPr>
          <p:spPr>
            <a:xfrm>
              <a:off x="1209690" y="4292895"/>
              <a:ext cx="2339102" cy="523220"/>
            </a:xfrm>
            <a:prstGeom prst="rect">
              <a:avLst/>
            </a:prstGeom>
            <a:noFill/>
          </p:spPr>
          <p:txBody>
            <a:bodyPr wrap="none" rtlCol="0">
              <a:spAutoFit/>
              <a:scene3d>
                <a:camera prst="orthographicFront"/>
                <a:lightRig rig="threePt" dir="t"/>
              </a:scene3d>
              <a:sp3d extrusionH="12700"/>
            </a:bodyPr>
            <a:lstStyle/>
            <a:p>
              <a:pPr algn="ctr"/>
              <a:r>
                <a:rPr lang="zh-CN" altLang="en-US" sz="28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a:t>
              </a:r>
            </a:p>
          </p:txBody>
        </p:sp>
        <p:sp>
          <p:nvSpPr>
            <p:cNvPr id="21" name="矩形 20"/>
            <p:cNvSpPr/>
            <p:nvPr/>
          </p:nvSpPr>
          <p:spPr>
            <a:xfrm>
              <a:off x="1207287" y="4754406"/>
              <a:ext cx="234390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grpSp>
        <p:nvGrpSpPr>
          <p:cNvPr id="22" name="组合 21"/>
          <p:cNvGrpSpPr/>
          <p:nvPr/>
        </p:nvGrpSpPr>
        <p:grpSpPr>
          <a:xfrm>
            <a:off x="8656487" y="4508795"/>
            <a:ext cx="2343908" cy="861621"/>
            <a:chOff x="1207287" y="4292895"/>
            <a:chExt cx="2343908" cy="861621"/>
          </a:xfrm>
        </p:grpSpPr>
        <p:sp>
          <p:nvSpPr>
            <p:cNvPr id="23" name="文本框 22"/>
            <p:cNvSpPr txBox="1"/>
            <p:nvPr/>
          </p:nvSpPr>
          <p:spPr>
            <a:xfrm>
              <a:off x="1209690" y="4292895"/>
              <a:ext cx="2339102" cy="523220"/>
            </a:xfrm>
            <a:prstGeom prst="rect">
              <a:avLst/>
            </a:prstGeom>
            <a:noFill/>
          </p:spPr>
          <p:txBody>
            <a:bodyPr wrap="none" rtlCol="0">
              <a:spAutoFit/>
              <a:scene3d>
                <a:camera prst="orthographicFront"/>
                <a:lightRig rig="threePt" dir="t"/>
              </a:scene3d>
              <a:sp3d extrusionH="12700"/>
            </a:bodyPr>
            <a:lstStyle/>
            <a:p>
              <a:pPr algn="ctr"/>
              <a:r>
                <a:rPr lang="zh-CN" altLang="en-US" sz="28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a:t>
              </a:r>
            </a:p>
          </p:txBody>
        </p:sp>
        <p:sp>
          <p:nvSpPr>
            <p:cNvPr id="24" name="矩形 23"/>
            <p:cNvSpPr/>
            <p:nvPr/>
          </p:nvSpPr>
          <p:spPr>
            <a:xfrm>
              <a:off x="1207287" y="4754406"/>
              <a:ext cx="234390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0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spTree>
    <p:extLst>
      <p:ext uri="{BB962C8B-B14F-4D97-AF65-F5344CB8AC3E}">
        <p14:creationId xmlns:p14="http://schemas.microsoft.com/office/powerpoint/2010/main" val="1973358733"/>
      </p:ext>
    </p:extLst>
  </p:cSld>
  <p:clrMapOvr>
    <a:masterClrMapping/>
  </p:clrMapOvr>
  <mc:AlternateContent xmlns:mc="http://schemas.openxmlformats.org/markup-compatibility/2006" xmlns:p14="http://schemas.microsoft.com/office/powerpoint/2010/main">
    <mc:Choice Requires="p14">
      <p:transition spd="slow" p14:dur="1250" advTm="4000">
        <p14:switch dir="r"/>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par>
                                <p:cTn id="10" presetID="52" presetClass="entr" presetSubtype="0" fill="hold" grpId="0" nodeType="withEffect">
                                  <p:stCondLst>
                                    <p:cond delay="250"/>
                                  </p:stCondLst>
                                  <p:childTnLst>
                                    <p:set>
                                      <p:cBhvr>
                                        <p:cTn id="11" dur="1" fill="hold">
                                          <p:stCondLst>
                                            <p:cond delay="0"/>
                                          </p:stCondLst>
                                        </p:cTn>
                                        <p:tgtEl>
                                          <p:spTgt spid="4"/>
                                        </p:tgtEl>
                                        <p:attrNameLst>
                                          <p:attrName>style.visibility</p:attrName>
                                        </p:attrNameLst>
                                      </p:cBhvr>
                                      <p:to>
                                        <p:strVal val="visible"/>
                                      </p:to>
                                    </p:set>
                                    <p:animScale>
                                      <p:cBhvr>
                                        <p:cTn id="12"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gtEl>
                                        <p:attrNameLst>
                                          <p:attrName>ppt_x</p:attrName>
                                          <p:attrName>ppt_y</p:attrName>
                                        </p:attrNameLst>
                                      </p:cBhvr>
                                    </p:animMotion>
                                    <p:animEffect transition="in" filter="fade">
                                      <p:cBhvr>
                                        <p:cTn id="14" dur="1000"/>
                                        <p:tgtEl>
                                          <p:spTgt spid="4"/>
                                        </p:tgtEl>
                                      </p:cBhvr>
                                    </p:animEffect>
                                  </p:childTnLst>
                                </p:cTn>
                              </p:par>
                              <p:par>
                                <p:cTn id="15" presetID="52" presetClass="entr" presetSubtype="0" fill="hold" grpId="0" nodeType="withEffect">
                                  <p:stCondLst>
                                    <p:cond delay="50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par>
                                <p:cTn id="20" presetID="52" presetClass="entr" presetSubtype="0" fill="hold" grpId="0" nodeType="withEffect">
                                  <p:stCondLst>
                                    <p:cond delay="750"/>
                                  </p:stCondLst>
                                  <p:childTnLst>
                                    <p:set>
                                      <p:cBhvr>
                                        <p:cTn id="21" dur="1" fill="hold">
                                          <p:stCondLst>
                                            <p:cond delay="0"/>
                                          </p:stCondLst>
                                        </p:cTn>
                                        <p:tgtEl>
                                          <p:spTgt spid="6"/>
                                        </p:tgtEl>
                                        <p:attrNameLst>
                                          <p:attrName>style.visibility</p:attrName>
                                        </p:attrNameLst>
                                      </p:cBhvr>
                                      <p:to>
                                        <p:strVal val="visible"/>
                                      </p:to>
                                    </p:set>
                                    <p:animScale>
                                      <p:cBhvr>
                                        <p:cTn id="22"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6"/>
                                        </p:tgtEl>
                                        <p:attrNameLst>
                                          <p:attrName>ppt_x</p:attrName>
                                          <p:attrName>ppt_y</p:attrName>
                                        </p:attrNameLst>
                                      </p:cBhvr>
                                    </p:animMotion>
                                    <p:animEffect transition="in" filter="fade">
                                      <p:cBhvr>
                                        <p:cTn id="24" dur="1000"/>
                                        <p:tgtEl>
                                          <p:spTgt spid="6"/>
                                        </p:tgtEl>
                                      </p:cBhvr>
                                    </p:animEffect>
                                  </p:childTnLst>
                                </p:cTn>
                              </p:par>
                            </p:childTnLst>
                          </p:cTn>
                        </p:par>
                        <p:par>
                          <p:cTn id="25" fill="hold">
                            <p:stCondLst>
                              <p:cond delay="175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par>
                          <p:cTn id="38" fill="hold">
                            <p:stCondLst>
                              <p:cond delay="2250"/>
                            </p:stCondLst>
                            <p:childTnLst>
                              <p:par>
                                <p:cTn id="39" presetID="12" presetClass="entr" presetSubtype="4"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additive="base">
                                        <p:cTn id="41" dur="500"/>
                                        <p:tgtEl>
                                          <p:spTgt spid="15"/>
                                        </p:tgtEl>
                                        <p:attrNameLst>
                                          <p:attrName>ppt_y</p:attrName>
                                        </p:attrNameLst>
                                      </p:cBhvr>
                                      <p:tavLst>
                                        <p:tav tm="0">
                                          <p:val>
                                            <p:strVal val="#ppt_y+#ppt_h*1.125000"/>
                                          </p:val>
                                        </p:tav>
                                        <p:tav tm="100000">
                                          <p:val>
                                            <p:strVal val="#ppt_y"/>
                                          </p:val>
                                        </p:tav>
                                      </p:tavLst>
                                    </p:anim>
                                    <p:animEffect transition="in" filter="wipe(up)">
                                      <p:cBhvr>
                                        <p:cTn id="42" dur="500"/>
                                        <p:tgtEl>
                                          <p:spTgt spid="15"/>
                                        </p:tgtEl>
                                      </p:cBhvr>
                                    </p:animEffect>
                                  </p:childTnLst>
                                </p:cTn>
                              </p:par>
                              <p:par>
                                <p:cTn id="43" presetID="12" presetClass="entr" presetSubtype="4" fill="hold" nodeType="withEffect">
                                  <p:stCondLst>
                                    <p:cond delay="25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p:tgtEl>
                                          <p:spTgt spid="16"/>
                                        </p:tgtEl>
                                        <p:attrNameLst>
                                          <p:attrName>ppt_y</p:attrName>
                                        </p:attrNameLst>
                                      </p:cBhvr>
                                      <p:tavLst>
                                        <p:tav tm="0">
                                          <p:val>
                                            <p:strVal val="#ppt_y+#ppt_h*1.125000"/>
                                          </p:val>
                                        </p:tav>
                                        <p:tav tm="100000">
                                          <p:val>
                                            <p:strVal val="#ppt_y"/>
                                          </p:val>
                                        </p:tav>
                                      </p:tavLst>
                                    </p:anim>
                                    <p:animEffect transition="in" filter="wipe(up)">
                                      <p:cBhvr>
                                        <p:cTn id="46" dur="500"/>
                                        <p:tgtEl>
                                          <p:spTgt spid="16"/>
                                        </p:tgtEl>
                                      </p:cBhvr>
                                    </p:animEffect>
                                  </p:childTnLst>
                                </p:cTn>
                              </p:par>
                              <p:par>
                                <p:cTn id="47" presetID="12" presetClass="entr" presetSubtype="4" fill="hold" nodeType="withEffect">
                                  <p:stCondLst>
                                    <p:cond delay="50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p:tgtEl>
                                          <p:spTgt spid="19"/>
                                        </p:tgtEl>
                                        <p:attrNameLst>
                                          <p:attrName>ppt_y</p:attrName>
                                        </p:attrNameLst>
                                      </p:cBhvr>
                                      <p:tavLst>
                                        <p:tav tm="0">
                                          <p:val>
                                            <p:strVal val="#ppt_y+#ppt_h*1.125000"/>
                                          </p:val>
                                        </p:tav>
                                        <p:tav tm="100000">
                                          <p:val>
                                            <p:strVal val="#ppt_y"/>
                                          </p:val>
                                        </p:tav>
                                      </p:tavLst>
                                    </p:anim>
                                    <p:animEffect transition="in" filter="wipe(up)">
                                      <p:cBhvr>
                                        <p:cTn id="50" dur="500"/>
                                        <p:tgtEl>
                                          <p:spTgt spid="19"/>
                                        </p:tgtEl>
                                      </p:cBhvr>
                                    </p:animEffect>
                                  </p:childTnLst>
                                </p:cTn>
                              </p:par>
                              <p:par>
                                <p:cTn id="51" presetID="12" presetClass="entr" presetSubtype="4" fill="hold" nodeType="withEffect">
                                  <p:stCondLst>
                                    <p:cond delay="75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500"/>
                                        <p:tgtEl>
                                          <p:spTgt spid="22"/>
                                        </p:tgtEl>
                                        <p:attrNameLst>
                                          <p:attrName>ppt_y</p:attrName>
                                        </p:attrNameLst>
                                      </p:cBhvr>
                                      <p:tavLst>
                                        <p:tav tm="0">
                                          <p:val>
                                            <p:strVal val="#ppt_y+#ppt_h*1.125000"/>
                                          </p:val>
                                        </p:tav>
                                        <p:tav tm="100000">
                                          <p:val>
                                            <p:strVal val="#ppt_y"/>
                                          </p:val>
                                        </p:tav>
                                      </p:tavLst>
                                    </p:anim>
                                    <p:animEffect transition="in" filter="wipe(up)">
                                      <p:cBhvr>
                                        <p:cTn id="5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8" grpId="0"/>
      <p:bldP spid="9" grpId="0"/>
      <p:bldP spid="10" grpId="0"/>
      <p:bldP spid="1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占位符 11"/>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34648" b="34648"/>
          <a:stretch>
            <a:fillRect/>
          </a:stretch>
        </p:blipFill>
        <p:spPr/>
      </p:pic>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grpSp>
        <p:nvGrpSpPr>
          <p:cNvPr id="29" name="组合 28"/>
          <p:cNvGrpSpPr/>
          <p:nvPr/>
        </p:nvGrpSpPr>
        <p:grpSpPr>
          <a:xfrm>
            <a:off x="2051084" y="3619500"/>
            <a:ext cx="1143000" cy="1143000"/>
            <a:chOff x="2051084" y="3619500"/>
            <a:chExt cx="1143000" cy="1143000"/>
          </a:xfrm>
        </p:grpSpPr>
        <p:sp>
          <p:nvSpPr>
            <p:cNvPr id="4" name="矩形: 圆角 3"/>
            <p:cNvSpPr/>
            <p:nvPr/>
          </p:nvSpPr>
          <p:spPr>
            <a:xfrm>
              <a:off x="2051084" y="3619500"/>
              <a:ext cx="1143000" cy="1143000"/>
            </a:xfrm>
            <a:prstGeom prst="round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8"/>
            <p:cNvSpPr/>
            <p:nvPr/>
          </p:nvSpPr>
          <p:spPr>
            <a:xfrm>
              <a:off x="2383101" y="3997352"/>
              <a:ext cx="478966" cy="387296"/>
            </a:xfrm>
            <a:custGeom>
              <a:avLst/>
              <a:gdLst>
                <a:gd name="connsiteX0" fmla="*/ 0 w 331788"/>
                <a:gd name="connsiteY0" fmla="*/ 255587 h 268287"/>
                <a:gd name="connsiteX1" fmla="*/ 331788 w 331788"/>
                <a:gd name="connsiteY1" fmla="*/ 255587 h 268287"/>
                <a:gd name="connsiteX2" fmla="*/ 331788 w 331788"/>
                <a:gd name="connsiteY2" fmla="*/ 268287 h 268287"/>
                <a:gd name="connsiteX3" fmla="*/ 0 w 331788"/>
                <a:gd name="connsiteY3" fmla="*/ 268287 h 268287"/>
                <a:gd name="connsiteX4" fmla="*/ 76201 w 331788"/>
                <a:gd name="connsiteY4" fmla="*/ 207962 h 268287"/>
                <a:gd name="connsiteX5" fmla="*/ 82551 w 331788"/>
                <a:gd name="connsiteY5" fmla="*/ 207962 h 268287"/>
                <a:gd name="connsiteX6" fmla="*/ 82551 w 331788"/>
                <a:gd name="connsiteY6" fmla="*/ 247650 h 268287"/>
                <a:gd name="connsiteX7" fmla="*/ 55563 w 331788"/>
                <a:gd name="connsiteY7" fmla="*/ 247650 h 268287"/>
                <a:gd name="connsiteX8" fmla="*/ 55563 w 331788"/>
                <a:gd name="connsiteY8" fmla="*/ 227012 h 268287"/>
                <a:gd name="connsiteX9" fmla="*/ 115888 w 331788"/>
                <a:gd name="connsiteY9" fmla="*/ 168275 h 268287"/>
                <a:gd name="connsiteX10" fmla="*/ 127168 w 331788"/>
                <a:gd name="connsiteY10" fmla="*/ 168275 h 268287"/>
                <a:gd name="connsiteX11" fmla="*/ 139701 w 331788"/>
                <a:gd name="connsiteY11" fmla="*/ 170835 h 268287"/>
                <a:gd name="connsiteX12" fmla="*/ 139701 w 331788"/>
                <a:gd name="connsiteY12" fmla="*/ 247650 h 268287"/>
                <a:gd name="connsiteX13" fmla="*/ 115888 w 331788"/>
                <a:gd name="connsiteY13" fmla="*/ 247650 h 268287"/>
                <a:gd name="connsiteX14" fmla="*/ 198438 w 331788"/>
                <a:gd name="connsiteY14" fmla="*/ 155575 h 268287"/>
                <a:gd name="connsiteX15" fmla="*/ 198438 w 331788"/>
                <a:gd name="connsiteY15" fmla="*/ 247650 h 268287"/>
                <a:gd name="connsiteX16" fmla="*/ 173038 w 331788"/>
                <a:gd name="connsiteY16" fmla="*/ 247650 h 268287"/>
                <a:gd name="connsiteX17" fmla="*/ 173038 w 331788"/>
                <a:gd name="connsiteY17" fmla="*/ 168363 h 268287"/>
                <a:gd name="connsiteX18" fmla="*/ 198438 w 331788"/>
                <a:gd name="connsiteY18" fmla="*/ 155575 h 268287"/>
                <a:gd name="connsiteX19" fmla="*/ 149226 w 331788"/>
                <a:gd name="connsiteY19" fmla="*/ 41376 h 268287"/>
                <a:gd name="connsiteX20" fmla="*/ 114947 w 331788"/>
                <a:gd name="connsiteY20" fmla="*/ 55968 h 268287"/>
                <a:gd name="connsiteX21" fmla="*/ 114947 w 331788"/>
                <a:gd name="connsiteY21" fmla="*/ 123418 h 268287"/>
                <a:gd name="connsiteX22" fmla="*/ 183504 w 331788"/>
                <a:gd name="connsiteY22" fmla="*/ 123418 h 268287"/>
                <a:gd name="connsiteX23" fmla="*/ 183504 w 331788"/>
                <a:gd name="connsiteY23" fmla="*/ 55968 h 268287"/>
                <a:gd name="connsiteX24" fmla="*/ 149226 w 331788"/>
                <a:gd name="connsiteY24" fmla="*/ 41376 h 268287"/>
                <a:gd name="connsiteX25" fmla="*/ 228600 w 331788"/>
                <a:gd name="connsiteY25" fmla="*/ 39687 h 268287"/>
                <a:gd name="connsiteX26" fmla="*/ 254000 w 331788"/>
                <a:gd name="connsiteY26" fmla="*/ 39687 h 268287"/>
                <a:gd name="connsiteX27" fmla="*/ 254000 w 331788"/>
                <a:gd name="connsiteY27" fmla="*/ 247650 h 268287"/>
                <a:gd name="connsiteX28" fmla="*/ 228600 w 331788"/>
                <a:gd name="connsiteY28" fmla="*/ 247650 h 268287"/>
                <a:gd name="connsiteX29" fmla="*/ 228600 w 331788"/>
                <a:gd name="connsiteY29" fmla="*/ 110730 h 268287"/>
                <a:gd name="connsiteX30" fmla="*/ 231140 w 331788"/>
                <a:gd name="connsiteY30" fmla="*/ 90063 h 268287"/>
                <a:gd name="connsiteX31" fmla="*/ 228600 w 331788"/>
                <a:gd name="connsiteY31" fmla="*/ 69396 h 268287"/>
                <a:gd name="connsiteX32" fmla="*/ 228600 w 331788"/>
                <a:gd name="connsiteY32" fmla="*/ 39687 h 268287"/>
                <a:gd name="connsiteX33" fmla="*/ 149707 w 331788"/>
                <a:gd name="connsiteY33" fmla="*/ 22312 h 268287"/>
                <a:gd name="connsiteX34" fmla="*/ 196764 w 331788"/>
                <a:gd name="connsiteY34" fmla="*/ 41623 h 268287"/>
                <a:gd name="connsiteX35" fmla="*/ 196764 w 331788"/>
                <a:gd name="connsiteY35" fmla="*/ 136893 h 268287"/>
                <a:gd name="connsiteX36" fmla="*/ 109096 w 331788"/>
                <a:gd name="connsiteY36" fmla="*/ 143330 h 268287"/>
                <a:gd name="connsiteX37" fmla="*/ 97492 w 331788"/>
                <a:gd name="connsiteY37" fmla="*/ 154917 h 268287"/>
                <a:gd name="connsiteX38" fmla="*/ 93625 w 331788"/>
                <a:gd name="connsiteY38" fmla="*/ 170366 h 268287"/>
                <a:gd name="connsiteX39" fmla="*/ 43344 w 331788"/>
                <a:gd name="connsiteY39" fmla="*/ 220576 h 268287"/>
                <a:gd name="connsiteX40" fmla="*/ 18848 w 331788"/>
                <a:gd name="connsiteY40" fmla="*/ 220576 h 268287"/>
                <a:gd name="connsiteX41" fmla="*/ 18848 w 331788"/>
                <a:gd name="connsiteY41" fmla="*/ 196115 h 268287"/>
                <a:gd name="connsiteX42" fmla="*/ 67840 w 331788"/>
                <a:gd name="connsiteY42" fmla="*/ 145905 h 268287"/>
                <a:gd name="connsiteX43" fmla="*/ 84600 w 331788"/>
                <a:gd name="connsiteY43" fmla="*/ 140755 h 268287"/>
                <a:gd name="connsiteX44" fmla="*/ 96203 w 331788"/>
                <a:gd name="connsiteY44" fmla="*/ 129168 h 268287"/>
                <a:gd name="connsiteX45" fmla="*/ 102649 w 331788"/>
                <a:gd name="connsiteY45" fmla="*/ 41623 h 268287"/>
                <a:gd name="connsiteX46" fmla="*/ 149707 w 331788"/>
                <a:gd name="connsiteY46" fmla="*/ 22312 h 268287"/>
                <a:gd name="connsiteX47" fmla="*/ 280988 w 331788"/>
                <a:gd name="connsiteY47" fmla="*/ 0 h 268287"/>
                <a:gd name="connsiteX48" fmla="*/ 306388 w 331788"/>
                <a:gd name="connsiteY48" fmla="*/ 0 h 268287"/>
                <a:gd name="connsiteX49" fmla="*/ 306388 w 331788"/>
                <a:gd name="connsiteY49" fmla="*/ 247650 h 268287"/>
                <a:gd name="connsiteX50" fmla="*/ 280988 w 331788"/>
                <a:gd name="connsiteY50" fmla="*/ 247650 h 26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31788" h="268287">
                  <a:moveTo>
                    <a:pt x="0" y="255587"/>
                  </a:moveTo>
                  <a:lnTo>
                    <a:pt x="331788" y="255587"/>
                  </a:lnTo>
                  <a:lnTo>
                    <a:pt x="331788" y="268287"/>
                  </a:lnTo>
                  <a:lnTo>
                    <a:pt x="0" y="268287"/>
                  </a:lnTo>
                  <a:close/>
                  <a:moveTo>
                    <a:pt x="76201" y="207962"/>
                  </a:moveTo>
                  <a:lnTo>
                    <a:pt x="82551" y="207962"/>
                  </a:lnTo>
                  <a:lnTo>
                    <a:pt x="82551" y="247650"/>
                  </a:lnTo>
                  <a:lnTo>
                    <a:pt x="55563" y="247650"/>
                  </a:lnTo>
                  <a:lnTo>
                    <a:pt x="55563" y="227012"/>
                  </a:lnTo>
                  <a:close/>
                  <a:moveTo>
                    <a:pt x="115888" y="168275"/>
                  </a:moveTo>
                  <a:cubicBezTo>
                    <a:pt x="115888" y="168275"/>
                    <a:pt x="115888" y="168275"/>
                    <a:pt x="127168" y="168275"/>
                  </a:cubicBezTo>
                  <a:cubicBezTo>
                    <a:pt x="130928" y="169555"/>
                    <a:pt x="135941" y="170835"/>
                    <a:pt x="139701" y="170835"/>
                  </a:cubicBezTo>
                  <a:cubicBezTo>
                    <a:pt x="139701" y="170835"/>
                    <a:pt x="139701" y="170835"/>
                    <a:pt x="139701" y="247650"/>
                  </a:cubicBezTo>
                  <a:cubicBezTo>
                    <a:pt x="139701" y="247650"/>
                    <a:pt x="139701" y="247650"/>
                    <a:pt x="115888" y="247650"/>
                  </a:cubicBezTo>
                  <a:close/>
                  <a:moveTo>
                    <a:pt x="198438" y="155575"/>
                  </a:moveTo>
                  <a:cubicBezTo>
                    <a:pt x="198438" y="155575"/>
                    <a:pt x="198438" y="155575"/>
                    <a:pt x="198438" y="247650"/>
                  </a:cubicBezTo>
                  <a:cubicBezTo>
                    <a:pt x="198438" y="247650"/>
                    <a:pt x="198438" y="247650"/>
                    <a:pt x="173038" y="247650"/>
                  </a:cubicBezTo>
                  <a:lnTo>
                    <a:pt x="173038" y="168363"/>
                  </a:lnTo>
                  <a:cubicBezTo>
                    <a:pt x="181928" y="165805"/>
                    <a:pt x="190818" y="161969"/>
                    <a:pt x="198438" y="155575"/>
                  </a:cubicBezTo>
                  <a:close/>
                  <a:moveTo>
                    <a:pt x="149226" y="41376"/>
                  </a:moveTo>
                  <a:cubicBezTo>
                    <a:pt x="136937" y="41376"/>
                    <a:pt x="124649" y="46240"/>
                    <a:pt x="114947" y="55968"/>
                  </a:cubicBezTo>
                  <a:cubicBezTo>
                    <a:pt x="96838" y="74128"/>
                    <a:pt x="96838" y="105259"/>
                    <a:pt x="114947" y="123418"/>
                  </a:cubicBezTo>
                  <a:cubicBezTo>
                    <a:pt x="134350" y="142875"/>
                    <a:pt x="164101" y="142875"/>
                    <a:pt x="183504" y="123418"/>
                  </a:cubicBezTo>
                  <a:cubicBezTo>
                    <a:pt x="201613" y="105259"/>
                    <a:pt x="201613" y="74128"/>
                    <a:pt x="183504" y="55968"/>
                  </a:cubicBezTo>
                  <a:cubicBezTo>
                    <a:pt x="173803" y="46240"/>
                    <a:pt x="161514" y="41376"/>
                    <a:pt x="149226" y="41376"/>
                  </a:cubicBezTo>
                  <a:close/>
                  <a:moveTo>
                    <a:pt x="228600" y="39687"/>
                  </a:moveTo>
                  <a:cubicBezTo>
                    <a:pt x="228600" y="39687"/>
                    <a:pt x="228600" y="39687"/>
                    <a:pt x="254000" y="39687"/>
                  </a:cubicBezTo>
                  <a:lnTo>
                    <a:pt x="254000" y="247650"/>
                  </a:lnTo>
                  <a:cubicBezTo>
                    <a:pt x="254000" y="247650"/>
                    <a:pt x="254000" y="247650"/>
                    <a:pt x="228600" y="247650"/>
                  </a:cubicBezTo>
                  <a:cubicBezTo>
                    <a:pt x="228600" y="247650"/>
                    <a:pt x="228600" y="247650"/>
                    <a:pt x="228600" y="110730"/>
                  </a:cubicBezTo>
                  <a:cubicBezTo>
                    <a:pt x="231140" y="104272"/>
                    <a:pt x="231140" y="96521"/>
                    <a:pt x="231140" y="90063"/>
                  </a:cubicBezTo>
                  <a:cubicBezTo>
                    <a:pt x="231140" y="83604"/>
                    <a:pt x="231140" y="75854"/>
                    <a:pt x="228600" y="69396"/>
                  </a:cubicBezTo>
                  <a:cubicBezTo>
                    <a:pt x="228600" y="69396"/>
                    <a:pt x="228600" y="69396"/>
                    <a:pt x="228600" y="39687"/>
                  </a:cubicBezTo>
                  <a:close/>
                  <a:moveTo>
                    <a:pt x="149707" y="22312"/>
                  </a:moveTo>
                  <a:cubicBezTo>
                    <a:pt x="166789" y="22312"/>
                    <a:pt x="183872" y="28749"/>
                    <a:pt x="196764" y="41623"/>
                  </a:cubicBezTo>
                  <a:cubicBezTo>
                    <a:pt x="223838" y="68659"/>
                    <a:pt x="223838" y="111144"/>
                    <a:pt x="196764" y="136893"/>
                  </a:cubicBezTo>
                  <a:cubicBezTo>
                    <a:pt x="173558" y="161354"/>
                    <a:pt x="136170" y="162641"/>
                    <a:pt x="109096" y="143330"/>
                  </a:cubicBezTo>
                  <a:cubicBezTo>
                    <a:pt x="109096" y="143330"/>
                    <a:pt x="109096" y="143330"/>
                    <a:pt x="97492" y="154917"/>
                  </a:cubicBezTo>
                  <a:cubicBezTo>
                    <a:pt x="98782" y="160067"/>
                    <a:pt x="97492" y="166504"/>
                    <a:pt x="93625" y="170366"/>
                  </a:cubicBezTo>
                  <a:cubicBezTo>
                    <a:pt x="93625" y="170366"/>
                    <a:pt x="93625" y="170366"/>
                    <a:pt x="43344" y="220576"/>
                  </a:cubicBezTo>
                  <a:cubicBezTo>
                    <a:pt x="35608" y="227013"/>
                    <a:pt x="25295" y="227013"/>
                    <a:pt x="18848" y="220576"/>
                  </a:cubicBezTo>
                  <a:cubicBezTo>
                    <a:pt x="11113" y="214139"/>
                    <a:pt x="11113" y="202552"/>
                    <a:pt x="18848" y="196115"/>
                  </a:cubicBezTo>
                  <a:cubicBezTo>
                    <a:pt x="18848" y="196115"/>
                    <a:pt x="18848" y="196115"/>
                    <a:pt x="67840" y="145905"/>
                  </a:cubicBezTo>
                  <a:cubicBezTo>
                    <a:pt x="72997" y="142043"/>
                    <a:pt x="78154" y="140755"/>
                    <a:pt x="84600" y="140755"/>
                  </a:cubicBezTo>
                  <a:cubicBezTo>
                    <a:pt x="84600" y="140755"/>
                    <a:pt x="84600" y="140755"/>
                    <a:pt x="96203" y="129168"/>
                  </a:cubicBezTo>
                  <a:cubicBezTo>
                    <a:pt x="75575" y="103420"/>
                    <a:pt x="78154" y="66084"/>
                    <a:pt x="102649" y="41623"/>
                  </a:cubicBezTo>
                  <a:cubicBezTo>
                    <a:pt x="115542" y="28749"/>
                    <a:pt x="132624" y="22312"/>
                    <a:pt x="149707" y="22312"/>
                  </a:cubicBezTo>
                  <a:close/>
                  <a:moveTo>
                    <a:pt x="280988" y="0"/>
                  </a:moveTo>
                  <a:lnTo>
                    <a:pt x="306388" y="0"/>
                  </a:lnTo>
                  <a:lnTo>
                    <a:pt x="306388" y="247650"/>
                  </a:lnTo>
                  <a:lnTo>
                    <a:pt x="280988" y="2476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30" name="组合 29"/>
          <p:cNvGrpSpPr/>
          <p:nvPr/>
        </p:nvGrpSpPr>
        <p:grpSpPr>
          <a:xfrm>
            <a:off x="5524500" y="3619500"/>
            <a:ext cx="1143000" cy="1143000"/>
            <a:chOff x="5524500" y="3619500"/>
            <a:chExt cx="1143000" cy="1143000"/>
          </a:xfrm>
        </p:grpSpPr>
        <p:sp>
          <p:nvSpPr>
            <p:cNvPr id="7" name="矩形: 圆角 6"/>
            <p:cNvSpPr/>
            <p:nvPr/>
          </p:nvSpPr>
          <p:spPr>
            <a:xfrm>
              <a:off x="5524500" y="3619500"/>
              <a:ext cx="1143000" cy="1143000"/>
            </a:xfrm>
            <a:prstGeom prst="roundRect">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9"/>
            <p:cNvSpPr/>
            <p:nvPr/>
          </p:nvSpPr>
          <p:spPr>
            <a:xfrm>
              <a:off x="5856517" y="3981874"/>
              <a:ext cx="478966" cy="418251"/>
            </a:xfrm>
            <a:custGeom>
              <a:avLst/>
              <a:gdLst>
                <a:gd name="connsiteX0" fmla="*/ 153417 w 338138"/>
                <a:gd name="connsiteY0" fmla="*/ 182239 h 295275"/>
                <a:gd name="connsiteX1" fmla="*/ 158329 w 338138"/>
                <a:gd name="connsiteY1" fmla="*/ 185510 h 295275"/>
                <a:gd name="connsiteX2" fmla="*/ 183356 w 338138"/>
                <a:gd name="connsiteY2" fmla="*/ 190500 h 295275"/>
                <a:gd name="connsiteX3" fmla="*/ 208382 w 338138"/>
                <a:gd name="connsiteY3" fmla="*/ 185510 h 295275"/>
                <a:gd name="connsiteX4" fmla="*/ 213017 w 338138"/>
                <a:gd name="connsiteY4" fmla="*/ 182424 h 295275"/>
                <a:gd name="connsiteX5" fmla="*/ 225680 w 338138"/>
                <a:gd name="connsiteY5" fmla="*/ 185018 h 295275"/>
                <a:gd name="connsiteX6" fmla="*/ 284893 w 338138"/>
                <a:gd name="connsiteY6" fmla="*/ 244301 h 295275"/>
                <a:gd name="connsiteX7" fmla="*/ 287278 w 338138"/>
                <a:gd name="connsiteY7" fmla="*/ 255971 h 295275"/>
                <a:gd name="connsiteX8" fmla="*/ 286544 w 338138"/>
                <a:gd name="connsiteY8" fmla="*/ 255971 h 295275"/>
                <a:gd name="connsiteX9" fmla="*/ 278606 w 338138"/>
                <a:gd name="connsiteY9" fmla="*/ 263854 h 295275"/>
                <a:gd name="connsiteX10" fmla="*/ 286544 w 338138"/>
                <a:gd name="connsiteY10" fmla="*/ 273050 h 295275"/>
                <a:gd name="connsiteX11" fmla="*/ 290768 w 338138"/>
                <a:gd name="connsiteY11" fmla="*/ 273050 h 295275"/>
                <a:gd name="connsiteX12" fmla="*/ 293688 w 338138"/>
                <a:gd name="connsiteY12" fmla="*/ 287338 h 295275"/>
                <a:gd name="connsiteX13" fmla="*/ 285760 w 338138"/>
                <a:gd name="connsiteY13" fmla="*/ 295275 h 295275"/>
                <a:gd name="connsiteX14" fmla="*/ 276510 w 338138"/>
                <a:gd name="connsiteY14" fmla="*/ 287338 h 295275"/>
                <a:gd name="connsiteX15" fmla="*/ 182696 w 338138"/>
                <a:gd name="connsiteY15" fmla="*/ 193410 h 295275"/>
                <a:gd name="connsiteX16" fmla="*/ 88881 w 338138"/>
                <a:gd name="connsiteY16" fmla="*/ 287338 h 295275"/>
                <a:gd name="connsiteX17" fmla="*/ 80953 w 338138"/>
                <a:gd name="connsiteY17" fmla="*/ 295275 h 295275"/>
                <a:gd name="connsiteX18" fmla="*/ 73025 w 338138"/>
                <a:gd name="connsiteY18" fmla="*/ 287338 h 295275"/>
                <a:gd name="connsiteX19" fmla="*/ 77268 w 338138"/>
                <a:gd name="connsiteY19" fmla="*/ 266075 h 295275"/>
                <a:gd name="connsiteX20" fmla="*/ 79521 w 338138"/>
                <a:gd name="connsiteY20" fmla="*/ 263839 h 295275"/>
                <a:gd name="connsiteX21" fmla="*/ 77977 w 338138"/>
                <a:gd name="connsiteY21" fmla="*/ 262525 h 295275"/>
                <a:gd name="connsiteX22" fmla="*/ 81613 w 338138"/>
                <a:gd name="connsiteY22" fmla="*/ 244301 h 295275"/>
                <a:gd name="connsiteX23" fmla="*/ 105067 w 338138"/>
                <a:gd name="connsiteY23" fmla="*/ 208955 h 295275"/>
                <a:gd name="connsiteX24" fmla="*/ 121487 w 338138"/>
                <a:gd name="connsiteY24" fmla="*/ 197677 h 295275"/>
                <a:gd name="connsiteX25" fmla="*/ 131209 w 338138"/>
                <a:gd name="connsiteY25" fmla="*/ 200672 h 295275"/>
                <a:gd name="connsiteX26" fmla="*/ 141812 w 338138"/>
                <a:gd name="connsiteY26" fmla="*/ 196725 h 295275"/>
                <a:gd name="connsiteX27" fmla="*/ 139161 w 338138"/>
                <a:gd name="connsiteY27" fmla="*/ 186197 h 295275"/>
                <a:gd name="connsiteX28" fmla="*/ 138577 w 338138"/>
                <a:gd name="connsiteY28" fmla="*/ 185939 h 295275"/>
                <a:gd name="connsiteX29" fmla="*/ 139917 w 338138"/>
                <a:gd name="connsiteY29" fmla="*/ 185018 h 295275"/>
                <a:gd name="connsiteX30" fmla="*/ 120516 w 338138"/>
                <a:gd name="connsiteY30" fmla="*/ 177954 h 295275"/>
                <a:gd name="connsiteX31" fmla="*/ 138577 w 338138"/>
                <a:gd name="connsiteY31" fmla="*/ 185939 h 295275"/>
                <a:gd name="connsiteX32" fmla="*/ 121487 w 338138"/>
                <a:gd name="connsiteY32" fmla="*/ 197677 h 295275"/>
                <a:gd name="connsiteX33" fmla="*/ 92774 w 338138"/>
                <a:gd name="connsiteY33" fmla="*/ 188829 h 295275"/>
                <a:gd name="connsiteX34" fmla="*/ 17229 w 338138"/>
                <a:gd name="connsiteY34" fmla="*/ 255943 h 295275"/>
                <a:gd name="connsiteX35" fmla="*/ 70243 w 338138"/>
                <a:gd name="connsiteY35" fmla="*/ 255943 h 295275"/>
                <a:gd name="connsiteX36" fmla="*/ 77977 w 338138"/>
                <a:gd name="connsiteY36" fmla="*/ 262525 h 295275"/>
                <a:gd name="connsiteX37" fmla="*/ 77268 w 338138"/>
                <a:gd name="connsiteY37" fmla="*/ 266075 h 295275"/>
                <a:gd name="connsiteX38" fmla="*/ 70243 w 338138"/>
                <a:gd name="connsiteY38" fmla="*/ 273050 h 295275"/>
                <a:gd name="connsiteX39" fmla="*/ 7952 w 338138"/>
                <a:gd name="connsiteY39" fmla="*/ 273050 h 295275"/>
                <a:gd name="connsiteX40" fmla="*/ 0 w 338138"/>
                <a:gd name="connsiteY40" fmla="*/ 263839 h 295275"/>
                <a:gd name="connsiteX41" fmla="*/ 55913 w 338138"/>
                <a:gd name="connsiteY41" fmla="*/ 180008 h 295275"/>
                <a:gd name="connsiteX42" fmla="*/ 63954 w 338138"/>
                <a:gd name="connsiteY42" fmla="*/ 178487 h 295275"/>
                <a:gd name="connsiteX43" fmla="*/ 70942 w 338138"/>
                <a:gd name="connsiteY43" fmla="*/ 183150 h 295275"/>
                <a:gd name="connsiteX44" fmla="*/ 92198 w 338138"/>
                <a:gd name="connsiteY44" fmla="*/ 187325 h 295275"/>
                <a:gd name="connsiteX45" fmla="*/ 117104 w 338138"/>
                <a:gd name="connsiteY45" fmla="*/ 180908 h 295275"/>
                <a:gd name="connsiteX46" fmla="*/ 242887 w 338138"/>
                <a:gd name="connsiteY46" fmla="*/ 82550 h 295275"/>
                <a:gd name="connsiteX47" fmla="*/ 299773 w 338138"/>
                <a:gd name="connsiteY47" fmla="*/ 137730 h 295275"/>
                <a:gd name="connsiteX48" fmla="*/ 278606 w 338138"/>
                <a:gd name="connsiteY48" fmla="*/ 179771 h 295275"/>
                <a:gd name="connsiteX49" fmla="*/ 338138 w 338138"/>
                <a:gd name="connsiteY49" fmla="*/ 263854 h 295275"/>
                <a:gd name="connsiteX50" fmla="*/ 330201 w 338138"/>
                <a:gd name="connsiteY50" fmla="*/ 273050 h 295275"/>
                <a:gd name="connsiteX51" fmla="*/ 292001 w 338138"/>
                <a:gd name="connsiteY51" fmla="*/ 273050 h 295275"/>
                <a:gd name="connsiteX52" fmla="*/ 290768 w 338138"/>
                <a:gd name="connsiteY52" fmla="*/ 273050 h 295275"/>
                <a:gd name="connsiteX53" fmla="*/ 287278 w 338138"/>
                <a:gd name="connsiteY53" fmla="*/ 255971 h 295275"/>
                <a:gd name="connsiteX54" fmla="*/ 306429 w 338138"/>
                <a:gd name="connsiteY54" fmla="*/ 255971 h 295275"/>
                <a:gd name="connsiteX55" fmla="*/ 320940 w 338138"/>
                <a:gd name="connsiteY55" fmla="*/ 255971 h 295275"/>
                <a:gd name="connsiteX56" fmla="*/ 253471 w 338138"/>
                <a:gd name="connsiteY56" fmla="*/ 190281 h 295275"/>
                <a:gd name="connsiteX57" fmla="*/ 245533 w 338138"/>
                <a:gd name="connsiteY57" fmla="*/ 182399 h 295275"/>
                <a:gd name="connsiteX58" fmla="*/ 252148 w 338138"/>
                <a:gd name="connsiteY58" fmla="*/ 174516 h 295275"/>
                <a:gd name="connsiteX59" fmla="*/ 283898 w 338138"/>
                <a:gd name="connsiteY59" fmla="*/ 137730 h 295275"/>
                <a:gd name="connsiteX60" fmla="*/ 242887 w 338138"/>
                <a:gd name="connsiteY60" fmla="*/ 98316 h 295275"/>
                <a:gd name="connsiteX61" fmla="*/ 234950 w 338138"/>
                <a:gd name="connsiteY61" fmla="*/ 90433 h 295275"/>
                <a:gd name="connsiteX62" fmla="*/ 242887 w 338138"/>
                <a:gd name="connsiteY62" fmla="*/ 82550 h 295275"/>
                <a:gd name="connsiteX63" fmla="*/ 182562 w 338138"/>
                <a:gd name="connsiteY63" fmla="*/ 79375 h 295275"/>
                <a:gd name="connsiteX64" fmla="*/ 134937 w 338138"/>
                <a:gd name="connsiteY64" fmla="*/ 127000 h 295275"/>
                <a:gd name="connsiteX65" fmla="*/ 182562 w 338138"/>
                <a:gd name="connsiteY65" fmla="*/ 174625 h 295275"/>
                <a:gd name="connsiteX66" fmla="*/ 230187 w 338138"/>
                <a:gd name="connsiteY66" fmla="*/ 127000 h 295275"/>
                <a:gd name="connsiteX67" fmla="*/ 182562 w 338138"/>
                <a:gd name="connsiteY67" fmla="*/ 79375 h 295275"/>
                <a:gd name="connsiteX68" fmla="*/ 92198 w 338138"/>
                <a:gd name="connsiteY68" fmla="*/ 79375 h 295275"/>
                <a:gd name="connsiteX69" fmla="*/ 112815 w 338138"/>
                <a:gd name="connsiteY69" fmla="*/ 83325 h 295275"/>
                <a:gd name="connsiteX70" fmla="*/ 129438 w 338138"/>
                <a:gd name="connsiteY70" fmla="*/ 94484 h 295275"/>
                <a:gd name="connsiteX71" fmla="*/ 124114 w 338138"/>
                <a:gd name="connsiteY71" fmla="*/ 102283 h 295275"/>
                <a:gd name="connsiteX72" fmla="*/ 123146 w 338138"/>
                <a:gd name="connsiteY72" fmla="*/ 107021 h 295275"/>
                <a:gd name="connsiteX73" fmla="*/ 118588 w 338138"/>
                <a:gd name="connsiteY73" fmla="*/ 107021 h 295275"/>
                <a:gd name="connsiteX74" fmla="*/ 92198 w 338138"/>
                <a:gd name="connsiteY74" fmla="*/ 95173 h 295275"/>
                <a:gd name="connsiteX75" fmla="*/ 53934 w 338138"/>
                <a:gd name="connsiteY75" fmla="*/ 133350 h 295275"/>
                <a:gd name="connsiteX76" fmla="*/ 92198 w 338138"/>
                <a:gd name="connsiteY76" fmla="*/ 171528 h 295275"/>
                <a:gd name="connsiteX77" fmla="*/ 123866 w 338138"/>
                <a:gd name="connsiteY77" fmla="*/ 154414 h 295275"/>
                <a:gd name="connsiteX78" fmla="*/ 125791 w 338138"/>
                <a:gd name="connsiteY78" fmla="*/ 154174 h 295275"/>
                <a:gd name="connsiteX79" fmla="*/ 134034 w 338138"/>
                <a:gd name="connsiteY79" fmla="*/ 166249 h 295275"/>
                <a:gd name="connsiteX80" fmla="*/ 120516 w 338138"/>
                <a:gd name="connsiteY80" fmla="*/ 177954 h 295275"/>
                <a:gd name="connsiteX81" fmla="*/ 116465 w 338138"/>
                <a:gd name="connsiteY81" fmla="*/ 176163 h 295275"/>
                <a:gd name="connsiteX82" fmla="*/ 92774 w 338138"/>
                <a:gd name="connsiteY82" fmla="*/ 173037 h 295275"/>
                <a:gd name="connsiteX83" fmla="*/ 63954 w 338138"/>
                <a:gd name="connsiteY83" fmla="*/ 178487 h 295275"/>
                <a:gd name="connsiteX84" fmla="*/ 53769 w 338138"/>
                <a:gd name="connsiteY84" fmla="*/ 171692 h 295275"/>
                <a:gd name="connsiteX85" fmla="*/ 38100 w 338138"/>
                <a:gd name="connsiteY85" fmla="*/ 133350 h 295275"/>
                <a:gd name="connsiteX86" fmla="*/ 92198 w 338138"/>
                <a:gd name="connsiteY86" fmla="*/ 79375 h 295275"/>
                <a:gd name="connsiteX87" fmla="*/ 183356 w 338138"/>
                <a:gd name="connsiteY87" fmla="*/ 63500 h 295275"/>
                <a:gd name="connsiteX88" fmla="*/ 247650 w 338138"/>
                <a:gd name="connsiteY88" fmla="*/ 127000 h 295275"/>
                <a:gd name="connsiteX89" fmla="*/ 228819 w 338138"/>
                <a:gd name="connsiteY89" fmla="*/ 171902 h 295275"/>
                <a:gd name="connsiteX90" fmla="*/ 213017 w 338138"/>
                <a:gd name="connsiteY90" fmla="*/ 182424 h 295275"/>
                <a:gd name="connsiteX91" fmla="*/ 182696 w 338138"/>
                <a:gd name="connsiteY91" fmla="*/ 176212 h 295275"/>
                <a:gd name="connsiteX92" fmla="*/ 153417 w 338138"/>
                <a:gd name="connsiteY92" fmla="*/ 182239 h 295275"/>
                <a:gd name="connsiteX93" fmla="*/ 137893 w 338138"/>
                <a:gd name="connsiteY93" fmla="*/ 171902 h 295275"/>
                <a:gd name="connsiteX94" fmla="*/ 134034 w 338138"/>
                <a:gd name="connsiteY94" fmla="*/ 166249 h 295275"/>
                <a:gd name="connsiteX95" fmla="*/ 137061 w 338138"/>
                <a:gd name="connsiteY95" fmla="*/ 163629 h 295275"/>
                <a:gd name="connsiteX96" fmla="*/ 134422 w 338138"/>
                <a:gd name="connsiteY96" fmla="*/ 153097 h 295275"/>
                <a:gd name="connsiteX97" fmla="*/ 125791 w 338138"/>
                <a:gd name="connsiteY97" fmla="*/ 154174 h 295275"/>
                <a:gd name="connsiteX98" fmla="*/ 124114 w 338138"/>
                <a:gd name="connsiteY98" fmla="*/ 151717 h 295275"/>
                <a:gd name="connsiteX99" fmla="*/ 119062 w 338138"/>
                <a:gd name="connsiteY99" fmla="*/ 127000 h 295275"/>
                <a:gd name="connsiteX100" fmla="*/ 123146 w 338138"/>
                <a:gd name="connsiteY100" fmla="*/ 107021 h 295275"/>
                <a:gd name="connsiteX101" fmla="*/ 130463 w 338138"/>
                <a:gd name="connsiteY101" fmla="*/ 107021 h 295275"/>
                <a:gd name="connsiteX102" fmla="*/ 130463 w 338138"/>
                <a:gd name="connsiteY102" fmla="*/ 95173 h 295275"/>
                <a:gd name="connsiteX103" fmla="*/ 129438 w 338138"/>
                <a:gd name="connsiteY103" fmla="*/ 94484 h 295275"/>
                <a:gd name="connsiteX104" fmla="*/ 137893 w 338138"/>
                <a:gd name="connsiteY104" fmla="*/ 82099 h 295275"/>
                <a:gd name="connsiteX105" fmla="*/ 183356 w 338138"/>
                <a:gd name="connsiteY105" fmla="*/ 63500 h 295275"/>
                <a:gd name="connsiteX106" fmla="*/ 284162 w 338138"/>
                <a:gd name="connsiteY106" fmla="*/ 36513 h 295275"/>
                <a:gd name="connsiteX107" fmla="*/ 300037 w 338138"/>
                <a:gd name="connsiteY107" fmla="*/ 36513 h 295275"/>
                <a:gd name="connsiteX108" fmla="*/ 300037 w 338138"/>
                <a:gd name="connsiteY108" fmla="*/ 46752 h 295275"/>
                <a:gd name="connsiteX109" fmla="*/ 300037 w 338138"/>
                <a:gd name="connsiteY109" fmla="*/ 52282 h 295275"/>
                <a:gd name="connsiteX110" fmla="*/ 292100 w 338138"/>
                <a:gd name="connsiteY110" fmla="*/ 60325 h 295275"/>
                <a:gd name="connsiteX111" fmla="*/ 284162 w 338138"/>
                <a:gd name="connsiteY111" fmla="*/ 52282 h 295275"/>
                <a:gd name="connsiteX112" fmla="*/ 300037 w 338138"/>
                <a:gd name="connsiteY112" fmla="*/ 19050 h 295275"/>
                <a:gd name="connsiteX113" fmla="*/ 302507 w 338138"/>
                <a:gd name="connsiteY113" fmla="*/ 19050 h 295275"/>
                <a:gd name="connsiteX114" fmla="*/ 307869 w 338138"/>
                <a:gd name="connsiteY114" fmla="*/ 19050 h 295275"/>
                <a:gd name="connsiteX115" fmla="*/ 315912 w 338138"/>
                <a:gd name="connsiteY115" fmla="*/ 28453 h 295275"/>
                <a:gd name="connsiteX116" fmla="*/ 307869 w 338138"/>
                <a:gd name="connsiteY116" fmla="*/ 36513 h 295275"/>
                <a:gd name="connsiteX117" fmla="*/ 300037 w 338138"/>
                <a:gd name="connsiteY117" fmla="*/ 36513 h 295275"/>
                <a:gd name="connsiteX118" fmla="*/ 300037 w 338138"/>
                <a:gd name="connsiteY118" fmla="*/ 33619 h 295275"/>
                <a:gd name="connsiteX119" fmla="*/ 264971 w 338138"/>
                <a:gd name="connsiteY119" fmla="*/ 19050 h 295275"/>
                <a:gd name="connsiteX120" fmla="*/ 284162 w 338138"/>
                <a:gd name="connsiteY120" fmla="*/ 19050 h 295275"/>
                <a:gd name="connsiteX121" fmla="*/ 284162 w 338138"/>
                <a:gd name="connsiteY121" fmla="*/ 26707 h 295275"/>
                <a:gd name="connsiteX122" fmla="*/ 284162 w 338138"/>
                <a:gd name="connsiteY122" fmla="*/ 36513 h 295275"/>
                <a:gd name="connsiteX123" fmla="*/ 283068 w 338138"/>
                <a:gd name="connsiteY123" fmla="*/ 36513 h 295275"/>
                <a:gd name="connsiteX124" fmla="*/ 264971 w 338138"/>
                <a:gd name="connsiteY124" fmla="*/ 36513 h 295275"/>
                <a:gd name="connsiteX125" fmla="*/ 255587 w 338138"/>
                <a:gd name="connsiteY125" fmla="*/ 28453 h 295275"/>
                <a:gd name="connsiteX126" fmla="*/ 264971 w 338138"/>
                <a:gd name="connsiteY126" fmla="*/ 19050 h 295275"/>
                <a:gd name="connsiteX127" fmla="*/ 292100 w 338138"/>
                <a:gd name="connsiteY127" fmla="*/ 0 h 295275"/>
                <a:gd name="connsiteX128" fmla="*/ 300037 w 338138"/>
                <a:gd name="connsiteY128" fmla="*/ 8044 h 295275"/>
                <a:gd name="connsiteX129" fmla="*/ 300037 w 338138"/>
                <a:gd name="connsiteY129" fmla="*/ 19050 h 295275"/>
                <a:gd name="connsiteX130" fmla="*/ 289771 w 338138"/>
                <a:gd name="connsiteY130" fmla="*/ 19050 h 295275"/>
                <a:gd name="connsiteX131" fmla="*/ 284162 w 338138"/>
                <a:gd name="connsiteY131" fmla="*/ 19050 h 295275"/>
                <a:gd name="connsiteX132" fmla="*/ 284162 w 338138"/>
                <a:gd name="connsiteY132" fmla="*/ 13574 h 295275"/>
                <a:gd name="connsiteX133" fmla="*/ 284162 w 338138"/>
                <a:gd name="connsiteY133" fmla="*/ 8044 h 295275"/>
                <a:gd name="connsiteX134" fmla="*/ 292100 w 338138"/>
                <a:gd name="connsiteY134"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338138" h="295275">
                  <a:moveTo>
                    <a:pt x="153417" y="182239"/>
                  </a:moveTo>
                  <a:lnTo>
                    <a:pt x="158329" y="185510"/>
                  </a:lnTo>
                  <a:cubicBezTo>
                    <a:pt x="166022" y="188723"/>
                    <a:pt x="174479" y="190500"/>
                    <a:pt x="183356" y="190500"/>
                  </a:cubicBezTo>
                  <a:cubicBezTo>
                    <a:pt x="192233" y="190500"/>
                    <a:pt x="200690" y="188723"/>
                    <a:pt x="208382" y="185510"/>
                  </a:cubicBezTo>
                  <a:lnTo>
                    <a:pt x="213017" y="182424"/>
                  </a:lnTo>
                  <a:lnTo>
                    <a:pt x="225680" y="185018"/>
                  </a:lnTo>
                  <a:cubicBezTo>
                    <a:pt x="252189" y="196345"/>
                    <a:pt x="273579" y="217760"/>
                    <a:pt x="284893" y="244301"/>
                  </a:cubicBezTo>
                  <a:lnTo>
                    <a:pt x="287278" y="255971"/>
                  </a:lnTo>
                  <a:lnTo>
                    <a:pt x="286544" y="255971"/>
                  </a:lnTo>
                  <a:cubicBezTo>
                    <a:pt x="282575" y="255971"/>
                    <a:pt x="278606" y="259912"/>
                    <a:pt x="278606" y="263854"/>
                  </a:cubicBezTo>
                  <a:cubicBezTo>
                    <a:pt x="278606" y="269109"/>
                    <a:pt x="282575" y="273050"/>
                    <a:pt x="286544" y="273050"/>
                  </a:cubicBezTo>
                  <a:lnTo>
                    <a:pt x="290768" y="273050"/>
                  </a:lnTo>
                  <a:lnTo>
                    <a:pt x="293688" y="287338"/>
                  </a:lnTo>
                  <a:cubicBezTo>
                    <a:pt x="293688" y="291306"/>
                    <a:pt x="289724" y="295275"/>
                    <a:pt x="285760" y="295275"/>
                  </a:cubicBezTo>
                  <a:cubicBezTo>
                    <a:pt x="280474" y="295275"/>
                    <a:pt x="276510" y="291306"/>
                    <a:pt x="276510" y="287338"/>
                  </a:cubicBezTo>
                  <a:cubicBezTo>
                    <a:pt x="276510" y="235744"/>
                    <a:pt x="235549" y="193410"/>
                    <a:pt x="182696" y="193410"/>
                  </a:cubicBezTo>
                  <a:cubicBezTo>
                    <a:pt x="131164" y="193410"/>
                    <a:pt x="88881" y="235744"/>
                    <a:pt x="88881" y="287338"/>
                  </a:cubicBezTo>
                  <a:cubicBezTo>
                    <a:pt x="88881" y="291306"/>
                    <a:pt x="86238" y="295275"/>
                    <a:pt x="80953" y="295275"/>
                  </a:cubicBezTo>
                  <a:cubicBezTo>
                    <a:pt x="76989" y="295275"/>
                    <a:pt x="73025" y="291306"/>
                    <a:pt x="73025" y="287338"/>
                  </a:cubicBezTo>
                  <a:lnTo>
                    <a:pt x="77268" y="266075"/>
                  </a:lnTo>
                  <a:lnTo>
                    <a:pt x="79521" y="263839"/>
                  </a:lnTo>
                  <a:lnTo>
                    <a:pt x="77977" y="262525"/>
                  </a:lnTo>
                  <a:lnTo>
                    <a:pt x="81613" y="244301"/>
                  </a:lnTo>
                  <a:cubicBezTo>
                    <a:pt x="87147" y="231031"/>
                    <a:pt x="95157" y="219042"/>
                    <a:pt x="105067" y="208955"/>
                  </a:cubicBezTo>
                  <a:lnTo>
                    <a:pt x="121487" y="197677"/>
                  </a:lnTo>
                  <a:lnTo>
                    <a:pt x="131209" y="200672"/>
                  </a:lnTo>
                  <a:cubicBezTo>
                    <a:pt x="135185" y="201988"/>
                    <a:pt x="140487" y="200672"/>
                    <a:pt x="141812" y="196725"/>
                  </a:cubicBezTo>
                  <a:cubicBezTo>
                    <a:pt x="144463" y="192777"/>
                    <a:pt x="143137" y="188829"/>
                    <a:pt x="139161" y="186197"/>
                  </a:cubicBezTo>
                  <a:lnTo>
                    <a:pt x="138577" y="185939"/>
                  </a:lnTo>
                  <a:lnTo>
                    <a:pt x="139917" y="185018"/>
                  </a:lnTo>
                  <a:close/>
                  <a:moveTo>
                    <a:pt x="120516" y="177954"/>
                  </a:moveTo>
                  <a:lnTo>
                    <a:pt x="138577" y="185939"/>
                  </a:lnTo>
                  <a:lnTo>
                    <a:pt x="121487" y="197677"/>
                  </a:lnTo>
                  <a:lnTo>
                    <a:pt x="92774" y="188829"/>
                  </a:lnTo>
                  <a:cubicBezTo>
                    <a:pt x="51688" y="188829"/>
                    <a:pt x="19880" y="217780"/>
                    <a:pt x="17229" y="255943"/>
                  </a:cubicBezTo>
                  <a:cubicBezTo>
                    <a:pt x="70243" y="255943"/>
                    <a:pt x="70243" y="255943"/>
                    <a:pt x="70243" y="255943"/>
                  </a:cubicBezTo>
                  <a:lnTo>
                    <a:pt x="77977" y="262525"/>
                  </a:lnTo>
                  <a:lnTo>
                    <a:pt x="77268" y="266075"/>
                  </a:lnTo>
                  <a:lnTo>
                    <a:pt x="70243" y="273050"/>
                  </a:lnTo>
                  <a:cubicBezTo>
                    <a:pt x="7952" y="273050"/>
                    <a:pt x="7952" y="273050"/>
                    <a:pt x="7952" y="273050"/>
                  </a:cubicBezTo>
                  <a:cubicBezTo>
                    <a:pt x="3976" y="273050"/>
                    <a:pt x="0" y="269102"/>
                    <a:pt x="0" y="263839"/>
                  </a:cubicBezTo>
                  <a:cubicBezTo>
                    <a:pt x="0" y="225347"/>
                    <a:pt x="22365" y="193517"/>
                    <a:pt x="55913" y="180008"/>
                  </a:cubicBezTo>
                  <a:lnTo>
                    <a:pt x="63954" y="178487"/>
                  </a:lnTo>
                  <a:lnTo>
                    <a:pt x="70942" y="183150"/>
                  </a:lnTo>
                  <a:cubicBezTo>
                    <a:pt x="77437" y="185844"/>
                    <a:pt x="84611" y="187325"/>
                    <a:pt x="92198" y="187325"/>
                  </a:cubicBezTo>
                  <a:cubicBezTo>
                    <a:pt x="100775" y="187325"/>
                    <a:pt x="109352" y="185022"/>
                    <a:pt x="117104" y="180908"/>
                  </a:cubicBezTo>
                  <a:close/>
                  <a:moveTo>
                    <a:pt x="242887" y="82550"/>
                  </a:moveTo>
                  <a:cubicBezTo>
                    <a:pt x="273315" y="82550"/>
                    <a:pt x="299773" y="108826"/>
                    <a:pt x="299773" y="137730"/>
                  </a:cubicBezTo>
                  <a:cubicBezTo>
                    <a:pt x="299773" y="154809"/>
                    <a:pt x="291836" y="169261"/>
                    <a:pt x="278606" y="179771"/>
                  </a:cubicBezTo>
                  <a:cubicBezTo>
                    <a:pt x="314326" y="192909"/>
                    <a:pt x="338138" y="225754"/>
                    <a:pt x="338138" y="263854"/>
                  </a:cubicBezTo>
                  <a:cubicBezTo>
                    <a:pt x="338138" y="269109"/>
                    <a:pt x="334169" y="273050"/>
                    <a:pt x="330201" y="273050"/>
                  </a:cubicBezTo>
                  <a:cubicBezTo>
                    <a:pt x="308373" y="273050"/>
                    <a:pt x="297458" y="273050"/>
                    <a:pt x="292001" y="273050"/>
                  </a:cubicBezTo>
                  <a:lnTo>
                    <a:pt x="290768" y="273050"/>
                  </a:lnTo>
                  <a:lnTo>
                    <a:pt x="287278" y="255971"/>
                  </a:lnTo>
                  <a:lnTo>
                    <a:pt x="306429" y="255971"/>
                  </a:lnTo>
                  <a:cubicBezTo>
                    <a:pt x="320940" y="255971"/>
                    <a:pt x="320940" y="255971"/>
                    <a:pt x="320940" y="255971"/>
                  </a:cubicBezTo>
                  <a:cubicBezTo>
                    <a:pt x="318294" y="221812"/>
                    <a:pt x="289190" y="194223"/>
                    <a:pt x="253471" y="190281"/>
                  </a:cubicBezTo>
                  <a:cubicBezTo>
                    <a:pt x="249502" y="190281"/>
                    <a:pt x="246856" y="186340"/>
                    <a:pt x="245533" y="182399"/>
                  </a:cubicBezTo>
                  <a:cubicBezTo>
                    <a:pt x="245533" y="178457"/>
                    <a:pt x="248179" y="174516"/>
                    <a:pt x="252148" y="174516"/>
                  </a:cubicBezTo>
                  <a:cubicBezTo>
                    <a:pt x="270669" y="170574"/>
                    <a:pt x="283898" y="156123"/>
                    <a:pt x="283898" y="137730"/>
                  </a:cubicBezTo>
                  <a:cubicBezTo>
                    <a:pt x="283898" y="116709"/>
                    <a:pt x="264054" y="98316"/>
                    <a:pt x="242887" y="98316"/>
                  </a:cubicBezTo>
                  <a:cubicBezTo>
                    <a:pt x="237596" y="98316"/>
                    <a:pt x="234950" y="94374"/>
                    <a:pt x="234950" y="90433"/>
                  </a:cubicBezTo>
                  <a:cubicBezTo>
                    <a:pt x="234950" y="86492"/>
                    <a:pt x="237596" y="82550"/>
                    <a:pt x="242887" y="82550"/>
                  </a:cubicBezTo>
                  <a:close/>
                  <a:moveTo>
                    <a:pt x="182562" y="79375"/>
                  </a:moveTo>
                  <a:cubicBezTo>
                    <a:pt x="156259" y="79375"/>
                    <a:pt x="134937" y="100697"/>
                    <a:pt x="134937" y="127000"/>
                  </a:cubicBezTo>
                  <a:cubicBezTo>
                    <a:pt x="134937" y="153303"/>
                    <a:pt x="156259" y="174625"/>
                    <a:pt x="182562" y="174625"/>
                  </a:cubicBezTo>
                  <a:cubicBezTo>
                    <a:pt x="208865" y="174625"/>
                    <a:pt x="230187" y="153303"/>
                    <a:pt x="230187" y="127000"/>
                  </a:cubicBezTo>
                  <a:cubicBezTo>
                    <a:pt x="230187" y="100697"/>
                    <a:pt x="208865" y="79375"/>
                    <a:pt x="182562" y="79375"/>
                  </a:cubicBezTo>
                  <a:close/>
                  <a:moveTo>
                    <a:pt x="92198" y="79375"/>
                  </a:moveTo>
                  <a:cubicBezTo>
                    <a:pt x="99456" y="79375"/>
                    <a:pt x="106383" y="80692"/>
                    <a:pt x="112815" y="83325"/>
                  </a:cubicBezTo>
                  <a:lnTo>
                    <a:pt x="129438" y="94484"/>
                  </a:lnTo>
                  <a:lnTo>
                    <a:pt x="124114" y="102283"/>
                  </a:lnTo>
                  <a:lnTo>
                    <a:pt x="123146" y="107021"/>
                  </a:lnTo>
                  <a:lnTo>
                    <a:pt x="118588" y="107021"/>
                  </a:lnTo>
                  <a:cubicBezTo>
                    <a:pt x="111991" y="99122"/>
                    <a:pt x="102754" y="95173"/>
                    <a:pt x="92198" y="95173"/>
                  </a:cubicBezTo>
                  <a:cubicBezTo>
                    <a:pt x="71087" y="95173"/>
                    <a:pt x="53934" y="112287"/>
                    <a:pt x="53934" y="133350"/>
                  </a:cubicBezTo>
                  <a:cubicBezTo>
                    <a:pt x="53934" y="154414"/>
                    <a:pt x="71087" y="171528"/>
                    <a:pt x="92198" y="171528"/>
                  </a:cubicBezTo>
                  <a:cubicBezTo>
                    <a:pt x="104074" y="171528"/>
                    <a:pt x="115949" y="164945"/>
                    <a:pt x="123866" y="154414"/>
                  </a:cubicBezTo>
                  <a:lnTo>
                    <a:pt x="125791" y="154174"/>
                  </a:lnTo>
                  <a:lnTo>
                    <a:pt x="134034" y="166249"/>
                  </a:lnTo>
                  <a:lnTo>
                    <a:pt x="120516" y="177954"/>
                  </a:lnTo>
                  <a:lnTo>
                    <a:pt x="116465" y="176163"/>
                  </a:lnTo>
                  <a:cubicBezTo>
                    <a:pt x="108678" y="174024"/>
                    <a:pt x="100726" y="173037"/>
                    <a:pt x="92774" y="173037"/>
                  </a:cubicBezTo>
                  <a:lnTo>
                    <a:pt x="63954" y="178487"/>
                  </a:lnTo>
                  <a:lnTo>
                    <a:pt x="53769" y="171692"/>
                  </a:lnTo>
                  <a:cubicBezTo>
                    <a:pt x="44037" y="161983"/>
                    <a:pt x="38100" y="148490"/>
                    <a:pt x="38100" y="133350"/>
                  </a:cubicBezTo>
                  <a:cubicBezTo>
                    <a:pt x="38100" y="103072"/>
                    <a:pt x="61850" y="79375"/>
                    <a:pt x="92198" y="79375"/>
                  </a:cubicBezTo>
                  <a:close/>
                  <a:moveTo>
                    <a:pt x="183356" y="63500"/>
                  </a:moveTo>
                  <a:cubicBezTo>
                    <a:pt x="218865" y="63500"/>
                    <a:pt x="247650" y="91930"/>
                    <a:pt x="247650" y="127000"/>
                  </a:cubicBezTo>
                  <a:cubicBezTo>
                    <a:pt x="247650" y="144535"/>
                    <a:pt x="240454" y="160410"/>
                    <a:pt x="228819" y="171902"/>
                  </a:cubicBezTo>
                  <a:lnTo>
                    <a:pt x="213017" y="182424"/>
                  </a:lnTo>
                  <a:lnTo>
                    <a:pt x="182696" y="176212"/>
                  </a:lnTo>
                  <a:lnTo>
                    <a:pt x="153417" y="182239"/>
                  </a:lnTo>
                  <a:lnTo>
                    <a:pt x="137893" y="171902"/>
                  </a:lnTo>
                  <a:lnTo>
                    <a:pt x="134034" y="166249"/>
                  </a:lnTo>
                  <a:lnTo>
                    <a:pt x="137061" y="163629"/>
                  </a:lnTo>
                  <a:cubicBezTo>
                    <a:pt x="139700" y="160996"/>
                    <a:pt x="138380" y="155730"/>
                    <a:pt x="134422" y="153097"/>
                  </a:cubicBezTo>
                  <a:lnTo>
                    <a:pt x="125791" y="154174"/>
                  </a:lnTo>
                  <a:lnTo>
                    <a:pt x="124114" y="151717"/>
                  </a:lnTo>
                  <a:cubicBezTo>
                    <a:pt x="120861" y="144120"/>
                    <a:pt x="119062" y="135768"/>
                    <a:pt x="119062" y="127000"/>
                  </a:cubicBezTo>
                  <a:lnTo>
                    <a:pt x="123146" y="107021"/>
                  </a:lnTo>
                  <a:lnTo>
                    <a:pt x="130463" y="107021"/>
                  </a:lnTo>
                  <a:cubicBezTo>
                    <a:pt x="133102" y="103072"/>
                    <a:pt x="133102" y="97806"/>
                    <a:pt x="130463" y="95173"/>
                  </a:cubicBezTo>
                  <a:lnTo>
                    <a:pt x="129438" y="94484"/>
                  </a:lnTo>
                  <a:lnTo>
                    <a:pt x="137893" y="82099"/>
                  </a:lnTo>
                  <a:cubicBezTo>
                    <a:pt x="149528" y="70608"/>
                    <a:pt x="165601" y="63500"/>
                    <a:pt x="183356" y="63500"/>
                  </a:cubicBezTo>
                  <a:close/>
                  <a:moveTo>
                    <a:pt x="284162" y="36513"/>
                  </a:moveTo>
                  <a:lnTo>
                    <a:pt x="300037" y="36513"/>
                  </a:lnTo>
                  <a:lnTo>
                    <a:pt x="300037" y="46752"/>
                  </a:lnTo>
                  <a:cubicBezTo>
                    <a:pt x="300037" y="52282"/>
                    <a:pt x="300037" y="52282"/>
                    <a:pt x="300037" y="52282"/>
                  </a:cubicBezTo>
                  <a:cubicBezTo>
                    <a:pt x="300037" y="56304"/>
                    <a:pt x="296068" y="60325"/>
                    <a:pt x="292100" y="60325"/>
                  </a:cubicBezTo>
                  <a:cubicBezTo>
                    <a:pt x="286808" y="60325"/>
                    <a:pt x="284162" y="56304"/>
                    <a:pt x="284162" y="52282"/>
                  </a:cubicBezTo>
                  <a:close/>
                  <a:moveTo>
                    <a:pt x="300037" y="19050"/>
                  </a:moveTo>
                  <a:lnTo>
                    <a:pt x="302507" y="19050"/>
                  </a:lnTo>
                  <a:cubicBezTo>
                    <a:pt x="307869" y="19050"/>
                    <a:pt x="307869" y="19050"/>
                    <a:pt x="307869" y="19050"/>
                  </a:cubicBezTo>
                  <a:cubicBezTo>
                    <a:pt x="313231" y="19050"/>
                    <a:pt x="315912" y="23080"/>
                    <a:pt x="315912" y="28453"/>
                  </a:cubicBezTo>
                  <a:cubicBezTo>
                    <a:pt x="315912" y="32483"/>
                    <a:pt x="313231" y="36513"/>
                    <a:pt x="307869" y="36513"/>
                  </a:cubicBezTo>
                  <a:lnTo>
                    <a:pt x="300037" y="36513"/>
                  </a:lnTo>
                  <a:lnTo>
                    <a:pt x="300037" y="33619"/>
                  </a:lnTo>
                  <a:close/>
                  <a:moveTo>
                    <a:pt x="264971" y="19050"/>
                  </a:moveTo>
                  <a:lnTo>
                    <a:pt x="284162" y="19050"/>
                  </a:lnTo>
                  <a:lnTo>
                    <a:pt x="284162" y="26707"/>
                  </a:lnTo>
                  <a:lnTo>
                    <a:pt x="284162" y="36513"/>
                  </a:lnTo>
                  <a:lnTo>
                    <a:pt x="283068" y="36513"/>
                  </a:lnTo>
                  <a:cubicBezTo>
                    <a:pt x="264971" y="36513"/>
                    <a:pt x="264971" y="36513"/>
                    <a:pt x="264971" y="36513"/>
                  </a:cubicBezTo>
                  <a:cubicBezTo>
                    <a:pt x="259608" y="36513"/>
                    <a:pt x="255587" y="32483"/>
                    <a:pt x="255587" y="28453"/>
                  </a:cubicBezTo>
                  <a:cubicBezTo>
                    <a:pt x="255587" y="23080"/>
                    <a:pt x="259608" y="19050"/>
                    <a:pt x="264971" y="19050"/>
                  </a:cubicBezTo>
                  <a:close/>
                  <a:moveTo>
                    <a:pt x="292100" y="0"/>
                  </a:moveTo>
                  <a:cubicBezTo>
                    <a:pt x="296068" y="0"/>
                    <a:pt x="300037" y="4022"/>
                    <a:pt x="300037" y="8044"/>
                  </a:cubicBezTo>
                  <a:lnTo>
                    <a:pt x="300037" y="19050"/>
                  </a:lnTo>
                  <a:lnTo>
                    <a:pt x="289771" y="19050"/>
                  </a:lnTo>
                  <a:lnTo>
                    <a:pt x="284162" y="19050"/>
                  </a:lnTo>
                  <a:lnTo>
                    <a:pt x="284162" y="13574"/>
                  </a:lnTo>
                  <a:cubicBezTo>
                    <a:pt x="284162" y="8044"/>
                    <a:pt x="284162" y="8044"/>
                    <a:pt x="284162" y="8044"/>
                  </a:cubicBezTo>
                  <a:cubicBezTo>
                    <a:pt x="284162" y="4022"/>
                    <a:pt x="286808" y="0"/>
                    <a:pt x="2921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31" name="组合 30"/>
          <p:cNvGrpSpPr/>
          <p:nvPr/>
        </p:nvGrpSpPr>
        <p:grpSpPr>
          <a:xfrm>
            <a:off x="8997916" y="3619500"/>
            <a:ext cx="1143000" cy="1143000"/>
            <a:chOff x="8997916" y="3619500"/>
            <a:chExt cx="1143000" cy="1143000"/>
          </a:xfrm>
        </p:grpSpPr>
        <p:sp>
          <p:nvSpPr>
            <p:cNvPr id="8" name="矩形: 圆角 7"/>
            <p:cNvSpPr/>
            <p:nvPr/>
          </p:nvSpPr>
          <p:spPr>
            <a:xfrm>
              <a:off x="8997916" y="3619500"/>
              <a:ext cx="1143000" cy="1143000"/>
            </a:xfrm>
            <a:prstGeom prst="round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10"/>
            <p:cNvSpPr/>
            <p:nvPr/>
          </p:nvSpPr>
          <p:spPr>
            <a:xfrm>
              <a:off x="9329933" y="3958941"/>
              <a:ext cx="478966" cy="464119"/>
            </a:xfrm>
            <a:custGeom>
              <a:avLst/>
              <a:gdLst>
                <a:gd name="connsiteX0" fmla="*/ 58918 w 323554"/>
                <a:gd name="connsiteY0" fmla="*/ 189699 h 313525"/>
                <a:gd name="connsiteX1" fmla="*/ 101421 w 323554"/>
                <a:gd name="connsiteY1" fmla="*/ 189699 h 313525"/>
                <a:gd name="connsiteX2" fmla="*/ 103997 w 323554"/>
                <a:gd name="connsiteY2" fmla="*/ 189699 h 313525"/>
                <a:gd name="connsiteX3" fmla="*/ 114301 w 323554"/>
                <a:gd name="connsiteY3" fmla="*/ 201731 h 313525"/>
                <a:gd name="connsiteX4" fmla="*/ 113013 w 323554"/>
                <a:gd name="connsiteY4" fmla="*/ 205741 h 313525"/>
                <a:gd name="connsiteX5" fmla="*/ 101421 w 323554"/>
                <a:gd name="connsiteY5" fmla="*/ 215099 h 313525"/>
                <a:gd name="connsiteX6" fmla="*/ 58918 w 323554"/>
                <a:gd name="connsiteY6" fmla="*/ 215099 h 313525"/>
                <a:gd name="connsiteX7" fmla="*/ 46038 w 323554"/>
                <a:gd name="connsiteY7" fmla="*/ 201731 h 313525"/>
                <a:gd name="connsiteX8" fmla="*/ 58918 w 323554"/>
                <a:gd name="connsiteY8" fmla="*/ 189699 h 313525"/>
                <a:gd name="connsiteX9" fmla="*/ 149225 w 323554"/>
                <a:gd name="connsiteY9" fmla="*/ 165887 h 313525"/>
                <a:gd name="connsiteX10" fmla="*/ 142875 w 323554"/>
                <a:gd name="connsiteY10" fmla="*/ 186525 h 313525"/>
                <a:gd name="connsiteX11" fmla="*/ 153988 w 323554"/>
                <a:gd name="connsiteY11" fmla="*/ 196050 h 313525"/>
                <a:gd name="connsiteX12" fmla="*/ 173038 w 323554"/>
                <a:gd name="connsiteY12" fmla="*/ 188112 h 313525"/>
                <a:gd name="connsiteX13" fmla="*/ 145188 w 323554"/>
                <a:gd name="connsiteY13" fmla="*/ 151599 h 313525"/>
                <a:gd name="connsiteX14" fmla="*/ 187326 w 323554"/>
                <a:gd name="connsiteY14" fmla="*/ 190104 h 313525"/>
                <a:gd name="connsiteX15" fmla="*/ 138803 w 323554"/>
                <a:gd name="connsiteY15" fmla="*/ 210640 h 313525"/>
                <a:gd name="connsiteX16" fmla="*/ 131142 w 323554"/>
                <a:gd name="connsiteY16" fmla="*/ 210640 h 313525"/>
                <a:gd name="connsiteX17" fmla="*/ 129865 w 323554"/>
                <a:gd name="connsiteY17" fmla="*/ 202939 h 313525"/>
                <a:gd name="connsiteX18" fmla="*/ 145188 w 323554"/>
                <a:gd name="connsiteY18" fmla="*/ 151599 h 313525"/>
                <a:gd name="connsiteX19" fmla="*/ 58982 w 323554"/>
                <a:gd name="connsiteY19" fmla="*/ 146837 h 313525"/>
                <a:gd name="connsiteX20" fmla="*/ 130176 w 323554"/>
                <a:gd name="connsiteY20" fmla="*/ 146837 h 313525"/>
                <a:gd name="connsiteX21" fmla="*/ 130176 w 323554"/>
                <a:gd name="connsiteY21" fmla="*/ 148186 h 313525"/>
                <a:gd name="connsiteX22" fmla="*/ 122409 w 323554"/>
                <a:gd name="connsiteY22" fmla="*/ 173825 h 313525"/>
                <a:gd name="connsiteX23" fmla="*/ 58982 w 323554"/>
                <a:gd name="connsiteY23" fmla="*/ 173825 h 313525"/>
                <a:gd name="connsiteX24" fmla="*/ 46038 w 323554"/>
                <a:gd name="connsiteY24" fmla="*/ 160331 h 313525"/>
                <a:gd name="connsiteX25" fmla="*/ 58982 w 323554"/>
                <a:gd name="connsiteY25" fmla="*/ 146837 h 313525"/>
                <a:gd name="connsiteX26" fmla="*/ 59011 w 323554"/>
                <a:gd name="connsiteY26" fmla="*/ 105562 h 313525"/>
                <a:gd name="connsiteX27" fmla="*/ 166688 w 323554"/>
                <a:gd name="connsiteY27" fmla="*/ 105562 h 313525"/>
                <a:gd name="connsiteX28" fmla="*/ 144634 w 323554"/>
                <a:gd name="connsiteY28" fmla="*/ 130962 h 313525"/>
                <a:gd name="connsiteX29" fmla="*/ 59011 w 323554"/>
                <a:gd name="connsiteY29" fmla="*/ 130962 h 313525"/>
                <a:gd name="connsiteX30" fmla="*/ 46038 w 323554"/>
                <a:gd name="connsiteY30" fmla="*/ 118930 h 313525"/>
                <a:gd name="connsiteX31" fmla="*/ 59011 w 323554"/>
                <a:gd name="connsiteY31" fmla="*/ 105562 h 313525"/>
                <a:gd name="connsiteX32" fmla="*/ 226883 w 323554"/>
                <a:gd name="connsiteY32" fmla="*/ 81749 h 313525"/>
                <a:gd name="connsiteX33" fmla="*/ 224292 w 323554"/>
                <a:gd name="connsiteY33" fmla="*/ 83037 h 313525"/>
                <a:gd name="connsiteX34" fmla="*/ 171159 w 323554"/>
                <a:gd name="connsiteY34" fmla="*/ 140996 h 313525"/>
                <a:gd name="connsiteX35" fmla="*/ 172455 w 323554"/>
                <a:gd name="connsiteY35" fmla="*/ 146148 h 313525"/>
                <a:gd name="connsiteX36" fmla="*/ 175047 w 323554"/>
                <a:gd name="connsiteY36" fmla="*/ 148724 h 313525"/>
                <a:gd name="connsiteX37" fmla="*/ 177639 w 323554"/>
                <a:gd name="connsiteY37" fmla="*/ 150012 h 313525"/>
                <a:gd name="connsiteX38" fmla="*/ 180230 w 323554"/>
                <a:gd name="connsiteY38" fmla="*/ 148724 h 313525"/>
                <a:gd name="connsiteX39" fmla="*/ 232067 w 323554"/>
                <a:gd name="connsiteY39" fmla="*/ 90765 h 313525"/>
                <a:gd name="connsiteX40" fmla="*/ 232067 w 323554"/>
                <a:gd name="connsiteY40" fmla="*/ 85613 h 313525"/>
                <a:gd name="connsiteX41" fmla="*/ 229475 w 323554"/>
                <a:gd name="connsiteY41" fmla="*/ 83037 h 313525"/>
                <a:gd name="connsiteX42" fmla="*/ 226883 w 323554"/>
                <a:gd name="connsiteY42" fmla="*/ 81749 h 313525"/>
                <a:gd name="connsiteX43" fmla="*/ 247254 w 323554"/>
                <a:gd name="connsiteY43" fmla="*/ 62303 h 313525"/>
                <a:gd name="connsiteX44" fmla="*/ 242491 w 323554"/>
                <a:gd name="connsiteY44" fmla="*/ 63493 h 313525"/>
                <a:gd name="connsiteX45" fmla="*/ 237729 w 323554"/>
                <a:gd name="connsiteY45" fmla="*/ 68256 h 313525"/>
                <a:gd name="connsiteX46" fmla="*/ 236538 w 323554"/>
                <a:gd name="connsiteY46" fmla="*/ 70637 h 313525"/>
                <a:gd name="connsiteX47" fmla="*/ 237729 w 323554"/>
                <a:gd name="connsiteY47" fmla="*/ 73019 h 313525"/>
                <a:gd name="connsiteX48" fmla="*/ 240110 w 323554"/>
                <a:gd name="connsiteY48" fmla="*/ 74209 h 313525"/>
                <a:gd name="connsiteX49" fmla="*/ 242491 w 323554"/>
                <a:gd name="connsiteY49" fmla="*/ 75400 h 313525"/>
                <a:gd name="connsiteX50" fmla="*/ 244873 w 323554"/>
                <a:gd name="connsiteY50" fmla="*/ 75400 h 313525"/>
                <a:gd name="connsiteX51" fmla="*/ 244873 w 323554"/>
                <a:gd name="connsiteY51" fmla="*/ 74209 h 313525"/>
                <a:gd name="connsiteX52" fmla="*/ 249635 w 323554"/>
                <a:gd name="connsiteY52" fmla="*/ 69447 h 313525"/>
                <a:gd name="connsiteX53" fmla="*/ 249635 w 323554"/>
                <a:gd name="connsiteY53" fmla="*/ 64684 h 313525"/>
                <a:gd name="connsiteX54" fmla="*/ 247254 w 323554"/>
                <a:gd name="connsiteY54" fmla="*/ 62303 h 313525"/>
                <a:gd name="connsiteX55" fmla="*/ 24647 w 323554"/>
                <a:gd name="connsiteY55" fmla="*/ 48412 h 313525"/>
                <a:gd name="connsiteX56" fmla="*/ 201069 w 323554"/>
                <a:gd name="connsiteY56" fmla="*/ 48412 h 313525"/>
                <a:gd name="connsiteX57" fmla="*/ 214041 w 323554"/>
                <a:gd name="connsiteY57" fmla="*/ 52292 h 313525"/>
                <a:gd name="connsiteX58" fmla="*/ 193285 w 323554"/>
                <a:gd name="connsiteY58" fmla="*/ 76863 h 313525"/>
                <a:gd name="connsiteX59" fmla="*/ 181610 w 323554"/>
                <a:gd name="connsiteY59" fmla="*/ 72983 h 313525"/>
                <a:gd name="connsiteX60" fmla="*/ 45403 w 323554"/>
                <a:gd name="connsiteY60" fmla="*/ 72983 h 313525"/>
                <a:gd name="connsiteX61" fmla="*/ 24647 w 323554"/>
                <a:gd name="connsiteY61" fmla="*/ 93675 h 313525"/>
                <a:gd name="connsiteX62" fmla="*/ 24647 w 323554"/>
                <a:gd name="connsiteY62" fmla="*/ 268262 h 313525"/>
                <a:gd name="connsiteX63" fmla="*/ 45403 w 323554"/>
                <a:gd name="connsiteY63" fmla="*/ 287660 h 313525"/>
                <a:gd name="connsiteX64" fmla="*/ 181610 w 323554"/>
                <a:gd name="connsiteY64" fmla="*/ 287660 h 313525"/>
                <a:gd name="connsiteX65" fmla="*/ 202366 w 323554"/>
                <a:gd name="connsiteY65" fmla="*/ 268262 h 313525"/>
                <a:gd name="connsiteX66" fmla="*/ 202366 w 323554"/>
                <a:gd name="connsiteY66" fmla="*/ 202307 h 313525"/>
                <a:gd name="connsiteX67" fmla="*/ 203663 w 323554"/>
                <a:gd name="connsiteY67" fmla="*/ 201014 h 313525"/>
                <a:gd name="connsiteX68" fmla="*/ 206258 w 323554"/>
                <a:gd name="connsiteY68" fmla="*/ 198427 h 313525"/>
                <a:gd name="connsiteX69" fmla="*/ 227013 w 323554"/>
                <a:gd name="connsiteY69" fmla="*/ 175149 h 313525"/>
                <a:gd name="connsiteX70" fmla="*/ 227013 w 323554"/>
                <a:gd name="connsiteY70" fmla="*/ 287660 h 313525"/>
                <a:gd name="connsiteX71" fmla="*/ 201069 w 323554"/>
                <a:gd name="connsiteY71" fmla="*/ 313525 h 313525"/>
                <a:gd name="connsiteX72" fmla="*/ 25944 w 323554"/>
                <a:gd name="connsiteY72" fmla="*/ 313525 h 313525"/>
                <a:gd name="connsiteX73" fmla="*/ 0 w 323554"/>
                <a:gd name="connsiteY73" fmla="*/ 287660 h 313525"/>
                <a:gd name="connsiteX74" fmla="*/ 0 w 323554"/>
                <a:gd name="connsiteY74" fmla="*/ 72983 h 313525"/>
                <a:gd name="connsiteX75" fmla="*/ 24647 w 323554"/>
                <a:gd name="connsiteY75" fmla="*/ 48412 h 313525"/>
                <a:gd name="connsiteX76" fmla="*/ 242888 w 323554"/>
                <a:gd name="connsiteY76" fmla="*/ 42062 h 313525"/>
                <a:gd name="connsiteX77" fmla="*/ 285751 w 323554"/>
                <a:gd name="connsiteY77" fmla="*/ 81750 h 313525"/>
                <a:gd name="connsiteX78" fmla="*/ 279401 w 323554"/>
                <a:gd name="connsiteY78" fmla="*/ 89687 h 313525"/>
                <a:gd name="connsiteX79" fmla="*/ 200026 w 323554"/>
                <a:gd name="connsiteY79" fmla="*/ 178587 h 313525"/>
                <a:gd name="connsiteX80" fmla="*/ 193676 w 323554"/>
                <a:gd name="connsiteY80" fmla="*/ 184937 h 313525"/>
                <a:gd name="connsiteX81" fmla="*/ 150813 w 323554"/>
                <a:gd name="connsiteY81" fmla="*/ 146837 h 313525"/>
                <a:gd name="connsiteX82" fmla="*/ 155576 w 323554"/>
                <a:gd name="connsiteY82" fmla="*/ 138899 h 313525"/>
                <a:gd name="connsiteX83" fmla="*/ 236538 w 323554"/>
                <a:gd name="connsiteY83" fmla="*/ 48412 h 313525"/>
                <a:gd name="connsiteX84" fmla="*/ 257175 w 323554"/>
                <a:gd name="connsiteY84" fmla="*/ 26187 h 313525"/>
                <a:gd name="connsiteX85" fmla="*/ 301625 w 323554"/>
                <a:gd name="connsiteY85" fmla="*/ 64287 h 313525"/>
                <a:gd name="connsiteX86" fmla="*/ 295275 w 323554"/>
                <a:gd name="connsiteY86" fmla="*/ 72225 h 313525"/>
                <a:gd name="connsiteX87" fmla="*/ 290513 w 323554"/>
                <a:gd name="connsiteY87" fmla="*/ 75400 h 313525"/>
                <a:gd name="connsiteX88" fmla="*/ 247650 w 323554"/>
                <a:gd name="connsiteY88" fmla="*/ 37300 h 313525"/>
                <a:gd name="connsiteX89" fmla="*/ 250825 w 323554"/>
                <a:gd name="connsiteY89" fmla="*/ 34125 h 313525"/>
                <a:gd name="connsiteX90" fmla="*/ 285750 w 323554"/>
                <a:gd name="connsiteY90" fmla="*/ 11899 h 313525"/>
                <a:gd name="connsiteX91" fmla="*/ 279400 w 323554"/>
                <a:gd name="connsiteY91" fmla="*/ 19837 h 313525"/>
                <a:gd name="connsiteX92" fmla="*/ 304800 w 323554"/>
                <a:gd name="connsiteY92" fmla="*/ 43649 h 313525"/>
                <a:gd name="connsiteX93" fmla="*/ 312738 w 323554"/>
                <a:gd name="connsiteY93" fmla="*/ 35712 h 313525"/>
                <a:gd name="connsiteX94" fmla="*/ 285265 w 323554"/>
                <a:gd name="connsiteY94" fmla="*/ 516 h 313525"/>
                <a:gd name="connsiteX95" fmla="*/ 294336 w 323554"/>
                <a:gd name="connsiteY95" fmla="*/ 3151 h 313525"/>
                <a:gd name="connsiteX96" fmla="*/ 318958 w 323554"/>
                <a:gd name="connsiteY96" fmla="*/ 25545 h 313525"/>
                <a:gd name="connsiteX97" fmla="*/ 320254 w 323554"/>
                <a:gd name="connsiteY97" fmla="*/ 43987 h 313525"/>
                <a:gd name="connsiteX98" fmla="*/ 305999 w 323554"/>
                <a:gd name="connsiteY98" fmla="*/ 61112 h 313525"/>
                <a:gd name="connsiteX99" fmla="*/ 261938 w 323554"/>
                <a:gd name="connsiteY99" fmla="*/ 20276 h 313525"/>
                <a:gd name="connsiteX100" fmla="*/ 276193 w 323554"/>
                <a:gd name="connsiteY100" fmla="*/ 4468 h 313525"/>
                <a:gd name="connsiteX101" fmla="*/ 285265 w 323554"/>
                <a:gd name="connsiteY101" fmla="*/ 516 h 3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23554" h="313525">
                  <a:moveTo>
                    <a:pt x="58918" y="189699"/>
                  </a:moveTo>
                  <a:cubicBezTo>
                    <a:pt x="58918" y="189699"/>
                    <a:pt x="58918" y="189699"/>
                    <a:pt x="101421" y="189699"/>
                  </a:cubicBezTo>
                  <a:cubicBezTo>
                    <a:pt x="102709" y="189699"/>
                    <a:pt x="102709" y="189699"/>
                    <a:pt x="103997" y="189699"/>
                  </a:cubicBezTo>
                  <a:cubicBezTo>
                    <a:pt x="109149" y="189699"/>
                    <a:pt x="114301" y="195046"/>
                    <a:pt x="114301" y="201731"/>
                  </a:cubicBezTo>
                  <a:cubicBezTo>
                    <a:pt x="114301" y="203067"/>
                    <a:pt x="114301" y="204404"/>
                    <a:pt x="113013" y="205741"/>
                  </a:cubicBezTo>
                  <a:cubicBezTo>
                    <a:pt x="111725" y="211088"/>
                    <a:pt x="107861" y="215099"/>
                    <a:pt x="101421" y="215099"/>
                  </a:cubicBezTo>
                  <a:cubicBezTo>
                    <a:pt x="101421" y="215099"/>
                    <a:pt x="101421" y="215099"/>
                    <a:pt x="58918" y="215099"/>
                  </a:cubicBezTo>
                  <a:cubicBezTo>
                    <a:pt x="51190" y="215099"/>
                    <a:pt x="46038" y="209752"/>
                    <a:pt x="46038" y="201731"/>
                  </a:cubicBezTo>
                  <a:cubicBezTo>
                    <a:pt x="46038" y="195046"/>
                    <a:pt x="51190" y="189699"/>
                    <a:pt x="58918" y="189699"/>
                  </a:cubicBezTo>
                  <a:close/>
                  <a:moveTo>
                    <a:pt x="149225" y="165887"/>
                  </a:moveTo>
                  <a:lnTo>
                    <a:pt x="142875" y="186525"/>
                  </a:lnTo>
                  <a:lnTo>
                    <a:pt x="153988" y="196050"/>
                  </a:lnTo>
                  <a:lnTo>
                    <a:pt x="173038" y="188112"/>
                  </a:lnTo>
                  <a:close/>
                  <a:moveTo>
                    <a:pt x="145188" y="151599"/>
                  </a:moveTo>
                  <a:cubicBezTo>
                    <a:pt x="145188" y="151599"/>
                    <a:pt x="145188" y="151599"/>
                    <a:pt x="187326" y="190104"/>
                  </a:cubicBezTo>
                  <a:cubicBezTo>
                    <a:pt x="187326" y="190104"/>
                    <a:pt x="187326" y="190104"/>
                    <a:pt x="138803" y="210640"/>
                  </a:cubicBezTo>
                  <a:cubicBezTo>
                    <a:pt x="136249" y="211924"/>
                    <a:pt x="133696" y="211924"/>
                    <a:pt x="131142" y="210640"/>
                  </a:cubicBezTo>
                  <a:cubicBezTo>
                    <a:pt x="129865" y="208073"/>
                    <a:pt x="128588" y="205506"/>
                    <a:pt x="129865" y="202939"/>
                  </a:cubicBezTo>
                  <a:cubicBezTo>
                    <a:pt x="129865" y="202939"/>
                    <a:pt x="129865" y="202939"/>
                    <a:pt x="145188" y="151599"/>
                  </a:cubicBezTo>
                  <a:close/>
                  <a:moveTo>
                    <a:pt x="58982" y="146837"/>
                  </a:moveTo>
                  <a:cubicBezTo>
                    <a:pt x="58982" y="146837"/>
                    <a:pt x="58982" y="146837"/>
                    <a:pt x="130176" y="146837"/>
                  </a:cubicBezTo>
                  <a:cubicBezTo>
                    <a:pt x="130176" y="148186"/>
                    <a:pt x="130176" y="148186"/>
                    <a:pt x="130176" y="148186"/>
                  </a:cubicBezTo>
                  <a:lnTo>
                    <a:pt x="122409" y="173825"/>
                  </a:lnTo>
                  <a:cubicBezTo>
                    <a:pt x="122409" y="173825"/>
                    <a:pt x="122409" y="173825"/>
                    <a:pt x="58982" y="173825"/>
                  </a:cubicBezTo>
                  <a:cubicBezTo>
                    <a:pt x="51216" y="173825"/>
                    <a:pt x="46038" y="167078"/>
                    <a:pt x="46038" y="160331"/>
                  </a:cubicBezTo>
                  <a:cubicBezTo>
                    <a:pt x="46038" y="153584"/>
                    <a:pt x="51216" y="146837"/>
                    <a:pt x="58982" y="146837"/>
                  </a:cubicBezTo>
                  <a:close/>
                  <a:moveTo>
                    <a:pt x="59011" y="105562"/>
                  </a:moveTo>
                  <a:lnTo>
                    <a:pt x="166688" y="105562"/>
                  </a:lnTo>
                  <a:cubicBezTo>
                    <a:pt x="166688" y="105562"/>
                    <a:pt x="166688" y="105562"/>
                    <a:pt x="144634" y="130962"/>
                  </a:cubicBezTo>
                  <a:cubicBezTo>
                    <a:pt x="144634" y="130962"/>
                    <a:pt x="144634" y="130962"/>
                    <a:pt x="59011" y="130962"/>
                  </a:cubicBezTo>
                  <a:cubicBezTo>
                    <a:pt x="51227" y="130962"/>
                    <a:pt x="46038" y="125615"/>
                    <a:pt x="46038" y="118930"/>
                  </a:cubicBezTo>
                  <a:cubicBezTo>
                    <a:pt x="46038" y="110909"/>
                    <a:pt x="51227" y="105562"/>
                    <a:pt x="59011" y="105562"/>
                  </a:cubicBezTo>
                  <a:close/>
                  <a:moveTo>
                    <a:pt x="226883" y="81749"/>
                  </a:moveTo>
                  <a:cubicBezTo>
                    <a:pt x="225587" y="81749"/>
                    <a:pt x="224292" y="83037"/>
                    <a:pt x="224292" y="83037"/>
                  </a:cubicBezTo>
                  <a:cubicBezTo>
                    <a:pt x="224292" y="83037"/>
                    <a:pt x="224292" y="83037"/>
                    <a:pt x="171159" y="140996"/>
                  </a:cubicBezTo>
                  <a:cubicBezTo>
                    <a:pt x="169863" y="142284"/>
                    <a:pt x="169863" y="144860"/>
                    <a:pt x="172455" y="146148"/>
                  </a:cubicBezTo>
                  <a:cubicBezTo>
                    <a:pt x="172455" y="146148"/>
                    <a:pt x="172455" y="146148"/>
                    <a:pt x="175047" y="148724"/>
                  </a:cubicBezTo>
                  <a:cubicBezTo>
                    <a:pt x="175047" y="148724"/>
                    <a:pt x="176343" y="150012"/>
                    <a:pt x="177639" y="150012"/>
                  </a:cubicBezTo>
                  <a:cubicBezTo>
                    <a:pt x="177639" y="150012"/>
                    <a:pt x="178934" y="148724"/>
                    <a:pt x="180230" y="148724"/>
                  </a:cubicBezTo>
                  <a:cubicBezTo>
                    <a:pt x="180230" y="148724"/>
                    <a:pt x="180230" y="148724"/>
                    <a:pt x="232067" y="90765"/>
                  </a:cubicBezTo>
                  <a:cubicBezTo>
                    <a:pt x="233363" y="89477"/>
                    <a:pt x="233363" y="86901"/>
                    <a:pt x="232067" y="85613"/>
                  </a:cubicBezTo>
                  <a:cubicBezTo>
                    <a:pt x="232067" y="85613"/>
                    <a:pt x="232067" y="85613"/>
                    <a:pt x="229475" y="83037"/>
                  </a:cubicBezTo>
                  <a:cubicBezTo>
                    <a:pt x="228179" y="81749"/>
                    <a:pt x="226883" y="81749"/>
                    <a:pt x="226883" y="81749"/>
                  </a:cubicBezTo>
                  <a:close/>
                  <a:moveTo>
                    <a:pt x="247254" y="62303"/>
                  </a:moveTo>
                  <a:cubicBezTo>
                    <a:pt x="244873" y="61112"/>
                    <a:pt x="243682" y="62303"/>
                    <a:pt x="242491" y="63493"/>
                  </a:cubicBezTo>
                  <a:cubicBezTo>
                    <a:pt x="242491" y="63493"/>
                    <a:pt x="242491" y="63493"/>
                    <a:pt x="237729" y="68256"/>
                  </a:cubicBezTo>
                  <a:cubicBezTo>
                    <a:pt x="237729" y="68256"/>
                    <a:pt x="236538" y="69447"/>
                    <a:pt x="236538" y="70637"/>
                  </a:cubicBezTo>
                  <a:cubicBezTo>
                    <a:pt x="236538" y="70637"/>
                    <a:pt x="237729" y="71828"/>
                    <a:pt x="237729" y="73019"/>
                  </a:cubicBezTo>
                  <a:cubicBezTo>
                    <a:pt x="237729" y="73019"/>
                    <a:pt x="237729" y="73019"/>
                    <a:pt x="240110" y="74209"/>
                  </a:cubicBezTo>
                  <a:cubicBezTo>
                    <a:pt x="241301" y="75400"/>
                    <a:pt x="242491" y="75400"/>
                    <a:pt x="242491" y="75400"/>
                  </a:cubicBezTo>
                  <a:cubicBezTo>
                    <a:pt x="243682" y="75400"/>
                    <a:pt x="243682" y="75400"/>
                    <a:pt x="244873" y="75400"/>
                  </a:cubicBezTo>
                  <a:cubicBezTo>
                    <a:pt x="244873" y="74209"/>
                    <a:pt x="244873" y="74209"/>
                    <a:pt x="244873" y="74209"/>
                  </a:cubicBezTo>
                  <a:cubicBezTo>
                    <a:pt x="244873" y="74209"/>
                    <a:pt x="244873" y="74209"/>
                    <a:pt x="249635" y="69447"/>
                  </a:cubicBezTo>
                  <a:cubicBezTo>
                    <a:pt x="250826" y="68256"/>
                    <a:pt x="250826" y="65875"/>
                    <a:pt x="249635" y="64684"/>
                  </a:cubicBezTo>
                  <a:cubicBezTo>
                    <a:pt x="249635" y="64684"/>
                    <a:pt x="249635" y="64684"/>
                    <a:pt x="247254" y="62303"/>
                  </a:cubicBezTo>
                  <a:close/>
                  <a:moveTo>
                    <a:pt x="24647" y="48412"/>
                  </a:moveTo>
                  <a:cubicBezTo>
                    <a:pt x="24647" y="48412"/>
                    <a:pt x="24647" y="48412"/>
                    <a:pt x="201069" y="48412"/>
                  </a:cubicBezTo>
                  <a:cubicBezTo>
                    <a:pt x="206258" y="48412"/>
                    <a:pt x="210149" y="49705"/>
                    <a:pt x="214041" y="52292"/>
                  </a:cubicBezTo>
                  <a:cubicBezTo>
                    <a:pt x="214041" y="52292"/>
                    <a:pt x="214041" y="52292"/>
                    <a:pt x="193285" y="76863"/>
                  </a:cubicBezTo>
                  <a:cubicBezTo>
                    <a:pt x="189394" y="74277"/>
                    <a:pt x="185502" y="72983"/>
                    <a:pt x="181610" y="72983"/>
                  </a:cubicBezTo>
                  <a:cubicBezTo>
                    <a:pt x="181610" y="72983"/>
                    <a:pt x="181610" y="72983"/>
                    <a:pt x="45403" y="72983"/>
                  </a:cubicBezTo>
                  <a:cubicBezTo>
                    <a:pt x="33728" y="72983"/>
                    <a:pt x="24647" y="82036"/>
                    <a:pt x="24647" y="93675"/>
                  </a:cubicBezTo>
                  <a:cubicBezTo>
                    <a:pt x="24647" y="93675"/>
                    <a:pt x="24647" y="93675"/>
                    <a:pt x="24647" y="268262"/>
                  </a:cubicBezTo>
                  <a:cubicBezTo>
                    <a:pt x="24647" y="278608"/>
                    <a:pt x="33728" y="287660"/>
                    <a:pt x="45403" y="287660"/>
                  </a:cubicBezTo>
                  <a:cubicBezTo>
                    <a:pt x="45403" y="287660"/>
                    <a:pt x="45403" y="287660"/>
                    <a:pt x="181610" y="287660"/>
                  </a:cubicBezTo>
                  <a:cubicBezTo>
                    <a:pt x="193285" y="287660"/>
                    <a:pt x="202366" y="278608"/>
                    <a:pt x="202366" y="268262"/>
                  </a:cubicBezTo>
                  <a:cubicBezTo>
                    <a:pt x="202366" y="268262"/>
                    <a:pt x="202366" y="268262"/>
                    <a:pt x="202366" y="202307"/>
                  </a:cubicBezTo>
                  <a:cubicBezTo>
                    <a:pt x="202366" y="202307"/>
                    <a:pt x="202366" y="201014"/>
                    <a:pt x="203663" y="201014"/>
                  </a:cubicBezTo>
                  <a:cubicBezTo>
                    <a:pt x="203663" y="199720"/>
                    <a:pt x="204960" y="199720"/>
                    <a:pt x="206258" y="198427"/>
                  </a:cubicBezTo>
                  <a:cubicBezTo>
                    <a:pt x="206258" y="198427"/>
                    <a:pt x="206258" y="198427"/>
                    <a:pt x="227013" y="175149"/>
                  </a:cubicBezTo>
                  <a:cubicBezTo>
                    <a:pt x="227013" y="175149"/>
                    <a:pt x="227013" y="175149"/>
                    <a:pt x="227013" y="287660"/>
                  </a:cubicBezTo>
                  <a:cubicBezTo>
                    <a:pt x="227013" y="301886"/>
                    <a:pt x="215338" y="313525"/>
                    <a:pt x="201069" y="313525"/>
                  </a:cubicBezTo>
                  <a:cubicBezTo>
                    <a:pt x="201069" y="313525"/>
                    <a:pt x="201069" y="313525"/>
                    <a:pt x="25944" y="313525"/>
                  </a:cubicBezTo>
                  <a:cubicBezTo>
                    <a:pt x="11675" y="313525"/>
                    <a:pt x="0" y="301886"/>
                    <a:pt x="0" y="287660"/>
                  </a:cubicBezTo>
                  <a:cubicBezTo>
                    <a:pt x="0" y="287660"/>
                    <a:pt x="0" y="287660"/>
                    <a:pt x="0" y="72983"/>
                  </a:cubicBezTo>
                  <a:cubicBezTo>
                    <a:pt x="0" y="60051"/>
                    <a:pt x="10378" y="48412"/>
                    <a:pt x="24647" y="48412"/>
                  </a:cubicBezTo>
                  <a:close/>
                  <a:moveTo>
                    <a:pt x="242888" y="42062"/>
                  </a:moveTo>
                  <a:lnTo>
                    <a:pt x="285751" y="81750"/>
                  </a:lnTo>
                  <a:lnTo>
                    <a:pt x="279401" y="89687"/>
                  </a:lnTo>
                  <a:lnTo>
                    <a:pt x="200026" y="178587"/>
                  </a:lnTo>
                  <a:lnTo>
                    <a:pt x="193676" y="184937"/>
                  </a:lnTo>
                  <a:lnTo>
                    <a:pt x="150813" y="146837"/>
                  </a:lnTo>
                  <a:lnTo>
                    <a:pt x="155576" y="138899"/>
                  </a:lnTo>
                  <a:lnTo>
                    <a:pt x="236538" y="48412"/>
                  </a:lnTo>
                  <a:close/>
                  <a:moveTo>
                    <a:pt x="257175" y="26187"/>
                  </a:moveTo>
                  <a:lnTo>
                    <a:pt x="301625" y="64287"/>
                  </a:lnTo>
                  <a:lnTo>
                    <a:pt x="295275" y="72225"/>
                  </a:lnTo>
                  <a:lnTo>
                    <a:pt x="290513" y="75400"/>
                  </a:lnTo>
                  <a:lnTo>
                    <a:pt x="247650" y="37300"/>
                  </a:lnTo>
                  <a:lnTo>
                    <a:pt x="250825" y="34125"/>
                  </a:lnTo>
                  <a:close/>
                  <a:moveTo>
                    <a:pt x="285750" y="11899"/>
                  </a:moveTo>
                  <a:lnTo>
                    <a:pt x="279400" y="19837"/>
                  </a:lnTo>
                  <a:lnTo>
                    <a:pt x="304800" y="43649"/>
                  </a:lnTo>
                  <a:lnTo>
                    <a:pt x="312738" y="35712"/>
                  </a:lnTo>
                  <a:close/>
                  <a:moveTo>
                    <a:pt x="285265" y="516"/>
                  </a:moveTo>
                  <a:cubicBezTo>
                    <a:pt x="289152" y="-801"/>
                    <a:pt x="291744" y="516"/>
                    <a:pt x="294336" y="3151"/>
                  </a:cubicBezTo>
                  <a:cubicBezTo>
                    <a:pt x="294336" y="3151"/>
                    <a:pt x="294336" y="3151"/>
                    <a:pt x="318958" y="25545"/>
                  </a:cubicBezTo>
                  <a:cubicBezTo>
                    <a:pt x="324142" y="30814"/>
                    <a:pt x="325438" y="38718"/>
                    <a:pt x="320254" y="43987"/>
                  </a:cubicBezTo>
                  <a:cubicBezTo>
                    <a:pt x="320254" y="43987"/>
                    <a:pt x="320254" y="43987"/>
                    <a:pt x="305999" y="61112"/>
                  </a:cubicBezTo>
                  <a:cubicBezTo>
                    <a:pt x="305999" y="61112"/>
                    <a:pt x="305999" y="61112"/>
                    <a:pt x="261938" y="20276"/>
                  </a:cubicBezTo>
                  <a:cubicBezTo>
                    <a:pt x="261938" y="20276"/>
                    <a:pt x="261938" y="20276"/>
                    <a:pt x="276193" y="4468"/>
                  </a:cubicBezTo>
                  <a:cubicBezTo>
                    <a:pt x="278785" y="1834"/>
                    <a:pt x="281377" y="516"/>
                    <a:pt x="285265" y="51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4" name="组合 13"/>
          <p:cNvGrpSpPr/>
          <p:nvPr/>
        </p:nvGrpSpPr>
        <p:grpSpPr>
          <a:xfrm>
            <a:off x="1104967" y="4866152"/>
            <a:ext cx="3035234" cy="1220554"/>
            <a:chOff x="7411789" y="1678126"/>
            <a:chExt cx="3035234" cy="1220554"/>
          </a:xfrm>
        </p:grpSpPr>
        <p:sp>
          <p:nvSpPr>
            <p:cNvPr id="16" name="矩形 15"/>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7" name="矩形 16"/>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18" name="组合 17"/>
          <p:cNvGrpSpPr/>
          <p:nvPr/>
        </p:nvGrpSpPr>
        <p:grpSpPr>
          <a:xfrm>
            <a:off x="4578383" y="4866152"/>
            <a:ext cx="3035234" cy="1220554"/>
            <a:chOff x="7411789" y="1678126"/>
            <a:chExt cx="3035234" cy="1220554"/>
          </a:xfrm>
        </p:grpSpPr>
        <p:sp>
          <p:nvSpPr>
            <p:cNvPr id="19" name="矩形 18"/>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0" name="矩形 19"/>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1" name="组合 20"/>
          <p:cNvGrpSpPr/>
          <p:nvPr/>
        </p:nvGrpSpPr>
        <p:grpSpPr>
          <a:xfrm>
            <a:off x="8051799" y="4866152"/>
            <a:ext cx="3035234" cy="1220554"/>
            <a:chOff x="7411789" y="1678126"/>
            <a:chExt cx="3035234" cy="1220554"/>
          </a:xfrm>
        </p:grpSpPr>
        <p:sp>
          <p:nvSpPr>
            <p:cNvPr id="22" name="矩形 21"/>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3" name="矩形 22"/>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24" name="文本框 23"/>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5" name="矩形 24"/>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16627645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
        <p15:prstTrans prst="airplane"/>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anim calcmode="lin" valueType="num">
                                      <p:cBhvr>
                                        <p:cTn id="12" dur="1000" fill="hold"/>
                                        <p:tgtEl>
                                          <p:spTgt spid="29"/>
                                        </p:tgtEl>
                                        <p:attrNameLst>
                                          <p:attrName>ppt_x</p:attrName>
                                        </p:attrNameLst>
                                      </p:cBhvr>
                                      <p:tavLst>
                                        <p:tav tm="0">
                                          <p:val>
                                            <p:strVal val="#ppt_x"/>
                                          </p:val>
                                        </p:tav>
                                        <p:tav tm="100000">
                                          <p:val>
                                            <p:strVal val="#ppt_x"/>
                                          </p:val>
                                        </p:tav>
                                      </p:tavLst>
                                    </p:anim>
                                    <p:anim calcmode="lin" valueType="num">
                                      <p:cBhvr>
                                        <p:cTn id="13" dur="1000" fill="hold"/>
                                        <p:tgtEl>
                                          <p:spTgt spid="2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1000" fill="hold"/>
                                        <p:tgtEl>
                                          <p:spTgt spid="14"/>
                                        </p:tgtEl>
                                        <p:attrNameLst>
                                          <p:attrName>ppt_x</p:attrName>
                                        </p:attrNameLst>
                                      </p:cBhvr>
                                      <p:tavLst>
                                        <p:tav tm="0">
                                          <p:val>
                                            <p:strVal val="#ppt_x"/>
                                          </p:val>
                                        </p:tav>
                                        <p:tav tm="100000">
                                          <p:val>
                                            <p:strVal val="#ppt_x"/>
                                          </p:val>
                                        </p:tav>
                                      </p:tavLst>
                                    </p:anim>
                                    <p:anim calcmode="lin" valueType="num">
                                      <p:cBhvr additive="base">
                                        <p:cTn id="17" dur="1000" fill="hold"/>
                                        <p:tgtEl>
                                          <p:spTgt spid="14"/>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47" presetClass="entr" presetSubtype="0" fill="hold" nodeType="after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strVal val="#ppt_x"/>
                                          </p:val>
                                        </p:tav>
                                        <p:tav tm="100000">
                                          <p:val>
                                            <p:strVal val="#ppt_x"/>
                                          </p:val>
                                        </p:tav>
                                      </p:tavLst>
                                    </p:anim>
                                    <p:anim calcmode="lin" valueType="num">
                                      <p:cBhvr>
                                        <p:cTn id="23" dur="1000" fill="hold"/>
                                        <p:tgtEl>
                                          <p:spTgt spid="30"/>
                                        </p:tgtEl>
                                        <p:attrNameLst>
                                          <p:attrName>ppt_y</p:attrName>
                                        </p:attrNameLst>
                                      </p:cBhvr>
                                      <p:tavLst>
                                        <p:tav tm="0">
                                          <p:val>
                                            <p:strVal val="#ppt_y-.1"/>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1000" fill="hold"/>
                                        <p:tgtEl>
                                          <p:spTgt spid="18"/>
                                        </p:tgtEl>
                                        <p:attrNameLst>
                                          <p:attrName>ppt_x</p:attrName>
                                        </p:attrNameLst>
                                      </p:cBhvr>
                                      <p:tavLst>
                                        <p:tav tm="0">
                                          <p:val>
                                            <p:strVal val="#ppt_x"/>
                                          </p:val>
                                        </p:tav>
                                        <p:tav tm="100000">
                                          <p:val>
                                            <p:strVal val="#ppt_x"/>
                                          </p:val>
                                        </p:tav>
                                      </p:tavLst>
                                    </p:anim>
                                    <p:anim calcmode="lin" valueType="num">
                                      <p:cBhvr additive="base">
                                        <p:cTn id="27" dur="1000" fill="hold"/>
                                        <p:tgtEl>
                                          <p:spTgt spid="18"/>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47" presetClass="entr" presetSubtype="0"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1000"/>
                                        <p:tgtEl>
                                          <p:spTgt spid="31"/>
                                        </p:tgtEl>
                                      </p:cBhvr>
                                    </p:animEffect>
                                    <p:anim calcmode="lin" valueType="num">
                                      <p:cBhvr>
                                        <p:cTn id="32" dur="1000" fill="hold"/>
                                        <p:tgtEl>
                                          <p:spTgt spid="31"/>
                                        </p:tgtEl>
                                        <p:attrNameLst>
                                          <p:attrName>ppt_x</p:attrName>
                                        </p:attrNameLst>
                                      </p:cBhvr>
                                      <p:tavLst>
                                        <p:tav tm="0">
                                          <p:val>
                                            <p:strVal val="#ppt_x"/>
                                          </p:val>
                                        </p:tav>
                                        <p:tav tm="100000">
                                          <p:val>
                                            <p:strVal val="#ppt_x"/>
                                          </p:val>
                                        </p:tav>
                                      </p:tavLst>
                                    </p:anim>
                                    <p:anim calcmode="lin" valueType="num">
                                      <p:cBhvr>
                                        <p:cTn id="33" dur="1000" fill="hold"/>
                                        <p:tgtEl>
                                          <p:spTgt spid="31"/>
                                        </p:tgtEl>
                                        <p:attrNameLst>
                                          <p:attrName>ppt_y</p:attrName>
                                        </p:attrNameLst>
                                      </p:cBhvr>
                                      <p:tavLst>
                                        <p:tav tm="0">
                                          <p:val>
                                            <p:strVal val="#ppt_y-.1"/>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1000" fill="hold"/>
                                        <p:tgtEl>
                                          <p:spTgt spid="21"/>
                                        </p:tgtEl>
                                        <p:attrNameLst>
                                          <p:attrName>ppt_x</p:attrName>
                                        </p:attrNameLst>
                                      </p:cBhvr>
                                      <p:tavLst>
                                        <p:tav tm="0">
                                          <p:val>
                                            <p:strVal val="#ppt_x"/>
                                          </p:val>
                                        </p:tav>
                                        <p:tav tm="100000">
                                          <p:val>
                                            <p:strVal val="#ppt_x"/>
                                          </p:val>
                                        </p:tav>
                                      </p:tavLst>
                                    </p:anim>
                                    <p:anim calcmode="lin" valueType="num">
                                      <p:cBhvr additive="base">
                                        <p:cTn id="37" dur="10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占位符 27"/>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6667" r="16667"/>
          <a:stretch>
            <a:fillRect/>
          </a:stretch>
        </p:blipFill>
        <p:spPr/>
      </p:pic>
      <p:pic>
        <p:nvPicPr>
          <p:cNvPr id="30" name="图片占位符 29"/>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9500" r="9500"/>
          <a:stretch>
            <a:fillRect/>
          </a:stretch>
        </p:blipFill>
        <p:spPr/>
      </p:pic>
      <p:pic>
        <p:nvPicPr>
          <p:cNvPr id="32" name="图片占位符 31"/>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16667" r="16667"/>
          <a:stretch>
            <a:fillRect/>
          </a:stretch>
        </p:blipFill>
        <p:spPr/>
      </p:pic>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5" name="椭圆 4"/>
          <p:cNvSpPr/>
          <p:nvPr/>
        </p:nvSpPr>
        <p:spPr>
          <a:xfrm>
            <a:off x="3173447" y="2057400"/>
            <a:ext cx="744537" cy="744537"/>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01</a:t>
            </a:r>
            <a:endParaRPr lang="zh-CN" altLang="en-US" dirty="0"/>
          </a:p>
        </p:txBody>
      </p:sp>
      <p:sp>
        <p:nvSpPr>
          <p:cNvPr id="9" name="椭圆 8"/>
          <p:cNvSpPr/>
          <p:nvPr/>
        </p:nvSpPr>
        <p:spPr>
          <a:xfrm>
            <a:off x="6745322" y="2057400"/>
            <a:ext cx="744537" cy="74453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02</a:t>
            </a:r>
            <a:endParaRPr lang="zh-CN" altLang="en-US" dirty="0"/>
          </a:p>
        </p:txBody>
      </p:sp>
      <p:sp>
        <p:nvSpPr>
          <p:cNvPr id="12" name="椭圆 11"/>
          <p:cNvSpPr/>
          <p:nvPr/>
        </p:nvSpPr>
        <p:spPr>
          <a:xfrm>
            <a:off x="10317197" y="2057400"/>
            <a:ext cx="744537" cy="744537"/>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03</a:t>
            </a:r>
            <a:endParaRPr lang="zh-CN" altLang="en-US" dirty="0"/>
          </a:p>
        </p:txBody>
      </p:sp>
      <p:grpSp>
        <p:nvGrpSpPr>
          <p:cNvPr id="16" name="组合 15"/>
          <p:cNvGrpSpPr/>
          <p:nvPr/>
        </p:nvGrpSpPr>
        <p:grpSpPr>
          <a:xfrm>
            <a:off x="1028767" y="4866152"/>
            <a:ext cx="3035234" cy="1220554"/>
            <a:chOff x="7411789" y="1678126"/>
            <a:chExt cx="3035234" cy="1220554"/>
          </a:xfrm>
        </p:grpSpPr>
        <p:sp>
          <p:nvSpPr>
            <p:cNvPr id="17" name="矩形 16"/>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8" name="矩形 17"/>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19" name="组合 18"/>
          <p:cNvGrpSpPr/>
          <p:nvPr/>
        </p:nvGrpSpPr>
        <p:grpSpPr>
          <a:xfrm>
            <a:off x="4600642" y="4866152"/>
            <a:ext cx="3035234" cy="1220554"/>
            <a:chOff x="7411789" y="1678126"/>
            <a:chExt cx="3035234" cy="1220554"/>
          </a:xfrm>
        </p:grpSpPr>
        <p:sp>
          <p:nvSpPr>
            <p:cNvPr id="20" name="矩形 19"/>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1" name="矩形 20"/>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2" name="组合 21"/>
          <p:cNvGrpSpPr/>
          <p:nvPr/>
        </p:nvGrpSpPr>
        <p:grpSpPr>
          <a:xfrm>
            <a:off x="8172517" y="4866152"/>
            <a:ext cx="3035234" cy="1220554"/>
            <a:chOff x="7411789" y="1678126"/>
            <a:chExt cx="3035234" cy="1220554"/>
          </a:xfrm>
        </p:grpSpPr>
        <p:sp>
          <p:nvSpPr>
            <p:cNvPr id="23" name="矩形 22"/>
            <p:cNvSpPr/>
            <p:nvPr/>
          </p:nvSpPr>
          <p:spPr>
            <a:xfrm>
              <a:off x="7411789" y="2030750"/>
              <a:ext cx="3035234" cy="867930"/>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4" name="矩形 23"/>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25" name="文本框 24"/>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6" name="矩形 25"/>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2211498550"/>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1000" fill="hold"/>
                                        <p:tgtEl>
                                          <p:spTgt spid="28"/>
                                        </p:tgtEl>
                                        <p:attrNameLst>
                                          <p:attrName>ppt_w</p:attrName>
                                        </p:attrNameLst>
                                      </p:cBhvr>
                                      <p:tavLst>
                                        <p:tav tm="0">
                                          <p:val>
                                            <p:fltVal val="0"/>
                                          </p:val>
                                        </p:tav>
                                        <p:tav tm="100000">
                                          <p:val>
                                            <p:strVal val="#ppt_w"/>
                                          </p:val>
                                        </p:tav>
                                      </p:tavLst>
                                    </p:anim>
                                    <p:anim calcmode="lin" valueType="num">
                                      <p:cBhvr>
                                        <p:cTn id="8" dur="1000" fill="hold"/>
                                        <p:tgtEl>
                                          <p:spTgt spid="28"/>
                                        </p:tgtEl>
                                        <p:attrNameLst>
                                          <p:attrName>ppt_h</p:attrName>
                                        </p:attrNameLst>
                                      </p:cBhvr>
                                      <p:tavLst>
                                        <p:tav tm="0">
                                          <p:val>
                                            <p:fltVal val="0"/>
                                          </p:val>
                                        </p:tav>
                                        <p:tav tm="100000">
                                          <p:val>
                                            <p:strVal val="#ppt_h"/>
                                          </p:val>
                                        </p:tav>
                                      </p:tavLst>
                                    </p:anim>
                                    <p:anim calcmode="lin" valueType="num">
                                      <p:cBhvr>
                                        <p:cTn id="9" dur="1000" fill="hold"/>
                                        <p:tgtEl>
                                          <p:spTgt spid="28"/>
                                        </p:tgtEl>
                                        <p:attrNameLst>
                                          <p:attrName>style.rotation</p:attrName>
                                        </p:attrNameLst>
                                      </p:cBhvr>
                                      <p:tavLst>
                                        <p:tav tm="0">
                                          <p:val>
                                            <p:fltVal val="90"/>
                                          </p:val>
                                        </p:tav>
                                        <p:tav tm="100000">
                                          <p:val>
                                            <p:fltVal val="0"/>
                                          </p:val>
                                        </p:tav>
                                      </p:tavLst>
                                    </p:anim>
                                    <p:animEffect transition="in" filter="fade">
                                      <p:cBhvr>
                                        <p:cTn id="10" dur="1000"/>
                                        <p:tgtEl>
                                          <p:spTgt spid="28"/>
                                        </p:tgtEl>
                                      </p:cBhvr>
                                    </p:animEffect>
                                  </p:childTnLst>
                                </p:cTn>
                              </p:par>
                              <p:par>
                                <p:cTn id="11" presetID="31" presetClass="entr" presetSubtype="0" fill="hold" nodeType="with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1000" fill="hold"/>
                                        <p:tgtEl>
                                          <p:spTgt spid="30"/>
                                        </p:tgtEl>
                                        <p:attrNameLst>
                                          <p:attrName>ppt_w</p:attrName>
                                        </p:attrNameLst>
                                      </p:cBhvr>
                                      <p:tavLst>
                                        <p:tav tm="0">
                                          <p:val>
                                            <p:fltVal val="0"/>
                                          </p:val>
                                        </p:tav>
                                        <p:tav tm="100000">
                                          <p:val>
                                            <p:strVal val="#ppt_w"/>
                                          </p:val>
                                        </p:tav>
                                      </p:tavLst>
                                    </p:anim>
                                    <p:anim calcmode="lin" valueType="num">
                                      <p:cBhvr>
                                        <p:cTn id="14" dur="1000" fill="hold"/>
                                        <p:tgtEl>
                                          <p:spTgt spid="30"/>
                                        </p:tgtEl>
                                        <p:attrNameLst>
                                          <p:attrName>ppt_h</p:attrName>
                                        </p:attrNameLst>
                                      </p:cBhvr>
                                      <p:tavLst>
                                        <p:tav tm="0">
                                          <p:val>
                                            <p:fltVal val="0"/>
                                          </p:val>
                                        </p:tav>
                                        <p:tav tm="100000">
                                          <p:val>
                                            <p:strVal val="#ppt_h"/>
                                          </p:val>
                                        </p:tav>
                                      </p:tavLst>
                                    </p:anim>
                                    <p:anim calcmode="lin" valueType="num">
                                      <p:cBhvr>
                                        <p:cTn id="15" dur="1000" fill="hold"/>
                                        <p:tgtEl>
                                          <p:spTgt spid="30"/>
                                        </p:tgtEl>
                                        <p:attrNameLst>
                                          <p:attrName>style.rotation</p:attrName>
                                        </p:attrNameLst>
                                      </p:cBhvr>
                                      <p:tavLst>
                                        <p:tav tm="0">
                                          <p:val>
                                            <p:fltVal val="90"/>
                                          </p:val>
                                        </p:tav>
                                        <p:tav tm="100000">
                                          <p:val>
                                            <p:fltVal val="0"/>
                                          </p:val>
                                        </p:tav>
                                      </p:tavLst>
                                    </p:anim>
                                    <p:animEffect transition="in" filter="fade">
                                      <p:cBhvr>
                                        <p:cTn id="16" dur="1000"/>
                                        <p:tgtEl>
                                          <p:spTgt spid="30"/>
                                        </p:tgtEl>
                                      </p:cBhvr>
                                    </p:animEffect>
                                  </p:childTnLst>
                                </p:cTn>
                              </p:par>
                              <p:par>
                                <p:cTn id="17" presetID="31" presetClass="entr" presetSubtype="0" fill="hold" nodeType="with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1000" fill="hold"/>
                                        <p:tgtEl>
                                          <p:spTgt spid="32"/>
                                        </p:tgtEl>
                                        <p:attrNameLst>
                                          <p:attrName>ppt_w</p:attrName>
                                        </p:attrNameLst>
                                      </p:cBhvr>
                                      <p:tavLst>
                                        <p:tav tm="0">
                                          <p:val>
                                            <p:fltVal val="0"/>
                                          </p:val>
                                        </p:tav>
                                        <p:tav tm="100000">
                                          <p:val>
                                            <p:strVal val="#ppt_w"/>
                                          </p:val>
                                        </p:tav>
                                      </p:tavLst>
                                    </p:anim>
                                    <p:anim calcmode="lin" valueType="num">
                                      <p:cBhvr>
                                        <p:cTn id="20" dur="1000" fill="hold"/>
                                        <p:tgtEl>
                                          <p:spTgt spid="32"/>
                                        </p:tgtEl>
                                        <p:attrNameLst>
                                          <p:attrName>ppt_h</p:attrName>
                                        </p:attrNameLst>
                                      </p:cBhvr>
                                      <p:tavLst>
                                        <p:tav tm="0">
                                          <p:val>
                                            <p:fltVal val="0"/>
                                          </p:val>
                                        </p:tav>
                                        <p:tav tm="100000">
                                          <p:val>
                                            <p:strVal val="#ppt_h"/>
                                          </p:val>
                                        </p:tav>
                                      </p:tavLst>
                                    </p:anim>
                                    <p:anim calcmode="lin" valueType="num">
                                      <p:cBhvr>
                                        <p:cTn id="21" dur="1000" fill="hold"/>
                                        <p:tgtEl>
                                          <p:spTgt spid="32"/>
                                        </p:tgtEl>
                                        <p:attrNameLst>
                                          <p:attrName>style.rotation</p:attrName>
                                        </p:attrNameLst>
                                      </p:cBhvr>
                                      <p:tavLst>
                                        <p:tav tm="0">
                                          <p:val>
                                            <p:fltVal val="90"/>
                                          </p:val>
                                        </p:tav>
                                        <p:tav tm="100000">
                                          <p:val>
                                            <p:fltVal val="0"/>
                                          </p:val>
                                        </p:tav>
                                      </p:tavLst>
                                    </p:anim>
                                    <p:animEffect transition="in" filter="fade">
                                      <p:cBhvr>
                                        <p:cTn id="22" dur="1000"/>
                                        <p:tgtEl>
                                          <p:spTgt spid="32"/>
                                        </p:tgtEl>
                                      </p:cBhvr>
                                    </p:animEffect>
                                  </p:childTnLst>
                                </p:cTn>
                              </p:par>
                            </p:childTnLst>
                          </p:cTn>
                        </p:par>
                        <p:par>
                          <p:cTn id="23" fill="hold">
                            <p:stCondLst>
                              <p:cond delay="10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1500"/>
                            </p:stCondLst>
                            <p:childTnLst>
                              <p:par>
                                <p:cTn id="40" presetID="22" presetClass="entr" presetSubtype="1"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up)">
                                      <p:cBhvr>
                                        <p:cTn id="42" dur="500"/>
                                        <p:tgtEl>
                                          <p:spTgt spid="16"/>
                                        </p:tgtEl>
                                      </p:cBhvr>
                                    </p:animEffect>
                                  </p:childTnLst>
                                </p:cTn>
                              </p:par>
                            </p:childTnLst>
                          </p:cTn>
                        </p:par>
                        <p:par>
                          <p:cTn id="43" fill="hold">
                            <p:stCondLst>
                              <p:cond delay="2000"/>
                            </p:stCondLst>
                            <p:childTnLst>
                              <p:par>
                                <p:cTn id="44" presetID="22" presetClass="entr" presetSubtype="1"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up)">
                                      <p:cBhvr>
                                        <p:cTn id="46" dur="500"/>
                                        <p:tgtEl>
                                          <p:spTgt spid="19"/>
                                        </p:tgtEl>
                                      </p:cBhvr>
                                    </p:animEffect>
                                  </p:childTnLst>
                                </p:cTn>
                              </p:par>
                            </p:childTnLst>
                          </p:cTn>
                        </p:par>
                        <p:par>
                          <p:cTn id="47" fill="hold">
                            <p:stCondLst>
                              <p:cond delay="2500"/>
                            </p:stCondLst>
                            <p:childTnLst>
                              <p:par>
                                <p:cTn id="48" presetID="22" presetClass="entr" presetSubtype="1" fill="hold" nodeType="after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up)">
                                      <p:cBhvr>
                                        <p:cTn id="5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pic>
        <p:nvPicPr>
          <p:cNvPr id="5" name="图片占位符 4"/>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a:stretch>
            <a:fillRect/>
          </a:stretch>
        </p:blipFill>
        <p:spPr/>
      </p:pic>
      <p:grpSp>
        <p:nvGrpSpPr>
          <p:cNvPr id="6" name="组合 5"/>
          <p:cNvGrpSpPr/>
          <p:nvPr/>
        </p:nvGrpSpPr>
        <p:grpSpPr>
          <a:xfrm>
            <a:off x="1099906" y="3181130"/>
            <a:ext cx="3762380" cy="1781161"/>
            <a:chOff x="7692478" y="1678126"/>
            <a:chExt cx="3762380" cy="1781161"/>
          </a:xfrm>
        </p:grpSpPr>
        <p:sp>
          <p:nvSpPr>
            <p:cNvPr id="7" name="矩形 6"/>
            <p:cNvSpPr/>
            <p:nvPr/>
          </p:nvSpPr>
          <p:spPr>
            <a:xfrm>
              <a:off x="7692478" y="2074292"/>
              <a:ext cx="3762380" cy="1384995"/>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用户可以在投影仪或者计算机上进行演示也可以将演示文稿打印出来制作成胶片以便应用到更广泛的领域中</a:t>
              </a:r>
            </a:p>
          </p:txBody>
        </p:sp>
        <p:sp>
          <p:nvSpPr>
            <p:cNvPr id="8" name="矩形 7"/>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9" name="文本框 8"/>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10" name="矩形 9"/>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1618058517"/>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pic>
        <p:nvPicPr>
          <p:cNvPr id="8" name="图片占位符 7"/>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6741" r="16741"/>
          <a:stretch>
            <a:fillRect/>
          </a:stretch>
        </p:blipFill>
        <p:spPr/>
      </p:pic>
      <p:pic>
        <p:nvPicPr>
          <p:cNvPr id="20" name="图片占位符 19"/>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89" r="89"/>
          <a:stretch>
            <a:fillRect/>
          </a:stretch>
        </p:blipFill>
        <p:spPr/>
      </p:pic>
      <p:grpSp>
        <p:nvGrpSpPr>
          <p:cNvPr id="9" name="组合 8"/>
          <p:cNvGrpSpPr/>
          <p:nvPr/>
        </p:nvGrpSpPr>
        <p:grpSpPr>
          <a:xfrm>
            <a:off x="1099906" y="1899529"/>
            <a:ext cx="2473855" cy="1479086"/>
            <a:chOff x="7692478" y="1678126"/>
            <a:chExt cx="2473855" cy="1479086"/>
          </a:xfrm>
        </p:grpSpPr>
        <p:sp>
          <p:nvSpPr>
            <p:cNvPr id="10" name="矩形 9"/>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1" name="矩形 10"/>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12" name="文本框 11"/>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14" name="矩形 13"/>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nvGrpSpPr>
          <p:cNvPr id="16" name="组合 15"/>
          <p:cNvGrpSpPr/>
          <p:nvPr/>
        </p:nvGrpSpPr>
        <p:grpSpPr>
          <a:xfrm>
            <a:off x="8153848" y="4446083"/>
            <a:ext cx="2473855" cy="1479086"/>
            <a:chOff x="7692478" y="1678126"/>
            <a:chExt cx="2473855" cy="1479086"/>
          </a:xfrm>
        </p:grpSpPr>
        <p:sp>
          <p:nvSpPr>
            <p:cNvPr id="17" name="矩形 16"/>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8" name="矩形 17"/>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Tree>
    <p:extLst>
      <p:ext uri="{BB962C8B-B14F-4D97-AF65-F5344CB8AC3E}">
        <p14:creationId xmlns:p14="http://schemas.microsoft.com/office/powerpoint/2010/main" val="455784937"/>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pic>
        <p:nvPicPr>
          <p:cNvPr id="6" name="图片占位符 5"/>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5120" b="5120"/>
          <a:stretch>
            <a:fillRect/>
          </a:stretch>
        </p:blipFill>
        <p:spPr/>
      </p:pic>
      <p:grpSp>
        <p:nvGrpSpPr>
          <p:cNvPr id="30" name="组合 29"/>
          <p:cNvGrpSpPr/>
          <p:nvPr/>
        </p:nvGrpSpPr>
        <p:grpSpPr>
          <a:xfrm>
            <a:off x="7765142" y="1894132"/>
            <a:ext cx="3352802" cy="2039693"/>
            <a:chOff x="8102056" y="1678126"/>
            <a:chExt cx="3352802" cy="2039693"/>
          </a:xfrm>
        </p:grpSpPr>
        <p:sp>
          <p:nvSpPr>
            <p:cNvPr id="31" name="矩形 30"/>
            <p:cNvSpPr/>
            <p:nvPr/>
          </p:nvSpPr>
          <p:spPr>
            <a:xfrm>
              <a:off x="8102056" y="2074292"/>
              <a:ext cx="3352801" cy="1643527"/>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用户可以在投影仪或者计算机上进行演示也可以将演示文稿打印出来制作成胶片以便应用到更广泛的领域中</a:t>
              </a:r>
            </a:p>
          </p:txBody>
        </p:sp>
        <p:sp>
          <p:nvSpPr>
            <p:cNvPr id="32" name="矩形 31"/>
            <p:cNvSpPr/>
            <p:nvPr/>
          </p:nvSpPr>
          <p:spPr>
            <a:xfrm>
              <a:off x="9212884" y="1678126"/>
              <a:ext cx="2241974" cy="401264"/>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65000"/>
                      <a:lumOff val="35000"/>
                    </a:schemeClr>
                  </a:solidFill>
                </a:rPr>
                <a:t>标题文字添加</a:t>
              </a:r>
            </a:p>
          </p:txBody>
        </p:sp>
      </p:grpSp>
      <p:sp>
        <p:nvSpPr>
          <p:cNvPr id="33" name="文本框 32"/>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4" name="矩形 33"/>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504273394"/>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任意多边形: 形状 75"/>
          <p:cNvSpPr/>
          <p:nvPr/>
        </p:nvSpPr>
        <p:spPr>
          <a:xfrm>
            <a:off x="-355165" y="929465"/>
            <a:ext cx="13040650" cy="5978425"/>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4" name="任意多边形: 形状 73"/>
          <p:cNvSpPr/>
          <p:nvPr/>
        </p:nvSpPr>
        <p:spPr>
          <a:xfrm>
            <a:off x="-340649" y="154009"/>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3" name="任意多边形: 形状 72"/>
          <p:cNvSpPr/>
          <p:nvPr/>
        </p:nvSpPr>
        <p:spPr>
          <a:xfrm>
            <a:off x="-224535" y="705552"/>
            <a:ext cx="12641071" cy="5795240"/>
          </a:xfrm>
          <a:custGeom>
            <a:avLst/>
            <a:gdLst>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190020 w 12641071"/>
              <a:gd name="connsiteY7" fmla="*/ 1396271 h 5795240"/>
              <a:gd name="connsiteX8" fmla="*/ 3190020 w 12641071"/>
              <a:gd name="connsiteY8" fmla="*/ 1396272 h 5795240"/>
              <a:gd name="connsiteX9" fmla="*/ 3202490 w 12641071"/>
              <a:gd name="connsiteY9" fmla="*/ 1406560 h 5795240"/>
              <a:gd name="connsiteX10" fmla="*/ 6034389 w 12641071"/>
              <a:gd name="connsiteY10" fmla="*/ 371047 h 5795240"/>
              <a:gd name="connsiteX11" fmla="*/ 5912002 w 12641071"/>
              <a:gd name="connsiteY11" fmla="*/ 413650 h 5795240"/>
              <a:gd name="connsiteX12" fmla="*/ 5912002 w 12641071"/>
              <a:gd name="connsiteY12" fmla="*/ 413650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106404 w 12641071"/>
              <a:gd name="connsiteY201" fmla="*/ 1283128 h 5795240"/>
              <a:gd name="connsiteX202" fmla="*/ 3125122 w 12641071"/>
              <a:gd name="connsiteY202" fmla="*/ 1317614 h 5795240"/>
              <a:gd name="connsiteX203" fmla="*/ 3139022 w 12641071"/>
              <a:gd name="connsiteY203" fmla="*/ 1334461 h 5795240"/>
              <a:gd name="connsiteX204" fmla="*/ 3101128 w 12641071"/>
              <a:gd name="connsiteY204" fmla="*/ 1594983 h 5795240"/>
              <a:gd name="connsiteX205" fmla="*/ 3101128 w 12641071"/>
              <a:gd name="connsiteY205" fmla="*/ 1594983 h 5795240"/>
              <a:gd name="connsiteX206" fmla="*/ 3139022 w 12641071"/>
              <a:gd name="connsiteY206" fmla="*/ 1334462 h 5795240"/>
              <a:gd name="connsiteX207" fmla="*/ 3139022 w 12641071"/>
              <a:gd name="connsiteY207" fmla="*/ 1334461 h 5795240"/>
              <a:gd name="connsiteX208" fmla="*/ 3139022 w 12641071"/>
              <a:gd name="connsiteY208" fmla="*/ 1334459 h 5795240"/>
              <a:gd name="connsiteX209" fmla="*/ 3125123 w 12641071"/>
              <a:gd name="connsiteY209" fmla="*/ 1317614 h 5795240"/>
              <a:gd name="connsiteX210" fmla="*/ 3106405 w 12641071"/>
              <a:gd name="connsiteY210" fmla="*/ 1283128 h 5795240"/>
              <a:gd name="connsiteX211" fmla="*/ 3148227 w 12641071"/>
              <a:gd name="connsiteY211" fmla="*/ 1329145 h 5795240"/>
              <a:gd name="connsiteX212" fmla="*/ 3148227 w 12641071"/>
              <a:gd name="connsiteY212" fmla="*/ 1329146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01128 w 12641071"/>
              <a:gd name="connsiteY208" fmla="*/ 1594983 h 5795240"/>
              <a:gd name="connsiteX209" fmla="*/ 3139022 w 12641071"/>
              <a:gd name="connsiteY209" fmla="*/ 1334462 h 5795240"/>
              <a:gd name="connsiteX210" fmla="*/ 3139022 w 12641071"/>
              <a:gd name="connsiteY210" fmla="*/ 1334461 h 5795240"/>
              <a:gd name="connsiteX211" fmla="*/ 3139022 w 12641071"/>
              <a:gd name="connsiteY211" fmla="*/ 1334459 h 5795240"/>
              <a:gd name="connsiteX212" fmla="*/ 3125123 w 12641071"/>
              <a:gd name="connsiteY212" fmla="*/ 1317614 h 5795240"/>
              <a:gd name="connsiteX213" fmla="*/ 3106405 w 12641071"/>
              <a:gd name="connsiteY213" fmla="*/ 1283128 h 5795240"/>
              <a:gd name="connsiteX214" fmla="*/ 3148227 w 12641071"/>
              <a:gd name="connsiteY214" fmla="*/ 1329145 h 5795240"/>
              <a:gd name="connsiteX215" fmla="*/ 3148227 w 12641071"/>
              <a:gd name="connsiteY215" fmla="*/ 1329146 h 5795240"/>
              <a:gd name="connsiteX216" fmla="*/ 3197018 w 12641071"/>
              <a:gd name="connsiteY216" fmla="*/ 1382828 h 5795240"/>
              <a:gd name="connsiteX217" fmla="*/ 3234533 w 12641071"/>
              <a:gd name="connsiteY217" fmla="*/ 1432995 h 5795240"/>
              <a:gd name="connsiteX218" fmla="*/ 3234535 w 12641071"/>
              <a:gd name="connsiteY218" fmla="*/ 1432997 h 5795240"/>
              <a:gd name="connsiteX219" fmla="*/ 3234536 w 12641071"/>
              <a:gd name="connsiteY219" fmla="*/ 1432999 h 5795240"/>
              <a:gd name="connsiteX220" fmla="*/ 3268676 w 12641071"/>
              <a:gd name="connsiteY220" fmla="*/ 1461167 h 5795240"/>
              <a:gd name="connsiteX221" fmla="*/ 3565826 w 12641071"/>
              <a:gd name="connsiteY221" fmla="*/ 1551935 h 5795240"/>
              <a:gd name="connsiteX222" fmla="*/ 4086504 w 12641071"/>
              <a:gd name="connsiteY222" fmla="*/ 1127574 h 5795240"/>
              <a:gd name="connsiteX223" fmla="*/ 4094702 w 12641071"/>
              <a:gd name="connsiteY223" fmla="*/ 1046255 h 5795240"/>
              <a:gd name="connsiteX224" fmla="*/ 4101065 w 12641071"/>
              <a:gd name="connsiteY224" fmla="*/ 1044040 h 5795240"/>
              <a:gd name="connsiteX225" fmla="*/ 4097301 w 12641071"/>
              <a:gd name="connsiteY225" fmla="*/ 1118570 h 5795240"/>
              <a:gd name="connsiteX226" fmla="*/ 4101065 w 12641071"/>
              <a:gd name="connsiteY226" fmla="*/ 1044042 h 5795240"/>
              <a:gd name="connsiteX227" fmla="*/ 4206937 w 12641071"/>
              <a:gd name="connsiteY227" fmla="*/ 1007188 h 5795240"/>
              <a:gd name="connsiteX228" fmla="*/ 4206937 w 12641071"/>
              <a:gd name="connsiteY228" fmla="*/ 1007186 h 5795240"/>
              <a:gd name="connsiteX229" fmla="*/ 4101067 w 12641071"/>
              <a:gd name="connsiteY229" fmla="*/ 1044040 h 5795240"/>
              <a:gd name="connsiteX230" fmla="*/ 4103078 w 12641071"/>
              <a:gd name="connsiteY230" fmla="*/ 1004204 h 5795240"/>
              <a:gd name="connsiteX231" fmla="*/ 5215874 w 12641071"/>
              <a:gd name="connsiteY23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48227 w 12641071"/>
              <a:gd name="connsiteY214" fmla="*/ 1329146 h 5795240"/>
              <a:gd name="connsiteX215" fmla="*/ 3197018 w 12641071"/>
              <a:gd name="connsiteY215" fmla="*/ 1382828 h 5795240"/>
              <a:gd name="connsiteX216" fmla="*/ 3234533 w 12641071"/>
              <a:gd name="connsiteY216" fmla="*/ 1432995 h 5795240"/>
              <a:gd name="connsiteX217" fmla="*/ 3234535 w 12641071"/>
              <a:gd name="connsiteY217" fmla="*/ 1432997 h 5795240"/>
              <a:gd name="connsiteX218" fmla="*/ 3234536 w 12641071"/>
              <a:gd name="connsiteY218" fmla="*/ 1432999 h 5795240"/>
              <a:gd name="connsiteX219" fmla="*/ 3268676 w 12641071"/>
              <a:gd name="connsiteY219" fmla="*/ 1461167 h 5795240"/>
              <a:gd name="connsiteX220" fmla="*/ 3565826 w 12641071"/>
              <a:gd name="connsiteY220" fmla="*/ 1551935 h 5795240"/>
              <a:gd name="connsiteX221" fmla="*/ 4086504 w 12641071"/>
              <a:gd name="connsiteY221" fmla="*/ 1127574 h 5795240"/>
              <a:gd name="connsiteX222" fmla="*/ 4094702 w 12641071"/>
              <a:gd name="connsiteY222" fmla="*/ 1046255 h 5795240"/>
              <a:gd name="connsiteX223" fmla="*/ 4101065 w 12641071"/>
              <a:gd name="connsiteY223" fmla="*/ 1044040 h 5795240"/>
              <a:gd name="connsiteX224" fmla="*/ 4097301 w 12641071"/>
              <a:gd name="connsiteY224" fmla="*/ 1118570 h 5795240"/>
              <a:gd name="connsiteX225" fmla="*/ 4101065 w 12641071"/>
              <a:gd name="connsiteY225" fmla="*/ 1044042 h 5795240"/>
              <a:gd name="connsiteX226" fmla="*/ 4206937 w 12641071"/>
              <a:gd name="connsiteY226" fmla="*/ 1007188 h 5795240"/>
              <a:gd name="connsiteX227" fmla="*/ 4206937 w 12641071"/>
              <a:gd name="connsiteY227" fmla="*/ 1007186 h 5795240"/>
              <a:gd name="connsiteX228" fmla="*/ 4101067 w 12641071"/>
              <a:gd name="connsiteY228" fmla="*/ 1044040 h 5795240"/>
              <a:gd name="connsiteX229" fmla="*/ 4103078 w 12641071"/>
              <a:gd name="connsiteY229" fmla="*/ 1004204 h 5795240"/>
              <a:gd name="connsiteX230" fmla="*/ 5215874 w 12641071"/>
              <a:gd name="connsiteY23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48227 w 12641071"/>
              <a:gd name="connsiteY213" fmla="*/ 1329145 h 5795240"/>
              <a:gd name="connsiteX214" fmla="*/ 3197018 w 12641071"/>
              <a:gd name="connsiteY214" fmla="*/ 1382828 h 5795240"/>
              <a:gd name="connsiteX215" fmla="*/ 3234533 w 12641071"/>
              <a:gd name="connsiteY215" fmla="*/ 1432995 h 5795240"/>
              <a:gd name="connsiteX216" fmla="*/ 3234535 w 12641071"/>
              <a:gd name="connsiteY216" fmla="*/ 1432997 h 5795240"/>
              <a:gd name="connsiteX217" fmla="*/ 3234536 w 12641071"/>
              <a:gd name="connsiteY217" fmla="*/ 1432999 h 5795240"/>
              <a:gd name="connsiteX218" fmla="*/ 3268676 w 12641071"/>
              <a:gd name="connsiteY218" fmla="*/ 1461167 h 5795240"/>
              <a:gd name="connsiteX219" fmla="*/ 3565826 w 12641071"/>
              <a:gd name="connsiteY219" fmla="*/ 1551935 h 5795240"/>
              <a:gd name="connsiteX220" fmla="*/ 4086504 w 12641071"/>
              <a:gd name="connsiteY220" fmla="*/ 1127574 h 5795240"/>
              <a:gd name="connsiteX221" fmla="*/ 4094702 w 12641071"/>
              <a:gd name="connsiteY221" fmla="*/ 1046255 h 5795240"/>
              <a:gd name="connsiteX222" fmla="*/ 4101065 w 12641071"/>
              <a:gd name="connsiteY222" fmla="*/ 1044040 h 5795240"/>
              <a:gd name="connsiteX223" fmla="*/ 4097301 w 12641071"/>
              <a:gd name="connsiteY223" fmla="*/ 1118570 h 5795240"/>
              <a:gd name="connsiteX224" fmla="*/ 4101065 w 12641071"/>
              <a:gd name="connsiteY224" fmla="*/ 1044042 h 5795240"/>
              <a:gd name="connsiteX225" fmla="*/ 4206937 w 12641071"/>
              <a:gd name="connsiteY225" fmla="*/ 1007188 h 5795240"/>
              <a:gd name="connsiteX226" fmla="*/ 4206937 w 12641071"/>
              <a:gd name="connsiteY226" fmla="*/ 1007186 h 5795240"/>
              <a:gd name="connsiteX227" fmla="*/ 4101067 w 12641071"/>
              <a:gd name="connsiteY227" fmla="*/ 1044040 h 5795240"/>
              <a:gd name="connsiteX228" fmla="*/ 4103078 w 12641071"/>
              <a:gd name="connsiteY228" fmla="*/ 1004204 h 5795240"/>
              <a:gd name="connsiteX229" fmla="*/ 5215874 w 12641071"/>
              <a:gd name="connsiteY22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25123 w 12641071"/>
              <a:gd name="connsiteY211" fmla="*/ 1317614 h 5795240"/>
              <a:gd name="connsiteX212" fmla="*/ 3106405 w 12641071"/>
              <a:gd name="connsiteY212" fmla="*/ 1283128 h 5795240"/>
              <a:gd name="connsiteX213" fmla="*/ 3197018 w 12641071"/>
              <a:gd name="connsiteY213" fmla="*/ 1382828 h 5795240"/>
              <a:gd name="connsiteX214" fmla="*/ 3234533 w 12641071"/>
              <a:gd name="connsiteY214" fmla="*/ 1432995 h 5795240"/>
              <a:gd name="connsiteX215" fmla="*/ 3234535 w 12641071"/>
              <a:gd name="connsiteY215" fmla="*/ 1432997 h 5795240"/>
              <a:gd name="connsiteX216" fmla="*/ 3234536 w 12641071"/>
              <a:gd name="connsiteY216" fmla="*/ 1432999 h 5795240"/>
              <a:gd name="connsiteX217" fmla="*/ 3268676 w 12641071"/>
              <a:gd name="connsiteY217" fmla="*/ 1461167 h 5795240"/>
              <a:gd name="connsiteX218" fmla="*/ 3565826 w 12641071"/>
              <a:gd name="connsiteY218" fmla="*/ 1551935 h 5795240"/>
              <a:gd name="connsiteX219" fmla="*/ 4086504 w 12641071"/>
              <a:gd name="connsiteY219" fmla="*/ 1127574 h 5795240"/>
              <a:gd name="connsiteX220" fmla="*/ 4094702 w 12641071"/>
              <a:gd name="connsiteY220" fmla="*/ 1046255 h 5795240"/>
              <a:gd name="connsiteX221" fmla="*/ 4101065 w 12641071"/>
              <a:gd name="connsiteY221" fmla="*/ 1044040 h 5795240"/>
              <a:gd name="connsiteX222" fmla="*/ 4097301 w 12641071"/>
              <a:gd name="connsiteY222" fmla="*/ 1118570 h 5795240"/>
              <a:gd name="connsiteX223" fmla="*/ 4101065 w 12641071"/>
              <a:gd name="connsiteY223" fmla="*/ 1044042 h 5795240"/>
              <a:gd name="connsiteX224" fmla="*/ 4206937 w 12641071"/>
              <a:gd name="connsiteY224" fmla="*/ 1007188 h 5795240"/>
              <a:gd name="connsiteX225" fmla="*/ 4206937 w 12641071"/>
              <a:gd name="connsiteY225" fmla="*/ 1007186 h 5795240"/>
              <a:gd name="connsiteX226" fmla="*/ 4101067 w 12641071"/>
              <a:gd name="connsiteY226" fmla="*/ 1044040 h 5795240"/>
              <a:gd name="connsiteX227" fmla="*/ 4103078 w 12641071"/>
              <a:gd name="connsiteY227" fmla="*/ 1004204 h 5795240"/>
              <a:gd name="connsiteX228" fmla="*/ 5215874 w 12641071"/>
              <a:gd name="connsiteY22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39022 w 12641071"/>
              <a:gd name="connsiteY210" fmla="*/ 1334459 h 5795240"/>
              <a:gd name="connsiteX211" fmla="*/ 3106405 w 12641071"/>
              <a:gd name="connsiteY211" fmla="*/ 1283128 h 5795240"/>
              <a:gd name="connsiteX212" fmla="*/ 3197018 w 12641071"/>
              <a:gd name="connsiteY212" fmla="*/ 1382828 h 5795240"/>
              <a:gd name="connsiteX213" fmla="*/ 3234533 w 12641071"/>
              <a:gd name="connsiteY213" fmla="*/ 1432995 h 5795240"/>
              <a:gd name="connsiteX214" fmla="*/ 3234535 w 12641071"/>
              <a:gd name="connsiteY214" fmla="*/ 1432997 h 5795240"/>
              <a:gd name="connsiteX215" fmla="*/ 3234536 w 12641071"/>
              <a:gd name="connsiteY215" fmla="*/ 1432999 h 5795240"/>
              <a:gd name="connsiteX216" fmla="*/ 3268676 w 12641071"/>
              <a:gd name="connsiteY216" fmla="*/ 1461167 h 5795240"/>
              <a:gd name="connsiteX217" fmla="*/ 3565826 w 12641071"/>
              <a:gd name="connsiteY217" fmla="*/ 1551935 h 5795240"/>
              <a:gd name="connsiteX218" fmla="*/ 4086504 w 12641071"/>
              <a:gd name="connsiteY218" fmla="*/ 1127574 h 5795240"/>
              <a:gd name="connsiteX219" fmla="*/ 4094702 w 12641071"/>
              <a:gd name="connsiteY219" fmla="*/ 1046255 h 5795240"/>
              <a:gd name="connsiteX220" fmla="*/ 4101065 w 12641071"/>
              <a:gd name="connsiteY220" fmla="*/ 1044040 h 5795240"/>
              <a:gd name="connsiteX221" fmla="*/ 4097301 w 12641071"/>
              <a:gd name="connsiteY221" fmla="*/ 1118570 h 5795240"/>
              <a:gd name="connsiteX222" fmla="*/ 4101065 w 12641071"/>
              <a:gd name="connsiteY222" fmla="*/ 1044042 h 5795240"/>
              <a:gd name="connsiteX223" fmla="*/ 4206937 w 12641071"/>
              <a:gd name="connsiteY223" fmla="*/ 1007188 h 5795240"/>
              <a:gd name="connsiteX224" fmla="*/ 4206937 w 12641071"/>
              <a:gd name="connsiteY224" fmla="*/ 1007186 h 5795240"/>
              <a:gd name="connsiteX225" fmla="*/ 4101067 w 12641071"/>
              <a:gd name="connsiteY225" fmla="*/ 1044040 h 5795240"/>
              <a:gd name="connsiteX226" fmla="*/ 4103078 w 12641071"/>
              <a:gd name="connsiteY226" fmla="*/ 1004204 h 5795240"/>
              <a:gd name="connsiteX227" fmla="*/ 5215874 w 12641071"/>
              <a:gd name="connsiteY22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197018 w 12641071"/>
              <a:gd name="connsiteY211" fmla="*/ 1382828 h 5795240"/>
              <a:gd name="connsiteX212" fmla="*/ 3234533 w 12641071"/>
              <a:gd name="connsiteY212" fmla="*/ 1432995 h 5795240"/>
              <a:gd name="connsiteX213" fmla="*/ 3234535 w 12641071"/>
              <a:gd name="connsiteY213" fmla="*/ 1432997 h 5795240"/>
              <a:gd name="connsiteX214" fmla="*/ 3234536 w 12641071"/>
              <a:gd name="connsiteY214" fmla="*/ 1432999 h 5795240"/>
              <a:gd name="connsiteX215" fmla="*/ 3268676 w 12641071"/>
              <a:gd name="connsiteY215" fmla="*/ 1461167 h 5795240"/>
              <a:gd name="connsiteX216" fmla="*/ 3565826 w 12641071"/>
              <a:gd name="connsiteY216" fmla="*/ 1551935 h 5795240"/>
              <a:gd name="connsiteX217" fmla="*/ 4086504 w 12641071"/>
              <a:gd name="connsiteY217" fmla="*/ 1127574 h 5795240"/>
              <a:gd name="connsiteX218" fmla="*/ 4094702 w 12641071"/>
              <a:gd name="connsiteY218" fmla="*/ 1046255 h 5795240"/>
              <a:gd name="connsiteX219" fmla="*/ 4101065 w 12641071"/>
              <a:gd name="connsiteY219" fmla="*/ 1044040 h 5795240"/>
              <a:gd name="connsiteX220" fmla="*/ 4097301 w 12641071"/>
              <a:gd name="connsiteY220" fmla="*/ 1118570 h 5795240"/>
              <a:gd name="connsiteX221" fmla="*/ 4101065 w 12641071"/>
              <a:gd name="connsiteY221" fmla="*/ 1044042 h 5795240"/>
              <a:gd name="connsiteX222" fmla="*/ 4206937 w 12641071"/>
              <a:gd name="connsiteY222" fmla="*/ 1007188 h 5795240"/>
              <a:gd name="connsiteX223" fmla="*/ 4206937 w 12641071"/>
              <a:gd name="connsiteY223" fmla="*/ 1007186 h 5795240"/>
              <a:gd name="connsiteX224" fmla="*/ 4101067 w 12641071"/>
              <a:gd name="connsiteY224" fmla="*/ 1044040 h 5795240"/>
              <a:gd name="connsiteX225" fmla="*/ 4103078 w 12641071"/>
              <a:gd name="connsiteY225" fmla="*/ 1004204 h 5795240"/>
              <a:gd name="connsiteX226" fmla="*/ 5215874 w 12641071"/>
              <a:gd name="connsiteY22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34536 w 12641071"/>
              <a:gd name="connsiteY213" fmla="*/ 1432999 h 5795240"/>
              <a:gd name="connsiteX214" fmla="*/ 3268676 w 12641071"/>
              <a:gd name="connsiteY214" fmla="*/ 1461167 h 5795240"/>
              <a:gd name="connsiteX215" fmla="*/ 3565826 w 12641071"/>
              <a:gd name="connsiteY215" fmla="*/ 1551935 h 5795240"/>
              <a:gd name="connsiteX216" fmla="*/ 4086504 w 12641071"/>
              <a:gd name="connsiteY216" fmla="*/ 1127574 h 5795240"/>
              <a:gd name="connsiteX217" fmla="*/ 4094702 w 12641071"/>
              <a:gd name="connsiteY217" fmla="*/ 1046255 h 5795240"/>
              <a:gd name="connsiteX218" fmla="*/ 4101065 w 12641071"/>
              <a:gd name="connsiteY218" fmla="*/ 1044040 h 5795240"/>
              <a:gd name="connsiteX219" fmla="*/ 4097301 w 12641071"/>
              <a:gd name="connsiteY219" fmla="*/ 1118570 h 5795240"/>
              <a:gd name="connsiteX220" fmla="*/ 4101065 w 12641071"/>
              <a:gd name="connsiteY220" fmla="*/ 1044042 h 5795240"/>
              <a:gd name="connsiteX221" fmla="*/ 4206937 w 12641071"/>
              <a:gd name="connsiteY221" fmla="*/ 1007188 h 5795240"/>
              <a:gd name="connsiteX222" fmla="*/ 4206937 w 12641071"/>
              <a:gd name="connsiteY222" fmla="*/ 1007186 h 5795240"/>
              <a:gd name="connsiteX223" fmla="*/ 4101067 w 12641071"/>
              <a:gd name="connsiteY223" fmla="*/ 1044040 h 5795240"/>
              <a:gd name="connsiteX224" fmla="*/ 4103078 w 12641071"/>
              <a:gd name="connsiteY224" fmla="*/ 1004204 h 5795240"/>
              <a:gd name="connsiteX225" fmla="*/ 5215874 w 12641071"/>
              <a:gd name="connsiteY22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190020 w 12641071"/>
              <a:gd name="connsiteY9" fmla="*/ 1396271 h 5795240"/>
              <a:gd name="connsiteX10" fmla="*/ 3190020 w 12641071"/>
              <a:gd name="connsiteY10" fmla="*/ 1396272 h 5795240"/>
              <a:gd name="connsiteX11" fmla="*/ 3202490 w 12641071"/>
              <a:gd name="connsiteY11" fmla="*/ 1406560 h 5795240"/>
              <a:gd name="connsiteX12" fmla="*/ 3190020 w 12641071"/>
              <a:gd name="connsiteY12" fmla="*/ 1396271 h 5795240"/>
              <a:gd name="connsiteX13" fmla="*/ 6034389 w 12641071"/>
              <a:gd name="connsiteY13" fmla="*/ 371047 h 5795240"/>
              <a:gd name="connsiteX14" fmla="*/ 5912002 w 12641071"/>
              <a:gd name="connsiteY14" fmla="*/ 413650 h 5795240"/>
              <a:gd name="connsiteX15" fmla="*/ 5912002 w 12641071"/>
              <a:gd name="connsiteY15" fmla="*/ 413650 h 5795240"/>
              <a:gd name="connsiteX16" fmla="*/ 6034389 w 12641071"/>
              <a:gd name="connsiteY16" fmla="*/ 371047 h 5795240"/>
              <a:gd name="connsiteX17" fmla="*/ 5215874 w 12641071"/>
              <a:gd name="connsiteY17" fmla="*/ 0 h 5795240"/>
              <a:gd name="connsiteX18" fmla="*/ 5927386 w 12641071"/>
              <a:gd name="connsiteY18" fmla="*/ 255427 h 5795240"/>
              <a:gd name="connsiteX19" fmla="*/ 5974443 w 12641071"/>
              <a:gd name="connsiteY19" fmla="*/ 298195 h 5795240"/>
              <a:gd name="connsiteX20" fmla="*/ 5974448 w 12641071"/>
              <a:gd name="connsiteY20" fmla="*/ 298200 h 5795240"/>
              <a:gd name="connsiteX21" fmla="*/ 6006819 w 12641071"/>
              <a:gd name="connsiteY21" fmla="*/ 327622 h 5795240"/>
              <a:gd name="connsiteX22" fmla="*/ 6043427 w 12641071"/>
              <a:gd name="connsiteY22" fmla="*/ 367901 h 5795240"/>
              <a:gd name="connsiteX23" fmla="*/ 6043429 w 12641071"/>
              <a:gd name="connsiteY23" fmla="*/ 367901 h 5795240"/>
              <a:gd name="connsiteX24" fmla="*/ 6079014 w 12641071"/>
              <a:gd name="connsiteY24" fmla="*/ 407056 h 5795240"/>
              <a:gd name="connsiteX25" fmla="*/ 6105193 w 12641071"/>
              <a:gd name="connsiteY25" fmla="*/ 442067 h 5795240"/>
              <a:gd name="connsiteX26" fmla="*/ 6069206 w 12641071"/>
              <a:gd name="connsiteY26" fmla="*/ 409359 h 5795240"/>
              <a:gd name="connsiteX27" fmla="*/ 6105193 w 12641071"/>
              <a:gd name="connsiteY27" fmla="*/ 442069 h 5795240"/>
              <a:gd name="connsiteX28" fmla="*/ 6143408 w 12641071"/>
              <a:gd name="connsiteY28" fmla="*/ 493169 h 5795240"/>
              <a:gd name="connsiteX29" fmla="*/ 6143427 w 12641071"/>
              <a:gd name="connsiteY29" fmla="*/ 493200 h 5795240"/>
              <a:gd name="connsiteX30" fmla="*/ 6215965 w 12641071"/>
              <a:gd name="connsiteY30" fmla="*/ 619406 h 5795240"/>
              <a:gd name="connsiteX31" fmla="*/ 6234035 w 12641071"/>
              <a:gd name="connsiteY31" fmla="*/ 658746 h 5795240"/>
              <a:gd name="connsiteX32" fmla="*/ 6274009 w 12641071"/>
              <a:gd name="connsiteY32" fmla="*/ 760197 h 5795240"/>
              <a:gd name="connsiteX33" fmla="*/ 6287839 w 12641071"/>
              <a:gd name="connsiteY33" fmla="*/ 801938 h 5795240"/>
              <a:gd name="connsiteX34" fmla="*/ 6321546 w 12641071"/>
              <a:gd name="connsiteY34" fmla="*/ 948207 h 5795240"/>
              <a:gd name="connsiteX35" fmla="*/ 6321550 w 12641071"/>
              <a:gd name="connsiteY35" fmla="*/ 948224 h 5795240"/>
              <a:gd name="connsiteX36" fmla="*/ 6334438 w 12641071"/>
              <a:gd name="connsiteY36" fmla="*/ 1118571 h 5795240"/>
              <a:gd name="connsiteX37" fmla="*/ 6334438 w 12641071"/>
              <a:gd name="connsiteY37" fmla="*/ 1118570 h 5795240"/>
              <a:gd name="connsiteX38" fmla="*/ 6321550 w 12641071"/>
              <a:gd name="connsiteY38" fmla="*/ 948222 h 5795240"/>
              <a:gd name="connsiteX39" fmla="*/ 6321546 w 12641071"/>
              <a:gd name="connsiteY39" fmla="*/ 948207 h 5795240"/>
              <a:gd name="connsiteX40" fmla="*/ 6295696 w 12641071"/>
              <a:gd name="connsiteY40" fmla="*/ 825653 h 5795240"/>
              <a:gd name="connsiteX41" fmla="*/ 6287839 w 12641071"/>
              <a:gd name="connsiteY41" fmla="*/ 801938 h 5795240"/>
              <a:gd name="connsiteX42" fmla="*/ 6284151 w 12641071"/>
              <a:gd name="connsiteY42" fmla="*/ 785941 h 5795240"/>
              <a:gd name="connsiteX43" fmla="*/ 6274009 w 12641071"/>
              <a:gd name="connsiteY43" fmla="*/ 760197 h 5795240"/>
              <a:gd name="connsiteX44" fmla="*/ 6256852 w 12641071"/>
              <a:gd name="connsiteY44" fmla="*/ 708420 h 5795240"/>
              <a:gd name="connsiteX45" fmla="*/ 6234035 w 12641071"/>
              <a:gd name="connsiteY45" fmla="*/ 658746 h 5795240"/>
              <a:gd name="connsiteX46" fmla="*/ 6224136 w 12641071"/>
              <a:gd name="connsiteY46" fmla="*/ 633624 h 5795240"/>
              <a:gd name="connsiteX47" fmla="*/ 6215965 w 12641071"/>
              <a:gd name="connsiteY47" fmla="*/ 619406 h 5795240"/>
              <a:gd name="connsiteX48" fmla="*/ 6205824 w 12641071"/>
              <a:gd name="connsiteY48" fmla="*/ 597325 h 5795240"/>
              <a:gd name="connsiteX49" fmla="*/ 6143427 w 12641071"/>
              <a:gd name="connsiteY49" fmla="*/ 493200 h 5795240"/>
              <a:gd name="connsiteX50" fmla="*/ 6143408 w 12641071"/>
              <a:gd name="connsiteY50" fmla="*/ 493167 h 5795240"/>
              <a:gd name="connsiteX51" fmla="*/ 6105193 w 12641071"/>
              <a:gd name="connsiteY51" fmla="*/ 442067 h 5795240"/>
              <a:gd name="connsiteX52" fmla="*/ 6141460 w 12641071"/>
              <a:gd name="connsiteY52" fmla="*/ 475027 h 5795240"/>
              <a:gd name="connsiteX53" fmla="*/ 6788665 w 12641071"/>
              <a:gd name="connsiteY53" fmla="*/ 707369 h 5795240"/>
              <a:gd name="connsiteX54" fmla="*/ 7184710 w 12641071"/>
              <a:gd name="connsiteY54" fmla="*/ 627411 h 5795240"/>
              <a:gd name="connsiteX55" fmla="*/ 7264545 w 12641071"/>
              <a:gd name="connsiteY55" fmla="*/ 588952 h 5795240"/>
              <a:gd name="connsiteX56" fmla="*/ 7213686 w 12641071"/>
              <a:gd name="connsiteY56" fmla="*/ 626983 h 5795240"/>
              <a:gd name="connsiteX57" fmla="*/ 7128319 w 12641071"/>
              <a:gd name="connsiteY57" fmla="*/ 705504 h 5795240"/>
              <a:gd name="connsiteX58" fmla="*/ 7083110 w 12641071"/>
              <a:gd name="connsiteY58" fmla="*/ 757072 h 5795240"/>
              <a:gd name="connsiteX59" fmla="*/ 7083111 w 12641071"/>
              <a:gd name="connsiteY59" fmla="*/ 757072 h 5795240"/>
              <a:gd name="connsiteX60" fmla="*/ 7128319 w 12641071"/>
              <a:gd name="connsiteY60" fmla="*/ 705506 h 5795240"/>
              <a:gd name="connsiteX61" fmla="*/ 7213686 w 12641071"/>
              <a:gd name="connsiteY61" fmla="*/ 626984 h 5795240"/>
              <a:gd name="connsiteX62" fmla="*/ 7264545 w 12641071"/>
              <a:gd name="connsiteY62" fmla="*/ 588953 h 5795240"/>
              <a:gd name="connsiteX63" fmla="*/ 7273651 w 12641071"/>
              <a:gd name="connsiteY63" fmla="*/ 584566 h 5795240"/>
              <a:gd name="connsiteX64" fmla="*/ 7314851 w 12641071"/>
              <a:gd name="connsiteY64" fmla="*/ 559537 h 5795240"/>
              <a:gd name="connsiteX65" fmla="*/ 7354131 w 12641071"/>
              <a:gd name="connsiteY65" fmla="*/ 565467 h 5795240"/>
              <a:gd name="connsiteX66" fmla="*/ 7429608 w 12641071"/>
              <a:gd name="connsiteY66" fmla="*/ 586051 h 5795240"/>
              <a:gd name="connsiteX67" fmla="*/ 7429611 w 12641071"/>
              <a:gd name="connsiteY67" fmla="*/ 586050 h 5795240"/>
              <a:gd name="connsiteX68" fmla="*/ 7354132 w 12641071"/>
              <a:gd name="connsiteY68" fmla="*/ 565465 h 5795240"/>
              <a:gd name="connsiteX69" fmla="*/ 7314853 w 12641071"/>
              <a:gd name="connsiteY69" fmla="*/ 559536 h 5795240"/>
              <a:gd name="connsiteX70" fmla="*/ 7314851 w 12641071"/>
              <a:gd name="connsiteY70" fmla="*/ 559537 h 5795240"/>
              <a:gd name="connsiteX71" fmla="*/ 7314849 w 12641071"/>
              <a:gd name="connsiteY71" fmla="*/ 559537 h 5795240"/>
              <a:gd name="connsiteX72" fmla="*/ 7273651 w 12641071"/>
              <a:gd name="connsiteY72" fmla="*/ 584565 h 5795240"/>
              <a:gd name="connsiteX73" fmla="*/ 7264545 w 12641071"/>
              <a:gd name="connsiteY73" fmla="*/ 588952 h 5795240"/>
              <a:gd name="connsiteX74" fmla="*/ 7296407 w 12641071"/>
              <a:gd name="connsiteY74" fmla="*/ 565126 h 5795240"/>
              <a:gd name="connsiteX75" fmla="*/ 7307447 w 12641071"/>
              <a:gd name="connsiteY75" fmla="*/ 558419 h 5795240"/>
              <a:gd name="connsiteX76" fmla="*/ 7307450 w 12641071"/>
              <a:gd name="connsiteY76" fmla="*/ 558419 h 5795240"/>
              <a:gd name="connsiteX77" fmla="*/ 7385004 w 12641071"/>
              <a:gd name="connsiteY77" fmla="*/ 511303 h 5795240"/>
              <a:gd name="connsiteX78" fmla="*/ 7391626 w 12641071"/>
              <a:gd name="connsiteY78" fmla="*/ 508114 h 5795240"/>
              <a:gd name="connsiteX79" fmla="*/ 7391631 w 12641071"/>
              <a:gd name="connsiteY79" fmla="*/ 508110 h 5795240"/>
              <a:gd name="connsiteX80" fmla="*/ 7478934 w 12641071"/>
              <a:gd name="connsiteY80" fmla="*/ 466053 h 5795240"/>
              <a:gd name="connsiteX81" fmla="*/ 7897193 w 12641071"/>
              <a:gd name="connsiteY81" fmla="*/ 381611 h 5795240"/>
              <a:gd name="connsiteX82" fmla="*/ 8788216 w 12641071"/>
              <a:gd name="connsiteY82" fmla="*/ 855364 h 5795240"/>
              <a:gd name="connsiteX83" fmla="*/ 8832362 w 12641071"/>
              <a:gd name="connsiteY83" fmla="*/ 928030 h 5795240"/>
              <a:gd name="connsiteX84" fmla="*/ 8832362 w 12641071"/>
              <a:gd name="connsiteY84" fmla="*/ 928033 h 5795240"/>
              <a:gd name="connsiteX85" fmla="*/ 8842040 w 12641071"/>
              <a:gd name="connsiteY85" fmla="*/ 943961 h 5795240"/>
              <a:gd name="connsiteX86" fmla="*/ 8856144 w 12641071"/>
              <a:gd name="connsiteY86" fmla="*/ 973241 h 5795240"/>
              <a:gd name="connsiteX87" fmla="*/ 8856145 w 12641071"/>
              <a:gd name="connsiteY87" fmla="*/ 973241 h 5795240"/>
              <a:gd name="connsiteX88" fmla="*/ 8878117 w 12641071"/>
              <a:gd name="connsiteY88" fmla="*/ 1018851 h 5795240"/>
              <a:gd name="connsiteX89" fmla="*/ 8877719 w 12641071"/>
              <a:gd name="connsiteY89" fmla="*/ 1018369 h 5795240"/>
              <a:gd name="connsiteX90" fmla="*/ 8853250 w 12641071"/>
              <a:gd name="connsiteY90" fmla="*/ 973288 h 5795240"/>
              <a:gd name="connsiteX91" fmla="*/ 8853249 w 12641071"/>
              <a:gd name="connsiteY91" fmla="*/ 973288 h 5795240"/>
              <a:gd name="connsiteX92" fmla="*/ 8853248 w 12641071"/>
              <a:gd name="connsiteY92" fmla="*/ 973287 h 5795240"/>
              <a:gd name="connsiteX93" fmla="*/ 8849677 w 12641071"/>
              <a:gd name="connsiteY93" fmla="*/ 973341 h 5795240"/>
              <a:gd name="connsiteX94" fmla="*/ 8641543 w 12641071"/>
              <a:gd name="connsiteY94" fmla="*/ 916577 h 5795240"/>
              <a:gd name="connsiteX95" fmla="*/ 8641545 w 12641071"/>
              <a:gd name="connsiteY95" fmla="*/ 916580 h 5795240"/>
              <a:gd name="connsiteX96" fmla="*/ 8849676 w 12641071"/>
              <a:gd name="connsiteY96" fmla="*/ 973343 h 5795240"/>
              <a:gd name="connsiteX97" fmla="*/ 8853248 w 12641071"/>
              <a:gd name="connsiteY97" fmla="*/ 973288 h 5795240"/>
              <a:gd name="connsiteX98" fmla="*/ 8877719 w 12641071"/>
              <a:gd name="connsiteY98" fmla="*/ 1018371 h 5795240"/>
              <a:gd name="connsiteX99" fmla="*/ 8878116 w 12641071"/>
              <a:gd name="connsiteY99" fmla="*/ 1018851 h 5795240"/>
              <a:gd name="connsiteX100" fmla="*/ 8887288 w 12641071"/>
              <a:gd name="connsiteY100" fmla="*/ 1037892 h 5795240"/>
              <a:gd name="connsiteX101" fmla="*/ 8949899 w 12641071"/>
              <a:gd name="connsiteY101" fmla="*/ 1239592 h 5795240"/>
              <a:gd name="connsiteX102" fmla="*/ 8968437 w 12641071"/>
              <a:gd name="connsiteY102" fmla="*/ 1423482 h 5795240"/>
              <a:gd name="connsiteX103" fmla="*/ 8949899 w 12641071"/>
              <a:gd name="connsiteY103" fmla="*/ 1239591 h 5795240"/>
              <a:gd name="connsiteX104" fmla="*/ 8887288 w 12641071"/>
              <a:gd name="connsiteY104" fmla="*/ 1037890 h 5795240"/>
              <a:gd name="connsiteX105" fmla="*/ 8878116 w 12641071"/>
              <a:gd name="connsiteY105" fmla="*/ 1018851 h 5795240"/>
              <a:gd name="connsiteX106" fmla="*/ 8931285 w 12641071"/>
              <a:gd name="connsiteY106" fmla="*/ 1083292 h 5795240"/>
              <a:gd name="connsiteX107" fmla="*/ 9241478 w 12641071"/>
              <a:gd name="connsiteY107" fmla="*/ 1211778 h 5795240"/>
              <a:gd name="connsiteX108" fmla="*/ 9605238 w 12641071"/>
              <a:gd name="connsiteY108" fmla="*/ 1018369 h 5795240"/>
              <a:gd name="connsiteX109" fmla="*/ 9636247 w 12641071"/>
              <a:gd name="connsiteY109" fmla="*/ 961241 h 5795240"/>
              <a:gd name="connsiteX110" fmla="*/ 9641995 w 12641071"/>
              <a:gd name="connsiteY110" fmla="*/ 961152 h 5795240"/>
              <a:gd name="connsiteX111" fmla="*/ 9584939 w 12641071"/>
              <a:gd name="connsiteY111" fmla="*/ 1079594 h 5795240"/>
              <a:gd name="connsiteX112" fmla="*/ 9546257 w 12641071"/>
              <a:gd name="connsiteY112" fmla="*/ 1204206 h 5795240"/>
              <a:gd name="connsiteX113" fmla="*/ 9584939 w 12641071"/>
              <a:gd name="connsiteY113" fmla="*/ 1079596 h 5795240"/>
              <a:gd name="connsiteX114" fmla="*/ 9641995 w 12641071"/>
              <a:gd name="connsiteY114" fmla="*/ 961153 h 5795240"/>
              <a:gd name="connsiteX115" fmla="*/ 9653069 w 12641071"/>
              <a:gd name="connsiteY115" fmla="*/ 960983 h 5795240"/>
              <a:gd name="connsiteX116" fmla="*/ 9801564 w 12641071"/>
              <a:gd name="connsiteY116" fmla="*/ 1196828 h 5795240"/>
              <a:gd name="connsiteX117" fmla="*/ 9801566 w 12641071"/>
              <a:gd name="connsiteY117" fmla="*/ 1196828 h 5795240"/>
              <a:gd name="connsiteX118" fmla="*/ 9653070 w 12641071"/>
              <a:gd name="connsiteY118" fmla="*/ 960982 h 5795240"/>
              <a:gd name="connsiteX119" fmla="*/ 9641996 w 12641071"/>
              <a:gd name="connsiteY119" fmla="*/ 961152 h 5795240"/>
              <a:gd name="connsiteX120" fmla="*/ 9651917 w 12641071"/>
              <a:gd name="connsiteY120" fmla="*/ 940556 h 5795240"/>
              <a:gd name="connsiteX121" fmla="*/ 11050508 w 12641071"/>
              <a:gd name="connsiteY121" fmla="*/ 108150 h 5795240"/>
              <a:gd name="connsiteX122" fmla="*/ 12641071 w 12641071"/>
              <a:gd name="connsiteY122" fmla="*/ 1698711 h 5795240"/>
              <a:gd name="connsiteX123" fmla="*/ 11371062 w 12641071"/>
              <a:gd name="connsiteY123" fmla="*/ 3256960 h 5795240"/>
              <a:gd name="connsiteX124" fmla="*/ 11215953 w 12641071"/>
              <a:gd name="connsiteY124" fmla="*/ 3280632 h 5795240"/>
              <a:gd name="connsiteX125" fmla="*/ 11142318 w 12641071"/>
              <a:gd name="connsiteY125" fmla="*/ 3276914 h 5795240"/>
              <a:gd name="connsiteX126" fmla="*/ 11215952 w 12641071"/>
              <a:gd name="connsiteY126" fmla="*/ 3280632 h 5795240"/>
              <a:gd name="connsiteX127" fmla="*/ 11213133 w 12641071"/>
              <a:gd name="connsiteY127" fmla="*/ 3281062 h 5795240"/>
              <a:gd name="connsiteX128" fmla="*/ 11116921 w 12641071"/>
              <a:gd name="connsiteY128" fmla="*/ 3285921 h 5795240"/>
              <a:gd name="connsiteX129" fmla="*/ 11050507 w 12641071"/>
              <a:gd name="connsiteY129" fmla="*/ 3289274 h 5795240"/>
              <a:gd name="connsiteX130" fmla="*/ 11006292 w 12641071"/>
              <a:gd name="connsiteY130" fmla="*/ 3287041 h 5795240"/>
              <a:gd name="connsiteX131" fmla="*/ 10937101 w 12641071"/>
              <a:gd name="connsiteY131" fmla="*/ 3297601 h 5795240"/>
              <a:gd name="connsiteX132" fmla="*/ 10144740 w 12641071"/>
              <a:gd name="connsiteY132" fmla="*/ 4089962 h 5795240"/>
              <a:gd name="connsiteX133" fmla="*/ 10130374 w 12641071"/>
              <a:gd name="connsiteY133" fmla="*/ 4184101 h 5795240"/>
              <a:gd name="connsiteX134" fmla="*/ 10130375 w 12641071"/>
              <a:gd name="connsiteY134" fmla="*/ 4184103 h 5795240"/>
              <a:gd name="connsiteX135" fmla="*/ 10130656 w 12641071"/>
              <a:gd name="connsiteY135" fmla="*/ 4185950 h 5795240"/>
              <a:gd name="connsiteX136" fmla="*/ 10138194 w 12641071"/>
              <a:gd name="connsiteY136" fmla="*/ 4335228 h 5795240"/>
              <a:gd name="connsiteX137" fmla="*/ 10137710 w 12641071"/>
              <a:gd name="connsiteY137" fmla="*/ 4344822 h 5795240"/>
              <a:gd name="connsiteX138" fmla="*/ 10133555 w 12641071"/>
              <a:gd name="connsiteY138" fmla="*/ 4427096 h 5795240"/>
              <a:gd name="connsiteX139" fmla="*/ 10129312 w 12641071"/>
              <a:gd name="connsiteY139" fmla="*/ 4399289 h 5795240"/>
              <a:gd name="connsiteX140" fmla="*/ 10126797 w 12641071"/>
              <a:gd name="connsiteY140" fmla="*/ 4349498 h 5795240"/>
              <a:gd name="connsiteX141" fmla="*/ 10126796 w 12641071"/>
              <a:gd name="connsiteY141" fmla="*/ 4349498 h 5795240"/>
              <a:gd name="connsiteX142" fmla="*/ 10129311 w 12641071"/>
              <a:gd name="connsiteY142" fmla="*/ 4399289 h 5795240"/>
              <a:gd name="connsiteX143" fmla="*/ 10133554 w 12641071"/>
              <a:gd name="connsiteY143" fmla="*/ 4427096 h 5795240"/>
              <a:gd name="connsiteX144" fmla="*/ 10130656 w 12641071"/>
              <a:gd name="connsiteY144" fmla="*/ 4484506 h 5795240"/>
              <a:gd name="connsiteX145" fmla="*/ 8678182 w 12641071"/>
              <a:gd name="connsiteY145" fmla="*/ 5795240 h 5795240"/>
              <a:gd name="connsiteX146" fmla="*/ 7467518 w 12641071"/>
              <a:gd name="connsiteY146" fmla="*/ 5151535 h 5795240"/>
              <a:gd name="connsiteX147" fmla="*/ 7419945 w 12641071"/>
              <a:gd name="connsiteY147" fmla="*/ 5073228 h 5795240"/>
              <a:gd name="connsiteX148" fmla="*/ 7394386 w 12641071"/>
              <a:gd name="connsiteY148" fmla="*/ 5031156 h 5795240"/>
              <a:gd name="connsiteX149" fmla="*/ 7367299 w 12641071"/>
              <a:gd name="connsiteY149" fmla="*/ 4974928 h 5795240"/>
              <a:gd name="connsiteX150" fmla="*/ 7332905 w 12641071"/>
              <a:gd name="connsiteY150" fmla="*/ 4903531 h 5795240"/>
              <a:gd name="connsiteX151" fmla="*/ 7320958 w 12641071"/>
              <a:gd name="connsiteY151" fmla="*/ 4870887 h 5795240"/>
              <a:gd name="connsiteX152" fmla="*/ 7322174 w 12641071"/>
              <a:gd name="connsiteY152" fmla="*/ 4872361 h 5795240"/>
              <a:gd name="connsiteX153" fmla="*/ 7362630 w 12641071"/>
              <a:gd name="connsiteY153" fmla="*/ 4938954 h 5795240"/>
              <a:gd name="connsiteX154" fmla="*/ 7380779 w 12641071"/>
              <a:gd name="connsiteY154" fmla="*/ 4976628 h 5795240"/>
              <a:gd name="connsiteX155" fmla="*/ 7391210 w 12641071"/>
              <a:gd name="connsiteY155" fmla="*/ 4977944 h 5795240"/>
              <a:gd name="connsiteX156" fmla="*/ 7380780 w 12641071"/>
              <a:gd name="connsiteY156" fmla="*/ 4976628 h 5795240"/>
              <a:gd name="connsiteX157" fmla="*/ 7362631 w 12641071"/>
              <a:gd name="connsiteY157" fmla="*/ 4938954 h 5795240"/>
              <a:gd name="connsiteX158" fmla="*/ 7322175 w 12641071"/>
              <a:gd name="connsiteY158" fmla="*/ 4872361 h 5795240"/>
              <a:gd name="connsiteX159" fmla="*/ 7320959 w 12641071"/>
              <a:gd name="connsiteY159" fmla="*/ 4870887 h 5795240"/>
              <a:gd name="connsiteX160" fmla="*/ 7283811 w 12641071"/>
              <a:gd name="connsiteY160" fmla="*/ 4769391 h 5795240"/>
              <a:gd name="connsiteX161" fmla="*/ 7272112 w 12641071"/>
              <a:gd name="connsiteY161" fmla="*/ 4718630 h 5795240"/>
              <a:gd name="connsiteX162" fmla="*/ 7272111 w 12641071"/>
              <a:gd name="connsiteY162" fmla="*/ 4718630 h 5795240"/>
              <a:gd name="connsiteX163" fmla="*/ 7283810 w 12641071"/>
              <a:gd name="connsiteY163" fmla="*/ 4769391 h 5795240"/>
              <a:gd name="connsiteX164" fmla="*/ 7320958 w 12641071"/>
              <a:gd name="connsiteY164" fmla="*/ 4870887 h 5795240"/>
              <a:gd name="connsiteX165" fmla="*/ 7223551 w 12641071"/>
              <a:gd name="connsiteY165" fmla="*/ 4752829 h 5795240"/>
              <a:gd name="connsiteX166" fmla="*/ 6652445 w 12641071"/>
              <a:gd name="connsiteY166" fmla="*/ 4516269 h 5795240"/>
              <a:gd name="connsiteX167" fmla="*/ 6200873 w 12641071"/>
              <a:gd name="connsiteY167" fmla="*/ 4654206 h 5795240"/>
              <a:gd name="connsiteX168" fmla="*/ 6088813 w 12641071"/>
              <a:gd name="connsiteY168" fmla="*/ 4746663 h 5795240"/>
              <a:gd name="connsiteX169" fmla="*/ 6043019 w 12641071"/>
              <a:gd name="connsiteY169" fmla="*/ 4807902 h 5795240"/>
              <a:gd name="connsiteX170" fmla="*/ 6043021 w 12641071"/>
              <a:gd name="connsiteY170" fmla="*/ 4807902 h 5795240"/>
              <a:gd name="connsiteX171" fmla="*/ 6023271 w 12641071"/>
              <a:gd name="connsiteY171" fmla="*/ 4834312 h 5795240"/>
              <a:gd name="connsiteX172" fmla="*/ 5970678 w 12641071"/>
              <a:gd name="connsiteY172" fmla="*/ 4892181 h 5795240"/>
              <a:gd name="connsiteX173" fmla="*/ 5982717 w 12641071"/>
              <a:gd name="connsiteY173" fmla="*/ 4872361 h 5795240"/>
              <a:gd name="connsiteX174" fmla="*/ 5970675 w 12641071"/>
              <a:gd name="connsiteY174" fmla="*/ 4892181 h 5795240"/>
              <a:gd name="connsiteX175" fmla="*/ 5935320 w 12641071"/>
              <a:gd name="connsiteY175" fmla="*/ 4931081 h 5795240"/>
              <a:gd name="connsiteX176" fmla="*/ 4971763 w 12641071"/>
              <a:gd name="connsiteY176" fmla="*/ 5330200 h 5795240"/>
              <a:gd name="connsiteX177" fmla="*/ 3716172 w 12641071"/>
              <a:gd name="connsiteY177" fmla="*/ 4497938 h 5795240"/>
              <a:gd name="connsiteX178" fmla="*/ 3710773 w 12641071"/>
              <a:gd name="connsiteY178" fmla="*/ 4483182 h 5795240"/>
              <a:gd name="connsiteX179" fmla="*/ 3710773 w 12641071"/>
              <a:gd name="connsiteY179" fmla="*/ 4483181 h 5795240"/>
              <a:gd name="connsiteX180" fmla="*/ 3674984 w 12641071"/>
              <a:gd name="connsiteY180" fmla="*/ 4385402 h 5795240"/>
              <a:gd name="connsiteX181" fmla="*/ 3670349 w 12641071"/>
              <a:gd name="connsiteY181" fmla="*/ 4372742 h 5795240"/>
              <a:gd name="connsiteX182" fmla="*/ 3659438 w 12641071"/>
              <a:gd name="connsiteY182" fmla="*/ 4330309 h 5795240"/>
              <a:gd name="connsiteX183" fmla="*/ 3672084 w 12641071"/>
              <a:gd name="connsiteY183" fmla="*/ 4353606 h 5795240"/>
              <a:gd name="connsiteX184" fmla="*/ 3659440 w 12641071"/>
              <a:gd name="connsiteY184" fmla="*/ 4330309 h 5795240"/>
              <a:gd name="connsiteX185" fmla="*/ 3613217 w 12641071"/>
              <a:gd name="connsiteY185" fmla="*/ 4245153 h 5795240"/>
              <a:gd name="connsiteX186" fmla="*/ 3083792 w 12641071"/>
              <a:gd name="connsiteY186" fmla="*/ 3963660 h 5795240"/>
              <a:gd name="connsiteX187" fmla="*/ 2835272 w 12641071"/>
              <a:gd name="connsiteY187" fmla="*/ 4013833 h 5795240"/>
              <a:gd name="connsiteX188" fmla="*/ 2820214 w 12641071"/>
              <a:gd name="connsiteY188" fmla="*/ 4022007 h 5795240"/>
              <a:gd name="connsiteX189" fmla="*/ 2820212 w 12641071"/>
              <a:gd name="connsiteY189" fmla="*/ 4022008 h 5795240"/>
              <a:gd name="connsiteX190" fmla="*/ 2820206 w 12641071"/>
              <a:gd name="connsiteY190" fmla="*/ 4022011 h 5795240"/>
              <a:gd name="connsiteX191" fmla="*/ 2813481 w 12641071"/>
              <a:gd name="connsiteY191" fmla="*/ 4027041 h 5795240"/>
              <a:gd name="connsiteX192" fmla="*/ 2762875 w 12641071"/>
              <a:gd name="connsiteY192" fmla="*/ 4057784 h 5795240"/>
              <a:gd name="connsiteX193" fmla="*/ 2762878 w 12641071"/>
              <a:gd name="connsiteY193" fmla="*/ 4057784 h 5795240"/>
              <a:gd name="connsiteX194" fmla="*/ 2694694 w 12641071"/>
              <a:gd name="connsiteY194" fmla="*/ 4099208 h 5795240"/>
              <a:gd name="connsiteX195" fmla="*/ 2726822 w 12641071"/>
              <a:gd name="connsiteY195" fmla="*/ 4072700 h 5795240"/>
              <a:gd name="connsiteX196" fmla="*/ 2757719 w 12641071"/>
              <a:gd name="connsiteY196" fmla="*/ 4055929 h 5795240"/>
              <a:gd name="connsiteX197" fmla="*/ 2757718 w 12641071"/>
              <a:gd name="connsiteY197" fmla="*/ 4055928 h 5795240"/>
              <a:gd name="connsiteX198" fmla="*/ 2726820 w 12641071"/>
              <a:gd name="connsiteY198" fmla="*/ 4072700 h 5795240"/>
              <a:gd name="connsiteX199" fmla="*/ 2694692 w 12641071"/>
              <a:gd name="connsiteY199" fmla="*/ 4099208 h 5795240"/>
              <a:gd name="connsiteX200" fmla="*/ 2664698 w 12641071"/>
              <a:gd name="connsiteY200" fmla="*/ 4117431 h 5795240"/>
              <a:gd name="connsiteX201" fmla="*/ 1804544 w 12641071"/>
              <a:gd name="connsiteY201" fmla="*/ 4335229 h 5795240"/>
              <a:gd name="connsiteX202" fmla="*/ 0 w 12641071"/>
              <a:gd name="connsiteY202" fmla="*/ 2530685 h 5795240"/>
              <a:gd name="connsiteX203" fmla="*/ 1804544 w 12641071"/>
              <a:gd name="connsiteY203" fmla="*/ 726143 h 5795240"/>
              <a:gd name="connsiteX204" fmla="*/ 3080549 w 12641071"/>
              <a:gd name="connsiteY204" fmla="*/ 1254682 h 5795240"/>
              <a:gd name="connsiteX205" fmla="*/ 3106404 w 12641071"/>
              <a:gd name="connsiteY205" fmla="*/ 1283128 h 5795240"/>
              <a:gd name="connsiteX206" fmla="*/ 3125122 w 12641071"/>
              <a:gd name="connsiteY206" fmla="*/ 1317614 h 5795240"/>
              <a:gd name="connsiteX207" fmla="*/ 3139022 w 12641071"/>
              <a:gd name="connsiteY207" fmla="*/ 1334461 h 5795240"/>
              <a:gd name="connsiteX208" fmla="*/ 3139022 w 12641071"/>
              <a:gd name="connsiteY208" fmla="*/ 1334462 h 5795240"/>
              <a:gd name="connsiteX209" fmla="*/ 3139022 w 12641071"/>
              <a:gd name="connsiteY209" fmla="*/ 1334461 h 5795240"/>
              <a:gd name="connsiteX210" fmla="*/ 3106405 w 12641071"/>
              <a:gd name="connsiteY210" fmla="*/ 1283128 h 5795240"/>
              <a:gd name="connsiteX211" fmla="*/ 3234533 w 12641071"/>
              <a:gd name="connsiteY211" fmla="*/ 1432995 h 5795240"/>
              <a:gd name="connsiteX212" fmla="*/ 3234535 w 12641071"/>
              <a:gd name="connsiteY212" fmla="*/ 1432997 h 5795240"/>
              <a:gd name="connsiteX213" fmla="*/ 3268676 w 12641071"/>
              <a:gd name="connsiteY213" fmla="*/ 1461167 h 5795240"/>
              <a:gd name="connsiteX214" fmla="*/ 3565826 w 12641071"/>
              <a:gd name="connsiteY214" fmla="*/ 1551935 h 5795240"/>
              <a:gd name="connsiteX215" fmla="*/ 4086504 w 12641071"/>
              <a:gd name="connsiteY215" fmla="*/ 1127574 h 5795240"/>
              <a:gd name="connsiteX216" fmla="*/ 4094702 w 12641071"/>
              <a:gd name="connsiteY216" fmla="*/ 1046255 h 5795240"/>
              <a:gd name="connsiteX217" fmla="*/ 4101065 w 12641071"/>
              <a:gd name="connsiteY217" fmla="*/ 1044040 h 5795240"/>
              <a:gd name="connsiteX218" fmla="*/ 4097301 w 12641071"/>
              <a:gd name="connsiteY218" fmla="*/ 1118570 h 5795240"/>
              <a:gd name="connsiteX219" fmla="*/ 4101065 w 12641071"/>
              <a:gd name="connsiteY219" fmla="*/ 1044042 h 5795240"/>
              <a:gd name="connsiteX220" fmla="*/ 4206937 w 12641071"/>
              <a:gd name="connsiteY220" fmla="*/ 1007188 h 5795240"/>
              <a:gd name="connsiteX221" fmla="*/ 4206937 w 12641071"/>
              <a:gd name="connsiteY221" fmla="*/ 1007186 h 5795240"/>
              <a:gd name="connsiteX222" fmla="*/ 4101067 w 12641071"/>
              <a:gd name="connsiteY222" fmla="*/ 1044040 h 5795240"/>
              <a:gd name="connsiteX223" fmla="*/ 4103078 w 12641071"/>
              <a:gd name="connsiteY223" fmla="*/ 1004204 h 5795240"/>
              <a:gd name="connsiteX224" fmla="*/ 5215874 w 12641071"/>
              <a:gd name="connsiteY22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34535 w 12641071"/>
              <a:gd name="connsiteY211" fmla="*/ 1432997 h 5795240"/>
              <a:gd name="connsiteX212" fmla="*/ 3268676 w 12641071"/>
              <a:gd name="connsiteY212" fmla="*/ 1461167 h 5795240"/>
              <a:gd name="connsiteX213" fmla="*/ 3565826 w 12641071"/>
              <a:gd name="connsiteY213" fmla="*/ 1551935 h 5795240"/>
              <a:gd name="connsiteX214" fmla="*/ 4086504 w 12641071"/>
              <a:gd name="connsiteY214" fmla="*/ 1127574 h 5795240"/>
              <a:gd name="connsiteX215" fmla="*/ 4094702 w 12641071"/>
              <a:gd name="connsiteY215" fmla="*/ 1046255 h 5795240"/>
              <a:gd name="connsiteX216" fmla="*/ 4101065 w 12641071"/>
              <a:gd name="connsiteY216" fmla="*/ 1044040 h 5795240"/>
              <a:gd name="connsiteX217" fmla="*/ 4097301 w 12641071"/>
              <a:gd name="connsiteY217" fmla="*/ 1118570 h 5795240"/>
              <a:gd name="connsiteX218" fmla="*/ 4101065 w 12641071"/>
              <a:gd name="connsiteY218" fmla="*/ 1044042 h 5795240"/>
              <a:gd name="connsiteX219" fmla="*/ 4206937 w 12641071"/>
              <a:gd name="connsiteY219" fmla="*/ 1007188 h 5795240"/>
              <a:gd name="connsiteX220" fmla="*/ 4206937 w 12641071"/>
              <a:gd name="connsiteY220" fmla="*/ 1007186 h 5795240"/>
              <a:gd name="connsiteX221" fmla="*/ 4101067 w 12641071"/>
              <a:gd name="connsiteY221" fmla="*/ 1044040 h 5795240"/>
              <a:gd name="connsiteX222" fmla="*/ 4103078 w 12641071"/>
              <a:gd name="connsiteY222" fmla="*/ 1004204 h 5795240"/>
              <a:gd name="connsiteX223" fmla="*/ 5215874 w 12641071"/>
              <a:gd name="connsiteY22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39022 w 12641071"/>
              <a:gd name="connsiteY208" fmla="*/ 1334461 h 5795240"/>
              <a:gd name="connsiteX209" fmla="*/ 3106405 w 12641071"/>
              <a:gd name="connsiteY209" fmla="*/ 1283128 h 5795240"/>
              <a:gd name="connsiteX210" fmla="*/ 3234533 w 12641071"/>
              <a:gd name="connsiteY210" fmla="*/ 1432995 h 5795240"/>
              <a:gd name="connsiteX211" fmla="*/ 3268676 w 12641071"/>
              <a:gd name="connsiteY211" fmla="*/ 1461167 h 5795240"/>
              <a:gd name="connsiteX212" fmla="*/ 3565826 w 12641071"/>
              <a:gd name="connsiteY212" fmla="*/ 1551935 h 5795240"/>
              <a:gd name="connsiteX213" fmla="*/ 4086504 w 12641071"/>
              <a:gd name="connsiteY213" fmla="*/ 1127574 h 5795240"/>
              <a:gd name="connsiteX214" fmla="*/ 4094702 w 12641071"/>
              <a:gd name="connsiteY214" fmla="*/ 1046255 h 5795240"/>
              <a:gd name="connsiteX215" fmla="*/ 4101065 w 12641071"/>
              <a:gd name="connsiteY215" fmla="*/ 1044040 h 5795240"/>
              <a:gd name="connsiteX216" fmla="*/ 4097301 w 12641071"/>
              <a:gd name="connsiteY216" fmla="*/ 1118570 h 5795240"/>
              <a:gd name="connsiteX217" fmla="*/ 4101065 w 12641071"/>
              <a:gd name="connsiteY217" fmla="*/ 1044042 h 5795240"/>
              <a:gd name="connsiteX218" fmla="*/ 4206937 w 12641071"/>
              <a:gd name="connsiteY218" fmla="*/ 1007188 h 5795240"/>
              <a:gd name="connsiteX219" fmla="*/ 4206937 w 12641071"/>
              <a:gd name="connsiteY219" fmla="*/ 1007186 h 5795240"/>
              <a:gd name="connsiteX220" fmla="*/ 4101067 w 12641071"/>
              <a:gd name="connsiteY220" fmla="*/ 1044040 h 5795240"/>
              <a:gd name="connsiteX221" fmla="*/ 4103078 w 12641071"/>
              <a:gd name="connsiteY221" fmla="*/ 1004204 h 5795240"/>
              <a:gd name="connsiteX222" fmla="*/ 5215874 w 12641071"/>
              <a:gd name="connsiteY22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106405 w 12641071"/>
              <a:gd name="connsiteY208" fmla="*/ 1283128 h 5795240"/>
              <a:gd name="connsiteX209" fmla="*/ 3234533 w 12641071"/>
              <a:gd name="connsiteY209" fmla="*/ 1432995 h 5795240"/>
              <a:gd name="connsiteX210" fmla="*/ 3268676 w 12641071"/>
              <a:gd name="connsiteY210" fmla="*/ 1461167 h 5795240"/>
              <a:gd name="connsiteX211" fmla="*/ 3565826 w 12641071"/>
              <a:gd name="connsiteY211" fmla="*/ 1551935 h 5795240"/>
              <a:gd name="connsiteX212" fmla="*/ 4086504 w 12641071"/>
              <a:gd name="connsiteY212" fmla="*/ 1127574 h 5795240"/>
              <a:gd name="connsiteX213" fmla="*/ 4094702 w 12641071"/>
              <a:gd name="connsiteY213" fmla="*/ 1046255 h 5795240"/>
              <a:gd name="connsiteX214" fmla="*/ 4101065 w 12641071"/>
              <a:gd name="connsiteY214" fmla="*/ 1044040 h 5795240"/>
              <a:gd name="connsiteX215" fmla="*/ 4097301 w 12641071"/>
              <a:gd name="connsiteY215" fmla="*/ 1118570 h 5795240"/>
              <a:gd name="connsiteX216" fmla="*/ 4101065 w 12641071"/>
              <a:gd name="connsiteY216" fmla="*/ 1044042 h 5795240"/>
              <a:gd name="connsiteX217" fmla="*/ 4206937 w 12641071"/>
              <a:gd name="connsiteY217" fmla="*/ 1007188 h 5795240"/>
              <a:gd name="connsiteX218" fmla="*/ 4206937 w 12641071"/>
              <a:gd name="connsiteY218" fmla="*/ 1007186 h 5795240"/>
              <a:gd name="connsiteX219" fmla="*/ 4101067 w 12641071"/>
              <a:gd name="connsiteY219" fmla="*/ 1044040 h 5795240"/>
              <a:gd name="connsiteX220" fmla="*/ 4103078 w 12641071"/>
              <a:gd name="connsiteY220" fmla="*/ 1004204 h 5795240"/>
              <a:gd name="connsiteX221" fmla="*/ 5215874 w 12641071"/>
              <a:gd name="connsiteY22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139022 w 12641071"/>
              <a:gd name="connsiteY207" fmla="*/ 1334462 h 5795240"/>
              <a:gd name="connsiteX208" fmla="*/ 3234533 w 12641071"/>
              <a:gd name="connsiteY208" fmla="*/ 1432995 h 5795240"/>
              <a:gd name="connsiteX209" fmla="*/ 3268676 w 12641071"/>
              <a:gd name="connsiteY209" fmla="*/ 1461167 h 5795240"/>
              <a:gd name="connsiteX210" fmla="*/ 3565826 w 12641071"/>
              <a:gd name="connsiteY210" fmla="*/ 1551935 h 5795240"/>
              <a:gd name="connsiteX211" fmla="*/ 4086504 w 12641071"/>
              <a:gd name="connsiteY211" fmla="*/ 1127574 h 5795240"/>
              <a:gd name="connsiteX212" fmla="*/ 4094702 w 12641071"/>
              <a:gd name="connsiteY212" fmla="*/ 1046255 h 5795240"/>
              <a:gd name="connsiteX213" fmla="*/ 4101065 w 12641071"/>
              <a:gd name="connsiteY213" fmla="*/ 1044040 h 5795240"/>
              <a:gd name="connsiteX214" fmla="*/ 4097301 w 12641071"/>
              <a:gd name="connsiteY214" fmla="*/ 1118570 h 5795240"/>
              <a:gd name="connsiteX215" fmla="*/ 4101065 w 12641071"/>
              <a:gd name="connsiteY215" fmla="*/ 1044042 h 5795240"/>
              <a:gd name="connsiteX216" fmla="*/ 4206937 w 12641071"/>
              <a:gd name="connsiteY216" fmla="*/ 1007188 h 5795240"/>
              <a:gd name="connsiteX217" fmla="*/ 4206937 w 12641071"/>
              <a:gd name="connsiteY217" fmla="*/ 1007186 h 5795240"/>
              <a:gd name="connsiteX218" fmla="*/ 4101067 w 12641071"/>
              <a:gd name="connsiteY218" fmla="*/ 1044040 h 5795240"/>
              <a:gd name="connsiteX219" fmla="*/ 4103078 w 12641071"/>
              <a:gd name="connsiteY219" fmla="*/ 1004204 h 5795240"/>
              <a:gd name="connsiteX220" fmla="*/ 5215874 w 12641071"/>
              <a:gd name="connsiteY22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139022 w 12641071"/>
              <a:gd name="connsiteY206" fmla="*/ 1334461 h 5795240"/>
              <a:gd name="connsiteX207" fmla="*/ 3234533 w 12641071"/>
              <a:gd name="connsiteY207" fmla="*/ 1432995 h 5795240"/>
              <a:gd name="connsiteX208" fmla="*/ 3268676 w 12641071"/>
              <a:gd name="connsiteY208" fmla="*/ 1461167 h 5795240"/>
              <a:gd name="connsiteX209" fmla="*/ 3565826 w 12641071"/>
              <a:gd name="connsiteY209" fmla="*/ 1551935 h 5795240"/>
              <a:gd name="connsiteX210" fmla="*/ 4086504 w 12641071"/>
              <a:gd name="connsiteY210" fmla="*/ 1127574 h 5795240"/>
              <a:gd name="connsiteX211" fmla="*/ 4094702 w 12641071"/>
              <a:gd name="connsiteY211" fmla="*/ 1046255 h 5795240"/>
              <a:gd name="connsiteX212" fmla="*/ 4101065 w 12641071"/>
              <a:gd name="connsiteY212" fmla="*/ 1044040 h 5795240"/>
              <a:gd name="connsiteX213" fmla="*/ 4097301 w 12641071"/>
              <a:gd name="connsiteY213" fmla="*/ 1118570 h 5795240"/>
              <a:gd name="connsiteX214" fmla="*/ 4101065 w 12641071"/>
              <a:gd name="connsiteY214" fmla="*/ 1044042 h 5795240"/>
              <a:gd name="connsiteX215" fmla="*/ 4206937 w 12641071"/>
              <a:gd name="connsiteY215" fmla="*/ 1007188 h 5795240"/>
              <a:gd name="connsiteX216" fmla="*/ 4206937 w 12641071"/>
              <a:gd name="connsiteY216" fmla="*/ 1007186 h 5795240"/>
              <a:gd name="connsiteX217" fmla="*/ 4101067 w 12641071"/>
              <a:gd name="connsiteY217" fmla="*/ 1044040 h 5795240"/>
              <a:gd name="connsiteX218" fmla="*/ 4103078 w 12641071"/>
              <a:gd name="connsiteY218" fmla="*/ 1004204 h 5795240"/>
              <a:gd name="connsiteX219" fmla="*/ 5215874 w 12641071"/>
              <a:gd name="connsiteY21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125122 w 12641071"/>
              <a:gd name="connsiteY205" fmla="*/ 1317614 h 5795240"/>
              <a:gd name="connsiteX206" fmla="*/ 3234533 w 12641071"/>
              <a:gd name="connsiteY206" fmla="*/ 1432995 h 5795240"/>
              <a:gd name="connsiteX207" fmla="*/ 3268676 w 12641071"/>
              <a:gd name="connsiteY207" fmla="*/ 1461167 h 5795240"/>
              <a:gd name="connsiteX208" fmla="*/ 3565826 w 12641071"/>
              <a:gd name="connsiteY208" fmla="*/ 1551935 h 5795240"/>
              <a:gd name="connsiteX209" fmla="*/ 4086504 w 12641071"/>
              <a:gd name="connsiteY209" fmla="*/ 1127574 h 5795240"/>
              <a:gd name="connsiteX210" fmla="*/ 4094702 w 12641071"/>
              <a:gd name="connsiteY210" fmla="*/ 1046255 h 5795240"/>
              <a:gd name="connsiteX211" fmla="*/ 4101065 w 12641071"/>
              <a:gd name="connsiteY211" fmla="*/ 1044040 h 5795240"/>
              <a:gd name="connsiteX212" fmla="*/ 4097301 w 12641071"/>
              <a:gd name="connsiteY212" fmla="*/ 1118570 h 5795240"/>
              <a:gd name="connsiteX213" fmla="*/ 4101065 w 12641071"/>
              <a:gd name="connsiteY213" fmla="*/ 1044042 h 5795240"/>
              <a:gd name="connsiteX214" fmla="*/ 4206937 w 12641071"/>
              <a:gd name="connsiteY214" fmla="*/ 1007188 h 5795240"/>
              <a:gd name="connsiteX215" fmla="*/ 4206937 w 12641071"/>
              <a:gd name="connsiteY215" fmla="*/ 1007186 h 5795240"/>
              <a:gd name="connsiteX216" fmla="*/ 4101067 w 12641071"/>
              <a:gd name="connsiteY216" fmla="*/ 1044040 h 5795240"/>
              <a:gd name="connsiteX217" fmla="*/ 4103078 w 12641071"/>
              <a:gd name="connsiteY217" fmla="*/ 1004204 h 5795240"/>
              <a:gd name="connsiteX218" fmla="*/ 5215874 w 12641071"/>
              <a:gd name="connsiteY21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106404 w 12641071"/>
              <a:gd name="connsiteY204" fmla="*/ 1283128 h 5795240"/>
              <a:gd name="connsiteX205" fmla="*/ 3234533 w 12641071"/>
              <a:gd name="connsiteY205" fmla="*/ 1432995 h 5795240"/>
              <a:gd name="connsiteX206" fmla="*/ 3268676 w 12641071"/>
              <a:gd name="connsiteY206" fmla="*/ 1461167 h 5795240"/>
              <a:gd name="connsiteX207" fmla="*/ 3565826 w 12641071"/>
              <a:gd name="connsiteY207" fmla="*/ 1551935 h 5795240"/>
              <a:gd name="connsiteX208" fmla="*/ 4086504 w 12641071"/>
              <a:gd name="connsiteY208" fmla="*/ 1127574 h 5795240"/>
              <a:gd name="connsiteX209" fmla="*/ 4094702 w 12641071"/>
              <a:gd name="connsiteY209" fmla="*/ 1046255 h 5795240"/>
              <a:gd name="connsiteX210" fmla="*/ 4101065 w 12641071"/>
              <a:gd name="connsiteY210" fmla="*/ 1044040 h 5795240"/>
              <a:gd name="connsiteX211" fmla="*/ 4097301 w 12641071"/>
              <a:gd name="connsiteY211" fmla="*/ 1118570 h 5795240"/>
              <a:gd name="connsiteX212" fmla="*/ 4101065 w 12641071"/>
              <a:gd name="connsiteY212" fmla="*/ 1044042 h 5795240"/>
              <a:gd name="connsiteX213" fmla="*/ 4206937 w 12641071"/>
              <a:gd name="connsiteY213" fmla="*/ 1007188 h 5795240"/>
              <a:gd name="connsiteX214" fmla="*/ 4206937 w 12641071"/>
              <a:gd name="connsiteY214" fmla="*/ 1007186 h 5795240"/>
              <a:gd name="connsiteX215" fmla="*/ 4101067 w 12641071"/>
              <a:gd name="connsiteY215" fmla="*/ 1044040 h 5795240"/>
              <a:gd name="connsiteX216" fmla="*/ 4103078 w 12641071"/>
              <a:gd name="connsiteY216" fmla="*/ 1004204 h 5795240"/>
              <a:gd name="connsiteX217" fmla="*/ 5215874 w 12641071"/>
              <a:gd name="connsiteY21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3202490 w 12641071"/>
              <a:gd name="connsiteY9" fmla="*/ 1406560 h 5795240"/>
              <a:gd name="connsiteX10" fmla="*/ 3190020 w 12641071"/>
              <a:gd name="connsiteY10" fmla="*/ 1396272 h 5795240"/>
              <a:gd name="connsiteX11" fmla="*/ 3202490 w 12641071"/>
              <a:gd name="connsiteY11" fmla="*/ 1406560 h 5795240"/>
              <a:gd name="connsiteX12" fmla="*/ 6034389 w 12641071"/>
              <a:gd name="connsiteY12" fmla="*/ 371047 h 5795240"/>
              <a:gd name="connsiteX13" fmla="*/ 5912002 w 12641071"/>
              <a:gd name="connsiteY13" fmla="*/ 413650 h 5795240"/>
              <a:gd name="connsiteX14" fmla="*/ 5912002 w 12641071"/>
              <a:gd name="connsiteY14" fmla="*/ 413650 h 5795240"/>
              <a:gd name="connsiteX15" fmla="*/ 6034389 w 12641071"/>
              <a:gd name="connsiteY15" fmla="*/ 371047 h 5795240"/>
              <a:gd name="connsiteX16" fmla="*/ 5215874 w 12641071"/>
              <a:gd name="connsiteY16" fmla="*/ 0 h 5795240"/>
              <a:gd name="connsiteX17" fmla="*/ 5927386 w 12641071"/>
              <a:gd name="connsiteY17" fmla="*/ 255427 h 5795240"/>
              <a:gd name="connsiteX18" fmla="*/ 5974443 w 12641071"/>
              <a:gd name="connsiteY18" fmla="*/ 298195 h 5795240"/>
              <a:gd name="connsiteX19" fmla="*/ 5974448 w 12641071"/>
              <a:gd name="connsiteY19" fmla="*/ 298200 h 5795240"/>
              <a:gd name="connsiteX20" fmla="*/ 6006819 w 12641071"/>
              <a:gd name="connsiteY20" fmla="*/ 327622 h 5795240"/>
              <a:gd name="connsiteX21" fmla="*/ 6043427 w 12641071"/>
              <a:gd name="connsiteY21" fmla="*/ 367901 h 5795240"/>
              <a:gd name="connsiteX22" fmla="*/ 6043429 w 12641071"/>
              <a:gd name="connsiteY22" fmla="*/ 367901 h 5795240"/>
              <a:gd name="connsiteX23" fmla="*/ 6079014 w 12641071"/>
              <a:gd name="connsiteY23" fmla="*/ 407056 h 5795240"/>
              <a:gd name="connsiteX24" fmla="*/ 6105193 w 12641071"/>
              <a:gd name="connsiteY24" fmla="*/ 442067 h 5795240"/>
              <a:gd name="connsiteX25" fmla="*/ 6069206 w 12641071"/>
              <a:gd name="connsiteY25" fmla="*/ 409359 h 5795240"/>
              <a:gd name="connsiteX26" fmla="*/ 6105193 w 12641071"/>
              <a:gd name="connsiteY26" fmla="*/ 442069 h 5795240"/>
              <a:gd name="connsiteX27" fmla="*/ 6143408 w 12641071"/>
              <a:gd name="connsiteY27" fmla="*/ 493169 h 5795240"/>
              <a:gd name="connsiteX28" fmla="*/ 6143427 w 12641071"/>
              <a:gd name="connsiteY28" fmla="*/ 493200 h 5795240"/>
              <a:gd name="connsiteX29" fmla="*/ 6215965 w 12641071"/>
              <a:gd name="connsiteY29" fmla="*/ 619406 h 5795240"/>
              <a:gd name="connsiteX30" fmla="*/ 6234035 w 12641071"/>
              <a:gd name="connsiteY30" fmla="*/ 658746 h 5795240"/>
              <a:gd name="connsiteX31" fmla="*/ 6274009 w 12641071"/>
              <a:gd name="connsiteY31" fmla="*/ 760197 h 5795240"/>
              <a:gd name="connsiteX32" fmla="*/ 6287839 w 12641071"/>
              <a:gd name="connsiteY32" fmla="*/ 801938 h 5795240"/>
              <a:gd name="connsiteX33" fmla="*/ 6321546 w 12641071"/>
              <a:gd name="connsiteY33" fmla="*/ 948207 h 5795240"/>
              <a:gd name="connsiteX34" fmla="*/ 6321550 w 12641071"/>
              <a:gd name="connsiteY34" fmla="*/ 948224 h 5795240"/>
              <a:gd name="connsiteX35" fmla="*/ 6334438 w 12641071"/>
              <a:gd name="connsiteY35" fmla="*/ 1118571 h 5795240"/>
              <a:gd name="connsiteX36" fmla="*/ 6334438 w 12641071"/>
              <a:gd name="connsiteY36" fmla="*/ 1118570 h 5795240"/>
              <a:gd name="connsiteX37" fmla="*/ 6321550 w 12641071"/>
              <a:gd name="connsiteY37" fmla="*/ 948222 h 5795240"/>
              <a:gd name="connsiteX38" fmla="*/ 6321546 w 12641071"/>
              <a:gd name="connsiteY38" fmla="*/ 948207 h 5795240"/>
              <a:gd name="connsiteX39" fmla="*/ 6295696 w 12641071"/>
              <a:gd name="connsiteY39" fmla="*/ 825653 h 5795240"/>
              <a:gd name="connsiteX40" fmla="*/ 6287839 w 12641071"/>
              <a:gd name="connsiteY40" fmla="*/ 801938 h 5795240"/>
              <a:gd name="connsiteX41" fmla="*/ 6284151 w 12641071"/>
              <a:gd name="connsiteY41" fmla="*/ 785941 h 5795240"/>
              <a:gd name="connsiteX42" fmla="*/ 6274009 w 12641071"/>
              <a:gd name="connsiteY42" fmla="*/ 760197 h 5795240"/>
              <a:gd name="connsiteX43" fmla="*/ 6256852 w 12641071"/>
              <a:gd name="connsiteY43" fmla="*/ 708420 h 5795240"/>
              <a:gd name="connsiteX44" fmla="*/ 6234035 w 12641071"/>
              <a:gd name="connsiteY44" fmla="*/ 658746 h 5795240"/>
              <a:gd name="connsiteX45" fmla="*/ 6224136 w 12641071"/>
              <a:gd name="connsiteY45" fmla="*/ 633624 h 5795240"/>
              <a:gd name="connsiteX46" fmla="*/ 6215965 w 12641071"/>
              <a:gd name="connsiteY46" fmla="*/ 619406 h 5795240"/>
              <a:gd name="connsiteX47" fmla="*/ 6205824 w 12641071"/>
              <a:gd name="connsiteY47" fmla="*/ 597325 h 5795240"/>
              <a:gd name="connsiteX48" fmla="*/ 6143427 w 12641071"/>
              <a:gd name="connsiteY48" fmla="*/ 493200 h 5795240"/>
              <a:gd name="connsiteX49" fmla="*/ 6143408 w 12641071"/>
              <a:gd name="connsiteY49" fmla="*/ 493167 h 5795240"/>
              <a:gd name="connsiteX50" fmla="*/ 6105193 w 12641071"/>
              <a:gd name="connsiteY50" fmla="*/ 442067 h 5795240"/>
              <a:gd name="connsiteX51" fmla="*/ 6141460 w 12641071"/>
              <a:gd name="connsiteY51" fmla="*/ 475027 h 5795240"/>
              <a:gd name="connsiteX52" fmla="*/ 6788665 w 12641071"/>
              <a:gd name="connsiteY52" fmla="*/ 707369 h 5795240"/>
              <a:gd name="connsiteX53" fmla="*/ 7184710 w 12641071"/>
              <a:gd name="connsiteY53" fmla="*/ 627411 h 5795240"/>
              <a:gd name="connsiteX54" fmla="*/ 7264545 w 12641071"/>
              <a:gd name="connsiteY54" fmla="*/ 588952 h 5795240"/>
              <a:gd name="connsiteX55" fmla="*/ 7213686 w 12641071"/>
              <a:gd name="connsiteY55" fmla="*/ 626983 h 5795240"/>
              <a:gd name="connsiteX56" fmla="*/ 7128319 w 12641071"/>
              <a:gd name="connsiteY56" fmla="*/ 705504 h 5795240"/>
              <a:gd name="connsiteX57" fmla="*/ 7083110 w 12641071"/>
              <a:gd name="connsiteY57" fmla="*/ 757072 h 5795240"/>
              <a:gd name="connsiteX58" fmla="*/ 7083111 w 12641071"/>
              <a:gd name="connsiteY58" fmla="*/ 757072 h 5795240"/>
              <a:gd name="connsiteX59" fmla="*/ 7128319 w 12641071"/>
              <a:gd name="connsiteY59" fmla="*/ 705506 h 5795240"/>
              <a:gd name="connsiteX60" fmla="*/ 7213686 w 12641071"/>
              <a:gd name="connsiteY60" fmla="*/ 626984 h 5795240"/>
              <a:gd name="connsiteX61" fmla="*/ 7264545 w 12641071"/>
              <a:gd name="connsiteY61" fmla="*/ 588953 h 5795240"/>
              <a:gd name="connsiteX62" fmla="*/ 7273651 w 12641071"/>
              <a:gd name="connsiteY62" fmla="*/ 584566 h 5795240"/>
              <a:gd name="connsiteX63" fmla="*/ 7314851 w 12641071"/>
              <a:gd name="connsiteY63" fmla="*/ 559537 h 5795240"/>
              <a:gd name="connsiteX64" fmla="*/ 7354131 w 12641071"/>
              <a:gd name="connsiteY64" fmla="*/ 565467 h 5795240"/>
              <a:gd name="connsiteX65" fmla="*/ 7429608 w 12641071"/>
              <a:gd name="connsiteY65" fmla="*/ 586051 h 5795240"/>
              <a:gd name="connsiteX66" fmla="*/ 7429611 w 12641071"/>
              <a:gd name="connsiteY66" fmla="*/ 586050 h 5795240"/>
              <a:gd name="connsiteX67" fmla="*/ 7354132 w 12641071"/>
              <a:gd name="connsiteY67" fmla="*/ 565465 h 5795240"/>
              <a:gd name="connsiteX68" fmla="*/ 7314853 w 12641071"/>
              <a:gd name="connsiteY68" fmla="*/ 559536 h 5795240"/>
              <a:gd name="connsiteX69" fmla="*/ 7314851 w 12641071"/>
              <a:gd name="connsiteY69" fmla="*/ 559537 h 5795240"/>
              <a:gd name="connsiteX70" fmla="*/ 7314849 w 12641071"/>
              <a:gd name="connsiteY70" fmla="*/ 559537 h 5795240"/>
              <a:gd name="connsiteX71" fmla="*/ 7273651 w 12641071"/>
              <a:gd name="connsiteY71" fmla="*/ 584565 h 5795240"/>
              <a:gd name="connsiteX72" fmla="*/ 7264545 w 12641071"/>
              <a:gd name="connsiteY72" fmla="*/ 588952 h 5795240"/>
              <a:gd name="connsiteX73" fmla="*/ 7296407 w 12641071"/>
              <a:gd name="connsiteY73" fmla="*/ 565126 h 5795240"/>
              <a:gd name="connsiteX74" fmla="*/ 7307447 w 12641071"/>
              <a:gd name="connsiteY74" fmla="*/ 558419 h 5795240"/>
              <a:gd name="connsiteX75" fmla="*/ 7307450 w 12641071"/>
              <a:gd name="connsiteY75" fmla="*/ 558419 h 5795240"/>
              <a:gd name="connsiteX76" fmla="*/ 7385004 w 12641071"/>
              <a:gd name="connsiteY76" fmla="*/ 511303 h 5795240"/>
              <a:gd name="connsiteX77" fmla="*/ 7391626 w 12641071"/>
              <a:gd name="connsiteY77" fmla="*/ 508114 h 5795240"/>
              <a:gd name="connsiteX78" fmla="*/ 7391631 w 12641071"/>
              <a:gd name="connsiteY78" fmla="*/ 508110 h 5795240"/>
              <a:gd name="connsiteX79" fmla="*/ 7478934 w 12641071"/>
              <a:gd name="connsiteY79" fmla="*/ 466053 h 5795240"/>
              <a:gd name="connsiteX80" fmla="*/ 7897193 w 12641071"/>
              <a:gd name="connsiteY80" fmla="*/ 381611 h 5795240"/>
              <a:gd name="connsiteX81" fmla="*/ 8788216 w 12641071"/>
              <a:gd name="connsiteY81" fmla="*/ 855364 h 5795240"/>
              <a:gd name="connsiteX82" fmla="*/ 8832362 w 12641071"/>
              <a:gd name="connsiteY82" fmla="*/ 928030 h 5795240"/>
              <a:gd name="connsiteX83" fmla="*/ 8832362 w 12641071"/>
              <a:gd name="connsiteY83" fmla="*/ 928033 h 5795240"/>
              <a:gd name="connsiteX84" fmla="*/ 8842040 w 12641071"/>
              <a:gd name="connsiteY84" fmla="*/ 943961 h 5795240"/>
              <a:gd name="connsiteX85" fmla="*/ 8856144 w 12641071"/>
              <a:gd name="connsiteY85" fmla="*/ 973241 h 5795240"/>
              <a:gd name="connsiteX86" fmla="*/ 8856145 w 12641071"/>
              <a:gd name="connsiteY86" fmla="*/ 973241 h 5795240"/>
              <a:gd name="connsiteX87" fmla="*/ 8878117 w 12641071"/>
              <a:gd name="connsiteY87" fmla="*/ 1018851 h 5795240"/>
              <a:gd name="connsiteX88" fmla="*/ 8877719 w 12641071"/>
              <a:gd name="connsiteY88" fmla="*/ 1018369 h 5795240"/>
              <a:gd name="connsiteX89" fmla="*/ 8853250 w 12641071"/>
              <a:gd name="connsiteY89" fmla="*/ 973288 h 5795240"/>
              <a:gd name="connsiteX90" fmla="*/ 8853249 w 12641071"/>
              <a:gd name="connsiteY90" fmla="*/ 973288 h 5795240"/>
              <a:gd name="connsiteX91" fmla="*/ 8853248 w 12641071"/>
              <a:gd name="connsiteY91" fmla="*/ 973287 h 5795240"/>
              <a:gd name="connsiteX92" fmla="*/ 8849677 w 12641071"/>
              <a:gd name="connsiteY92" fmla="*/ 973341 h 5795240"/>
              <a:gd name="connsiteX93" fmla="*/ 8641543 w 12641071"/>
              <a:gd name="connsiteY93" fmla="*/ 916577 h 5795240"/>
              <a:gd name="connsiteX94" fmla="*/ 8641545 w 12641071"/>
              <a:gd name="connsiteY94" fmla="*/ 916580 h 5795240"/>
              <a:gd name="connsiteX95" fmla="*/ 8849676 w 12641071"/>
              <a:gd name="connsiteY95" fmla="*/ 973343 h 5795240"/>
              <a:gd name="connsiteX96" fmla="*/ 8853248 w 12641071"/>
              <a:gd name="connsiteY96" fmla="*/ 973288 h 5795240"/>
              <a:gd name="connsiteX97" fmla="*/ 8877719 w 12641071"/>
              <a:gd name="connsiteY97" fmla="*/ 1018371 h 5795240"/>
              <a:gd name="connsiteX98" fmla="*/ 8878116 w 12641071"/>
              <a:gd name="connsiteY98" fmla="*/ 1018851 h 5795240"/>
              <a:gd name="connsiteX99" fmla="*/ 8887288 w 12641071"/>
              <a:gd name="connsiteY99" fmla="*/ 1037892 h 5795240"/>
              <a:gd name="connsiteX100" fmla="*/ 8949899 w 12641071"/>
              <a:gd name="connsiteY100" fmla="*/ 1239592 h 5795240"/>
              <a:gd name="connsiteX101" fmla="*/ 8968437 w 12641071"/>
              <a:gd name="connsiteY101" fmla="*/ 1423482 h 5795240"/>
              <a:gd name="connsiteX102" fmla="*/ 8949899 w 12641071"/>
              <a:gd name="connsiteY102" fmla="*/ 1239591 h 5795240"/>
              <a:gd name="connsiteX103" fmla="*/ 8887288 w 12641071"/>
              <a:gd name="connsiteY103" fmla="*/ 1037890 h 5795240"/>
              <a:gd name="connsiteX104" fmla="*/ 8878116 w 12641071"/>
              <a:gd name="connsiteY104" fmla="*/ 1018851 h 5795240"/>
              <a:gd name="connsiteX105" fmla="*/ 8931285 w 12641071"/>
              <a:gd name="connsiteY105" fmla="*/ 1083292 h 5795240"/>
              <a:gd name="connsiteX106" fmla="*/ 9241478 w 12641071"/>
              <a:gd name="connsiteY106" fmla="*/ 1211778 h 5795240"/>
              <a:gd name="connsiteX107" fmla="*/ 9605238 w 12641071"/>
              <a:gd name="connsiteY107" fmla="*/ 1018369 h 5795240"/>
              <a:gd name="connsiteX108" fmla="*/ 9636247 w 12641071"/>
              <a:gd name="connsiteY108" fmla="*/ 961241 h 5795240"/>
              <a:gd name="connsiteX109" fmla="*/ 9641995 w 12641071"/>
              <a:gd name="connsiteY109" fmla="*/ 961152 h 5795240"/>
              <a:gd name="connsiteX110" fmla="*/ 9584939 w 12641071"/>
              <a:gd name="connsiteY110" fmla="*/ 1079594 h 5795240"/>
              <a:gd name="connsiteX111" fmla="*/ 9546257 w 12641071"/>
              <a:gd name="connsiteY111" fmla="*/ 1204206 h 5795240"/>
              <a:gd name="connsiteX112" fmla="*/ 9584939 w 12641071"/>
              <a:gd name="connsiteY112" fmla="*/ 1079596 h 5795240"/>
              <a:gd name="connsiteX113" fmla="*/ 9641995 w 12641071"/>
              <a:gd name="connsiteY113" fmla="*/ 961153 h 5795240"/>
              <a:gd name="connsiteX114" fmla="*/ 9653069 w 12641071"/>
              <a:gd name="connsiteY114" fmla="*/ 960983 h 5795240"/>
              <a:gd name="connsiteX115" fmla="*/ 9801564 w 12641071"/>
              <a:gd name="connsiteY115" fmla="*/ 1196828 h 5795240"/>
              <a:gd name="connsiteX116" fmla="*/ 9801566 w 12641071"/>
              <a:gd name="connsiteY116" fmla="*/ 1196828 h 5795240"/>
              <a:gd name="connsiteX117" fmla="*/ 9653070 w 12641071"/>
              <a:gd name="connsiteY117" fmla="*/ 960982 h 5795240"/>
              <a:gd name="connsiteX118" fmla="*/ 9641996 w 12641071"/>
              <a:gd name="connsiteY118" fmla="*/ 961152 h 5795240"/>
              <a:gd name="connsiteX119" fmla="*/ 9651917 w 12641071"/>
              <a:gd name="connsiteY119" fmla="*/ 940556 h 5795240"/>
              <a:gd name="connsiteX120" fmla="*/ 11050508 w 12641071"/>
              <a:gd name="connsiteY120" fmla="*/ 108150 h 5795240"/>
              <a:gd name="connsiteX121" fmla="*/ 12641071 w 12641071"/>
              <a:gd name="connsiteY121" fmla="*/ 1698711 h 5795240"/>
              <a:gd name="connsiteX122" fmla="*/ 11371062 w 12641071"/>
              <a:gd name="connsiteY122" fmla="*/ 3256960 h 5795240"/>
              <a:gd name="connsiteX123" fmla="*/ 11215953 w 12641071"/>
              <a:gd name="connsiteY123" fmla="*/ 3280632 h 5795240"/>
              <a:gd name="connsiteX124" fmla="*/ 11142318 w 12641071"/>
              <a:gd name="connsiteY124" fmla="*/ 3276914 h 5795240"/>
              <a:gd name="connsiteX125" fmla="*/ 11215952 w 12641071"/>
              <a:gd name="connsiteY125" fmla="*/ 3280632 h 5795240"/>
              <a:gd name="connsiteX126" fmla="*/ 11213133 w 12641071"/>
              <a:gd name="connsiteY126" fmla="*/ 3281062 h 5795240"/>
              <a:gd name="connsiteX127" fmla="*/ 11116921 w 12641071"/>
              <a:gd name="connsiteY127" fmla="*/ 3285921 h 5795240"/>
              <a:gd name="connsiteX128" fmla="*/ 11050507 w 12641071"/>
              <a:gd name="connsiteY128" fmla="*/ 3289274 h 5795240"/>
              <a:gd name="connsiteX129" fmla="*/ 11006292 w 12641071"/>
              <a:gd name="connsiteY129" fmla="*/ 3287041 h 5795240"/>
              <a:gd name="connsiteX130" fmla="*/ 10937101 w 12641071"/>
              <a:gd name="connsiteY130" fmla="*/ 3297601 h 5795240"/>
              <a:gd name="connsiteX131" fmla="*/ 10144740 w 12641071"/>
              <a:gd name="connsiteY131" fmla="*/ 4089962 h 5795240"/>
              <a:gd name="connsiteX132" fmla="*/ 10130374 w 12641071"/>
              <a:gd name="connsiteY132" fmla="*/ 4184101 h 5795240"/>
              <a:gd name="connsiteX133" fmla="*/ 10130375 w 12641071"/>
              <a:gd name="connsiteY133" fmla="*/ 4184103 h 5795240"/>
              <a:gd name="connsiteX134" fmla="*/ 10130656 w 12641071"/>
              <a:gd name="connsiteY134" fmla="*/ 4185950 h 5795240"/>
              <a:gd name="connsiteX135" fmla="*/ 10138194 w 12641071"/>
              <a:gd name="connsiteY135" fmla="*/ 4335228 h 5795240"/>
              <a:gd name="connsiteX136" fmla="*/ 10137710 w 12641071"/>
              <a:gd name="connsiteY136" fmla="*/ 4344822 h 5795240"/>
              <a:gd name="connsiteX137" fmla="*/ 10133555 w 12641071"/>
              <a:gd name="connsiteY137" fmla="*/ 4427096 h 5795240"/>
              <a:gd name="connsiteX138" fmla="*/ 10129312 w 12641071"/>
              <a:gd name="connsiteY138" fmla="*/ 4399289 h 5795240"/>
              <a:gd name="connsiteX139" fmla="*/ 10126797 w 12641071"/>
              <a:gd name="connsiteY139" fmla="*/ 4349498 h 5795240"/>
              <a:gd name="connsiteX140" fmla="*/ 10126796 w 12641071"/>
              <a:gd name="connsiteY140" fmla="*/ 4349498 h 5795240"/>
              <a:gd name="connsiteX141" fmla="*/ 10129311 w 12641071"/>
              <a:gd name="connsiteY141" fmla="*/ 4399289 h 5795240"/>
              <a:gd name="connsiteX142" fmla="*/ 10133554 w 12641071"/>
              <a:gd name="connsiteY142" fmla="*/ 4427096 h 5795240"/>
              <a:gd name="connsiteX143" fmla="*/ 10130656 w 12641071"/>
              <a:gd name="connsiteY143" fmla="*/ 4484506 h 5795240"/>
              <a:gd name="connsiteX144" fmla="*/ 8678182 w 12641071"/>
              <a:gd name="connsiteY144" fmla="*/ 5795240 h 5795240"/>
              <a:gd name="connsiteX145" fmla="*/ 7467518 w 12641071"/>
              <a:gd name="connsiteY145" fmla="*/ 5151535 h 5795240"/>
              <a:gd name="connsiteX146" fmla="*/ 7419945 w 12641071"/>
              <a:gd name="connsiteY146" fmla="*/ 5073228 h 5795240"/>
              <a:gd name="connsiteX147" fmla="*/ 7394386 w 12641071"/>
              <a:gd name="connsiteY147" fmla="*/ 5031156 h 5795240"/>
              <a:gd name="connsiteX148" fmla="*/ 7367299 w 12641071"/>
              <a:gd name="connsiteY148" fmla="*/ 4974928 h 5795240"/>
              <a:gd name="connsiteX149" fmla="*/ 7332905 w 12641071"/>
              <a:gd name="connsiteY149" fmla="*/ 4903531 h 5795240"/>
              <a:gd name="connsiteX150" fmla="*/ 7320958 w 12641071"/>
              <a:gd name="connsiteY150" fmla="*/ 4870887 h 5795240"/>
              <a:gd name="connsiteX151" fmla="*/ 7322174 w 12641071"/>
              <a:gd name="connsiteY151" fmla="*/ 4872361 h 5795240"/>
              <a:gd name="connsiteX152" fmla="*/ 7362630 w 12641071"/>
              <a:gd name="connsiteY152" fmla="*/ 4938954 h 5795240"/>
              <a:gd name="connsiteX153" fmla="*/ 7380779 w 12641071"/>
              <a:gd name="connsiteY153" fmla="*/ 4976628 h 5795240"/>
              <a:gd name="connsiteX154" fmla="*/ 7391210 w 12641071"/>
              <a:gd name="connsiteY154" fmla="*/ 4977944 h 5795240"/>
              <a:gd name="connsiteX155" fmla="*/ 7380780 w 12641071"/>
              <a:gd name="connsiteY155" fmla="*/ 4976628 h 5795240"/>
              <a:gd name="connsiteX156" fmla="*/ 7362631 w 12641071"/>
              <a:gd name="connsiteY156" fmla="*/ 4938954 h 5795240"/>
              <a:gd name="connsiteX157" fmla="*/ 7322175 w 12641071"/>
              <a:gd name="connsiteY157" fmla="*/ 4872361 h 5795240"/>
              <a:gd name="connsiteX158" fmla="*/ 7320959 w 12641071"/>
              <a:gd name="connsiteY158" fmla="*/ 4870887 h 5795240"/>
              <a:gd name="connsiteX159" fmla="*/ 7283811 w 12641071"/>
              <a:gd name="connsiteY159" fmla="*/ 4769391 h 5795240"/>
              <a:gd name="connsiteX160" fmla="*/ 7272112 w 12641071"/>
              <a:gd name="connsiteY160" fmla="*/ 4718630 h 5795240"/>
              <a:gd name="connsiteX161" fmla="*/ 7272111 w 12641071"/>
              <a:gd name="connsiteY161" fmla="*/ 4718630 h 5795240"/>
              <a:gd name="connsiteX162" fmla="*/ 7283810 w 12641071"/>
              <a:gd name="connsiteY162" fmla="*/ 4769391 h 5795240"/>
              <a:gd name="connsiteX163" fmla="*/ 7320958 w 12641071"/>
              <a:gd name="connsiteY163" fmla="*/ 4870887 h 5795240"/>
              <a:gd name="connsiteX164" fmla="*/ 7223551 w 12641071"/>
              <a:gd name="connsiteY164" fmla="*/ 4752829 h 5795240"/>
              <a:gd name="connsiteX165" fmla="*/ 6652445 w 12641071"/>
              <a:gd name="connsiteY165" fmla="*/ 4516269 h 5795240"/>
              <a:gd name="connsiteX166" fmla="*/ 6200873 w 12641071"/>
              <a:gd name="connsiteY166" fmla="*/ 4654206 h 5795240"/>
              <a:gd name="connsiteX167" fmla="*/ 6088813 w 12641071"/>
              <a:gd name="connsiteY167" fmla="*/ 4746663 h 5795240"/>
              <a:gd name="connsiteX168" fmla="*/ 6043019 w 12641071"/>
              <a:gd name="connsiteY168" fmla="*/ 4807902 h 5795240"/>
              <a:gd name="connsiteX169" fmla="*/ 6043021 w 12641071"/>
              <a:gd name="connsiteY169" fmla="*/ 4807902 h 5795240"/>
              <a:gd name="connsiteX170" fmla="*/ 6023271 w 12641071"/>
              <a:gd name="connsiteY170" fmla="*/ 4834312 h 5795240"/>
              <a:gd name="connsiteX171" fmla="*/ 5970678 w 12641071"/>
              <a:gd name="connsiteY171" fmla="*/ 4892181 h 5795240"/>
              <a:gd name="connsiteX172" fmla="*/ 5982717 w 12641071"/>
              <a:gd name="connsiteY172" fmla="*/ 4872361 h 5795240"/>
              <a:gd name="connsiteX173" fmla="*/ 5970675 w 12641071"/>
              <a:gd name="connsiteY173" fmla="*/ 4892181 h 5795240"/>
              <a:gd name="connsiteX174" fmla="*/ 5935320 w 12641071"/>
              <a:gd name="connsiteY174" fmla="*/ 4931081 h 5795240"/>
              <a:gd name="connsiteX175" fmla="*/ 4971763 w 12641071"/>
              <a:gd name="connsiteY175" fmla="*/ 5330200 h 5795240"/>
              <a:gd name="connsiteX176" fmla="*/ 3716172 w 12641071"/>
              <a:gd name="connsiteY176" fmla="*/ 4497938 h 5795240"/>
              <a:gd name="connsiteX177" fmla="*/ 3710773 w 12641071"/>
              <a:gd name="connsiteY177" fmla="*/ 4483182 h 5795240"/>
              <a:gd name="connsiteX178" fmla="*/ 3710773 w 12641071"/>
              <a:gd name="connsiteY178" fmla="*/ 4483181 h 5795240"/>
              <a:gd name="connsiteX179" fmla="*/ 3674984 w 12641071"/>
              <a:gd name="connsiteY179" fmla="*/ 4385402 h 5795240"/>
              <a:gd name="connsiteX180" fmla="*/ 3670349 w 12641071"/>
              <a:gd name="connsiteY180" fmla="*/ 4372742 h 5795240"/>
              <a:gd name="connsiteX181" fmla="*/ 3659438 w 12641071"/>
              <a:gd name="connsiteY181" fmla="*/ 4330309 h 5795240"/>
              <a:gd name="connsiteX182" fmla="*/ 3672084 w 12641071"/>
              <a:gd name="connsiteY182" fmla="*/ 4353606 h 5795240"/>
              <a:gd name="connsiteX183" fmla="*/ 3659440 w 12641071"/>
              <a:gd name="connsiteY183" fmla="*/ 4330309 h 5795240"/>
              <a:gd name="connsiteX184" fmla="*/ 3613217 w 12641071"/>
              <a:gd name="connsiteY184" fmla="*/ 4245153 h 5795240"/>
              <a:gd name="connsiteX185" fmla="*/ 3083792 w 12641071"/>
              <a:gd name="connsiteY185" fmla="*/ 3963660 h 5795240"/>
              <a:gd name="connsiteX186" fmla="*/ 2835272 w 12641071"/>
              <a:gd name="connsiteY186" fmla="*/ 4013833 h 5795240"/>
              <a:gd name="connsiteX187" fmla="*/ 2820214 w 12641071"/>
              <a:gd name="connsiteY187" fmla="*/ 4022007 h 5795240"/>
              <a:gd name="connsiteX188" fmla="*/ 2820212 w 12641071"/>
              <a:gd name="connsiteY188" fmla="*/ 4022008 h 5795240"/>
              <a:gd name="connsiteX189" fmla="*/ 2820206 w 12641071"/>
              <a:gd name="connsiteY189" fmla="*/ 4022011 h 5795240"/>
              <a:gd name="connsiteX190" fmla="*/ 2813481 w 12641071"/>
              <a:gd name="connsiteY190" fmla="*/ 4027041 h 5795240"/>
              <a:gd name="connsiteX191" fmla="*/ 2762875 w 12641071"/>
              <a:gd name="connsiteY191" fmla="*/ 4057784 h 5795240"/>
              <a:gd name="connsiteX192" fmla="*/ 2762878 w 12641071"/>
              <a:gd name="connsiteY192" fmla="*/ 4057784 h 5795240"/>
              <a:gd name="connsiteX193" fmla="*/ 2694694 w 12641071"/>
              <a:gd name="connsiteY193" fmla="*/ 4099208 h 5795240"/>
              <a:gd name="connsiteX194" fmla="*/ 2726822 w 12641071"/>
              <a:gd name="connsiteY194" fmla="*/ 4072700 h 5795240"/>
              <a:gd name="connsiteX195" fmla="*/ 2757719 w 12641071"/>
              <a:gd name="connsiteY195" fmla="*/ 4055929 h 5795240"/>
              <a:gd name="connsiteX196" fmla="*/ 2757718 w 12641071"/>
              <a:gd name="connsiteY196" fmla="*/ 4055928 h 5795240"/>
              <a:gd name="connsiteX197" fmla="*/ 2726820 w 12641071"/>
              <a:gd name="connsiteY197" fmla="*/ 4072700 h 5795240"/>
              <a:gd name="connsiteX198" fmla="*/ 2694692 w 12641071"/>
              <a:gd name="connsiteY198" fmla="*/ 4099208 h 5795240"/>
              <a:gd name="connsiteX199" fmla="*/ 2664698 w 12641071"/>
              <a:gd name="connsiteY199" fmla="*/ 4117431 h 5795240"/>
              <a:gd name="connsiteX200" fmla="*/ 1804544 w 12641071"/>
              <a:gd name="connsiteY200" fmla="*/ 4335229 h 5795240"/>
              <a:gd name="connsiteX201" fmla="*/ 0 w 12641071"/>
              <a:gd name="connsiteY201" fmla="*/ 2530685 h 5795240"/>
              <a:gd name="connsiteX202" fmla="*/ 1804544 w 12641071"/>
              <a:gd name="connsiteY202" fmla="*/ 726143 h 5795240"/>
              <a:gd name="connsiteX203" fmla="*/ 3080549 w 12641071"/>
              <a:gd name="connsiteY203" fmla="*/ 1254682 h 5795240"/>
              <a:gd name="connsiteX204" fmla="*/ 3234533 w 12641071"/>
              <a:gd name="connsiteY204" fmla="*/ 1432995 h 5795240"/>
              <a:gd name="connsiteX205" fmla="*/ 3268676 w 12641071"/>
              <a:gd name="connsiteY205" fmla="*/ 1461167 h 5795240"/>
              <a:gd name="connsiteX206" fmla="*/ 3565826 w 12641071"/>
              <a:gd name="connsiteY206" fmla="*/ 1551935 h 5795240"/>
              <a:gd name="connsiteX207" fmla="*/ 4086504 w 12641071"/>
              <a:gd name="connsiteY207" fmla="*/ 1127574 h 5795240"/>
              <a:gd name="connsiteX208" fmla="*/ 4094702 w 12641071"/>
              <a:gd name="connsiteY208" fmla="*/ 1046255 h 5795240"/>
              <a:gd name="connsiteX209" fmla="*/ 4101065 w 12641071"/>
              <a:gd name="connsiteY209" fmla="*/ 1044040 h 5795240"/>
              <a:gd name="connsiteX210" fmla="*/ 4097301 w 12641071"/>
              <a:gd name="connsiteY210" fmla="*/ 1118570 h 5795240"/>
              <a:gd name="connsiteX211" fmla="*/ 4101065 w 12641071"/>
              <a:gd name="connsiteY211" fmla="*/ 1044042 h 5795240"/>
              <a:gd name="connsiteX212" fmla="*/ 4206937 w 12641071"/>
              <a:gd name="connsiteY212" fmla="*/ 1007188 h 5795240"/>
              <a:gd name="connsiteX213" fmla="*/ 4206937 w 12641071"/>
              <a:gd name="connsiteY213" fmla="*/ 1007186 h 5795240"/>
              <a:gd name="connsiteX214" fmla="*/ 4101067 w 12641071"/>
              <a:gd name="connsiteY214" fmla="*/ 1044040 h 5795240"/>
              <a:gd name="connsiteX215" fmla="*/ 4103078 w 12641071"/>
              <a:gd name="connsiteY215" fmla="*/ 1004204 h 5795240"/>
              <a:gd name="connsiteX216" fmla="*/ 5215874 w 12641071"/>
              <a:gd name="connsiteY21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34533 w 12641071"/>
              <a:gd name="connsiteY201" fmla="*/ 1432995 h 5795240"/>
              <a:gd name="connsiteX202" fmla="*/ 3268676 w 12641071"/>
              <a:gd name="connsiteY202" fmla="*/ 1461167 h 5795240"/>
              <a:gd name="connsiteX203" fmla="*/ 3565826 w 12641071"/>
              <a:gd name="connsiteY203" fmla="*/ 1551935 h 5795240"/>
              <a:gd name="connsiteX204" fmla="*/ 4086504 w 12641071"/>
              <a:gd name="connsiteY204" fmla="*/ 1127574 h 5795240"/>
              <a:gd name="connsiteX205" fmla="*/ 4094702 w 12641071"/>
              <a:gd name="connsiteY205" fmla="*/ 1046255 h 5795240"/>
              <a:gd name="connsiteX206" fmla="*/ 4101065 w 12641071"/>
              <a:gd name="connsiteY206" fmla="*/ 1044040 h 5795240"/>
              <a:gd name="connsiteX207" fmla="*/ 4097301 w 12641071"/>
              <a:gd name="connsiteY207" fmla="*/ 1118570 h 5795240"/>
              <a:gd name="connsiteX208" fmla="*/ 4101065 w 12641071"/>
              <a:gd name="connsiteY208" fmla="*/ 1044042 h 5795240"/>
              <a:gd name="connsiteX209" fmla="*/ 4206937 w 12641071"/>
              <a:gd name="connsiteY209" fmla="*/ 1007188 h 5795240"/>
              <a:gd name="connsiteX210" fmla="*/ 4206937 w 12641071"/>
              <a:gd name="connsiteY210" fmla="*/ 1007186 h 5795240"/>
              <a:gd name="connsiteX211" fmla="*/ 4101067 w 12641071"/>
              <a:gd name="connsiteY211" fmla="*/ 1044040 h 5795240"/>
              <a:gd name="connsiteX212" fmla="*/ 4103078 w 12641071"/>
              <a:gd name="connsiteY212" fmla="*/ 1004204 h 5795240"/>
              <a:gd name="connsiteX213" fmla="*/ 5215874 w 12641071"/>
              <a:gd name="connsiteY21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206937 w 12641071"/>
              <a:gd name="connsiteY209" fmla="*/ 1007186 h 5795240"/>
              <a:gd name="connsiteX210" fmla="*/ 4101067 w 12641071"/>
              <a:gd name="connsiteY210" fmla="*/ 1044040 h 5795240"/>
              <a:gd name="connsiteX211" fmla="*/ 4103078 w 12641071"/>
              <a:gd name="connsiteY211" fmla="*/ 1004204 h 5795240"/>
              <a:gd name="connsiteX212" fmla="*/ 5215874 w 12641071"/>
              <a:gd name="connsiteY21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206937 w 12641071"/>
              <a:gd name="connsiteY208" fmla="*/ 1007188 h 5795240"/>
              <a:gd name="connsiteX209" fmla="*/ 4101067 w 12641071"/>
              <a:gd name="connsiteY209" fmla="*/ 1044040 h 5795240"/>
              <a:gd name="connsiteX210" fmla="*/ 4103078 w 12641071"/>
              <a:gd name="connsiteY210" fmla="*/ 1004204 h 5795240"/>
              <a:gd name="connsiteX211" fmla="*/ 5215874 w 12641071"/>
              <a:gd name="connsiteY21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1067 w 12641071"/>
              <a:gd name="connsiteY208" fmla="*/ 1044040 h 5795240"/>
              <a:gd name="connsiteX209" fmla="*/ 4103078 w 12641071"/>
              <a:gd name="connsiteY209" fmla="*/ 1004204 h 5795240"/>
              <a:gd name="connsiteX210" fmla="*/ 5215874 w 12641071"/>
              <a:gd name="connsiteY21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1065 w 12641071"/>
              <a:gd name="connsiteY207" fmla="*/ 1044042 h 5795240"/>
              <a:gd name="connsiteX208" fmla="*/ 4103078 w 12641071"/>
              <a:gd name="connsiteY208" fmla="*/ 1004204 h 5795240"/>
              <a:gd name="connsiteX209" fmla="*/ 5215874 w 12641071"/>
              <a:gd name="connsiteY20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097301 w 12641071"/>
              <a:gd name="connsiteY206" fmla="*/ 1118570 h 5795240"/>
              <a:gd name="connsiteX207" fmla="*/ 4103078 w 12641071"/>
              <a:gd name="connsiteY207" fmla="*/ 1004204 h 5795240"/>
              <a:gd name="connsiteX208" fmla="*/ 5215874 w 12641071"/>
              <a:gd name="connsiteY20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1065 w 12641071"/>
              <a:gd name="connsiteY205" fmla="*/ 1044040 h 5795240"/>
              <a:gd name="connsiteX206" fmla="*/ 4103078 w 12641071"/>
              <a:gd name="connsiteY206" fmla="*/ 1004204 h 5795240"/>
              <a:gd name="connsiteX207" fmla="*/ 5215874 w 12641071"/>
              <a:gd name="connsiteY20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094702 w 12641071"/>
              <a:gd name="connsiteY204" fmla="*/ 1046255 h 5795240"/>
              <a:gd name="connsiteX205" fmla="*/ 4103078 w 12641071"/>
              <a:gd name="connsiteY205" fmla="*/ 1004204 h 5795240"/>
              <a:gd name="connsiteX206" fmla="*/ 5215874 w 12641071"/>
              <a:gd name="connsiteY20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34438 w 12641071"/>
              <a:gd name="connsiteY33" fmla="*/ 1118570 h 5795240"/>
              <a:gd name="connsiteX34" fmla="*/ 6321550 w 12641071"/>
              <a:gd name="connsiteY34" fmla="*/ 948222 h 5795240"/>
              <a:gd name="connsiteX35" fmla="*/ 6321546 w 12641071"/>
              <a:gd name="connsiteY35" fmla="*/ 948207 h 5795240"/>
              <a:gd name="connsiteX36" fmla="*/ 6295696 w 12641071"/>
              <a:gd name="connsiteY36" fmla="*/ 825653 h 5795240"/>
              <a:gd name="connsiteX37" fmla="*/ 6287839 w 12641071"/>
              <a:gd name="connsiteY37" fmla="*/ 801938 h 5795240"/>
              <a:gd name="connsiteX38" fmla="*/ 6284151 w 12641071"/>
              <a:gd name="connsiteY38" fmla="*/ 785941 h 5795240"/>
              <a:gd name="connsiteX39" fmla="*/ 6274009 w 12641071"/>
              <a:gd name="connsiteY39" fmla="*/ 760197 h 5795240"/>
              <a:gd name="connsiteX40" fmla="*/ 6256852 w 12641071"/>
              <a:gd name="connsiteY40" fmla="*/ 708420 h 5795240"/>
              <a:gd name="connsiteX41" fmla="*/ 6234035 w 12641071"/>
              <a:gd name="connsiteY41" fmla="*/ 658746 h 5795240"/>
              <a:gd name="connsiteX42" fmla="*/ 6224136 w 12641071"/>
              <a:gd name="connsiteY42" fmla="*/ 633624 h 5795240"/>
              <a:gd name="connsiteX43" fmla="*/ 6215965 w 12641071"/>
              <a:gd name="connsiteY43" fmla="*/ 619406 h 5795240"/>
              <a:gd name="connsiteX44" fmla="*/ 6205824 w 12641071"/>
              <a:gd name="connsiteY44" fmla="*/ 597325 h 5795240"/>
              <a:gd name="connsiteX45" fmla="*/ 6143427 w 12641071"/>
              <a:gd name="connsiteY45" fmla="*/ 493200 h 5795240"/>
              <a:gd name="connsiteX46" fmla="*/ 6143408 w 12641071"/>
              <a:gd name="connsiteY46" fmla="*/ 493167 h 5795240"/>
              <a:gd name="connsiteX47" fmla="*/ 6105193 w 12641071"/>
              <a:gd name="connsiteY47" fmla="*/ 442067 h 5795240"/>
              <a:gd name="connsiteX48" fmla="*/ 6141460 w 12641071"/>
              <a:gd name="connsiteY48" fmla="*/ 475027 h 5795240"/>
              <a:gd name="connsiteX49" fmla="*/ 6788665 w 12641071"/>
              <a:gd name="connsiteY49" fmla="*/ 707369 h 5795240"/>
              <a:gd name="connsiteX50" fmla="*/ 7184710 w 12641071"/>
              <a:gd name="connsiteY50" fmla="*/ 627411 h 5795240"/>
              <a:gd name="connsiteX51" fmla="*/ 7264545 w 12641071"/>
              <a:gd name="connsiteY51" fmla="*/ 588952 h 5795240"/>
              <a:gd name="connsiteX52" fmla="*/ 7213686 w 12641071"/>
              <a:gd name="connsiteY52" fmla="*/ 626983 h 5795240"/>
              <a:gd name="connsiteX53" fmla="*/ 7128319 w 12641071"/>
              <a:gd name="connsiteY53" fmla="*/ 705504 h 5795240"/>
              <a:gd name="connsiteX54" fmla="*/ 7083110 w 12641071"/>
              <a:gd name="connsiteY54" fmla="*/ 757072 h 5795240"/>
              <a:gd name="connsiteX55" fmla="*/ 7083111 w 12641071"/>
              <a:gd name="connsiteY55" fmla="*/ 757072 h 5795240"/>
              <a:gd name="connsiteX56" fmla="*/ 7128319 w 12641071"/>
              <a:gd name="connsiteY56" fmla="*/ 705506 h 5795240"/>
              <a:gd name="connsiteX57" fmla="*/ 7213686 w 12641071"/>
              <a:gd name="connsiteY57" fmla="*/ 626984 h 5795240"/>
              <a:gd name="connsiteX58" fmla="*/ 7264545 w 12641071"/>
              <a:gd name="connsiteY58" fmla="*/ 588953 h 5795240"/>
              <a:gd name="connsiteX59" fmla="*/ 7273651 w 12641071"/>
              <a:gd name="connsiteY59" fmla="*/ 584566 h 5795240"/>
              <a:gd name="connsiteX60" fmla="*/ 7314851 w 12641071"/>
              <a:gd name="connsiteY60" fmla="*/ 559537 h 5795240"/>
              <a:gd name="connsiteX61" fmla="*/ 7354131 w 12641071"/>
              <a:gd name="connsiteY61" fmla="*/ 565467 h 5795240"/>
              <a:gd name="connsiteX62" fmla="*/ 7429608 w 12641071"/>
              <a:gd name="connsiteY62" fmla="*/ 586051 h 5795240"/>
              <a:gd name="connsiteX63" fmla="*/ 7429611 w 12641071"/>
              <a:gd name="connsiteY63" fmla="*/ 586050 h 5795240"/>
              <a:gd name="connsiteX64" fmla="*/ 7354132 w 12641071"/>
              <a:gd name="connsiteY64" fmla="*/ 565465 h 5795240"/>
              <a:gd name="connsiteX65" fmla="*/ 7314853 w 12641071"/>
              <a:gd name="connsiteY65" fmla="*/ 559536 h 5795240"/>
              <a:gd name="connsiteX66" fmla="*/ 7314851 w 12641071"/>
              <a:gd name="connsiteY66" fmla="*/ 559537 h 5795240"/>
              <a:gd name="connsiteX67" fmla="*/ 7314849 w 12641071"/>
              <a:gd name="connsiteY67" fmla="*/ 559537 h 5795240"/>
              <a:gd name="connsiteX68" fmla="*/ 7273651 w 12641071"/>
              <a:gd name="connsiteY68" fmla="*/ 584565 h 5795240"/>
              <a:gd name="connsiteX69" fmla="*/ 7264545 w 12641071"/>
              <a:gd name="connsiteY69" fmla="*/ 588952 h 5795240"/>
              <a:gd name="connsiteX70" fmla="*/ 7296407 w 12641071"/>
              <a:gd name="connsiteY70" fmla="*/ 565126 h 5795240"/>
              <a:gd name="connsiteX71" fmla="*/ 7307447 w 12641071"/>
              <a:gd name="connsiteY71" fmla="*/ 558419 h 5795240"/>
              <a:gd name="connsiteX72" fmla="*/ 7307450 w 12641071"/>
              <a:gd name="connsiteY72" fmla="*/ 558419 h 5795240"/>
              <a:gd name="connsiteX73" fmla="*/ 7385004 w 12641071"/>
              <a:gd name="connsiteY73" fmla="*/ 511303 h 5795240"/>
              <a:gd name="connsiteX74" fmla="*/ 7391626 w 12641071"/>
              <a:gd name="connsiteY74" fmla="*/ 508114 h 5795240"/>
              <a:gd name="connsiteX75" fmla="*/ 7391631 w 12641071"/>
              <a:gd name="connsiteY75" fmla="*/ 508110 h 5795240"/>
              <a:gd name="connsiteX76" fmla="*/ 7478934 w 12641071"/>
              <a:gd name="connsiteY76" fmla="*/ 466053 h 5795240"/>
              <a:gd name="connsiteX77" fmla="*/ 7897193 w 12641071"/>
              <a:gd name="connsiteY77" fmla="*/ 381611 h 5795240"/>
              <a:gd name="connsiteX78" fmla="*/ 8788216 w 12641071"/>
              <a:gd name="connsiteY78" fmla="*/ 855364 h 5795240"/>
              <a:gd name="connsiteX79" fmla="*/ 8832362 w 12641071"/>
              <a:gd name="connsiteY79" fmla="*/ 928030 h 5795240"/>
              <a:gd name="connsiteX80" fmla="*/ 8832362 w 12641071"/>
              <a:gd name="connsiteY80" fmla="*/ 928033 h 5795240"/>
              <a:gd name="connsiteX81" fmla="*/ 8842040 w 12641071"/>
              <a:gd name="connsiteY81" fmla="*/ 943961 h 5795240"/>
              <a:gd name="connsiteX82" fmla="*/ 8856144 w 12641071"/>
              <a:gd name="connsiteY82" fmla="*/ 973241 h 5795240"/>
              <a:gd name="connsiteX83" fmla="*/ 8856145 w 12641071"/>
              <a:gd name="connsiteY83" fmla="*/ 973241 h 5795240"/>
              <a:gd name="connsiteX84" fmla="*/ 8878117 w 12641071"/>
              <a:gd name="connsiteY84" fmla="*/ 1018851 h 5795240"/>
              <a:gd name="connsiteX85" fmla="*/ 8877719 w 12641071"/>
              <a:gd name="connsiteY85" fmla="*/ 1018369 h 5795240"/>
              <a:gd name="connsiteX86" fmla="*/ 8853250 w 12641071"/>
              <a:gd name="connsiteY86" fmla="*/ 973288 h 5795240"/>
              <a:gd name="connsiteX87" fmla="*/ 8853249 w 12641071"/>
              <a:gd name="connsiteY87" fmla="*/ 973288 h 5795240"/>
              <a:gd name="connsiteX88" fmla="*/ 8853248 w 12641071"/>
              <a:gd name="connsiteY88" fmla="*/ 973287 h 5795240"/>
              <a:gd name="connsiteX89" fmla="*/ 8849677 w 12641071"/>
              <a:gd name="connsiteY89" fmla="*/ 973341 h 5795240"/>
              <a:gd name="connsiteX90" fmla="*/ 8641543 w 12641071"/>
              <a:gd name="connsiteY90" fmla="*/ 916577 h 5795240"/>
              <a:gd name="connsiteX91" fmla="*/ 8641545 w 12641071"/>
              <a:gd name="connsiteY91" fmla="*/ 916580 h 5795240"/>
              <a:gd name="connsiteX92" fmla="*/ 8849676 w 12641071"/>
              <a:gd name="connsiteY92" fmla="*/ 973343 h 5795240"/>
              <a:gd name="connsiteX93" fmla="*/ 8853248 w 12641071"/>
              <a:gd name="connsiteY93" fmla="*/ 973288 h 5795240"/>
              <a:gd name="connsiteX94" fmla="*/ 8877719 w 12641071"/>
              <a:gd name="connsiteY94" fmla="*/ 1018371 h 5795240"/>
              <a:gd name="connsiteX95" fmla="*/ 8878116 w 12641071"/>
              <a:gd name="connsiteY95" fmla="*/ 1018851 h 5795240"/>
              <a:gd name="connsiteX96" fmla="*/ 8887288 w 12641071"/>
              <a:gd name="connsiteY96" fmla="*/ 1037892 h 5795240"/>
              <a:gd name="connsiteX97" fmla="*/ 8949899 w 12641071"/>
              <a:gd name="connsiteY97" fmla="*/ 1239592 h 5795240"/>
              <a:gd name="connsiteX98" fmla="*/ 8968437 w 12641071"/>
              <a:gd name="connsiteY98" fmla="*/ 1423482 h 5795240"/>
              <a:gd name="connsiteX99" fmla="*/ 8949899 w 12641071"/>
              <a:gd name="connsiteY99" fmla="*/ 1239591 h 5795240"/>
              <a:gd name="connsiteX100" fmla="*/ 8887288 w 12641071"/>
              <a:gd name="connsiteY100" fmla="*/ 1037890 h 5795240"/>
              <a:gd name="connsiteX101" fmla="*/ 8878116 w 12641071"/>
              <a:gd name="connsiteY101" fmla="*/ 1018851 h 5795240"/>
              <a:gd name="connsiteX102" fmla="*/ 8931285 w 12641071"/>
              <a:gd name="connsiteY102" fmla="*/ 1083292 h 5795240"/>
              <a:gd name="connsiteX103" fmla="*/ 9241478 w 12641071"/>
              <a:gd name="connsiteY103" fmla="*/ 1211778 h 5795240"/>
              <a:gd name="connsiteX104" fmla="*/ 9605238 w 12641071"/>
              <a:gd name="connsiteY104" fmla="*/ 1018369 h 5795240"/>
              <a:gd name="connsiteX105" fmla="*/ 9636247 w 12641071"/>
              <a:gd name="connsiteY105" fmla="*/ 961241 h 5795240"/>
              <a:gd name="connsiteX106" fmla="*/ 9641995 w 12641071"/>
              <a:gd name="connsiteY106" fmla="*/ 961152 h 5795240"/>
              <a:gd name="connsiteX107" fmla="*/ 9584939 w 12641071"/>
              <a:gd name="connsiteY107" fmla="*/ 1079594 h 5795240"/>
              <a:gd name="connsiteX108" fmla="*/ 9546257 w 12641071"/>
              <a:gd name="connsiteY108" fmla="*/ 1204206 h 5795240"/>
              <a:gd name="connsiteX109" fmla="*/ 9584939 w 12641071"/>
              <a:gd name="connsiteY109" fmla="*/ 1079596 h 5795240"/>
              <a:gd name="connsiteX110" fmla="*/ 9641995 w 12641071"/>
              <a:gd name="connsiteY110" fmla="*/ 961153 h 5795240"/>
              <a:gd name="connsiteX111" fmla="*/ 9653069 w 12641071"/>
              <a:gd name="connsiteY111" fmla="*/ 960983 h 5795240"/>
              <a:gd name="connsiteX112" fmla="*/ 9801564 w 12641071"/>
              <a:gd name="connsiteY112" fmla="*/ 1196828 h 5795240"/>
              <a:gd name="connsiteX113" fmla="*/ 9801566 w 12641071"/>
              <a:gd name="connsiteY113" fmla="*/ 1196828 h 5795240"/>
              <a:gd name="connsiteX114" fmla="*/ 9653070 w 12641071"/>
              <a:gd name="connsiteY114" fmla="*/ 960982 h 5795240"/>
              <a:gd name="connsiteX115" fmla="*/ 9641996 w 12641071"/>
              <a:gd name="connsiteY115" fmla="*/ 961152 h 5795240"/>
              <a:gd name="connsiteX116" fmla="*/ 9651917 w 12641071"/>
              <a:gd name="connsiteY116" fmla="*/ 940556 h 5795240"/>
              <a:gd name="connsiteX117" fmla="*/ 11050508 w 12641071"/>
              <a:gd name="connsiteY117" fmla="*/ 108150 h 5795240"/>
              <a:gd name="connsiteX118" fmla="*/ 12641071 w 12641071"/>
              <a:gd name="connsiteY118" fmla="*/ 1698711 h 5795240"/>
              <a:gd name="connsiteX119" fmla="*/ 11371062 w 12641071"/>
              <a:gd name="connsiteY119" fmla="*/ 3256960 h 5795240"/>
              <a:gd name="connsiteX120" fmla="*/ 11215953 w 12641071"/>
              <a:gd name="connsiteY120" fmla="*/ 3280632 h 5795240"/>
              <a:gd name="connsiteX121" fmla="*/ 11142318 w 12641071"/>
              <a:gd name="connsiteY121" fmla="*/ 3276914 h 5795240"/>
              <a:gd name="connsiteX122" fmla="*/ 11215952 w 12641071"/>
              <a:gd name="connsiteY122" fmla="*/ 3280632 h 5795240"/>
              <a:gd name="connsiteX123" fmla="*/ 11213133 w 12641071"/>
              <a:gd name="connsiteY123" fmla="*/ 3281062 h 5795240"/>
              <a:gd name="connsiteX124" fmla="*/ 11116921 w 12641071"/>
              <a:gd name="connsiteY124" fmla="*/ 3285921 h 5795240"/>
              <a:gd name="connsiteX125" fmla="*/ 11050507 w 12641071"/>
              <a:gd name="connsiteY125" fmla="*/ 3289274 h 5795240"/>
              <a:gd name="connsiteX126" fmla="*/ 11006292 w 12641071"/>
              <a:gd name="connsiteY126" fmla="*/ 3287041 h 5795240"/>
              <a:gd name="connsiteX127" fmla="*/ 10937101 w 12641071"/>
              <a:gd name="connsiteY127" fmla="*/ 3297601 h 5795240"/>
              <a:gd name="connsiteX128" fmla="*/ 10144740 w 12641071"/>
              <a:gd name="connsiteY128" fmla="*/ 4089962 h 5795240"/>
              <a:gd name="connsiteX129" fmla="*/ 10130374 w 12641071"/>
              <a:gd name="connsiteY129" fmla="*/ 4184101 h 5795240"/>
              <a:gd name="connsiteX130" fmla="*/ 10130375 w 12641071"/>
              <a:gd name="connsiteY130" fmla="*/ 4184103 h 5795240"/>
              <a:gd name="connsiteX131" fmla="*/ 10130656 w 12641071"/>
              <a:gd name="connsiteY131" fmla="*/ 4185950 h 5795240"/>
              <a:gd name="connsiteX132" fmla="*/ 10138194 w 12641071"/>
              <a:gd name="connsiteY132" fmla="*/ 4335228 h 5795240"/>
              <a:gd name="connsiteX133" fmla="*/ 10137710 w 12641071"/>
              <a:gd name="connsiteY133" fmla="*/ 4344822 h 5795240"/>
              <a:gd name="connsiteX134" fmla="*/ 10133555 w 12641071"/>
              <a:gd name="connsiteY134" fmla="*/ 4427096 h 5795240"/>
              <a:gd name="connsiteX135" fmla="*/ 10129312 w 12641071"/>
              <a:gd name="connsiteY135" fmla="*/ 4399289 h 5795240"/>
              <a:gd name="connsiteX136" fmla="*/ 10126797 w 12641071"/>
              <a:gd name="connsiteY136" fmla="*/ 4349498 h 5795240"/>
              <a:gd name="connsiteX137" fmla="*/ 10126796 w 12641071"/>
              <a:gd name="connsiteY137" fmla="*/ 4349498 h 5795240"/>
              <a:gd name="connsiteX138" fmla="*/ 10129311 w 12641071"/>
              <a:gd name="connsiteY138" fmla="*/ 4399289 h 5795240"/>
              <a:gd name="connsiteX139" fmla="*/ 10133554 w 12641071"/>
              <a:gd name="connsiteY139" fmla="*/ 4427096 h 5795240"/>
              <a:gd name="connsiteX140" fmla="*/ 10130656 w 12641071"/>
              <a:gd name="connsiteY140" fmla="*/ 4484506 h 5795240"/>
              <a:gd name="connsiteX141" fmla="*/ 8678182 w 12641071"/>
              <a:gd name="connsiteY141" fmla="*/ 5795240 h 5795240"/>
              <a:gd name="connsiteX142" fmla="*/ 7467518 w 12641071"/>
              <a:gd name="connsiteY142" fmla="*/ 5151535 h 5795240"/>
              <a:gd name="connsiteX143" fmla="*/ 7419945 w 12641071"/>
              <a:gd name="connsiteY143" fmla="*/ 5073228 h 5795240"/>
              <a:gd name="connsiteX144" fmla="*/ 7394386 w 12641071"/>
              <a:gd name="connsiteY144" fmla="*/ 5031156 h 5795240"/>
              <a:gd name="connsiteX145" fmla="*/ 7367299 w 12641071"/>
              <a:gd name="connsiteY145" fmla="*/ 4974928 h 5795240"/>
              <a:gd name="connsiteX146" fmla="*/ 7332905 w 12641071"/>
              <a:gd name="connsiteY146" fmla="*/ 4903531 h 5795240"/>
              <a:gd name="connsiteX147" fmla="*/ 7320958 w 12641071"/>
              <a:gd name="connsiteY147" fmla="*/ 4870887 h 5795240"/>
              <a:gd name="connsiteX148" fmla="*/ 7322174 w 12641071"/>
              <a:gd name="connsiteY148" fmla="*/ 4872361 h 5795240"/>
              <a:gd name="connsiteX149" fmla="*/ 7362630 w 12641071"/>
              <a:gd name="connsiteY149" fmla="*/ 4938954 h 5795240"/>
              <a:gd name="connsiteX150" fmla="*/ 7380779 w 12641071"/>
              <a:gd name="connsiteY150" fmla="*/ 4976628 h 5795240"/>
              <a:gd name="connsiteX151" fmla="*/ 7391210 w 12641071"/>
              <a:gd name="connsiteY151" fmla="*/ 4977944 h 5795240"/>
              <a:gd name="connsiteX152" fmla="*/ 7380780 w 12641071"/>
              <a:gd name="connsiteY152" fmla="*/ 4976628 h 5795240"/>
              <a:gd name="connsiteX153" fmla="*/ 7362631 w 12641071"/>
              <a:gd name="connsiteY153" fmla="*/ 4938954 h 5795240"/>
              <a:gd name="connsiteX154" fmla="*/ 7322175 w 12641071"/>
              <a:gd name="connsiteY154" fmla="*/ 4872361 h 5795240"/>
              <a:gd name="connsiteX155" fmla="*/ 7320959 w 12641071"/>
              <a:gd name="connsiteY155" fmla="*/ 4870887 h 5795240"/>
              <a:gd name="connsiteX156" fmla="*/ 7283811 w 12641071"/>
              <a:gd name="connsiteY156" fmla="*/ 4769391 h 5795240"/>
              <a:gd name="connsiteX157" fmla="*/ 7272112 w 12641071"/>
              <a:gd name="connsiteY157" fmla="*/ 4718630 h 5795240"/>
              <a:gd name="connsiteX158" fmla="*/ 7272111 w 12641071"/>
              <a:gd name="connsiteY158" fmla="*/ 4718630 h 5795240"/>
              <a:gd name="connsiteX159" fmla="*/ 7283810 w 12641071"/>
              <a:gd name="connsiteY159" fmla="*/ 4769391 h 5795240"/>
              <a:gd name="connsiteX160" fmla="*/ 7320958 w 12641071"/>
              <a:gd name="connsiteY160" fmla="*/ 4870887 h 5795240"/>
              <a:gd name="connsiteX161" fmla="*/ 7223551 w 12641071"/>
              <a:gd name="connsiteY161" fmla="*/ 4752829 h 5795240"/>
              <a:gd name="connsiteX162" fmla="*/ 6652445 w 12641071"/>
              <a:gd name="connsiteY162" fmla="*/ 4516269 h 5795240"/>
              <a:gd name="connsiteX163" fmla="*/ 6200873 w 12641071"/>
              <a:gd name="connsiteY163" fmla="*/ 4654206 h 5795240"/>
              <a:gd name="connsiteX164" fmla="*/ 6088813 w 12641071"/>
              <a:gd name="connsiteY164" fmla="*/ 4746663 h 5795240"/>
              <a:gd name="connsiteX165" fmla="*/ 6043019 w 12641071"/>
              <a:gd name="connsiteY165" fmla="*/ 4807902 h 5795240"/>
              <a:gd name="connsiteX166" fmla="*/ 6043021 w 12641071"/>
              <a:gd name="connsiteY166" fmla="*/ 4807902 h 5795240"/>
              <a:gd name="connsiteX167" fmla="*/ 6023271 w 12641071"/>
              <a:gd name="connsiteY167" fmla="*/ 4834312 h 5795240"/>
              <a:gd name="connsiteX168" fmla="*/ 5970678 w 12641071"/>
              <a:gd name="connsiteY168" fmla="*/ 4892181 h 5795240"/>
              <a:gd name="connsiteX169" fmla="*/ 5982717 w 12641071"/>
              <a:gd name="connsiteY169" fmla="*/ 4872361 h 5795240"/>
              <a:gd name="connsiteX170" fmla="*/ 5970675 w 12641071"/>
              <a:gd name="connsiteY170" fmla="*/ 4892181 h 5795240"/>
              <a:gd name="connsiteX171" fmla="*/ 5935320 w 12641071"/>
              <a:gd name="connsiteY171" fmla="*/ 4931081 h 5795240"/>
              <a:gd name="connsiteX172" fmla="*/ 4971763 w 12641071"/>
              <a:gd name="connsiteY172" fmla="*/ 5330200 h 5795240"/>
              <a:gd name="connsiteX173" fmla="*/ 3716172 w 12641071"/>
              <a:gd name="connsiteY173" fmla="*/ 4497938 h 5795240"/>
              <a:gd name="connsiteX174" fmla="*/ 3710773 w 12641071"/>
              <a:gd name="connsiteY174" fmla="*/ 4483182 h 5795240"/>
              <a:gd name="connsiteX175" fmla="*/ 3710773 w 12641071"/>
              <a:gd name="connsiteY175" fmla="*/ 4483181 h 5795240"/>
              <a:gd name="connsiteX176" fmla="*/ 3674984 w 12641071"/>
              <a:gd name="connsiteY176" fmla="*/ 4385402 h 5795240"/>
              <a:gd name="connsiteX177" fmla="*/ 3670349 w 12641071"/>
              <a:gd name="connsiteY177" fmla="*/ 4372742 h 5795240"/>
              <a:gd name="connsiteX178" fmla="*/ 3659438 w 12641071"/>
              <a:gd name="connsiteY178" fmla="*/ 4330309 h 5795240"/>
              <a:gd name="connsiteX179" fmla="*/ 3672084 w 12641071"/>
              <a:gd name="connsiteY179" fmla="*/ 4353606 h 5795240"/>
              <a:gd name="connsiteX180" fmla="*/ 3659440 w 12641071"/>
              <a:gd name="connsiteY180" fmla="*/ 4330309 h 5795240"/>
              <a:gd name="connsiteX181" fmla="*/ 3613217 w 12641071"/>
              <a:gd name="connsiteY181" fmla="*/ 4245153 h 5795240"/>
              <a:gd name="connsiteX182" fmla="*/ 3083792 w 12641071"/>
              <a:gd name="connsiteY182" fmla="*/ 3963660 h 5795240"/>
              <a:gd name="connsiteX183" fmla="*/ 2835272 w 12641071"/>
              <a:gd name="connsiteY183" fmla="*/ 4013833 h 5795240"/>
              <a:gd name="connsiteX184" fmla="*/ 2820214 w 12641071"/>
              <a:gd name="connsiteY184" fmla="*/ 4022007 h 5795240"/>
              <a:gd name="connsiteX185" fmla="*/ 2820212 w 12641071"/>
              <a:gd name="connsiteY185" fmla="*/ 4022008 h 5795240"/>
              <a:gd name="connsiteX186" fmla="*/ 2820206 w 12641071"/>
              <a:gd name="connsiteY186" fmla="*/ 4022011 h 5795240"/>
              <a:gd name="connsiteX187" fmla="*/ 2813481 w 12641071"/>
              <a:gd name="connsiteY187" fmla="*/ 4027041 h 5795240"/>
              <a:gd name="connsiteX188" fmla="*/ 2762875 w 12641071"/>
              <a:gd name="connsiteY188" fmla="*/ 4057784 h 5795240"/>
              <a:gd name="connsiteX189" fmla="*/ 2762878 w 12641071"/>
              <a:gd name="connsiteY189" fmla="*/ 4057784 h 5795240"/>
              <a:gd name="connsiteX190" fmla="*/ 2694694 w 12641071"/>
              <a:gd name="connsiteY190" fmla="*/ 4099208 h 5795240"/>
              <a:gd name="connsiteX191" fmla="*/ 2726822 w 12641071"/>
              <a:gd name="connsiteY191" fmla="*/ 4072700 h 5795240"/>
              <a:gd name="connsiteX192" fmla="*/ 2757719 w 12641071"/>
              <a:gd name="connsiteY192" fmla="*/ 4055929 h 5795240"/>
              <a:gd name="connsiteX193" fmla="*/ 2757718 w 12641071"/>
              <a:gd name="connsiteY193" fmla="*/ 4055928 h 5795240"/>
              <a:gd name="connsiteX194" fmla="*/ 2726820 w 12641071"/>
              <a:gd name="connsiteY194" fmla="*/ 4072700 h 5795240"/>
              <a:gd name="connsiteX195" fmla="*/ 2694692 w 12641071"/>
              <a:gd name="connsiteY195" fmla="*/ 4099208 h 5795240"/>
              <a:gd name="connsiteX196" fmla="*/ 2664698 w 12641071"/>
              <a:gd name="connsiteY196" fmla="*/ 4117431 h 5795240"/>
              <a:gd name="connsiteX197" fmla="*/ 1804544 w 12641071"/>
              <a:gd name="connsiteY197" fmla="*/ 4335229 h 5795240"/>
              <a:gd name="connsiteX198" fmla="*/ 0 w 12641071"/>
              <a:gd name="connsiteY198" fmla="*/ 2530685 h 5795240"/>
              <a:gd name="connsiteX199" fmla="*/ 1804544 w 12641071"/>
              <a:gd name="connsiteY199" fmla="*/ 726143 h 5795240"/>
              <a:gd name="connsiteX200" fmla="*/ 3080549 w 12641071"/>
              <a:gd name="connsiteY200" fmla="*/ 1254682 h 5795240"/>
              <a:gd name="connsiteX201" fmla="*/ 3268676 w 12641071"/>
              <a:gd name="connsiteY201" fmla="*/ 1461167 h 5795240"/>
              <a:gd name="connsiteX202" fmla="*/ 3565826 w 12641071"/>
              <a:gd name="connsiteY202" fmla="*/ 1551935 h 5795240"/>
              <a:gd name="connsiteX203" fmla="*/ 4086504 w 12641071"/>
              <a:gd name="connsiteY203" fmla="*/ 1127574 h 5795240"/>
              <a:gd name="connsiteX204" fmla="*/ 4103078 w 12641071"/>
              <a:gd name="connsiteY204" fmla="*/ 1004204 h 5795240"/>
              <a:gd name="connsiteX205" fmla="*/ 5215874 w 12641071"/>
              <a:gd name="connsiteY20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321546 w 12641071"/>
              <a:gd name="connsiteY34" fmla="*/ 948207 h 5795240"/>
              <a:gd name="connsiteX35" fmla="*/ 6295696 w 12641071"/>
              <a:gd name="connsiteY35" fmla="*/ 825653 h 5795240"/>
              <a:gd name="connsiteX36" fmla="*/ 6287839 w 12641071"/>
              <a:gd name="connsiteY36" fmla="*/ 801938 h 5795240"/>
              <a:gd name="connsiteX37" fmla="*/ 6284151 w 12641071"/>
              <a:gd name="connsiteY37" fmla="*/ 785941 h 5795240"/>
              <a:gd name="connsiteX38" fmla="*/ 6274009 w 12641071"/>
              <a:gd name="connsiteY38" fmla="*/ 760197 h 5795240"/>
              <a:gd name="connsiteX39" fmla="*/ 6256852 w 12641071"/>
              <a:gd name="connsiteY39" fmla="*/ 708420 h 5795240"/>
              <a:gd name="connsiteX40" fmla="*/ 6234035 w 12641071"/>
              <a:gd name="connsiteY40" fmla="*/ 658746 h 5795240"/>
              <a:gd name="connsiteX41" fmla="*/ 6224136 w 12641071"/>
              <a:gd name="connsiteY41" fmla="*/ 633624 h 5795240"/>
              <a:gd name="connsiteX42" fmla="*/ 6215965 w 12641071"/>
              <a:gd name="connsiteY42" fmla="*/ 619406 h 5795240"/>
              <a:gd name="connsiteX43" fmla="*/ 6205824 w 12641071"/>
              <a:gd name="connsiteY43" fmla="*/ 597325 h 5795240"/>
              <a:gd name="connsiteX44" fmla="*/ 6143427 w 12641071"/>
              <a:gd name="connsiteY44" fmla="*/ 493200 h 5795240"/>
              <a:gd name="connsiteX45" fmla="*/ 6143408 w 12641071"/>
              <a:gd name="connsiteY45" fmla="*/ 493167 h 5795240"/>
              <a:gd name="connsiteX46" fmla="*/ 6105193 w 12641071"/>
              <a:gd name="connsiteY46" fmla="*/ 442067 h 5795240"/>
              <a:gd name="connsiteX47" fmla="*/ 6141460 w 12641071"/>
              <a:gd name="connsiteY47" fmla="*/ 475027 h 5795240"/>
              <a:gd name="connsiteX48" fmla="*/ 6788665 w 12641071"/>
              <a:gd name="connsiteY48" fmla="*/ 707369 h 5795240"/>
              <a:gd name="connsiteX49" fmla="*/ 7184710 w 12641071"/>
              <a:gd name="connsiteY49" fmla="*/ 627411 h 5795240"/>
              <a:gd name="connsiteX50" fmla="*/ 7264545 w 12641071"/>
              <a:gd name="connsiteY50" fmla="*/ 588952 h 5795240"/>
              <a:gd name="connsiteX51" fmla="*/ 7213686 w 12641071"/>
              <a:gd name="connsiteY51" fmla="*/ 626983 h 5795240"/>
              <a:gd name="connsiteX52" fmla="*/ 7128319 w 12641071"/>
              <a:gd name="connsiteY52" fmla="*/ 705504 h 5795240"/>
              <a:gd name="connsiteX53" fmla="*/ 7083110 w 12641071"/>
              <a:gd name="connsiteY53" fmla="*/ 757072 h 5795240"/>
              <a:gd name="connsiteX54" fmla="*/ 7083111 w 12641071"/>
              <a:gd name="connsiteY54" fmla="*/ 757072 h 5795240"/>
              <a:gd name="connsiteX55" fmla="*/ 7128319 w 12641071"/>
              <a:gd name="connsiteY55" fmla="*/ 705506 h 5795240"/>
              <a:gd name="connsiteX56" fmla="*/ 7213686 w 12641071"/>
              <a:gd name="connsiteY56" fmla="*/ 626984 h 5795240"/>
              <a:gd name="connsiteX57" fmla="*/ 7264545 w 12641071"/>
              <a:gd name="connsiteY57" fmla="*/ 588953 h 5795240"/>
              <a:gd name="connsiteX58" fmla="*/ 7273651 w 12641071"/>
              <a:gd name="connsiteY58" fmla="*/ 584566 h 5795240"/>
              <a:gd name="connsiteX59" fmla="*/ 7314851 w 12641071"/>
              <a:gd name="connsiteY59" fmla="*/ 559537 h 5795240"/>
              <a:gd name="connsiteX60" fmla="*/ 7354131 w 12641071"/>
              <a:gd name="connsiteY60" fmla="*/ 565467 h 5795240"/>
              <a:gd name="connsiteX61" fmla="*/ 7429608 w 12641071"/>
              <a:gd name="connsiteY61" fmla="*/ 586051 h 5795240"/>
              <a:gd name="connsiteX62" fmla="*/ 7429611 w 12641071"/>
              <a:gd name="connsiteY62" fmla="*/ 586050 h 5795240"/>
              <a:gd name="connsiteX63" fmla="*/ 7354132 w 12641071"/>
              <a:gd name="connsiteY63" fmla="*/ 565465 h 5795240"/>
              <a:gd name="connsiteX64" fmla="*/ 7314853 w 12641071"/>
              <a:gd name="connsiteY64" fmla="*/ 559536 h 5795240"/>
              <a:gd name="connsiteX65" fmla="*/ 7314851 w 12641071"/>
              <a:gd name="connsiteY65" fmla="*/ 559537 h 5795240"/>
              <a:gd name="connsiteX66" fmla="*/ 7314849 w 12641071"/>
              <a:gd name="connsiteY66" fmla="*/ 559537 h 5795240"/>
              <a:gd name="connsiteX67" fmla="*/ 7273651 w 12641071"/>
              <a:gd name="connsiteY67" fmla="*/ 584565 h 5795240"/>
              <a:gd name="connsiteX68" fmla="*/ 7264545 w 12641071"/>
              <a:gd name="connsiteY68" fmla="*/ 588952 h 5795240"/>
              <a:gd name="connsiteX69" fmla="*/ 7296407 w 12641071"/>
              <a:gd name="connsiteY69" fmla="*/ 565126 h 5795240"/>
              <a:gd name="connsiteX70" fmla="*/ 7307447 w 12641071"/>
              <a:gd name="connsiteY70" fmla="*/ 558419 h 5795240"/>
              <a:gd name="connsiteX71" fmla="*/ 7307450 w 12641071"/>
              <a:gd name="connsiteY71" fmla="*/ 558419 h 5795240"/>
              <a:gd name="connsiteX72" fmla="*/ 7385004 w 12641071"/>
              <a:gd name="connsiteY72" fmla="*/ 511303 h 5795240"/>
              <a:gd name="connsiteX73" fmla="*/ 7391626 w 12641071"/>
              <a:gd name="connsiteY73" fmla="*/ 508114 h 5795240"/>
              <a:gd name="connsiteX74" fmla="*/ 7391631 w 12641071"/>
              <a:gd name="connsiteY74" fmla="*/ 508110 h 5795240"/>
              <a:gd name="connsiteX75" fmla="*/ 7478934 w 12641071"/>
              <a:gd name="connsiteY75" fmla="*/ 466053 h 5795240"/>
              <a:gd name="connsiteX76" fmla="*/ 7897193 w 12641071"/>
              <a:gd name="connsiteY76" fmla="*/ 381611 h 5795240"/>
              <a:gd name="connsiteX77" fmla="*/ 8788216 w 12641071"/>
              <a:gd name="connsiteY77" fmla="*/ 855364 h 5795240"/>
              <a:gd name="connsiteX78" fmla="*/ 8832362 w 12641071"/>
              <a:gd name="connsiteY78" fmla="*/ 928030 h 5795240"/>
              <a:gd name="connsiteX79" fmla="*/ 8832362 w 12641071"/>
              <a:gd name="connsiteY79" fmla="*/ 928033 h 5795240"/>
              <a:gd name="connsiteX80" fmla="*/ 8842040 w 12641071"/>
              <a:gd name="connsiteY80" fmla="*/ 943961 h 5795240"/>
              <a:gd name="connsiteX81" fmla="*/ 8856144 w 12641071"/>
              <a:gd name="connsiteY81" fmla="*/ 973241 h 5795240"/>
              <a:gd name="connsiteX82" fmla="*/ 8856145 w 12641071"/>
              <a:gd name="connsiteY82" fmla="*/ 973241 h 5795240"/>
              <a:gd name="connsiteX83" fmla="*/ 8878117 w 12641071"/>
              <a:gd name="connsiteY83" fmla="*/ 1018851 h 5795240"/>
              <a:gd name="connsiteX84" fmla="*/ 8877719 w 12641071"/>
              <a:gd name="connsiteY84" fmla="*/ 1018369 h 5795240"/>
              <a:gd name="connsiteX85" fmla="*/ 8853250 w 12641071"/>
              <a:gd name="connsiteY85" fmla="*/ 973288 h 5795240"/>
              <a:gd name="connsiteX86" fmla="*/ 8853249 w 12641071"/>
              <a:gd name="connsiteY86" fmla="*/ 973288 h 5795240"/>
              <a:gd name="connsiteX87" fmla="*/ 8853248 w 12641071"/>
              <a:gd name="connsiteY87" fmla="*/ 973287 h 5795240"/>
              <a:gd name="connsiteX88" fmla="*/ 8849677 w 12641071"/>
              <a:gd name="connsiteY88" fmla="*/ 973341 h 5795240"/>
              <a:gd name="connsiteX89" fmla="*/ 8641543 w 12641071"/>
              <a:gd name="connsiteY89" fmla="*/ 916577 h 5795240"/>
              <a:gd name="connsiteX90" fmla="*/ 8641545 w 12641071"/>
              <a:gd name="connsiteY90" fmla="*/ 916580 h 5795240"/>
              <a:gd name="connsiteX91" fmla="*/ 8849676 w 12641071"/>
              <a:gd name="connsiteY91" fmla="*/ 973343 h 5795240"/>
              <a:gd name="connsiteX92" fmla="*/ 8853248 w 12641071"/>
              <a:gd name="connsiteY92" fmla="*/ 973288 h 5795240"/>
              <a:gd name="connsiteX93" fmla="*/ 8877719 w 12641071"/>
              <a:gd name="connsiteY93" fmla="*/ 1018371 h 5795240"/>
              <a:gd name="connsiteX94" fmla="*/ 8878116 w 12641071"/>
              <a:gd name="connsiteY94" fmla="*/ 1018851 h 5795240"/>
              <a:gd name="connsiteX95" fmla="*/ 8887288 w 12641071"/>
              <a:gd name="connsiteY95" fmla="*/ 1037892 h 5795240"/>
              <a:gd name="connsiteX96" fmla="*/ 8949899 w 12641071"/>
              <a:gd name="connsiteY96" fmla="*/ 1239592 h 5795240"/>
              <a:gd name="connsiteX97" fmla="*/ 8968437 w 12641071"/>
              <a:gd name="connsiteY97" fmla="*/ 1423482 h 5795240"/>
              <a:gd name="connsiteX98" fmla="*/ 8949899 w 12641071"/>
              <a:gd name="connsiteY98" fmla="*/ 1239591 h 5795240"/>
              <a:gd name="connsiteX99" fmla="*/ 8887288 w 12641071"/>
              <a:gd name="connsiteY99" fmla="*/ 1037890 h 5795240"/>
              <a:gd name="connsiteX100" fmla="*/ 8878116 w 12641071"/>
              <a:gd name="connsiteY100" fmla="*/ 1018851 h 5795240"/>
              <a:gd name="connsiteX101" fmla="*/ 8931285 w 12641071"/>
              <a:gd name="connsiteY101" fmla="*/ 1083292 h 5795240"/>
              <a:gd name="connsiteX102" fmla="*/ 9241478 w 12641071"/>
              <a:gd name="connsiteY102" fmla="*/ 1211778 h 5795240"/>
              <a:gd name="connsiteX103" fmla="*/ 9605238 w 12641071"/>
              <a:gd name="connsiteY103" fmla="*/ 1018369 h 5795240"/>
              <a:gd name="connsiteX104" fmla="*/ 9636247 w 12641071"/>
              <a:gd name="connsiteY104" fmla="*/ 961241 h 5795240"/>
              <a:gd name="connsiteX105" fmla="*/ 9641995 w 12641071"/>
              <a:gd name="connsiteY105" fmla="*/ 961152 h 5795240"/>
              <a:gd name="connsiteX106" fmla="*/ 9584939 w 12641071"/>
              <a:gd name="connsiteY106" fmla="*/ 1079594 h 5795240"/>
              <a:gd name="connsiteX107" fmla="*/ 9546257 w 12641071"/>
              <a:gd name="connsiteY107" fmla="*/ 1204206 h 5795240"/>
              <a:gd name="connsiteX108" fmla="*/ 9584939 w 12641071"/>
              <a:gd name="connsiteY108" fmla="*/ 1079596 h 5795240"/>
              <a:gd name="connsiteX109" fmla="*/ 9641995 w 12641071"/>
              <a:gd name="connsiteY109" fmla="*/ 961153 h 5795240"/>
              <a:gd name="connsiteX110" fmla="*/ 9653069 w 12641071"/>
              <a:gd name="connsiteY110" fmla="*/ 960983 h 5795240"/>
              <a:gd name="connsiteX111" fmla="*/ 9801564 w 12641071"/>
              <a:gd name="connsiteY111" fmla="*/ 1196828 h 5795240"/>
              <a:gd name="connsiteX112" fmla="*/ 9801566 w 12641071"/>
              <a:gd name="connsiteY112" fmla="*/ 1196828 h 5795240"/>
              <a:gd name="connsiteX113" fmla="*/ 9653070 w 12641071"/>
              <a:gd name="connsiteY113" fmla="*/ 960982 h 5795240"/>
              <a:gd name="connsiteX114" fmla="*/ 9641996 w 12641071"/>
              <a:gd name="connsiteY114" fmla="*/ 961152 h 5795240"/>
              <a:gd name="connsiteX115" fmla="*/ 9651917 w 12641071"/>
              <a:gd name="connsiteY115" fmla="*/ 940556 h 5795240"/>
              <a:gd name="connsiteX116" fmla="*/ 11050508 w 12641071"/>
              <a:gd name="connsiteY116" fmla="*/ 108150 h 5795240"/>
              <a:gd name="connsiteX117" fmla="*/ 12641071 w 12641071"/>
              <a:gd name="connsiteY117" fmla="*/ 1698711 h 5795240"/>
              <a:gd name="connsiteX118" fmla="*/ 11371062 w 12641071"/>
              <a:gd name="connsiteY118" fmla="*/ 3256960 h 5795240"/>
              <a:gd name="connsiteX119" fmla="*/ 11215953 w 12641071"/>
              <a:gd name="connsiteY119" fmla="*/ 3280632 h 5795240"/>
              <a:gd name="connsiteX120" fmla="*/ 11142318 w 12641071"/>
              <a:gd name="connsiteY120" fmla="*/ 3276914 h 5795240"/>
              <a:gd name="connsiteX121" fmla="*/ 11215952 w 12641071"/>
              <a:gd name="connsiteY121" fmla="*/ 3280632 h 5795240"/>
              <a:gd name="connsiteX122" fmla="*/ 11213133 w 12641071"/>
              <a:gd name="connsiteY122" fmla="*/ 3281062 h 5795240"/>
              <a:gd name="connsiteX123" fmla="*/ 11116921 w 12641071"/>
              <a:gd name="connsiteY123" fmla="*/ 3285921 h 5795240"/>
              <a:gd name="connsiteX124" fmla="*/ 11050507 w 12641071"/>
              <a:gd name="connsiteY124" fmla="*/ 3289274 h 5795240"/>
              <a:gd name="connsiteX125" fmla="*/ 11006292 w 12641071"/>
              <a:gd name="connsiteY125" fmla="*/ 3287041 h 5795240"/>
              <a:gd name="connsiteX126" fmla="*/ 10937101 w 12641071"/>
              <a:gd name="connsiteY126" fmla="*/ 3297601 h 5795240"/>
              <a:gd name="connsiteX127" fmla="*/ 10144740 w 12641071"/>
              <a:gd name="connsiteY127" fmla="*/ 4089962 h 5795240"/>
              <a:gd name="connsiteX128" fmla="*/ 10130374 w 12641071"/>
              <a:gd name="connsiteY128" fmla="*/ 4184101 h 5795240"/>
              <a:gd name="connsiteX129" fmla="*/ 10130375 w 12641071"/>
              <a:gd name="connsiteY129" fmla="*/ 4184103 h 5795240"/>
              <a:gd name="connsiteX130" fmla="*/ 10130656 w 12641071"/>
              <a:gd name="connsiteY130" fmla="*/ 4185950 h 5795240"/>
              <a:gd name="connsiteX131" fmla="*/ 10138194 w 12641071"/>
              <a:gd name="connsiteY131" fmla="*/ 4335228 h 5795240"/>
              <a:gd name="connsiteX132" fmla="*/ 10137710 w 12641071"/>
              <a:gd name="connsiteY132" fmla="*/ 4344822 h 5795240"/>
              <a:gd name="connsiteX133" fmla="*/ 10133555 w 12641071"/>
              <a:gd name="connsiteY133" fmla="*/ 4427096 h 5795240"/>
              <a:gd name="connsiteX134" fmla="*/ 10129312 w 12641071"/>
              <a:gd name="connsiteY134" fmla="*/ 4399289 h 5795240"/>
              <a:gd name="connsiteX135" fmla="*/ 10126797 w 12641071"/>
              <a:gd name="connsiteY135" fmla="*/ 4349498 h 5795240"/>
              <a:gd name="connsiteX136" fmla="*/ 10126796 w 12641071"/>
              <a:gd name="connsiteY136" fmla="*/ 4349498 h 5795240"/>
              <a:gd name="connsiteX137" fmla="*/ 10129311 w 12641071"/>
              <a:gd name="connsiteY137" fmla="*/ 4399289 h 5795240"/>
              <a:gd name="connsiteX138" fmla="*/ 10133554 w 12641071"/>
              <a:gd name="connsiteY138" fmla="*/ 4427096 h 5795240"/>
              <a:gd name="connsiteX139" fmla="*/ 10130656 w 12641071"/>
              <a:gd name="connsiteY139" fmla="*/ 4484506 h 5795240"/>
              <a:gd name="connsiteX140" fmla="*/ 8678182 w 12641071"/>
              <a:gd name="connsiteY140" fmla="*/ 5795240 h 5795240"/>
              <a:gd name="connsiteX141" fmla="*/ 7467518 w 12641071"/>
              <a:gd name="connsiteY141" fmla="*/ 5151535 h 5795240"/>
              <a:gd name="connsiteX142" fmla="*/ 7419945 w 12641071"/>
              <a:gd name="connsiteY142" fmla="*/ 5073228 h 5795240"/>
              <a:gd name="connsiteX143" fmla="*/ 7394386 w 12641071"/>
              <a:gd name="connsiteY143" fmla="*/ 5031156 h 5795240"/>
              <a:gd name="connsiteX144" fmla="*/ 7367299 w 12641071"/>
              <a:gd name="connsiteY144" fmla="*/ 4974928 h 5795240"/>
              <a:gd name="connsiteX145" fmla="*/ 7332905 w 12641071"/>
              <a:gd name="connsiteY145" fmla="*/ 4903531 h 5795240"/>
              <a:gd name="connsiteX146" fmla="*/ 7320958 w 12641071"/>
              <a:gd name="connsiteY146" fmla="*/ 4870887 h 5795240"/>
              <a:gd name="connsiteX147" fmla="*/ 7322174 w 12641071"/>
              <a:gd name="connsiteY147" fmla="*/ 4872361 h 5795240"/>
              <a:gd name="connsiteX148" fmla="*/ 7362630 w 12641071"/>
              <a:gd name="connsiteY148" fmla="*/ 4938954 h 5795240"/>
              <a:gd name="connsiteX149" fmla="*/ 7380779 w 12641071"/>
              <a:gd name="connsiteY149" fmla="*/ 4976628 h 5795240"/>
              <a:gd name="connsiteX150" fmla="*/ 7391210 w 12641071"/>
              <a:gd name="connsiteY150" fmla="*/ 4977944 h 5795240"/>
              <a:gd name="connsiteX151" fmla="*/ 7380780 w 12641071"/>
              <a:gd name="connsiteY151" fmla="*/ 4976628 h 5795240"/>
              <a:gd name="connsiteX152" fmla="*/ 7362631 w 12641071"/>
              <a:gd name="connsiteY152" fmla="*/ 4938954 h 5795240"/>
              <a:gd name="connsiteX153" fmla="*/ 7322175 w 12641071"/>
              <a:gd name="connsiteY153" fmla="*/ 4872361 h 5795240"/>
              <a:gd name="connsiteX154" fmla="*/ 7320959 w 12641071"/>
              <a:gd name="connsiteY154" fmla="*/ 4870887 h 5795240"/>
              <a:gd name="connsiteX155" fmla="*/ 7283811 w 12641071"/>
              <a:gd name="connsiteY155" fmla="*/ 4769391 h 5795240"/>
              <a:gd name="connsiteX156" fmla="*/ 7272112 w 12641071"/>
              <a:gd name="connsiteY156" fmla="*/ 4718630 h 5795240"/>
              <a:gd name="connsiteX157" fmla="*/ 7272111 w 12641071"/>
              <a:gd name="connsiteY157" fmla="*/ 4718630 h 5795240"/>
              <a:gd name="connsiteX158" fmla="*/ 7283810 w 12641071"/>
              <a:gd name="connsiteY158" fmla="*/ 4769391 h 5795240"/>
              <a:gd name="connsiteX159" fmla="*/ 7320958 w 12641071"/>
              <a:gd name="connsiteY159" fmla="*/ 4870887 h 5795240"/>
              <a:gd name="connsiteX160" fmla="*/ 7223551 w 12641071"/>
              <a:gd name="connsiteY160" fmla="*/ 4752829 h 5795240"/>
              <a:gd name="connsiteX161" fmla="*/ 6652445 w 12641071"/>
              <a:gd name="connsiteY161" fmla="*/ 4516269 h 5795240"/>
              <a:gd name="connsiteX162" fmla="*/ 6200873 w 12641071"/>
              <a:gd name="connsiteY162" fmla="*/ 4654206 h 5795240"/>
              <a:gd name="connsiteX163" fmla="*/ 6088813 w 12641071"/>
              <a:gd name="connsiteY163" fmla="*/ 4746663 h 5795240"/>
              <a:gd name="connsiteX164" fmla="*/ 6043019 w 12641071"/>
              <a:gd name="connsiteY164" fmla="*/ 4807902 h 5795240"/>
              <a:gd name="connsiteX165" fmla="*/ 6043021 w 12641071"/>
              <a:gd name="connsiteY165" fmla="*/ 4807902 h 5795240"/>
              <a:gd name="connsiteX166" fmla="*/ 6023271 w 12641071"/>
              <a:gd name="connsiteY166" fmla="*/ 4834312 h 5795240"/>
              <a:gd name="connsiteX167" fmla="*/ 5970678 w 12641071"/>
              <a:gd name="connsiteY167" fmla="*/ 4892181 h 5795240"/>
              <a:gd name="connsiteX168" fmla="*/ 5982717 w 12641071"/>
              <a:gd name="connsiteY168" fmla="*/ 4872361 h 5795240"/>
              <a:gd name="connsiteX169" fmla="*/ 5970675 w 12641071"/>
              <a:gd name="connsiteY169" fmla="*/ 4892181 h 5795240"/>
              <a:gd name="connsiteX170" fmla="*/ 5935320 w 12641071"/>
              <a:gd name="connsiteY170" fmla="*/ 4931081 h 5795240"/>
              <a:gd name="connsiteX171" fmla="*/ 4971763 w 12641071"/>
              <a:gd name="connsiteY171" fmla="*/ 5330200 h 5795240"/>
              <a:gd name="connsiteX172" fmla="*/ 3716172 w 12641071"/>
              <a:gd name="connsiteY172" fmla="*/ 4497938 h 5795240"/>
              <a:gd name="connsiteX173" fmla="*/ 3710773 w 12641071"/>
              <a:gd name="connsiteY173" fmla="*/ 4483182 h 5795240"/>
              <a:gd name="connsiteX174" fmla="*/ 3710773 w 12641071"/>
              <a:gd name="connsiteY174" fmla="*/ 4483181 h 5795240"/>
              <a:gd name="connsiteX175" fmla="*/ 3674984 w 12641071"/>
              <a:gd name="connsiteY175" fmla="*/ 4385402 h 5795240"/>
              <a:gd name="connsiteX176" fmla="*/ 3670349 w 12641071"/>
              <a:gd name="connsiteY176" fmla="*/ 4372742 h 5795240"/>
              <a:gd name="connsiteX177" fmla="*/ 3659438 w 12641071"/>
              <a:gd name="connsiteY177" fmla="*/ 4330309 h 5795240"/>
              <a:gd name="connsiteX178" fmla="*/ 3672084 w 12641071"/>
              <a:gd name="connsiteY178" fmla="*/ 4353606 h 5795240"/>
              <a:gd name="connsiteX179" fmla="*/ 3659440 w 12641071"/>
              <a:gd name="connsiteY179" fmla="*/ 4330309 h 5795240"/>
              <a:gd name="connsiteX180" fmla="*/ 3613217 w 12641071"/>
              <a:gd name="connsiteY180" fmla="*/ 4245153 h 5795240"/>
              <a:gd name="connsiteX181" fmla="*/ 3083792 w 12641071"/>
              <a:gd name="connsiteY181" fmla="*/ 3963660 h 5795240"/>
              <a:gd name="connsiteX182" fmla="*/ 2835272 w 12641071"/>
              <a:gd name="connsiteY182" fmla="*/ 4013833 h 5795240"/>
              <a:gd name="connsiteX183" fmla="*/ 2820214 w 12641071"/>
              <a:gd name="connsiteY183" fmla="*/ 4022007 h 5795240"/>
              <a:gd name="connsiteX184" fmla="*/ 2820212 w 12641071"/>
              <a:gd name="connsiteY184" fmla="*/ 4022008 h 5795240"/>
              <a:gd name="connsiteX185" fmla="*/ 2820206 w 12641071"/>
              <a:gd name="connsiteY185" fmla="*/ 4022011 h 5795240"/>
              <a:gd name="connsiteX186" fmla="*/ 2813481 w 12641071"/>
              <a:gd name="connsiteY186" fmla="*/ 4027041 h 5795240"/>
              <a:gd name="connsiteX187" fmla="*/ 2762875 w 12641071"/>
              <a:gd name="connsiteY187" fmla="*/ 4057784 h 5795240"/>
              <a:gd name="connsiteX188" fmla="*/ 2762878 w 12641071"/>
              <a:gd name="connsiteY188" fmla="*/ 4057784 h 5795240"/>
              <a:gd name="connsiteX189" fmla="*/ 2694694 w 12641071"/>
              <a:gd name="connsiteY189" fmla="*/ 4099208 h 5795240"/>
              <a:gd name="connsiteX190" fmla="*/ 2726822 w 12641071"/>
              <a:gd name="connsiteY190" fmla="*/ 4072700 h 5795240"/>
              <a:gd name="connsiteX191" fmla="*/ 2757719 w 12641071"/>
              <a:gd name="connsiteY191" fmla="*/ 4055929 h 5795240"/>
              <a:gd name="connsiteX192" fmla="*/ 2757718 w 12641071"/>
              <a:gd name="connsiteY192" fmla="*/ 4055928 h 5795240"/>
              <a:gd name="connsiteX193" fmla="*/ 2726820 w 12641071"/>
              <a:gd name="connsiteY193" fmla="*/ 4072700 h 5795240"/>
              <a:gd name="connsiteX194" fmla="*/ 2694692 w 12641071"/>
              <a:gd name="connsiteY194" fmla="*/ 4099208 h 5795240"/>
              <a:gd name="connsiteX195" fmla="*/ 2664698 w 12641071"/>
              <a:gd name="connsiteY195" fmla="*/ 4117431 h 5795240"/>
              <a:gd name="connsiteX196" fmla="*/ 1804544 w 12641071"/>
              <a:gd name="connsiteY196" fmla="*/ 4335229 h 5795240"/>
              <a:gd name="connsiteX197" fmla="*/ 0 w 12641071"/>
              <a:gd name="connsiteY197" fmla="*/ 2530685 h 5795240"/>
              <a:gd name="connsiteX198" fmla="*/ 1804544 w 12641071"/>
              <a:gd name="connsiteY198" fmla="*/ 726143 h 5795240"/>
              <a:gd name="connsiteX199" fmla="*/ 3080549 w 12641071"/>
              <a:gd name="connsiteY199" fmla="*/ 1254682 h 5795240"/>
              <a:gd name="connsiteX200" fmla="*/ 3268676 w 12641071"/>
              <a:gd name="connsiteY200" fmla="*/ 1461167 h 5795240"/>
              <a:gd name="connsiteX201" fmla="*/ 3565826 w 12641071"/>
              <a:gd name="connsiteY201" fmla="*/ 1551935 h 5795240"/>
              <a:gd name="connsiteX202" fmla="*/ 4086504 w 12641071"/>
              <a:gd name="connsiteY202" fmla="*/ 1127574 h 5795240"/>
              <a:gd name="connsiteX203" fmla="*/ 4103078 w 12641071"/>
              <a:gd name="connsiteY203" fmla="*/ 1004204 h 5795240"/>
              <a:gd name="connsiteX204" fmla="*/ 5215874 w 12641071"/>
              <a:gd name="connsiteY20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321550 w 12641071"/>
              <a:gd name="connsiteY33" fmla="*/ 948222 h 5795240"/>
              <a:gd name="connsiteX34" fmla="*/ 6295696 w 12641071"/>
              <a:gd name="connsiteY34" fmla="*/ 825653 h 5795240"/>
              <a:gd name="connsiteX35" fmla="*/ 6287839 w 12641071"/>
              <a:gd name="connsiteY35" fmla="*/ 801938 h 5795240"/>
              <a:gd name="connsiteX36" fmla="*/ 6284151 w 12641071"/>
              <a:gd name="connsiteY36" fmla="*/ 785941 h 5795240"/>
              <a:gd name="connsiteX37" fmla="*/ 6274009 w 12641071"/>
              <a:gd name="connsiteY37" fmla="*/ 760197 h 5795240"/>
              <a:gd name="connsiteX38" fmla="*/ 6256852 w 12641071"/>
              <a:gd name="connsiteY38" fmla="*/ 708420 h 5795240"/>
              <a:gd name="connsiteX39" fmla="*/ 6234035 w 12641071"/>
              <a:gd name="connsiteY39" fmla="*/ 658746 h 5795240"/>
              <a:gd name="connsiteX40" fmla="*/ 6224136 w 12641071"/>
              <a:gd name="connsiteY40" fmla="*/ 633624 h 5795240"/>
              <a:gd name="connsiteX41" fmla="*/ 6215965 w 12641071"/>
              <a:gd name="connsiteY41" fmla="*/ 619406 h 5795240"/>
              <a:gd name="connsiteX42" fmla="*/ 6205824 w 12641071"/>
              <a:gd name="connsiteY42" fmla="*/ 597325 h 5795240"/>
              <a:gd name="connsiteX43" fmla="*/ 6143427 w 12641071"/>
              <a:gd name="connsiteY43" fmla="*/ 493200 h 5795240"/>
              <a:gd name="connsiteX44" fmla="*/ 6143408 w 12641071"/>
              <a:gd name="connsiteY44" fmla="*/ 493167 h 5795240"/>
              <a:gd name="connsiteX45" fmla="*/ 6105193 w 12641071"/>
              <a:gd name="connsiteY45" fmla="*/ 442067 h 5795240"/>
              <a:gd name="connsiteX46" fmla="*/ 6141460 w 12641071"/>
              <a:gd name="connsiteY46" fmla="*/ 475027 h 5795240"/>
              <a:gd name="connsiteX47" fmla="*/ 6788665 w 12641071"/>
              <a:gd name="connsiteY47" fmla="*/ 707369 h 5795240"/>
              <a:gd name="connsiteX48" fmla="*/ 7184710 w 12641071"/>
              <a:gd name="connsiteY48" fmla="*/ 627411 h 5795240"/>
              <a:gd name="connsiteX49" fmla="*/ 7264545 w 12641071"/>
              <a:gd name="connsiteY49" fmla="*/ 588952 h 5795240"/>
              <a:gd name="connsiteX50" fmla="*/ 7213686 w 12641071"/>
              <a:gd name="connsiteY50" fmla="*/ 626983 h 5795240"/>
              <a:gd name="connsiteX51" fmla="*/ 7128319 w 12641071"/>
              <a:gd name="connsiteY51" fmla="*/ 705504 h 5795240"/>
              <a:gd name="connsiteX52" fmla="*/ 7083110 w 12641071"/>
              <a:gd name="connsiteY52" fmla="*/ 757072 h 5795240"/>
              <a:gd name="connsiteX53" fmla="*/ 7083111 w 12641071"/>
              <a:gd name="connsiteY53" fmla="*/ 757072 h 5795240"/>
              <a:gd name="connsiteX54" fmla="*/ 7128319 w 12641071"/>
              <a:gd name="connsiteY54" fmla="*/ 705506 h 5795240"/>
              <a:gd name="connsiteX55" fmla="*/ 7213686 w 12641071"/>
              <a:gd name="connsiteY55" fmla="*/ 626984 h 5795240"/>
              <a:gd name="connsiteX56" fmla="*/ 7264545 w 12641071"/>
              <a:gd name="connsiteY56" fmla="*/ 588953 h 5795240"/>
              <a:gd name="connsiteX57" fmla="*/ 7273651 w 12641071"/>
              <a:gd name="connsiteY57" fmla="*/ 584566 h 5795240"/>
              <a:gd name="connsiteX58" fmla="*/ 7314851 w 12641071"/>
              <a:gd name="connsiteY58" fmla="*/ 559537 h 5795240"/>
              <a:gd name="connsiteX59" fmla="*/ 7354131 w 12641071"/>
              <a:gd name="connsiteY59" fmla="*/ 565467 h 5795240"/>
              <a:gd name="connsiteX60" fmla="*/ 7429608 w 12641071"/>
              <a:gd name="connsiteY60" fmla="*/ 586051 h 5795240"/>
              <a:gd name="connsiteX61" fmla="*/ 7429611 w 12641071"/>
              <a:gd name="connsiteY61" fmla="*/ 586050 h 5795240"/>
              <a:gd name="connsiteX62" fmla="*/ 7354132 w 12641071"/>
              <a:gd name="connsiteY62" fmla="*/ 565465 h 5795240"/>
              <a:gd name="connsiteX63" fmla="*/ 7314853 w 12641071"/>
              <a:gd name="connsiteY63" fmla="*/ 559536 h 5795240"/>
              <a:gd name="connsiteX64" fmla="*/ 7314851 w 12641071"/>
              <a:gd name="connsiteY64" fmla="*/ 559537 h 5795240"/>
              <a:gd name="connsiteX65" fmla="*/ 7314849 w 12641071"/>
              <a:gd name="connsiteY65" fmla="*/ 559537 h 5795240"/>
              <a:gd name="connsiteX66" fmla="*/ 7273651 w 12641071"/>
              <a:gd name="connsiteY66" fmla="*/ 584565 h 5795240"/>
              <a:gd name="connsiteX67" fmla="*/ 7264545 w 12641071"/>
              <a:gd name="connsiteY67" fmla="*/ 588952 h 5795240"/>
              <a:gd name="connsiteX68" fmla="*/ 7296407 w 12641071"/>
              <a:gd name="connsiteY68" fmla="*/ 565126 h 5795240"/>
              <a:gd name="connsiteX69" fmla="*/ 7307447 w 12641071"/>
              <a:gd name="connsiteY69" fmla="*/ 558419 h 5795240"/>
              <a:gd name="connsiteX70" fmla="*/ 7307450 w 12641071"/>
              <a:gd name="connsiteY70" fmla="*/ 558419 h 5795240"/>
              <a:gd name="connsiteX71" fmla="*/ 7385004 w 12641071"/>
              <a:gd name="connsiteY71" fmla="*/ 511303 h 5795240"/>
              <a:gd name="connsiteX72" fmla="*/ 7391626 w 12641071"/>
              <a:gd name="connsiteY72" fmla="*/ 508114 h 5795240"/>
              <a:gd name="connsiteX73" fmla="*/ 7391631 w 12641071"/>
              <a:gd name="connsiteY73" fmla="*/ 508110 h 5795240"/>
              <a:gd name="connsiteX74" fmla="*/ 7478934 w 12641071"/>
              <a:gd name="connsiteY74" fmla="*/ 466053 h 5795240"/>
              <a:gd name="connsiteX75" fmla="*/ 7897193 w 12641071"/>
              <a:gd name="connsiteY75" fmla="*/ 381611 h 5795240"/>
              <a:gd name="connsiteX76" fmla="*/ 8788216 w 12641071"/>
              <a:gd name="connsiteY76" fmla="*/ 855364 h 5795240"/>
              <a:gd name="connsiteX77" fmla="*/ 8832362 w 12641071"/>
              <a:gd name="connsiteY77" fmla="*/ 928030 h 5795240"/>
              <a:gd name="connsiteX78" fmla="*/ 8832362 w 12641071"/>
              <a:gd name="connsiteY78" fmla="*/ 928033 h 5795240"/>
              <a:gd name="connsiteX79" fmla="*/ 8842040 w 12641071"/>
              <a:gd name="connsiteY79" fmla="*/ 943961 h 5795240"/>
              <a:gd name="connsiteX80" fmla="*/ 8856144 w 12641071"/>
              <a:gd name="connsiteY80" fmla="*/ 973241 h 5795240"/>
              <a:gd name="connsiteX81" fmla="*/ 8856145 w 12641071"/>
              <a:gd name="connsiteY81" fmla="*/ 973241 h 5795240"/>
              <a:gd name="connsiteX82" fmla="*/ 8878117 w 12641071"/>
              <a:gd name="connsiteY82" fmla="*/ 1018851 h 5795240"/>
              <a:gd name="connsiteX83" fmla="*/ 8877719 w 12641071"/>
              <a:gd name="connsiteY83" fmla="*/ 1018369 h 5795240"/>
              <a:gd name="connsiteX84" fmla="*/ 8853250 w 12641071"/>
              <a:gd name="connsiteY84" fmla="*/ 973288 h 5795240"/>
              <a:gd name="connsiteX85" fmla="*/ 8853249 w 12641071"/>
              <a:gd name="connsiteY85" fmla="*/ 973288 h 5795240"/>
              <a:gd name="connsiteX86" fmla="*/ 8853248 w 12641071"/>
              <a:gd name="connsiteY86" fmla="*/ 973287 h 5795240"/>
              <a:gd name="connsiteX87" fmla="*/ 8849677 w 12641071"/>
              <a:gd name="connsiteY87" fmla="*/ 973341 h 5795240"/>
              <a:gd name="connsiteX88" fmla="*/ 8641543 w 12641071"/>
              <a:gd name="connsiteY88" fmla="*/ 916577 h 5795240"/>
              <a:gd name="connsiteX89" fmla="*/ 8641545 w 12641071"/>
              <a:gd name="connsiteY89" fmla="*/ 916580 h 5795240"/>
              <a:gd name="connsiteX90" fmla="*/ 8849676 w 12641071"/>
              <a:gd name="connsiteY90" fmla="*/ 973343 h 5795240"/>
              <a:gd name="connsiteX91" fmla="*/ 8853248 w 12641071"/>
              <a:gd name="connsiteY91" fmla="*/ 973288 h 5795240"/>
              <a:gd name="connsiteX92" fmla="*/ 8877719 w 12641071"/>
              <a:gd name="connsiteY92" fmla="*/ 1018371 h 5795240"/>
              <a:gd name="connsiteX93" fmla="*/ 8878116 w 12641071"/>
              <a:gd name="connsiteY93" fmla="*/ 1018851 h 5795240"/>
              <a:gd name="connsiteX94" fmla="*/ 8887288 w 12641071"/>
              <a:gd name="connsiteY94" fmla="*/ 1037892 h 5795240"/>
              <a:gd name="connsiteX95" fmla="*/ 8949899 w 12641071"/>
              <a:gd name="connsiteY95" fmla="*/ 1239592 h 5795240"/>
              <a:gd name="connsiteX96" fmla="*/ 8968437 w 12641071"/>
              <a:gd name="connsiteY96" fmla="*/ 1423482 h 5795240"/>
              <a:gd name="connsiteX97" fmla="*/ 8949899 w 12641071"/>
              <a:gd name="connsiteY97" fmla="*/ 1239591 h 5795240"/>
              <a:gd name="connsiteX98" fmla="*/ 8887288 w 12641071"/>
              <a:gd name="connsiteY98" fmla="*/ 1037890 h 5795240"/>
              <a:gd name="connsiteX99" fmla="*/ 8878116 w 12641071"/>
              <a:gd name="connsiteY99" fmla="*/ 1018851 h 5795240"/>
              <a:gd name="connsiteX100" fmla="*/ 8931285 w 12641071"/>
              <a:gd name="connsiteY100" fmla="*/ 1083292 h 5795240"/>
              <a:gd name="connsiteX101" fmla="*/ 9241478 w 12641071"/>
              <a:gd name="connsiteY101" fmla="*/ 1211778 h 5795240"/>
              <a:gd name="connsiteX102" fmla="*/ 9605238 w 12641071"/>
              <a:gd name="connsiteY102" fmla="*/ 1018369 h 5795240"/>
              <a:gd name="connsiteX103" fmla="*/ 9636247 w 12641071"/>
              <a:gd name="connsiteY103" fmla="*/ 961241 h 5795240"/>
              <a:gd name="connsiteX104" fmla="*/ 9641995 w 12641071"/>
              <a:gd name="connsiteY104" fmla="*/ 961152 h 5795240"/>
              <a:gd name="connsiteX105" fmla="*/ 9584939 w 12641071"/>
              <a:gd name="connsiteY105" fmla="*/ 1079594 h 5795240"/>
              <a:gd name="connsiteX106" fmla="*/ 9546257 w 12641071"/>
              <a:gd name="connsiteY106" fmla="*/ 1204206 h 5795240"/>
              <a:gd name="connsiteX107" fmla="*/ 9584939 w 12641071"/>
              <a:gd name="connsiteY107" fmla="*/ 1079596 h 5795240"/>
              <a:gd name="connsiteX108" fmla="*/ 9641995 w 12641071"/>
              <a:gd name="connsiteY108" fmla="*/ 961153 h 5795240"/>
              <a:gd name="connsiteX109" fmla="*/ 9653069 w 12641071"/>
              <a:gd name="connsiteY109" fmla="*/ 960983 h 5795240"/>
              <a:gd name="connsiteX110" fmla="*/ 9801564 w 12641071"/>
              <a:gd name="connsiteY110" fmla="*/ 1196828 h 5795240"/>
              <a:gd name="connsiteX111" fmla="*/ 9801566 w 12641071"/>
              <a:gd name="connsiteY111" fmla="*/ 1196828 h 5795240"/>
              <a:gd name="connsiteX112" fmla="*/ 9653070 w 12641071"/>
              <a:gd name="connsiteY112" fmla="*/ 960982 h 5795240"/>
              <a:gd name="connsiteX113" fmla="*/ 9641996 w 12641071"/>
              <a:gd name="connsiteY113" fmla="*/ 961152 h 5795240"/>
              <a:gd name="connsiteX114" fmla="*/ 9651917 w 12641071"/>
              <a:gd name="connsiteY114" fmla="*/ 940556 h 5795240"/>
              <a:gd name="connsiteX115" fmla="*/ 11050508 w 12641071"/>
              <a:gd name="connsiteY115" fmla="*/ 108150 h 5795240"/>
              <a:gd name="connsiteX116" fmla="*/ 12641071 w 12641071"/>
              <a:gd name="connsiteY116" fmla="*/ 1698711 h 5795240"/>
              <a:gd name="connsiteX117" fmla="*/ 11371062 w 12641071"/>
              <a:gd name="connsiteY117" fmla="*/ 3256960 h 5795240"/>
              <a:gd name="connsiteX118" fmla="*/ 11215953 w 12641071"/>
              <a:gd name="connsiteY118" fmla="*/ 3280632 h 5795240"/>
              <a:gd name="connsiteX119" fmla="*/ 11142318 w 12641071"/>
              <a:gd name="connsiteY119" fmla="*/ 3276914 h 5795240"/>
              <a:gd name="connsiteX120" fmla="*/ 11215952 w 12641071"/>
              <a:gd name="connsiteY120" fmla="*/ 3280632 h 5795240"/>
              <a:gd name="connsiteX121" fmla="*/ 11213133 w 12641071"/>
              <a:gd name="connsiteY121" fmla="*/ 3281062 h 5795240"/>
              <a:gd name="connsiteX122" fmla="*/ 11116921 w 12641071"/>
              <a:gd name="connsiteY122" fmla="*/ 3285921 h 5795240"/>
              <a:gd name="connsiteX123" fmla="*/ 11050507 w 12641071"/>
              <a:gd name="connsiteY123" fmla="*/ 3289274 h 5795240"/>
              <a:gd name="connsiteX124" fmla="*/ 11006292 w 12641071"/>
              <a:gd name="connsiteY124" fmla="*/ 3287041 h 5795240"/>
              <a:gd name="connsiteX125" fmla="*/ 10937101 w 12641071"/>
              <a:gd name="connsiteY125" fmla="*/ 3297601 h 5795240"/>
              <a:gd name="connsiteX126" fmla="*/ 10144740 w 12641071"/>
              <a:gd name="connsiteY126" fmla="*/ 4089962 h 5795240"/>
              <a:gd name="connsiteX127" fmla="*/ 10130374 w 12641071"/>
              <a:gd name="connsiteY127" fmla="*/ 4184101 h 5795240"/>
              <a:gd name="connsiteX128" fmla="*/ 10130375 w 12641071"/>
              <a:gd name="connsiteY128" fmla="*/ 4184103 h 5795240"/>
              <a:gd name="connsiteX129" fmla="*/ 10130656 w 12641071"/>
              <a:gd name="connsiteY129" fmla="*/ 4185950 h 5795240"/>
              <a:gd name="connsiteX130" fmla="*/ 10138194 w 12641071"/>
              <a:gd name="connsiteY130" fmla="*/ 4335228 h 5795240"/>
              <a:gd name="connsiteX131" fmla="*/ 10137710 w 12641071"/>
              <a:gd name="connsiteY131" fmla="*/ 4344822 h 5795240"/>
              <a:gd name="connsiteX132" fmla="*/ 10133555 w 12641071"/>
              <a:gd name="connsiteY132" fmla="*/ 4427096 h 5795240"/>
              <a:gd name="connsiteX133" fmla="*/ 10129312 w 12641071"/>
              <a:gd name="connsiteY133" fmla="*/ 4399289 h 5795240"/>
              <a:gd name="connsiteX134" fmla="*/ 10126797 w 12641071"/>
              <a:gd name="connsiteY134" fmla="*/ 4349498 h 5795240"/>
              <a:gd name="connsiteX135" fmla="*/ 10126796 w 12641071"/>
              <a:gd name="connsiteY135" fmla="*/ 4349498 h 5795240"/>
              <a:gd name="connsiteX136" fmla="*/ 10129311 w 12641071"/>
              <a:gd name="connsiteY136" fmla="*/ 4399289 h 5795240"/>
              <a:gd name="connsiteX137" fmla="*/ 10133554 w 12641071"/>
              <a:gd name="connsiteY137" fmla="*/ 4427096 h 5795240"/>
              <a:gd name="connsiteX138" fmla="*/ 10130656 w 12641071"/>
              <a:gd name="connsiteY138" fmla="*/ 4484506 h 5795240"/>
              <a:gd name="connsiteX139" fmla="*/ 8678182 w 12641071"/>
              <a:gd name="connsiteY139" fmla="*/ 5795240 h 5795240"/>
              <a:gd name="connsiteX140" fmla="*/ 7467518 w 12641071"/>
              <a:gd name="connsiteY140" fmla="*/ 5151535 h 5795240"/>
              <a:gd name="connsiteX141" fmla="*/ 7419945 w 12641071"/>
              <a:gd name="connsiteY141" fmla="*/ 5073228 h 5795240"/>
              <a:gd name="connsiteX142" fmla="*/ 7394386 w 12641071"/>
              <a:gd name="connsiteY142" fmla="*/ 5031156 h 5795240"/>
              <a:gd name="connsiteX143" fmla="*/ 7367299 w 12641071"/>
              <a:gd name="connsiteY143" fmla="*/ 4974928 h 5795240"/>
              <a:gd name="connsiteX144" fmla="*/ 7332905 w 12641071"/>
              <a:gd name="connsiteY144" fmla="*/ 4903531 h 5795240"/>
              <a:gd name="connsiteX145" fmla="*/ 7320958 w 12641071"/>
              <a:gd name="connsiteY145" fmla="*/ 4870887 h 5795240"/>
              <a:gd name="connsiteX146" fmla="*/ 7322174 w 12641071"/>
              <a:gd name="connsiteY146" fmla="*/ 4872361 h 5795240"/>
              <a:gd name="connsiteX147" fmla="*/ 7362630 w 12641071"/>
              <a:gd name="connsiteY147" fmla="*/ 4938954 h 5795240"/>
              <a:gd name="connsiteX148" fmla="*/ 7380779 w 12641071"/>
              <a:gd name="connsiteY148" fmla="*/ 4976628 h 5795240"/>
              <a:gd name="connsiteX149" fmla="*/ 7391210 w 12641071"/>
              <a:gd name="connsiteY149" fmla="*/ 4977944 h 5795240"/>
              <a:gd name="connsiteX150" fmla="*/ 7380780 w 12641071"/>
              <a:gd name="connsiteY150" fmla="*/ 4976628 h 5795240"/>
              <a:gd name="connsiteX151" fmla="*/ 7362631 w 12641071"/>
              <a:gd name="connsiteY151" fmla="*/ 4938954 h 5795240"/>
              <a:gd name="connsiteX152" fmla="*/ 7322175 w 12641071"/>
              <a:gd name="connsiteY152" fmla="*/ 4872361 h 5795240"/>
              <a:gd name="connsiteX153" fmla="*/ 7320959 w 12641071"/>
              <a:gd name="connsiteY153" fmla="*/ 4870887 h 5795240"/>
              <a:gd name="connsiteX154" fmla="*/ 7283811 w 12641071"/>
              <a:gd name="connsiteY154" fmla="*/ 4769391 h 5795240"/>
              <a:gd name="connsiteX155" fmla="*/ 7272112 w 12641071"/>
              <a:gd name="connsiteY155" fmla="*/ 4718630 h 5795240"/>
              <a:gd name="connsiteX156" fmla="*/ 7272111 w 12641071"/>
              <a:gd name="connsiteY156" fmla="*/ 4718630 h 5795240"/>
              <a:gd name="connsiteX157" fmla="*/ 7283810 w 12641071"/>
              <a:gd name="connsiteY157" fmla="*/ 4769391 h 5795240"/>
              <a:gd name="connsiteX158" fmla="*/ 7320958 w 12641071"/>
              <a:gd name="connsiteY158" fmla="*/ 4870887 h 5795240"/>
              <a:gd name="connsiteX159" fmla="*/ 7223551 w 12641071"/>
              <a:gd name="connsiteY159" fmla="*/ 4752829 h 5795240"/>
              <a:gd name="connsiteX160" fmla="*/ 6652445 w 12641071"/>
              <a:gd name="connsiteY160" fmla="*/ 4516269 h 5795240"/>
              <a:gd name="connsiteX161" fmla="*/ 6200873 w 12641071"/>
              <a:gd name="connsiteY161" fmla="*/ 4654206 h 5795240"/>
              <a:gd name="connsiteX162" fmla="*/ 6088813 w 12641071"/>
              <a:gd name="connsiteY162" fmla="*/ 4746663 h 5795240"/>
              <a:gd name="connsiteX163" fmla="*/ 6043019 w 12641071"/>
              <a:gd name="connsiteY163" fmla="*/ 4807902 h 5795240"/>
              <a:gd name="connsiteX164" fmla="*/ 6043021 w 12641071"/>
              <a:gd name="connsiteY164" fmla="*/ 4807902 h 5795240"/>
              <a:gd name="connsiteX165" fmla="*/ 6023271 w 12641071"/>
              <a:gd name="connsiteY165" fmla="*/ 4834312 h 5795240"/>
              <a:gd name="connsiteX166" fmla="*/ 5970678 w 12641071"/>
              <a:gd name="connsiteY166" fmla="*/ 4892181 h 5795240"/>
              <a:gd name="connsiteX167" fmla="*/ 5982717 w 12641071"/>
              <a:gd name="connsiteY167" fmla="*/ 4872361 h 5795240"/>
              <a:gd name="connsiteX168" fmla="*/ 5970675 w 12641071"/>
              <a:gd name="connsiteY168" fmla="*/ 4892181 h 5795240"/>
              <a:gd name="connsiteX169" fmla="*/ 5935320 w 12641071"/>
              <a:gd name="connsiteY169" fmla="*/ 4931081 h 5795240"/>
              <a:gd name="connsiteX170" fmla="*/ 4971763 w 12641071"/>
              <a:gd name="connsiteY170" fmla="*/ 5330200 h 5795240"/>
              <a:gd name="connsiteX171" fmla="*/ 3716172 w 12641071"/>
              <a:gd name="connsiteY171" fmla="*/ 4497938 h 5795240"/>
              <a:gd name="connsiteX172" fmla="*/ 3710773 w 12641071"/>
              <a:gd name="connsiteY172" fmla="*/ 4483182 h 5795240"/>
              <a:gd name="connsiteX173" fmla="*/ 3710773 w 12641071"/>
              <a:gd name="connsiteY173" fmla="*/ 4483181 h 5795240"/>
              <a:gd name="connsiteX174" fmla="*/ 3674984 w 12641071"/>
              <a:gd name="connsiteY174" fmla="*/ 4385402 h 5795240"/>
              <a:gd name="connsiteX175" fmla="*/ 3670349 w 12641071"/>
              <a:gd name="connsiteY175" fmla="*/ 4372742 h 5795240"/>
              <a:gd name="connsiteX176" fmla="*/ 3659438 w 12641071"/>
              <a:gd name="connsiteY176" fmla="*/ 4330309 h 5795240"/>
              <a:gd name="connsiteX177" fmla="*/ 3672084 w 12641071"/>
              <a:gd name="connsiteY177" fmla="*/ 4353606 h 5795240"/>
              <a:gd name="connsiteX178" fmla="*/ 3659440 w 12641071"/>
              <a:gd name="connsiteY178" fmla="*/ 4330309 h 5795240"/>
              <a:gd name="connsiteX179" fmla="*/ 3613217 w 12641071"/>
              <a:gd name="connsiteY179" fmla="*/ 4245153 h 5795240"/>
              <a:gd name="connsiteX180" fmla="*/ 3083792 w 12641071"/>
              <a:gd name="connsiteY180" fmla="*/ 3963660 h 5795240"/>
              <a:gd name="connsiteX181" fmla="*/ 2835272 w 12641071"/>
              <a:gd name="connsiteY181" fmla="*/ 4013833 h 5795240"/>
              <a:gd name="connsiteX182" fmla="*/ 2820214 w 12641071"/>
              <a:gd name="connsiteY182" fmla="*/ 4022007 h 5795240"/>
              <a:gd name="connsiteX183" fmla="*/ 2820212 w 12641071"/>
              <a:gd name="connsiteY183" fmla="*/ 4022008 h 5795240"/>
              <a:gd name="connsiteX184" fmla="*/ 2820206 w 12641071"/>
              <a:gd name="connsiteY184" fmla="*/ 4022011 h 5795240"/>
              <a:gd name="connsiteX185" fmla="*/ 2813481 w 12641071"/>
              <a:gd name="connsiteY185" fmla="*/ 4027041 h 5795240"/>
              <a:gd name="connsiteX186" fmla="*/ 2762875 w 12641071"/>
              <a:gd name="connsiteY186" fmla="*/ 4057784 h 5795240"/>
              <a:gd name="connsiteX187" fmla="*/ 2762878 w 12641071"/>
              <a:gd name="connsiteY187" fmla="*/ 4057784 h 5795240"/>
              <a:gd name="connsiteX188" fmla="*/ 2694694 w 12641071"/>
              <a:gd name="connsiteY188" fmla="*/ 4099208 h 5795240"/>
              <a:gd name="connsiteX189" fmla="*/ 2726822 w 12641071"/>
              <a:gd name="connsiteY189" fmla="*/ 4072700 h 5795240"/>
              <a:gd name="connsiteX190" fmla="*/ 2757719 w 12641071"/>
              <a:gd name="connsiteY190" fmla="*/ 4055929 h 5795240"/>
              <a:gd name="connsiteX191" fmla="*/ 2757718 w 12641071"/>
              <a:gd name="connsiteY191" fmla="*/ 4055928 h 5795240"/>
              <a:gd name="connsiteX192" fmla="*/ 2726820 w 12641071"/>
              <a:gd name="connsiteY192" fmla="*/ 4072700 h 5795240"/>
              <a:gd name="connsiteX193" fmla="*/ 2694692 w 12641071"/>
              <a:gd name="connsiteY193" fmla="*/ 4099208 h 5795240"/>
              <a:gd name="connsiteX194" fmla="*/ 2664698 w 12641071"/>
              <a:gd name="connsiteY194" fmla="*/ 4117431 h 5795240"/>
              <a:gd name="connsiteX195" fmla="*/ 1804544 w 12641071"/>
              <a:gd name="connsiteY195" fmla="*/ 4335229 h 5795240"/>
              <a:gd name="connsiteX196" fmla="*/ 0 w 12641071"/>
              <a:gd name="connsiteY196" fmla="*/ 2530685 h 5795240"/>
              <a:gd name="connsiteX197" fmla="*/ 1804544 w 12641071"/>
              <a:gd name="connsiteY197" fmla="*/ 726143 h 5795240"/>
              <a:gd name="connsiteX198" fmla="*/ 3080549 w 12641071"/>
              <a:gd name="connsiteY198" fmla="*/ 1254682 h 5795240"/>
              <a:gd name="connsiteX199" fmla="*/ 3268676 w 12641071"/>
              <a:gd name="connsiteY199" fmla="*/ 1461167 h 5795240"/>
              <a:gd name="connsiteX200" fmla="*/ 3565826 w 12641071"/>
              <a:gd name="connsiteY200" fmla="*/ 1551935 h 5795240"/>
              <a:gd name="connsiteX201" fmla="*/ 4086504 w 12641071"/>
              <a:gd name="connsiteY201" fmla="*/ 1127574 h 5795240"/>
              <a:gd name="connsiteX202" fmla="*/ 4103078 w 12641071"/>
              <a:gd name="connsiteY202" fmla="*/ 1004204 h 5795240"/>
              <a:gd name="connsiteX203" fmla="*/ 5215874 w 12641071"/>
              <a:gd name="connsiteY20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334438 w 12641071"/>
              <a:gd name="connsiteY32" fmla="*/ 1118571 h 5795240"/>
              <a:gd name="connsiteX33" fmla="*/ 6295696 w 12641071"/>
              <a:gd name="connsiteY33" fmla="*/ 825653 h 5795240"/>
              <a:gd name="connsiteX34" fmla="*/ 6287839 w 12641071"/>
              <a:gd name="connsiteY34" fmla="*/ 801938 h 5795240"/>
              <a:gd name="connsiteX35" fmla="*/ 6284151 w 12641071"/>
              <a:gd name="connsiteY35" fmla="*/ 785941 h 5795240"/>
              <a:gd name="connsiteX36" fmla="*/ 6274009 w 12641071"/>
              <a:gd name="connsiteY36" fmla="*/ 760197 h 5795240"/>
              <a:gd name="connsiteX37" fmla="*/ 6256852 w 12641071"/>
              <a:gd name="connsiteY37" fmla="*/ 708420 h 5795240"/>
              <a:gd name="connsiteX38" fmla="*/ 6234035 w 12641071"/>
              <a:gd name="connsiteY38" fmla="*/ 658746 h 5795240"/>
              <a:gd name="connsiteX39" fmla="*/ 6224136 w 12641071"/>
              <a:gd name="connsiteY39" fmla="*/ 633624 h 5795240"/>
              <a:gd name="connsiteX40" fmla="*/ 6215965 w 12641071"/>
              <a:gd name="connsiteY40" fmla="*/ 619406 h 5795240"/>
              <a:gd name="connsiteX41" fmla="*/ 6205824 w 12641071"/>
              <a:gd name="connsiteY41" fmla="*/ 597325 h 5795240"/>
              <a:gd name="connsiteX42" fmla="*/ 6143427 w 12641071"/>
              <a:gd name="connsiteY42" fmla="*/ 493200 h 5795240"/>
              <a:gd name="connsiteX43" fmla="*/ 6143408 w 12641071"/>
              <a:gd name="connsiteY43" fmla="*/ 493167 h 5795240"/>
              <a:gd name="connsiteX44" fmla="*/ 6105193 w 12641071"/>
              <a:gd name="connsiteY44" fmla="*/ 442067 h 5795240"/>
              <a:gd name="connsiteX45" fmla="*/ 6141460 w 12641071"/>
              <a:gd name="connsiteY45" fmla="*/ 475027 h 5795240"/>
              <a:gd name="connsiteX46" fmla="*/ 6788665 w 12641071"/>
              <a:gd name="connsiteY46" fmla="*/ 707369 h 5795240"/>
              <a:gd name="connsiteX47" fmla="*/ 7184710 w 12641071"/>
              <a:gd name="connsiteY47" fmla="*/ 627411 h 5795240"/>
              <a:gd name="connsiteX48" fmla="*/ 7264545 w 12641071"/>
              <a:gd name="connsiteY48" fmla="*/ 588952 h 5795240"/>
              <a:gd name="connsiteX49" fmla="*/ 7213686 w 12641071"/>
              <a:gd name="connsiteY49" fmla="*/ 626983 h 5795240"/>
              <a:gd name="connsiteX50" fmla="*/ 7128319 w 12641071"/>
              <a:gd name="connsiteY50" fmla="*/ 705504 h 5795240"/>
              <a:gd name="connsiteX51" fmla="*/ 7083110 w 12641071"/>
              <a:gd name="connsiteY51" fmla="*/ 757072 h 5795240"/>
              <a:gd name="connsiteX52" fmla="*/ 7083111 w 12641071"/>
              <a:gd name="connsiteY52" fmla="*/ 757072 h 5795240"/>
              <a:gd name="connsiteX53" fmla="*/ 7128319 w 12641071"/>
              <a:gd name="connsiteY53" fmla="*/ 705506 h 5795240"/>
              <a:gd name="connsiteX54" fmla="*/ 7213686 w 12641071"/>
              <a:gd name="connsiteY54" fmla="*/ 626984 h 5795240"/>
              <a:gd name="connsiteX55" fmla="*/ 7264545 w 12641071"/>
              <a:gd name="connsiteY55" fmla="*/ 588953 h 5795240"/>
              <a:gd name="connsiteX56" fmla="*/ 7273651 w 12641071"/>
              <a:gd name="connsiteY56" fmla="*/ 584566 h 5795240"/>
              <a:gd name="connsiteX57" fmla="*/ 7314851 w 12641071"/>
              <a:gd name="connsiteY57" fmla="*/ 559537 h 5795240"/>
              <a:gd name="connsiteX58" fmla="*/ 7354131 w 12641071"/>
              <a:gd name="connsiteY58" fmla="*/ 565467 h 5795240"/>
              <a:gd name="connsiteX59" fmla="*/ 7429608 w 12641071"/>
              <a:gd name="connsiteY59" fmla="*/ 586051 h 5795240"/>
              <a:gd name="connsiteX60" fmla="*/ 7429611 w 12641071"/>
              <a:gd name="connsiteY60" fmla="*/ 586050 h 5795240"/>
              <a:gd name="connsiteX61" fmla="*/ 7354132 w 12641071"/>
              <a:gd name="connsiteY61" fmla="*/ 565465 h 5795240"/>
              <a:gd name="connsiteX62" fmla="*/ 7314853 w 12641071"/>
              <a:gd name="connsiteY62" fmla="*/ 559536 h 5795240"/>
              <a:gd name="connsiteX63" fmla="*/ 7314851 w 12641071"/>
              <a:gd name="connsiteY63" fmla="*/ 559537 h 5795240"/>
              <a:gd name="connsiteX64" fmla="*/ 7314849 w 12641071"/>
              <a:gd name="connsiteY64" fmla="*/ 559537 h 5795240"/>
              <a:gd name="connsiteX65" fmla="*/ 7273651 w 12641071"/>
              <a:gd name="connsiteY65" fmla="*/ 584565 h 5795240"/>
              <a:gd name="connsiteX66" fmla="*/ 7264545 w 12641071"/>
              <a:gd name="connsiteY66" fmla="*/ 588952 h 5795240"/>
              <a:gd name="connsiteX67" fmla="*/ 7296407 w 12641071"/>
              <a:gd name="connsiteY67" fmla="*/ 565126 h 5795240"/>
              <a:gd name="connsiteX68" fmla="*/ 7307447 w 12641071"/>
              <a:gd name="connsiteY68" fmla="*/ 558419 h 5795240"/>
              <a:gd name="connsiteX69" fmla="*/ 7307450 w 12641071"/>
              <a:gd name="connsiteY69" fmla="*/ 558419 h 5795240"/>
              <a:gd name="connsiteX70" fmla="*/ 7385004 w 12641071"/>
              <a:gd name="connsiteY70" fmla="*/ 511303 h 5795240"/>
              <a:gd name="connsiteX71" fmla="*/ 7391626 w 12641071"/>
              <a:gd name="connsiteY71" fmla="*/ 508114 h 5795240"/>
              <a:gd name="connsiteX72" fmla="*/ 7391631 w 12641071"/>
              <a:gd name="connsiteY72" fmla="*/ 508110 h 5795240"/>
              <a:gd name="connsiteX73" fmla="*/ 7478934 w 12641071"/>
              <a:gd name="connsiteY73" fmla="*/ 466053 h 5795240"/>
              <a:gd name="connsiteX74" fmla="*/ 7897193 w 12641071"/>
              <a:gd name="connsiteY74" fmla="*/ 381611 h 5795240"/>
              <a:gd name="connsiteX75" fmla="*/ 8788216 w 12641071"/>
              <a:gd name="connsiteY75" fmla="*/ 855364 h 5795240"/>
              <a:gd name="connsiteX76" fmla="*/ 8832362 w 12641071"/>
              <a:gd name="connsiteY76" fmla="*/ 928030 h 5795240"/>
              <a:gd name="connsiteX77" fmla="*/ 8832362 w 12641071"/>
              <a:gd name="connsiteY77" fmla="*/ 928033 h 5795240"/>
              <a:gd name="connsiteX78" fmla="*/ 8842040 w 12641071"/>
              <a:gd name="connsiteY78" fmla="*/ 943961 h 5795240"/>
              <a:gd name="connsiteX79" fmla="*/ 8856144 w 12641071"/>
              <a:gd name="connsiteY79" fmla="*/ 973241 h 5795240"/>
              <a:gd name="connsiteX80" fmla="*/ 8856145 w 12641071"/>
              <a:gd name="connsiteY80" fmla="*/ 973241 h 5795240"/>
              <a:gd name="connsiteX81" fmla="*/ 8878117 w 12641071"/>
              <a:gd name="connsiteY81" fmla="*/ 1018851 h 5795240"/>
              <a:gd name="connsiteX82" fmla="*/ 8877719 w 12641071"/>
              <a:gd name="connsiteY82" fmla="*/ 1018369 h 5795240"/>
              <a:gd name="connsiteX83" fmla="*/ 8853250 w 12641071"/>
              <a:gd name="connsiteY83" fmla="*/ 973288 h 5795240"/>
              <a:gd name="connsiteX84" fmla="*/ 8853249 w 12641071"/>
              <a:gd name="connsiteY84" fmla="*/ 973288 h 5795240"/>
              <a:gd name="connsiteX85" fmla="*/ 8853248 w 12641071"/>
              <a:gd name="connsiteY85" fmla="*/ 973287 h 5795240"/>
              <a:gd name="connsiteX86" fmla="*/ 8849677 w 12641071"/>
              <a:gd name="connsiteY86" fmla="*/ 973341 h 5795240"/>
              <a:gd name="connsiteX87" fmla="*/ 8641543 w 12641071"/>
              <a:gd name="connsiteY87" fmla="*/ 916577 h 5795240"/>
              <a:gd name="connsiteX88" fmla="*/ 8641545 w 12641071"/>
              <a:gd name="connsiteY88" fmla="*/ 916580 h 5795240"/>
              <a:gd name="connsiteX89" fmla="*/ 8849676 w 12641071"/>
              <a:gd name="connsiteY89" fmla="*/ 973343 h 5795240"/>
              <a:gd name="connsiteX90" fmla="*/ 8853248 w 12641071"/>
              <a:gd name="connsiteY90" fmla="*/ 973288 h 5795240"/>
              <a:gd name="connsiteX91" fmla="*/ 8877719 w 12641071"/>
              <a:gd name="connsiteY91" fmla="*/ 1018371 h 5795240"/>
              <a:gd name="connsiteX92" fmla="*/ 8878116 w 12641071"/>
              <a:gd name="connsiteY92" fmla="*/ 1018851 h 5795240"/>
              <a:gd name="connsiteX93" fmla="*/ 8887288 w 12641071"/>
              <a:gd name="connsiteY93" fmla="*/ 1037892 h 5795240"/>
              <a:gd name="connsiteX94" fmla="*/ 8949899 w 12641071"/>
              <a:gd name="connsiteY94" fmla="*/ 1239592 h 5795240"/>
              <a:gd name="connsiteX95" fmla="*/ 8968437 w 12641071"/>
              <a:gd name="connsiteY95" fmla="*/ 1423482 h 5795240"/>
              <a:gd name="connsiteX96" fmla="*/ 8949899 w 12641071"/>
              <a:gd name="connsiteY96" fmla="*/ 1239591 h 5795240"/>
              <a:gd name="connsiteX97" fmla="*/ 8887288 w 12641071"/>
              <a:gd name="connsiteY97" fmla="*/ 1037890 h 5795240"/>
              <a:gd name="connsiteX98" fmla="*/ 8878116 w 12641071"/>
              <a:gd name="connsiteY98" fmla="*/ 1018851 h 5795240"/>
              <a:gd name="connsiteX99" fmla="*/ 8931285 w 12641071"/>
              <a:gd name="connsiteY99" fmla="*/ 1083292 h 5795240"/>
              <a:gd name="connsiteX100" fmla="*/ 9241478 w 12641071"/>
              <a:gd name="connsiteY100" fmla="*/ 1211778 h 5795240"/>
              <a:gd name="connsiteX101" fmla="*/ 9605238 w 12641071"/>
              <a:gd name="connsiteY101" fmla="*/ 1018369 h 5795240"/>
              <a:gd name="connsiteX102" fmla="*/ 9636247 w 12641071"/>
              <a:gd name="connsiteY102" fmla="*/ 961241 h 5795240"/>
              <a:gd name="connsiteX103" fmla="*/ 9641995 w 12641071"/>
              <a:gd name="connsiteY103" fmla="*/ 961152 h 5795240"/>
              <a:gd name="connsiteX104" fmla="*/ 9584939 w 12641071"/>
              <a:gd name="connsiteY104" fmla="*/ 1079594 h 5795240"/>
              <a:gd name="connsiteX105" fmla="*/ 9546257 w 12641071"/>
              <a:gd name="connsiteY105" fmla="*/ 1204206 h 5795240"/>
              <a:gd name="connsiteX106" fmla="*/ 9584939 w 12641071"/>
              <a:gd name="connsiteY106" fmla="*/ 1079596 h 5795240"/>
              <a:gd name="connsiteX107" fmla="*/ 9641995 w 12641071"/>
              <a:gd name="connsiteY107" fmla="*/ 961153 h 5795240"/>
              <a:gd name="connsiteX108" fmla="*/ 9653069 w 12641071"/>
              <a:gd name="connsiteY108" fmla="*/ 960983 h 5795240"/>
              <a:gd name="connsiteX109" fmla="*/ 9801564 w 12641071"/>
              <a:gd name="connsiteY109" fmla="*/ 1196828 h 5795240"/>
              <a:gd name="connsiteX110" fmla="*/ 9801566 w 12641071"/>
              <a:gd name="connsiteY110" fmla="*/ 1196828 h 5795240"/>
              <a:gd name="connsiteX111" fmla="*/ 9653070 w 12641071"/>
              <a:gd name="connsiteY111" fmla="*/ 960982 h 5795240"/>
              <a:gd name="connsiteX112" fmla="*/ 9641996 w 12641071"/>
              <a:gd name="connsiteY112" fmla="*/ 961152 h 5795240"/>
              <a:gd name="connsiteX113" fmla="*/ 9651917 w 12641071"/>
              <a:gd name="connsiteY113" fmla="*/ 940556 h 5795240"/>
              <a:gd name="connsiteX114" fmla="*/ 11050508 w 12641071"/>
              <a:gd name="connsiteY114" fmla="*/ 108150 h 5795240"/>
              <a:gd name="connsiteX115" fmla="*/ 12641071 w 12641071"/>
              <a:gd name="connsiteY115" fmla="*/ 1698711 h 5795240"/>
              <a:gd name="connsiteX116" fmla="*/ 11371062 w 12641071"/>
              <a:gd name="connsiteY116" fmla="*/ 3256960 h 5795240"/>
              <a:gd name="connsiteX117" fmla="*/ 11215953 w 12641071"/>
              <a:gd name="connsiteY117" fmla="*/ 3280632 h 5795240"/>
              <a:gd name="connsiteX118" fmla="*/ 11142318 w 12641071"/>
              <a:gd name="connsiteY118" fmla="*/ 3276914 h 5795240"/>
              <a:gd name="connsiteX119" fmla="*/ 11215952 w 12641071"/>
              <a:gd name="connsiteY119" fmla="*/ 3280632 h 5795240"/>
              <a:gd name="connsiteX120" fmla="*/ 11213133 w 12641071"/>
              <a:gd name="connsiteY120" fmla="*/ 3281062 h 5795240"/>
              <a:gd name="connsiteX121" fmla="*/ 11116921 w 12641071"/>
              <a:gd name="connsiteY121" fmla="*/ 3285921 h 5795240"/>
              <a:gd name="connsiteX122" fmla="*/ 11050507 w 12641071"/>
              <a:gd name="connsiteY122" fmla="*/ 3289274 h 5795240"/>
              <a:gd name="connsiteX123" fmla="*/ 11006292 w 12641071"/>
              <a:gd name="connsiteY123" fmla="*/ 3287041 h 5795240"/>
              <a:gd name="connsiteX124" fmla="*/ 10937101 w 12641071"/>
              <a:gd name="connsiteY124" fmla="*/ 3297601 h 5795240"/>
              <a:gd name="connsiteX125" fmla="*/ 10144740 w 12641071"/>
              <a:gd name="connsiteY125" fmla="*/ 4089962 h 5795240"/>
              <a:gd name="connsiteX126" fmla="*/ 10130374 w 12641071"/>
              <a:gd name="connsiteY126" fmla="*/ 4184101 h 5795240"/>
              <a:gd name="connsiteX127" fmla="*/ 10130375 w 12641071"/>
              <a:gd name="connsiteY127" fmla="*/ 4184103 h 5795240"/>
              <a:gd name="connsiteX128" fmla="*/ 10130656 w 12641071"/>
              <a:gd name="connsiteY128" fmla="*/ 4185950 h 5795240"/>
              <a:gd name="connsiteX129" fmla="*/ 10138194 w 12641071"/>
              <a:gd name="connsiteY129" fmla="*/ 4335228 h 5795240"/>
              <a:gd name="connsiteX130" fmla="*/ 10137710 w 12641071"/>
              <a:gd name="connsiteY130" fmla="*/ 4344822 h 5795240"/>
              <a:gd name="connsiteX131" fmla="*/ 10133555 w 12641071"/>
              <a:gd name="connsiteY131" fmla="*/ 4427096 h 5795240"/>
              <a:gd name="connsiteX132" fmla="*/ 10129312 w 12641071"/>
              <a:gd name="connsiteY132" fmla="*/ 4399289 h 5795240"/>
              <a:gd name="connsiteX133" fmla="*/ 10126797 w 12641071"/>
              <a:gd name="connsiteY133" fmla="*/ 4349498 h 5795240"/>
              <a:gd name="connsiteX134" fmla="*/ 10126796 w 12641071"/>
              <a:gd name="connsiteY134" fmla="*/ 4349498 h 5795240"/>
              <a:gd name="connsiteX135" fmla="*/ 10129311 w 12641071"/>
              <a:gd name="connsiteY135" fmla="*/ 4399289 h 5795240"/>
              <a:gd name="connsiteX136" fmla="*/ 10133554 w 12641071"/>
              <a:gd name="connsiteY136" fmla="*/ 4427096 h 5795240"/>
              <a:gd name="connsiteX137" fmla="*/ 10130656 w 12641071"/>
              <a:gd name="connsiteY137" fmla="*/ 4484506 h 5795240"/>
              <a:gd name="connsiteX138" fmla="*/ 8678182 w 12641071"/>
              <a:gd name="connsiteY138" fmla="*/ 5795240 h 5795240"/>
              <a:gd name="connsiteX139" fmla="*/ 7467518 w 12641071"/>
              <a:gd name="connsiteY139" fmla="*/ 5151535 h 5795240"/>
              <a:gd name="connsiteX140" fmla="*/ 7419945 w 12641071"/>
              <a:gd name="connsiteY140" fmla="*/ 5073228 h 5795240"/>
              <a:gd name="connsiteX141" fmla="*/ 7394386 w 12641071"/>
              <a:gd name="connsiteY141" fmla="*/ 5031156 h 5795240"/>
              <a:gd name="connsiteX142" fmla="*/ 7367299 w 12641071"/>
              <a:gd name="connsiteY142" fmla="*/ 4974928 h 5795240"/>
              <a:gd name="connsiteX143" fmla="*/ 7332905 w 12641071"/>
              <a:gd name="connsiteY143" fmla="*/ 4903531 h 5795240"/>
              <a:gd name="connsiteX144" fmla="*/ 7320958 w 12641071"/>
              <a:gd name="connsiteY144" fmla="*/ 4870887 h 5795240"/>
              <a:gd name="connsiteX145" fmla="*/ 7322174 w 12641071"/>
              <a:gd name="connsiteY145" fmla="*/ 4872361 h 5795240"/>
              <a:gd name="connsiteX146" fmla="*/ 7362630 w 12641071"/>
              <a:gd name="connsiteY146" fmla="*/ 4938954 h 5795240"/>
              <a:gd name="connsiteX147" fmla="*/ 7380779 w 12641071"/>
              <a:gd name="connsiteY147" fmla="*/ 4976628 h 5795240"/>
              <a:gd name="connsiteX148" fmla="*/ 7391210 w 12641071"/>
              <a:gd name="connsiteY148" fmla="*/ 4977944 h 5795240"/>
              <a:gd name="connsiteX149" fmla="*/ 7380780 w 12641071"/>
              <a:gd name="connsiteY149" fmla="*/ 4976628 h 5795240"/>
              <a:gd name="connsiteX150" fmla="*/ 7362631 w 12641071"/>
              <a:gd name="connsiteY150" fmla="*/ 4938954 h 5795240"/>
              <a:gd name="connsiteX151" fmla="*/ 7322175 w 12641071"/>
              <a:gd name="connsiteY151" fmla="*/ 4872361 h 5795240"/>
              <a:gd name="connsiteX152" fmla="*/ 7320959 w 12641071"/>
              <a:gd name="connsiteY152" fmla="*/ 4870887 h 5795240"/>
              <a:gd name="connsiteX153" fmla="*/ 7283811 w 12641071"/>
              <a:gd name="connsiteY153" fmla="*/ 4769391 h 5795240"/>
              <a:gd name="connsiteX154" fmla="*/ 7272112 w 12641071"/>
              <a:gd name="connsiteY154" fmla="*/ 4718630 h 5795240"/>
              <a:gd name="connsiteX155" fmla="*/ 7272111 w 12641071"/>
              <a:gd name="connsiteY155" fmla="*/ 4718630 h 5795240"/>
              <a:gd name="connsiteX156" fmla="*/ 7283810 w 12641071"/>
              <a:gd name="connsiteY156" fmla="*/ 4769391 h 5795240"/>
              <a:gd name="connsiteX157" fmla="*/ 7320958 w 12641071"/>
              <a:gd name="connsiteY157" fmla="*/ 4870887 h 5795240"/>
              <a:gd name="connsiteX158" fmla="*/ 7223551 w 12641071"/>
              <a:gd name="connsiteY158" fmla="*/ 4752829 h 5795240"/>
              <a:gd name="connsiteX159" fmla="*/ 6652445 w 12641071"/>
              <a:gd name="connsiteY159" fmla="*/ 4516269 h 5795240"/>
              <a:gd name="connsiteX160" fmla="*/ 6200873 w 12641071"/>
              <a:gd name="connsiteY160" fmla="*/ 4654206 h 5795240"/>
              <a:gd name="connsiteX161" fmla="*/ 6088813 w 12641071"/>
              <a:gd name="connsiteY161" fmla="*/ 4746663 h 5795240"/>
              <a:gd name="connsiteX162" fmla="*/ 6043019 w 12641071"/>
              <a:gd name="connsiteY162" fmla="*/ 4807902 h 5795240"/>
              <a:gd name="connsiteX163" fmla="*/ 6043021 w 12641071"/>
              <a:gd name="connsiteY163" fmla="*/ 4807902 h 5795240"/>
              <a:gd name="connsiteX164" fmla="*/ 6023271 w 12641071"/>
              <a:gd name="connsiteY164" fmla="*/ 4834312 h 5795240"/>
              <a:gd name="connsiteX165" fmla="*/ 5970678 w 12641071"/>
              <a:gd name="connsiteY165" fmla="*/ 4892181 h 5795240"/>
              <a:gd name="connsiteX166" fmla="*/ 5982717 w 12641071"/>
              <a:gd name="connsiteY166" fmla="*/ 4872361 h 5795240"/>
              <a:gd name="connsiteX167" fmla="*/ 5970675 w 12641071"/>
              <a:gd name="connsiteY167" fmla="*/ 4892181 h 5795240"/>
              <a:gd name="connsiteX168" fmla="*/ 5935320 w 12641071"/>
              <a:gd name="connsiteY168" fmla="*/ 4931081 h 5795240"/>
              <a:gd name="connsiteX169" fmla="*/ 4971763 w 12641071"/>
              <a:gd name="connsiteY169" fmla="*/ 5330200 h 5795240"/>
              <a:gd name="connsiteX170" fmla="*/ 3716172 w 12641071"/>
              <a:gd name="connsiteY170" fmla="*/ 4497938 h 5795240"/>
              <a:gd name="connsiteX171" fmla="*/ 3710773 w 12641071"/>
              <a:gd name="connsiteY171" fmla="*/ 4483182 h 5795240"/>
              <a:gd name="connsiteX172" fmla="*/ 3710773 w 12641071"/>
              <a:gd name="connsiteY172" fmla="*/ 4483181 h 5795240"/>
              <a:gd name="connsiteX173" fmla="*/ 3674984 w 12641071"/>
              <a:gd name="connsiteY173" fmla="*/ 4385402 h 5795240"/>
              <a:gd name="connsiteX174" fmla="*/ 3670349 w 12641071"/>
              <a:gd name="connsiteY174" fmla="*/ 4372742 h 5795240"/>
              <a:gd name="connsiteX175" fmla="*/ 3659438 w 12641071"/>
              <a:gd name="connsiteY175" fmla="*/ 4330309 h 5795240"/>
              <a:gd name="connsiteX176" fmla="*/ 3672084 w 12641071"/>
              <a:gd name="connsiteY176" fmla="*/ 4353606 h 5795240"/>
              <a:gd name="connsiteX177" fmla="*/ 3659440 w 12641071"/>
              <a:gd name="connsiteY177" fmla="*/ 4330309 h 5795240"/>
              <a:gd name="connsiteX178" fmla="*/ 3613217 w 12641071"/>
              <a:gd name="connsiteY178" fmla="*/ 4245153 h 5795240"/>
              <a:gd name="connsiteX179" fmla="*/ 3083792 w 12641071"/>
              <a:gd name="connsiteY179" fmla="*/ 3963660 h 5795240"/>
              <a:gd name="connsiteX180" fmla="*/ 2835272 w 12641071"/>
              <a:gd name="connsiteY180" fmla="*/ 4013833 h 5795240"/>
              <a:gd name="connsiteX181" fmla="*/ 2820214 w 12641071"/>
              <a:gd name="connsiteY181" fmla="*/ 4022007 h 5795240"/>
              <a:gd name="connsiteX182" fmla="*/ 2820212 w 12641071"/>
              <a:gd name="connsiteY182" fmla="*/ 4022008 h 5795240"/>
              <a:gd name="connsiteX183" fmla="*/ 2820206 w 12641071"/>
              <a:gd name="connsiteY183" fmla="*/ 4022011 h 5795240"/>
              <a:gd name="connsiteX184" fmla="*/ 2813481 w 12641071"/>
              <a:gd name="connsiteY184" fmla="*/ 4027041 h 5795240"/>
              <a:gd name="connsiteX185" fmla="*/ 2762875 w 12641071"/>
              <a:gd name="connsiteY185" fmla="*/ 4057784 h 5795240"/>
              <a:gd name="connsiteX186" fmla="*/ 2762878 w 12641071"/>
              <a:gd name="connsiteY186" fmla="*/ 4057784 h 5795240"/>
              <a:gd name="connsiteX187" fmla="*/ 2694694 w 12641071"/>
              <a:gd name="connsiteY187" fmla="*/ 4099208 h 5795240"/>
              <a:gd name="connsiteX188" fmla="*/ 2726822 w 12641071"/>
              <a:gd name="connsiteY188" fmla="*/ 4072700 h 5795240"/>
              <a:gd name="connsiteX189" fmla="*/ 2757719 w 12641071"/>
              <a:gd name="connsiteY189" fmla="*/ 4055929 h 5795240"/>
              <a:gd name="connsiteX190" fmla="*/ 2757718 w 12641071"/>
              <a:gd name="connsiteY190" fmla="*/ 4055928 h 5795240"/>
              <a:gd name="connsiteX191" fmla="*/ 2726820 w 12641071"/>
              <a:gd name="connsiteY191" fmla="*/ 4072700 h 5795240"/>
              <a:gd name="connsiteX192" fmla="*/ 2694692 w 12641071"/>
              <a:gd name="connsiteY192" fmla="*/ 4099208 h 5795240"/>
              <a:gd name="connsiteX193" fmla="*/ 2664698 w 12641071"/>
              <a:gd name="connsiteY193" fmla="*/ 4117431 h 5795240"/>
              <a:gd name="connsiteX194" fmla="*/ 1804544 w 12641071"/>
              <a:gd name="connsiteY194" fmla="*/ 4335229 h 5795240"/>
              <a:gd name="connsiteX195" fmla="*/ 0 w 12641071"/>
              <a:gd name="connsiteY195" fmla="*/ 2530685 h 5795240"/>
              <a:gd name="connsiteX196" fmla="*/ 1804544 w 12641071"/>
              <a:gd name="connsiteY196" fmla="*/ 726143 h 5795240"/>
              <a:gd name="connsiteX197" fmla="*/ 3080549 w 12641071"/>
              <a:gd name="connsiteY197" fmla="*/ 1254682 h 5795240"/>
              <a:gd name="connsiteX198" fmla="*/ 3268676 w 12641071"/>
              <a:gd name="connsiteY198" fmla="*/ 1461167 h 5795240"/>
              <a:gd name="connsiteX199" fmla="*/ 3565826 w 12641071"/>
              <a:gd name="connsiteY199" fmla="*/ 1551935 h 5795240"/>
              <a:gd name="connsiteX200" fmla="*/ 4086504 w 12641071"/>
              <a:gd name="connsiteY200" fmla="*/ 1127574 h 5795240"/>
              <a:gd name="connsiteX201" fmla="*/ 4103078 w 12641071"/>
              <a:gd name="connsiteY201" fmla="*/ 1004204 h 5795240"/>
              <a:gd name="connsiteX202" fmla="*/ 5215874 w 12641071"/>
              <a:gd name="connsiteY20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321550 w 12641071"/>
              <a:gd name="connsiteY31" fmla="*/ 948224 h 5795240"/>
              <a:gd name="connsiteX32" fmla="*/ 6295696 w 12641071"/>
              <a:gd name="connsiteY32" fmla="*/ 825653 h 5795240"/>
              <a:gd name="connsiteX33" fmla="*/ 6287839 w 12641071"/>
              <a:gd name="connsiteY33" fmla="*/ 801938 h 5795240"/>
              <a:gd name="connsiteX34" fmla="*/ 6284151 w 12641071"/>
              <a:gd name="connsiteY34" fmla="*/ 785941 h 5795240"/>
              <a:gd name="connsiteX35" fmla="*/ 6274009 w 12641071"/>
              <a:gd name="connsiteY35" fmla="*/ 760197 h 5795240"/>
              <a:gd name="connsiteX36" fmla="*/ 6256852 w 12641071"/>
              <a:gd name="connsiteY36" fmla="*/ 708420 h 5795240"/>
              <a:gd name="connsiteX37" fmla="*/ 6234035 w 12641071"/>
              <a:gd name="connsiteY37" fmla="*/ 658746 h 5795240"/>
              <a:gd name="connsiteX38" fmla="*/ 6224136 w 12641071"/>
              <a:gd name="connsiteY38" fmla="*/ 633624 h 5795240"/>
              <a:gd name="connsiteX39" fmla="*/ 6215965 w 12641071"/>
              <a:gd name="connsiteY39" fmla="*/ 619406 h 5795240"/>
              <a:gd name="connsiteX40" fmla="*/ 6205824 w 12641071"/>
              <a:gd name="connsiteY40" fmla="*/ 597325 h 5795240"/>
              <a:gd name="connsiteX41" fmla="*/ 6143427 w 12641071"/>
              <a:gd name="connsiteY41" fmla="*/ 493200 h 5795240"/>
              <a:gd name="connsiteX42" fmla="*/ 6143408 w 12641071"/>
              <a:gd name="connsiteY42" fmla="*/ 493167 h 5795240"/>
              <a:gd name="connsiteX43" fmla="*/ 6105193 w 12641071"/>
              <a:gd name="connsiteY43" fmla="*/ 442067 h 5795240"/>
              <a:gd name="connsiteX44" fmla="*/ 6141460 w 12641071"/>
              <a:gd name="connsiteY44" fmla="*/ 475027 h 5795240"/>
              <a:gd name="connsiteX45" fmla="*/ 6788665 w 12641071"/>
              <a:gd name="connsiteY45" fmla="*/ 707369 h 5795240"/>
              <a:gd name="connsiteX46" fmla="*/ 7184710 w 12641071"/>
              <a:gd name="connsiteY46" fmla="*/ 627411 h 5795240"/>
              <a:gd name="connsiteX47" fmla="*/ 7264545 w 12641071"/>
              <a:gd name="connsiteY47" fmla="*/ 588952 h 5795240"/>
              <a:gd name="connsiteX48" fmla="*/ 7213686 w 12641071"/>
              <a:gd name="connsiteY48" fmla="*/ 626983 h 5795240"/>
              <a:gd name="connsiteX49" fmla="*/ 7128319 w 12641071"/>
              <a:gd name="connsiteY49" fmla="*/ 705504 h 5795240"/>
              <a:gd name="connsiteX50" fmla="*/ 7083110 w 12641071"/>
              <a:gd name="connsiteY50" fmla="*/ 757072 h 5795240"/>
              <a:gd name="connsiteX51" fmla="*/ 7083111 w 12641071"/>
              <a:gd name="connsiteY51" fmla="*/ 757072 h 5795240"/>
              <a:gd name="connsiteX52" fmla="*/ 7128319 w 12641071"/>
              <a:gd name="connsiteY52" fmla="*/ 705506 h 5795240"/>
              <a:gd name="connsiteX53" fmla="*/ 7213686 w 12641071"/>
              <a:gd name="connsiteY53" fmla="*/ 626984 h 5795240"/>
              <a:gd name="connsiteX54" fmla="*/ 7264545 w 12641071"/>
              <a:gd name="connsiteY54" fmla="*/ 588953 h 5795240"/>
              <a:gd name="connsiteX55" fmla="*/ 7273651 w 12641071"/>
              <a:gd name="connsiteY55" fmla="*/ 584566 h 5795240"/>
              <a:gd name="connsiteX56" fmla="*/ 7314851 w 12641071"/>
              <a:gd name="connsiteY56" fmla="*/ 559537 h 5795240"/>
              <a:gd name="connsiteX57" fmla="*/ 7354131 w 12641071"/>
              <a:gd name="connsiteY57" fmla="*/ 565467 h 5795240"/>
              <a:gd name="connsiteX58" fmla="*/ 7429608 w 12641071"/>
              <a:gd name="connsiteY58" fmla="*/ 586051 h 5795240"/>
              <a:gd name="connsiteX59" fmla="*/ 7429611 w 12641071"/>
              <a:gd name="connsiteY59" fmla="*/ 586050 h 5795240"/>
              <a:gd name="connsiteX60" fmla="*/ 7354132 w 12641071"/>
              <a:gd name="connsiteY60" fmla="*/ 565465 h 5795240"/>
              <a:gd name="connsiteX61" fmla="*/ 7314853 w 12641071"/>
              <a:gd name="connsiteY61" fmla="*/ 559536 h 5795240"/>
              <a:gd name="connsiteX62" fmla="*/ 7314851 w 12641071"/>
              <a:gd name="connsiteY62" fmla="*/ 559537 h 5795240"/>
              <a:gd name="connsiteX63" fmla="*/ 7314849 w 12641071"/>
              <a:gd name="connsiteY63" fmla="*/ 559537 h 5795240"/>
              <a:gd name="connsiteX64" fmla="*/ 7273651 w 12641071"/>
              <a:gd name="connsiteY64" fmla="*/ 584565 h 5795240"/>
              <a:gd name="connsiteX65" fmla="*/ 7264545 w 12641071"/>
              <a:gd name="connsiteY65" fmla="*/ 588952 h 5795240"/>
              <a:gd name="connsiteX66" fmla="*/ 7296407 w 12641071"/>
              <a:gd name="connsiteY66" fmla="*/ 565126 h 5795240"/>
              <a:gd name="connsiteX67" fmla="*/ 7307447 w 12641071"/>
              <a:gd name="connsiteY67" fmla="*/ 558419 h 5795240"/>
              <a:gd name="connsiteX68" fmla="*/ 7307450 w 12641071"/>
              <a:gd name="connsiteY68" fmla="*/ 558419 h 5795240"/>
              <a:gd name="connsiteX69" fmla="*/ 7385004 w 12641071"/>
              <a:gd name="connsiteY69" fmla="*/ 511303 h 5795240"/>
              <a:gd name="connsiteX70" fmla="*/ 7391626 w 12641071"/>
              <a:gd name="connsiteY70" fmla="*/ 508114 h 5795240"/>
              <a:gd name="connsiteX71" fmla="*/ 7391631 w 12641071"/>
              <a:gd name="connsiteY71" fmla="*/ 508110 h 5795240"/>
              <a:gd name="connsiteX72" fmla="*/ 7478934 w 12641071"/>
              <a:gd name="connsiteY72" fmla="*/ 466053 h 5795240"/>
              <a:gd name="connsiteX73" fmla="*/ 7897193 w 12641071"/>
              <a:gd name="connsiteY73" fmla="*/ 381611 h 5795240"/>
              <a:gd name="connsiteX74" fmla="*/ 8788216 w 12641071"/>
              <a:gd name="connsiteY74" fmla="*/ 855364 h 5795240"/>
              <a:gd name="connsiteX75" fmla="*/ 8832362 w 12641071"/>
              <a:gd name="connsiteY75" fmla="*/ 928030 h 5795240"/>
              <a:gd name="connsiteX76" fmla="*/ 8832362 w 12641071"/>
              <a:gd name="connsiteY76" fmla="*/ 928033 h 5795240"/>
              <a:gd name="connsiteX77" fmla="*/ 8842040 w 12641071"/>
              <a:gd name="connsiteY77" fmla="*/ 943961 h 5795240"/>
              <a:gd name="connsiteX78" fmla="*/ 8856144 w 12641071"/>
              <a:gd name="connsiteY78" fmla="*/ 973241 h 5795240"/>
              <a:gd name="connsiteX79" fmla="*/ 8856145 w 12641071"/>
              <a:gd name="connsiteY79" fmla="*/ 973241 h 5795240"/>
              <a:gd name="connsiteX80" fmla="*/ 8878117 w 12641071"/>
              <a:gd name="connsiteY80" fmla="*/ 1018851 h 5795240"/>
              <a:gd name="connsiteX81" fmla="*/ 8877719 w 12641071"/>
              <a:gd name="connsiteY81" fmla="*/ 1018369 h 5795240"/>
              <a:gd name="connsiteX82" fmla="*/ 8853250 w 12641071"/>
              <a:gd name="connsiteY82" fmla="*/ 973288 h 5795240"/>
              <a:gd name="connsiteX83" fmla="*/ 8853249 w 12641071"/>
              <a:gd name="connsiteY83" fmla="*/ 973288 h 5795240"/>
              <a:gd name="connsiteX84" fmla="*/ 8853248 w 12641071"/>
              <a:gd name="connsiteY84" fmla="*/ 973287 h 5795240"/>
              <a:gd name="connsiteX85" fmla="*/ 8849677 w 12641071"/>
              <a:gd name="connsiteY85" fmla="*/ 973341 h 5795240"/>
              <a:gd name="connsiteX86" fmla="*/ 8641543 w 12641071"/>
              <a:gd name="connsiteY86" fmla="*/ 916577 h 5795240"/>
              <a:gd name="connsiteX87" fmla="*/ 8641545 w 12641071"/>
              <a:gd name="connsiteY87" fmla="*/ 916580 h 5795240"/>
              <a:gd name="connsiteX88" fmla="*/ 8849676 w 12641071"/>
              <a:gd name="connsiteY88" fmla="*/ 973343 h 5795240"/>
              <a:gd name="connsiteX89" fmla="*/ 8853248 w 12641071"/>
              <a:gd name="connsiteY89" fmla="*/ 973288 h 5795240"/>
              <a:gd name="connsiteX90" fmla="*/ 8877719 w 12641071"/>
              <a:gd name="connsiteY90" fmla="*/ 1018371 h 5795240"/>
              <a:gd name="connsiteX91" fmla="*/ 8878116 w 12641071"/>
              <a:gd name="connsiteY91" fmla="*/ 1018851 h 5795240"/>
              <a:gd name="connsiteX92" fmla="*/ 8887288 w 12641071"/>
              <a:gd name="connsiteY92" fmla="*/ 1037892 h 5795240"/>
              <a:gd name="connsiteX93" fmla="*/ 8949899 w 12641071"/>
              <a:gd name="connsiteY93" fmla="*/ 1239592 h 5795240"/>
              <a:gd name="connsiteX94" fmla="*/ 8968437 w 12641071"/>
              <a:gd name="connsiteY94" fmla="*/ 1423482 h 5795240"/>
              <a:gd name="connsiteX95" fmla="*/ 8949899 w 12641071"/>
              <a:gd name="connsiteY95" fmla="*/ 1239591 h 5795240"/>
              <a:gd name="connsiteX96" fmla="*/ 8887288 w 12641071"/>
              <a:gd name="connsiteY96" fmla="*/ 1037890 h 5795240"/>
              <a:gd name="connsiteX97" fmla="*/ 8878116 w 12641071"/>
              <a:gd name="connsiteY97" fmla="*/ 1018851 h 5795240"/>
              <a:gd name="connsiteX98" fmla="*/ 8931285 w 12641071"/>
              <a:gd name="connsiteY98" fmla="*/ 1083292 h 5795240"/>
              <a:gd name="connsiteX99" fmla="*/ 9241478 w 12641071"/>
              <a:gd name="connsiteY99" fmla="*/ 1211778 h 5795240"/>
              <a:gd name="connsiteX100" fmla="*/ 9605238 w 12641071"/>
              <a:gd name="connsiteY100" fmla="*/ 1018369 h 5795240"/>
              <a:gd name="connsiteX101" fmla="*/ 9636247 w 12641071"/>
              <a:gd name="connsiteY101" fmla="*/ 961241 h 5795240"/>
              <a:gd name="connsiteX102" fmla="*/ 9641995 w 12641071"/>
              <a:gd name="connsiteY102" fmla="*/ 961152 h 5795240"/>
              <a:gd name="connsiteX103" fmla="*/ 9584939 w 12641071"/>
              <a:gd name="connsiteY103" fmla="*/ 1079594 h 5795240"/>
              <a:gd name="connsiteX104" fmla="*/ 9546257 w 12641071"/>
              <a:gd name="connsiteY104" fmla="*/ 1204206 h 5795240"/>
              <a:gd name="connsiteX105" fmla="*/ 9584939 w 12641071"/>
              <a:gd name="connsiteY105" fmla="*/ 1079596 h 5795240"/>
              <a:gd name="connsiteX106" fmla="*/ 9641995 w 12641071"/>
              <a:gd name="connsiteY106" fmla="*/ 961153 h 5795240"/>
              <a:gd name="connsiteX107" fmla="*/ 9653069 w 12641071"/>
              <a:gd name="connsiteY107" fmla="*/ 960983 h 5795240"/>
              <a:gd name="connsiteX108" fmla="*/ 9801564 w 12641071"/>
              <a:gd name="connsiteY108" fmla="*/ 1196828 h 5795240"/>
              <a:gd name="connsiteX109" fmla="*/ 9801566 w 12641071"/>
              <a:gd name="connsiteY109" fmla="*/ 1196828 h 5795240"/>
              <a:gd name="connsiteX110" fmla="*/ 9653070 w 12641071"/>
              <a:gd name="connsiteY110" fmla="*/ 960982 h 5795240"/>
              <a:gd name="connsiteX111" fmla="*/ 9641996 w 12641071"/>
              <a:gd name="connsiteY111" fmla="*/ 961152 h 5795240"/>
              <a:gd name="connsiteX112" fmla="*/ 9651917 w 12641071"/>
              <a:gd name="connsiteY112" fmla="*/ 940556 h 5795240"/>
              <a:gd name="connsiteX113" fmla="*/ 11050508 w 12641071"/>
              <a:gd name="connsiteY113" fmla="*/ 108150 h 5795240"/>
              <a:gd name="connsiteX114" fmla="*/ 12641071 w 12641071"/>
              <a:gd name="connsiteY114" fmla="*/ 1698711 h 5795240"/>
              <a:gd name="connsiteX115" fmla="*/ 11371062 w 12641071"/>
              <a:gd name="connsiteY115" fmla="*/ 3256960 h 5795240"/>
              <a:gd name="connsiteX116" fmla="*/ 11215953 w 12641071"/>
              <a:gd name="connsiteY116" fmla="*/ 3280632 h 5795240"/>
              <a:gd name="connsiteX117" fmla="*/ 11142318 w 12641071"/>
              <a:gd name="connsiteY117" fmla="*/ 3276914 h 5795240"/>
              <a:gd name="connsiteX118" fmla="*/ 11215952 w 12641071"/>
              <a:gd name="connsiteY118" fmla="*/ 3280632 h 5795240"/>
              <a:gd name="connsiteX119" fmla="*/ 11213133 w 12641071"/>
              <a:gd name="connsiteY119" fmla="*/ 3281062 h 5795240"/>
              <a:gd name="connsiteX120" fmla="*/ 11116921 w 12641071"/>
              <a:gd name="connsiteY120" fmla="*/ 3285921 h 5795240"/>
              <a:gd name="connsiteX121" fmla="*/ 11050507 w 12641071"/>
              <a:gd name="connsiteY121" fmla="*/ 3289274 h 5795240"/>
              <a:gd name="connsiteX122" fmla="*/ 11006292 w 12641071"/>
              <a:gd name="connsiteY122" fmla="*/ 3287041 h 5795240"/>
              <a:gd name="connsiteX123" fmla="*/ 10937101 w 12641071"/>
              <a:gd name="connsiteY123" fmla="*/ 3297601 h 5795240"/>
              <a:gd name="connsiteX124" fmla="*/ 10144740 w 12641071"/>
              <a:gd name="connsiteY124" fmla="*/ 4089962 h 5795240"/>
              <a:gd name="connsiteX125" fmla="*/ 10130374 w 12641071"/>
              <a:gd name="connsiteY125" fmla="*/ 4184101 h 5795240"/>
              <a:gd name="connsiteX126" fmla="*/ 10130375 w 12641071"/>
              <a:gd name="connsiteY126" fmla="*/ 4184103 h 5795240"/>
              <a:gd name="connsiteX127" fmla="*/ 10130656 w 12641071"/>
              <a:gd name="connsiteY127" fmla="*/ 4185950 h 5795240"/>
              <a:gd name="connsiteX128" fmla="*/ 10138194 w 12641071"/>
              <a:gd name="connsiteY128" fmla="*/ 4335228 h 5795240"/>
              <a:gd name="connsiteX129" fmla="*/ 10137710 w 12641071"/>
              <a:gd name="connsiteY129" fmla="*/ 4344822 h 5795240"/>
              <a:gd name="connsiteX130" fmla="*/ 10133555 w 12641071"/>
              <a:gd name="connsiteY130" fmla="*/ 4427096 h 5795240"/>
              <a:gd name="connsiteX131" fmla="*/ 10129312 w 12641071"/>
              <a:gd name="connsiteY131" fmla="*/ 4399289 h 5795240"/>
              <a:gd name="connsiteX132" fmla="*/ 10126797 w 12641071"/>
              <a:gd name="connsiteY132" fmla="*/ 4349498 h 5795240"/>
              <a:gd name="connsiteX133" fmla="*/ 10126796 w 12641071"/>
              <a:gd name="connsiteY133" fmla="*/ 4349498 h 5795240"/>
              <a:gd name="connsiteX134" fmla="*/ 10129311 w 12641071"/>
              <a:gd name="connsiteY134" fmla="*/ 4399289 h 5795240"/>
              <a:gd name="connsiteX135" fmla="*/ 10133554 w 12641071"/>
              <a:gd name="connsiteY135" fmla="*/ 4427096 h 5795240"/>
              <a:gd name="connsiteX136" fmla="*/ 10130656 w 12641071"/>
              <a:gd name="connsiteY136" fmla="*/ 4484506 h 5795240"/>
              <a:gd name="connsiteX137" fmla="*/ 8678182 w 12641071"/>
              <a:gd name="connsiteY137" fmla="*/ 5795240 h 5795240"/>
              <a:gd name="connsiteX138" fmla="*/ 7467518 w 12641071"/>
              <a:gd name="connsiteY138" fmla="*/ 5151535 h 5795240"/>
              <a:gd name="connsiteX139" fmla="*/ 7419945 w 12641071"/>
              <a:gd name="connsiteY139" fmla="*/ 5073228 h 5795240"/>
              <a:gd name="connsiteX140" fmla="*/ 7394386 w 12641071"/>
              <a:gd name="connsiteY140" fmla="*/ 5031156 h 5795240"/>
              <a:gd name="connsiteX141" fmla="*/ 7367299 w 12641071"/>
              <a:gd name="connsiteY141" fmla="*/ 4974928 h 5795240"/>
              <a:gd name="connsiteX142" fmla="*/ 7332905 w 12641071"/>
              <a:gd name="connsiteY142" fmla="*/ 4903531 h 5795240"/>
              <a:gd name="connsiteX143" fmla="*/ 7320958 w 12641071"/>
              <a:gd name="connsiteY143" fmla="*/ 4870887 h 5795240"/>
              <a:gd name="connsiteX144" fmla="*/ 7322174 w 12641071"/>
              <a:gd name="connsiteY144" fmla="*/ 4872361 h 5795240"/>
              <a:gd name="connsiteX145" fmla="*/ 7362630 w 12641071"/>
              <a:gd name="connsiteY145" fmla="*/ 4938954 h 5795240"/>
              <a:gd name="connsiteX146" fmla="*/ 7380779 w 12641071"/>
              <a:gd name="connsiteY146" fmla="*/ 4976628 h 5795240"/>
              <a:gd name="connsiteX147" fmla="*/ 7391210 w 12641071"/>
              <a:gd name="connsiteY147" fmla="*/ 4977944 h 5795240"/>
              <a:gd name="connsiteX148" fmla="*/ 7380780 w 12641071"/>
              <a:gd name="connsiteY148" fmla="*/ 4976628 h 5795240"/>
              <a:gd name="connsiteX149" fmla="*/ 7362631 w 12641071"/>
              <a:gd name="connsiteY149" fmla="*/ 4938954 h 5795240"/>
              <a:gd name="connsiteX150" fmla="*/ 7322175 w 12641071"/>
              <a:gd name="connsiteY150" fmla="*/ 4872361 h 5795240"/>
              <a:gd name="connsiteX151" fmla="*/ 7320959 w 12641071"/>
              <a:gd name="connsiteY151" fmla="*/ 4870887 h 5795240"/>
              <a:gd name="connsiteX152" fmla="*/ 7283811 w 12641071"/>
              <a:gd name="connsiteY152" fmla="*/ 4769391 h 5795240"/>
              <a:gd name="connsiteX153" fmla="*/ 7272112 w 12641071"/>
              <a:gd name="connsiteY153" fmla="*/ 4718630 h 5795240"/>
              <a:gd name="connsiteX154" fmla="*/ 7272111 w 12641071"/>
              <a:gd name="connsiteY154" fmla="*/ 4718630 h 5795240"/>
              <a:gd name="connsiteX155" fmla="*/ 7283810 w 12641071"/>
              <a:gd name="connsiteY155" fmla="*/ 4769391 h 5795240"/>
              <a:gd name="connsiteX156" fmla="*/ 7320958 w 12641071"/>
              <a:gd name="connsiteY156" fmla="*/ 4870887 h 5795240"/>
              <a:gd name="connsiteX157" fmla="*/ 7223551 w 12641071"/>
              <a:gd name="connsiteY157" fmla="*/ 4752829 h 5795240"/>
              <a:gd name="connsiteX158" fmla="*/ 6652445 w 12641071"/>
              <a:gd name="connsiteY158" fmla="*/ 4516269 h 5795240"/>
              <a:gd name="connsiteX159" fmla="*/ 6200873 w 12641071"/>
              <a:gd name="connsiteY159" fmla="*/ 4654206 h 5795240"/>
              <a:gd name="connsiteX160" fmla="*/ 6088813 w 12641071"/>
              <a:gd name="connsiteY160" fmla="*/ 4746663 h 5795240"/>
              <a:gd name="connsiteX161" fmla="*/ 6043019 w 12641071"/>
              <a:gd name="connsiteY161" fmla="*/ 4807902 h 5795240"/>
              <a:gd name="connsiteX162" fmla="*/ 6043021 w 12641071"/>
              <a:gd name="connsiteY162" fmla="*/ 4807902 h 5795240"/>
              <a:gd name="connsiteX163" fmla="*/ 6023271 w 12641071"/>
              <a:gd name="connsiteY163" fmla="*/ 4834312 h 5795240"/>
              <a:gd name="connsiteX164" fmla="*/ 5970678 w 12641071"/>
              <a:gd name="connsiteY164" fmla="*/ 4892181 h 5795240"/>
              <a:gd name="connsiteX165" fmla="*/ 5982717 w 12641071"/>
              <a:gd name="connsiteY165" fmla="*/ 4872361 h 5795240"/>
              <a:gd name="connsiteX166" fmla="*/ 5970675 w 12641071"/>
              <a:gd name="connsiteY166" fmla="*/ 4892181 h 5795240"/>
              <a:gd name="connsiteX167" fmla="*/ 5935320 w 12641071"/>
              <a:gd name="connsiteY167" fmla="*/ 4931081 h 5795240"/>
              <a:gd name="connsiteX168" fmla="*/ 4971763 w 12641071"/>
              <a:gd name="connsiteY168" fmla="*/ 5330200 h 5795240"/>
              <a:gd name="connsiteX169" fmla="*/ 3716172 w 12641071"/>
              <a:gd name="connsiteY169" fmla="*/ 4497938 h 5795240"/>
              <a:gd name="connsiteX170" fmla="*/ 3710773 w 12641071"/>
              <a:gd name="connsiteY170" fmla="*/ 4483182 h 5795240"/>
              <a:gd name="connsiteX171" fmla="*/ 3710773 w 12641071"/>
              <a:gd name="connsiteY171" fmla="*/ 4483181 h 5795240"/>
              <a:gd name="connsiteX172" fmla="*/ 3674984 w 12641071"/>
              <a:gd name="connsiteY172" fmla="*/ 4385402 h 5795240"/>
              <a:gd name="connsiteX173" fmla="*/ 3670349 w 12641071"/>
              <a:gd name="connsiteY173" fmla="*/ 4372742 h 5795240"/>
              <a:gd name="connsiteX174" fmla="*/ 3659438 w 12641071"/>
              <a:gd name="connsiteY174" fmla="*/ 4330309 h 5795240"/>
              <a:gd name="connsiteX175" fmla="*/ 3672084 w 12641071"/>
              <a:gd name="connsiteY175" fmla="*/ 4353606 h 5795240"/>
              <a:gd name="connsiteX176" fmla="*/ 3659440 w 12641071"/>
              <a:gd name="connsiteY176" fmla="*/ 4330309 h 5795240"/>
              <a:gd name="connsiteX177" fmla="*/ 3613217 w 12641071"/>
              <a:gd name="connsiteY177" fmla="*/ 4245153 h 5795240"/>
              <a:gd name="connsiteX178" fmla="*/ 3083792 w 12641071"/>
              <a:gd name="connsiteY178" fmla="*/ 3963660 h 5795240"/>
              <a:gd name="connsiteX179" fmla="*/ 2835272 w 12641071"/>
              <a:gd name="connsiteY179" fmla="*/ 4013833 h 5795240"/>
              <a:gd name="connsiteX180" fmla="*/ 2820214 w 12641071"/>
              <a:gd name="connsiteY180" fmla="*/ 4022007 h 5795240"/>
              <a:gd name="connsiteX181" fmla="*/ 2820212 w 12641071"/>
              <a:gd name="connsiteY181" fmla="*/ 4022008 h 5795240"/>
              <a:gd name="connsiteX182" fmla="*/ 2820206 w 12641071"/>
              <a:gd name="connsiteY182" fmla="*/ 4022011 h 5795240"/>
              <a:gd name="connsiteX183" fmla="*/ 2813481 w 12641071"/>
              <a:gd name="connsiteY183" fmla="*/ 4027041 h 5795240"/>
              <a:gd name="connsiteX184" fmla="*/ 2762875 w 12641071"/>
              <a:gd name="connsiteY184" fmla="*/ 4057784 h 5795240"/>
              <a:gd name="connsiteX185" fmla="*/ 2762878 w 12641071"/>
              <a:gd name="connsiteY185" fmla="*/ 4057784 h 5795240"/>
              <a:gd name="connsiteX186" fmla="*/ 2694694 w 12641071"/>
              <a:gd name="connsiteY186" fmla="*/ 4099208 h 5795240"/>
              <a:gd name="connsiteX187" fmla="*/ 2726822 w 12641071"/>
              <a:gd name="connsiteY187" fmla="*/ 4072700 h 5795240"/>
              <a:gd name="connsiteX188" fmla="*/ 2757719 w 12641071"/>
              <a:gd name="connsiteY188" fmla="*/ 4055929 h 5795240"/>
              <a:gd name="connsiteX189" fmla="*/ 2757718 w 12641071"/>
              <a:gd name="connsiteY189" fmla="*/ 4055928 h 5795240"/>
              <a:gd name="connsiteX190" fmla="*/ 2726820 w 12641071"/>
              <a:gd name="connsiteY190" fmla="*/ 4072700 h 5795240"/>
              <a:gd name="connsiteX191" fmla="*/ 2694692 w 12641071"/>
              <a:gd name="connsiteY191" fmla="*/ 4099208 h 5795240"/>
              <a:gd name="connsiteX192" fmla="*/ 2664698 w 12641071"/>
              <a:gd name="connsiteY192" fmla="*/ 4117431 h 5795240"/>
              <a:gd name="connsiteX193" fmla="*/ 1804544 w 12641071"/>
              <a:gd name="connsiteY193" fmla="*/ 4335229 h 5795240"/>
              <a:gd name="connsiteX194" fmla="*/ 0 w 12641071"/>
              <a:gd name="connsiteY194" fmla="*/ 2530685 h 5795240"/>
              <a:gd name="connsiteX195" fmla="*/ 1804544 w 12641071"/>
              <a:gd name="connsiteY195" fmla="*/ 726143 h 5795240"/>
              <a:gd name="connsiteX196" fmla="*/ 3080549 w 12641071"/>
              <a:gd name="connsiteY196" fmla="*/ 1254682 h 5795240"/>
              <a:gd name="connsiteX197" fmla="*/ 3268676 w 12641071"/>
              <a:gd name="connsiteY197" fmla="*/ 1461167 h 5795240"/>
              <a:gd name="connsiteX198" fmla="*/ 3565826 w 12641071"/>
              <a:gd name="connsiteY198" fmla="*/ 1551935 h 5795240"/>
              <a:gd name="connsiteX199" fmla="*/ 4086504 w 12641071"/>
              <a:gd name="connsiteY199" fmla="*/ 1127574 h 5795240"/>
              <a:gd name="connsiteX200" fmla="*/ 4103078 w 12641071"/>
              <a:gd name="connsiteY200" fmla="*/ 1004204 h 5795240"/>
              <a:gd name="connsiteX201" fmla="*/ 5215874 w 12641071"/>
              <a:gd name="connsiteY20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84151 w 12641071"/>
              <a:gd name="connsiteY33" fmla="*/ 785941 h 5795240"/>
              <a:gd name="connsiteX34" fmla="*/ 6274009 w 12641071"/>
              <a:gd name="connsiteY34" fmla="*/ 760197 h 5795240"/>
              <a:gd name="connsiteX35" fmla="*/ 6256852 w 12641071"/>
              <a:gd name="connsiteY35" fmla="*/ 708420 h 5795240"/>
              <a:gd name="connsiteX36" fmla="*/ 6234035 w 12641071"/>
              <a:gd name="connsiteY36" fmla="*/ 658746 h 5795240"/>
              <a:gd name="connsiteX37" fmla="*/ 6224136 w 12641071"/>
              <a:gd name="connsiteY37" fmla="*/ 633624 h 5795240"/>
              <a:gd name="connsiteX38" fmla="*/ 6215965 w 12641071"/>
              <a:gd name="connsiteY38" fmla="*/ 619406 h 5795240"/>
              <a:gd name="connsiteX39" fmla="*/ 6205824 w 12641071"/>
              <a:gd name="connsiteY39" fmla="*/ 597325 h 5795240"/>
              <a:gd name="connsiteX40" fmla="*/ 6143427 w 12641071"/>
              <a:gd name="connsiteY40" fmla="*/ 493200 h 5795240"/>
              <a:gd name="connsiteX41" fmla="*/ 6143408 w 12641071"/>
              <a:gd name="connsiteY41" fmla="*/ 493167 h 5795240"/>
              <a:gd name="connsiteX42" fmla="*/ 6105193 w 12641071"/>
              <a:gd name="connsiteY42" fmla="*/ 442067 h 5795240"/>
              <a:gd name="connsiteX43" fmla="*/ 6141460 w 12641071"/>
              <a:gd name="connsiteY43" fmla="*/ 475027 h 5795240"/>
              <a:gd name="connsiteX44" fmla="*/ 6788665 w 12641071"/>
              <a:gd name="connsiteY44" fmla="*/ 707369 h 5795240"/>
              <a:gd name="connsiteX45" fmla="*/ 7184710 w 12641071"/>
              <a:gd name="connsiteY45" fmla="*/ 627411 h 5795240"/>
              <a:gd name="connsiteX46" fmla="*/ 7264545 w 12641071"/>
              <a:gd name="connsiteY46" fmla="*/ 588952 h 5795240"/>
              <a:gd name="connsiteX47" fmla="*/ 7213686 w 12641071"/>
              <a:gd name="connsiteY47" fmla="*/ 626983 h 5795240"/>
              <a:gd name="connsiteX48" fmla="*/ 7128319 w 12641071"/>
              <a:gd name="connsiteY48" fmla="*/ 705504 h 5795240"/>
              <a:gd name="connsiteX49" fmla="*/ 7083110 w 12641071"/>
              <a:gd name="connsiteY49" fmla="*/ 757072 h 5795240"/>
              <a:gd name="connsiteX50" fmla="*/ 7083111 w 12641071"/>
              <a:gd name="connsiteY50" fmla="*/ 757072 h 5795240"/>
              <a:gd name="connsiteX51" fmla="*/ 7128319 w 12641071"/>
              <a:gd name="connsiteY51" fmla="*/ 705506 h 5795240"/>
              <a:gd name="connsiteX52" fmla="*/ 7213686 w 12641071"/>
              <a:gd name="connsiteY52" fmla="*/ 626984 h 5795240"/>
              <a:gd name="connsiteX53" fmla="*/ 7264545 w 12641071"/>
              <a:gd name="connsiteY53" fmla="*/ 588953 h 5795240"/>
              <a:gd name="connsiteX54" fmla="*/ 7273651 w 12641071"/>
              <a:gd name="connsiteY54" fmla="*/ 584566 h 5795240"/>
              <a:gd name="connsiteX55" fmla="*/ 7314851 w 12641071"/>
              <a:gd name="connsiteY55" fmla="*/ 559537 h 5795240"/>
              <a:gd name="connsiteX56" fmla="*/ 7354131 w 12641071"/>
              <a:gd name="connsiteY56" fmla="*/ 565467 h 5795240"/>
              <a:gd name="connsiteX57" fmla="*/ 7429608 w 12641071"/>
              <a:gd name="connsiteY57" fmla="*/ 586051 h 5795240"/>
              <a:gd name="connsiteX58" fmla="*/ 7429611 w 12641071"/>
              <a:gd name="connsiteY58" fmla="*/ 586050 h 5795240"/>
              <a:gd name="connsiteX59" fmla="*/ 7354132 w 12641071"/>
              <a:gd name="connsiteY59" fmla="*/ 565465 h 5795240"/>
              <a:gd name="connsiteX60" fmla="*/ 7314853 w 12641071"/>
              <a:gd name="connsiteY60" fmla="*/ 559536 h 5795240"/>
              <a:gd name="connsiteX61" fmla="*/ 7314851 w 12641071"/>
              <a:gd name="connsiteY61" fmla="*/ 559537 h 5795240"/>
              <a:gd name="connsiteX62" fmla="*/ 7314849 w 12641071"/>
              <a:gd name="connsiteY62" fmla="*/ 559537 h 5795240"/>
              <a:gd name="connsiteX63" fmla="*/ 7273651 w 12641071"/>
              <a:gd name="connsiteY63" fmla="*/ 584565 h 5795240"/>
              <a:gd name="connsiteX64" fmla="*/ 7264545 w 12641071"/>
              <a:gd name="connsiteY64" fmla="*/ 588952 h 5795240"/>
              <a:gd name="connsiteX65" fmla="*/ 7296407 w 12641071"/>
              <a:gd name="connsiteY65" fmla="*/ 565126 h 5795240"/>
              <a:gd name="connsiteX66" fmla="*/ 7307447 w 12641071"/>
              <a:gd name="connsiteY66" fmla="*/ 558419 h 5795240"/>
              <a:gd name="connsiteX67" fmla="*/ 7307450 w 12641071"/>
              <a:gd name="connsiteY67" fmla="*/ 558419 h 5795240"/>
              <a:gd name="connsiteX68" fmla="*/ 7385004 w 12641071"/>
              <a:gd name="connsiteY68" fmla="*/ 511303 h 5795240"/>
              <a:gd name="connsiteX69" fmla="*/ 7391626 w 12641071"/>
              <a:gd name="connsiteY69" fmla="*/ 508114 h 5795240"/>
              <a:gd name="connsiteX70" fmla="*/ 7391631 w 12641071"/>
              <a:gd name="connsiteY70" fmla="*/ 508110 h 5795240"/>
              <a:gd name="connsiteX71" fmla="*/ 7478934 w 12641071"/>
              <a:gd name="connsiteY71" fmla="*/ 466053 h 5795240"/>
              <a:gd name="connsiteX72" fmla="*/ 7897193 w 12641071"/>
              <a:gd name="connsiteY72" fmla="*/ 381611 h 5795240"/>
              <a:gd name="connsiteX73" fmla="*/ 8788216 w 12641071"/>
              <a:gd name="connsiteY73" fmla="*/ 855364 h 5795240"/>
              <a:gd name="connsiteX74" fmla="*/ 8832362 w 12641071"/>
              <a:gd name="connsiteY74" fmla="*/ 928030 h 5795240"/>
              <a:gd name="connsiteX75" fmla="*/ 8832362 w 12641071"/>
              <a:gd name="connsiteY75" fmla="*/ 928033 h 5795240"/>
              <a:gd name="connsiteX76" fmla="*/ 8842040 w 12641071"/>
              <a:gd name="connsiteY76" fmla="*/ 943961 h 5795240"/>
              <a:gd name="connsiteX77" fmla="*/ 8856144 w 12641071"/>
              <a:gd name="connsiteY77" fmla="*/ 973241 h 5795240"/>
              <a:gd name="connsiteX78" fmla="*/ 8856145 w 12641071"/>
              <a:gd name="connsiteY78" fmla="*/ 973241 h 5795240"/>
              <a:gd name="connsiteX79" fmla="*/ 8878117 w 12641071"/>
              <a:gd name="connsiteY79" fmla="*/ 1018851 h 5795240"/>
              <a:gd name="connsiteX80" fmla="*/ 8877719 w 12641071"/>
              <a:gd name="connsiteY80" fmla="*/ 1018369 h 5795240"/>
              <a:gd name="connsiteX81" fmla="*/ 8853250 w 12641071"/>
              <a:gd name="connsiteY81" fmla="*/ 973288 h 5795240"/>
              <a:gd name="connsiteX82" fmla="*/ 8853249 w 12641071"/>
              <a:gd name="connsiteY82" fmla="*/ 973288 h 5795240"/>
              <a:gd name="connsiteX83" fmla="*/ 8853248 w 12641071"/>
              <a:gd name="connsiteY83" fmla="*/ 973287 h 5795240"/>
              <a:gd name="connsiteX84" fmla="*/ 8849677 w 12641071"/>
              <a:gd name="connsiteY84" fmla="*/ 973341 h 5795240"/>
              <a:gd name="connsiteX85" fmla="*/ 8641543 w 12641071"/>
              <a:gd name="connsiteY85" fmla="*/ 916577 h 5795240"/>
              <a:gd name="connsiteX86" fmla="*/ 8641545 w 12641071"/>
              <a:gd name="connsiteY86" fmla="*/ 916580 h 5795240"/>
              <a:gd name="connsiteX87" fmla="*/ 8849676 w 12641071"/>
              <a:gd name="connsiteY87" fmla="*/ 973343 h 5795240"/>
              <a:gd name="connsiteX88" fmla="*/ 8853248 w 12641071"/>
              <a:gd name="connsiteY88" fmla="*/ 973288 h 5795240"/>
              <a:gd name="connsiteX89" fmla="*/ 8877719 w 12641071"/>
              <a:gd name="connsiteY89" fmla="*/ 1018371 h 5795240"/>
              <a:gd name="connsiteX90" fmla="*/ 8878116 w 12641071"/>
              <a:gd name="connsiteY90" fmla="*/ 1018851 h 5795240"/>
              <a:gd name="connsiteX91" fmla="*/ 8887288 w 12641071"/>
              <a:gd name="connsiteY91" fmla="*/ 1037892 h 5795240"/>
              <a:gd name="connsiteX92" fmla="*/ 8949899 w 12641071"/>
              <a:gd name="connsiteY92" fmla="*/ 1239592 h 5795240"/>
              <a:gd name="connsiteX93" fmla="*/ 8968437 w 12641071"/>
              <a:gd name="connsiteY93" fmla="*/ 1423482 h 5795240"/>
              <a:gd name="connsiteX94" fmla="*/ 8949899 w 12641071"/>
              <a:gd name="connsiteY94" fmla="*/ 1239591 h 5795240"/>
              <a:gd name="connsiteX95" fmla="*/ 8887288 w 12641071"/>
              <a:gd name="connsiteY95" fmla="*/ 1037890 h 5795240"/>
              <a:gd name="connsiteX96" fmla="*/ 8878116 w 12641071"/>
              <a:gd name="connsiteY96" fmla="*/ 1018851 h 5795240"/>
              <a:gd name="connsiteX97" fmla="*/ 8931285 w 12641071"/>
              <a:gd name="connsiteY97" fmla="*/ 1083292 h 5795240"/>
              <a:gd name="connsiteX98" fmla="*/ 9241478 w 12641071"/>
              <a:gd name="connsiteY98" fmla="*/ 1211778 h 5795240"/>
              <a:gd name="connsiteX99" fmla="*/ 9605238 w 12641071"/>
              <a:gd name="connsiteY99" fmla="*/ 1018369 h 5795240"/>
              <a:gd name="connsiteX100" fmla="*/ 9636247 w 12641071"/>
              <a:gd name="connsiteY100" fmla="*/ 961241 h 5795240"/>
              <a:gd name="connsiteX101" fmla="*/ 9641995 w 12641071"/>
              <a:gd name="connsiteY101" fmla="*/ 961152 h 5795240"/>
              <a:gd name="connsiteX102" fmla="*/ 9584939 w 12641071"/>
              <a:gd name="connsiteY102" fmla="*/ 1079594 h 5795240"/>
              <a:gd name="connsiteX103" fmla="*/ 9546257 w 12641071"/>
              <a:gd name="connsiteY103" fmla="*/ 1204206 h 5795240"/>
              <a:gd name="connsiteX104" fmla="*/ 9584939 w 12641071"/>
              <a:gd name="connsiteY104" fmla="*/ 1079596 h 5795240"/>
              <a:gd name="connsiteX105" fmla="*/ 9641995 w 12641071"/>
              <a:gd name="connsiteY105" fmla="*/ 961153 h 5795240"/>
              <a:gd name="connsiteX106" fmla="*/ 9653069 w 12641071"/>
              <a:gd name="connsiteY106" fmla="*/ 960983 h 5795240"/>
              <a:gd name="connsiteX107" fmla="*/ 9801564 w 12641071"/>
              <a:gd name="connsiteY107" fmla="*/ 1196828 h 5795240"/>
              <a:gd name="connsiteX108" fmla="*/ 9801566 w 12641071"/>
              <a:gd name="connsiteY108" fmla="*/ 1196828 h 5795240"/>
              <a:gd name="connsiteX109" fmla="*/ 9653070 w 12641071"/>
              <a:gd name="connsiteY109" fmla="*/ 960982 h 5795240"/>
              <a:gd name="connsiteX110" fmla="*/ 9641996 w 12641071"/>
              <a:gd name="connsiteY110" fmla="*/ 961152 h 5795240"/>
              <a:gd name="connsiteX111" fmla="*/ 9651917 w 12641071"/>
              <a:gd name="connsiteY111" fmla="*/ 940556 h 5795240"/>
              <a:gd name="connsiteX112" fmla="*/ 11050508 w 12641071"/>
              <a:gd name="connsiteY112" fmla="*/ 108150 h 5795240"/>
              <a:gd name="connsiteX113" fmla="*/ 12641071 w 12641071"/>
              <a:gd name="connsiteY113" fmla="*/ 1698711 h 5795240"/>
              <a:gd name="connsiteX114" fmla="*/ 11371062 w 12641071"/>
              <a:gd name="connsiteY114" fmla="*/ 3256960 h 5795240"/>
              <a:gd name="connsiteX115" fmla="*/ 11215953 w 12641071"/>
              <a:gd name="connsiteY115" fmla="*/ 3280632 h 5795240"/>
              <a:gd name="connsiteX116" fmla="*/ 11142318 w 12641071"/>
              <a:gd name="connsiteY116" fmla="*/ 3276914 h 5795240"/>
              <a:gd name="connsiteX117" fmla="*/ 11215952 w 12641071"/>
              <a:gd name="connsiteY117" fmla="*/ 3280632 h 5795240"/>
              <a:gd name="connsiteX118" fmla="*/ 11213133 w 12641071"/>
              <a:gd name="connsiteY118" fmla="*/ 3281062 h 5795240"/>
              <a:gd name="connsiteX119" fmla="*/ 11116921 w 12641071"/>
              <a:gd name="connsiteY119" fmla="*/ 3285921 h 5795240"/>
              <a:gd name="connsiteX120" fmla="*/ 11050507 w 12641071"/>
              <a:gd name="connsiteY120" fmla="*/ 3289274 h 5795240"/>
              <a:gd name="connsiteX121" fmla="*/ 11006292 w 12641071"/>
              <a:gd name="connsiteY121" fmla="*/ 3287041 h 5795240"/>
              <a:gd name="connsiteX122" fmla="*/ 10937101 w 12641071"/>
              <a:gd name="connsiteY122" fmla="*/ 3297601 h 5795240"/>
              <a:gd name="connsiteX123" fmla="*/ 10144740 w 12641071"/>
              <a:gd name="connsiteY123" fmla="*/ 4089962 h 5795240"/>
              <a:gd name="connsiteX124" fmla="*/ 10130374 w 12641071"/>
              <a:gd name="connsiteY124" fmla="*/ 4184101 h 5795240"/>
              <a:gd name="connsiteX125" fmla="*/ 10130375 w 12641071"/>
              <a:gd name="connsiteY125" fmla="*/ 4184103 h 5795240"/>
              <a:gd name="connsiteX126" fmla="*/ 10130656 w 12641071"/>
              <a:gd name="connsiteY126" fmla="*/ 4185950 h 5795240"/>
              <a:gd name="connsiteX127" fmla="*/ 10138194 w 12641071"/>
              <a:gd name="connsiteY127" fmla="*/ 4335228 h 5795240"/>
              <a:gd name="connsiteX128" fmla="*/ 10137710 w 12641071"/>
              <a:gd name="connsiteY128" fmla="*/ 4344822 h 5795240"/>
              <a:gd name="connsiteX129" fmla="*/ 10133555 w 12641071"/>
              <a:gd name="connsiteY129" fmla="*/ 4427096 h 5795240"/>
              <a:gd name="connsiteX130" fmla="*/ 10129312 w 12641071"/>
              <a:gd name="connsiteY130" fmla="*/ 4399289 h 5795240"/>
              <a:gd name="connsiteX131" fmla="*/ 10126797 w 12641071"/>
              <a:gd name="connsiteY131" fmla="*/ 4349498 h 5795240"/>
              <a:gd name="connsiteX132" fmla="*/ 10126796 w 12641071"/>
              <a:gd name="connsiteY132" fmla="*/ 4349498 h 5795240"/>
              <a:gd name="connsiteX133" fmla="*/ 10129311 w 12641071"/>
              <a:gd name="connsiteY133" fmla="*/ 4399289 h 5795240"/>
              <a:gd name="connsiteX134" fmla="*/ 10133554 w 12641071"/>
              <a:gd name="connsiteY134" fmla="*/ 4427096 h 5795240"/>
              <a:gd name="connsiteX135" fmla="*/ 10130656 w 12641071"/>
              <a:gd name="connsiteY135" fmla="*/ 4484506 h 5795240"/>
              <a:gd name="connsiteX136" fmla="*/ 8678182 w 12641071"/>
              <a:gd name="connsiteY136" fmla="*/ 5795240 h 5795240"/>
              <a:gd name="connsiteX137" fmla="*/ 7467518 w 12641071"/>
              <a:gd name="connsiteY137" fmla="*/ 5151535 h 5795240"/>
              <a:gd name="connsiteX138" fmla="*/ 7419945 w 12641071"/>
              <a:gd name="connsiteY138" fmla="*/ 5073228 h 5795240"/>
              <a:gd name="connsiteX139" fmla="*/ 7394386 w 12641071"/>
              <a:gd name="connsiteY139" fmla="*/ 5031156 h 5795240"/>
              <a:gd name="connsiteX140" fmla="*/ 7367299 w 12641071"/>
              <a:gd name="connsiteY140" fmla="*/ 4974928 h 5795240"/>
              <a:gd name="connsiteX141" fmla="*/ 7332905 w 12641071"/>
              <a:gd name="connsiteY141" fmla="*/ 4903531 h 5795240"/>
              <a:gd name="connsiteX142" fmla="*/ 7320958 w 12641071"/>
              <a:gd name="connsiteY142" fmla="*/ 4870887 h 5795240"/>
              <a:gd name="connsiteX143" fmla="*/ 7322174 w 12641071"/>
              <a:gd name="connsiteY143" fmla="*/ 4872361 h 5795240"/>
              <a:gd name="connsiteX144" fmla="*/ 7362630 w 12641071"/>
              <a:gd name="connsiteY144" fmla="*/ 4938954 h 5795240"/>
              <a:gd name="connsiteX145" fmla="*/ 7380779 w 12641071"/>
              <a:gd name="connsiteY145" fmla="*/ 4976628 h 5795240"/>
              <a:gd name="connsiteX146" fmla="*/ 7391210 w 12641071"/>
              <a:gd name="connsiteY146" fmla="*/ 4977944 h 5795240"/>
              <a:gd name="connsiteX147" fmla="*/ 7380780 w 12641071"/>
              <a:gd name="connsiteY147" fmla="*/ 4976628 h 5795240"/>
              <a:gd name="connsiteX148" fmla="*/ 7362631 w 12641071"/>
              <a:gd name="connsiteY148" fmla="*/ 4938954 h 5795240"/>
              <a:gd name="connsiteX149" fmla="*/ 7322175 w 12641071"/>
              <a:gd name="connsiteY149" fmla="*/ 4872361 h 5795240"/>
              <a:gd name="connsiteX150" fmla="*/ 7320959 w 12641071"/>
              <a:gd name="connsiteY150" fmla="*/ 4870887 h 5795240"/>
              <a:gd name="connsiteX151" fmla="*/ 7283811 w 12641071"/>
              <a:gd name="connsiteY151" fmla="*/ 4769391 h 5795240"/>
              <a:gd name="connsiteX152" fmla="*/ 7272112 w 12641071"/>
              <a:gd name="connsiteY152" fmla="*/ 4718630 h 5795240"/>
              <a:gd name="connsiteX153" fmla="*/ 7272111 w 12641071"/>
              <a:gd name="connsiteY153" fmla="*/ 4718630 h 5795240"/>
              <a:gd name="connsiteX154" fmla="*/ 7283810 w 12641071"/>
              <a:gd name="connsiteY154" fmla="*/ 4769391 h 5795240"/>
              <a:gd name="connsiteX155" fmla="*/ 7320958 w 12641071"/>
              <a:gd name="connsiteY155" fmla="*/ 4870887 h 5795240"/>
              <a:gd name="connsiteX156" fmla="*/ 7223551 w 12641071"/>
              <a:gd name="connsiteY156" fmla="*/ 4752829 h 5795240"/>
              <a:gd name="connsiteX157" fmla="*/ 6652445 w 12641071"/>
              <a:gd name="connsiteY157" fmla="*/ 4516269 h 5795240"/>
              <a:gd name="connsiteX158" fmla="*/ 6200873 w 12641071"/>
              <a:gd name="connsiteY158" fmla="*/ 4654206 h 5795240"/>
              <a:gd name="connsiteX159" fmla="*/ 6088813 w 12641071"/>
              <a:gd name="connsiteY159" fmla="*/ 4746663 h 5795240"/>
              <a:gd name="connsiteX160" fmla="*/ 6043019 w 12641071"/>
              <a:gd name="connsiteY160" fmla="*/ 4807902 h 5795240"/>
              <a:gd name="connsiteX161" fmla="*/ 6043021 w 12641071"/>
              <a:gd name="connsiteY161" fmla="*/ 4807902 h 5795240"/>
              <a:gd name="connsiteX162" fmla="*/ 6023271 w 12641071"/>
              <a:gd name="connsiteY162" fmla="*/ 4834312 h 5795240"/>
              <a:gd name="connsiteX163" fmla="*/ 5970678 w 12641071"/>
              <a:gd name="connsiteY163" fmla="*/ 4892181 h 5795240"/>
              <a:gd name="connsiteX164" fmla="*/ 5982717 w 12641071"/>
              <a:gd name="connsiteY164" fmla="*/ 4872361 h 5795240"/>
              <a:gd name="connsiteX165" fmla="*/ 5970675 w 12641071"/>
              <a:gd name="connsiteY165" fmla="*/ 4892181 h 5795240"/>
              <a:gd name="connsiteX166" fmla="*/ 5935320 w 12641071"/>
              <a:gd name="connsiteY166" fmla="*/ 4931081 h 5795240"/>
              <a:gd name="connsiteX167" fmla="*/ 4971763 w 12641071"/>
              <a:gd name="connsiteY167" fmla="*/ 5330200 h 5795240"/>
              <a:gd name="connsiteX168" fmla="*/ 3716172 w 12641071"/>
              <a:gd name="connsiteY168" fmla="*/ 4497938 h 5795240"/>
              <a:gd name="connsiteX169" fmla="*/ 3710773 w 12641071"/>
              <a:gd name="connsiteY169" fmla="*/ 4483182 h 5795240"/>
              <a:gd name="connsiteX170" fmla="*/ 3710773 w 12641071"/>
              <a:gd name="connsiteY170" fmla="*/ 4483181 h 5795240"/>
              <a:gd name="connsiteX171" fmla="*/ 3674984 w 12641071"/>
              <a:gd name="connsiteY171" fmla="*/ 4385402 h 5795240"/>
              <a:gd name="connsiteX172" fmla="*/ 3670349 w 12641071"/>
              <a:gd name="connsiteY172" fmla="*/ 4372742 h 5795240"/>
              <a:gd name="connsiteX173" fmla="*/ 3659438 w 12641071"/>
              <a:gd name="connsiteY173" fmla="*/ 4330309 h 5795240"/>
              <a:gd name="connsiteX174" fmla="*/ 3672084 w 12641071"/>
              <a:gd name="connsiteY174" fmla="*/ 4353606 h 5795240"/>
              <a:gd name="connsiteX175" fmla="*/ 3659440 w 12641071"/>
              <a:gd name="connsiteY175" fmla="*/ 4330309 h 5795240"/>
              <a:gd name="connsiteX176" fmla="*/ 3613217 w 12641071"/>
              <a:gd name="connsiteY176" fmla="*/ 4245153 h 5795240"/>
              <a:gd name="connsiteX177" fmla="*/ 3083792 w 12641071"/>
              <a:gd name="connsiteY177" fmla="*/ 3963660 h 5795240"/>
              <a:gd name="connsiteX178" fmla="*/ 2835272 w 12641071"/>
              <a:gd name="connsiteY178" fmla="*/ 4013833 h 5795240"/>
              <a:gd name="connsiteX179" fmla="*/ 2820214 w 12641071"/>
              <a:gd name="connsiteY179" fmla="*/ 4022007 h 5795240"/>
              <a:gd name="connsiteX180" fmla="*/ 2820212 w 12641071"/>
              <a:gd name="connsiteY180" fmla="*/ 4022008 h 5795240"/>
              <a:gd name="connsiteX181" fmla="*/ 2820206 w 12641071"/>
              <a:gd name="connsiteY181" fmla="*/ 4022011 h 5795240"/>
              <a:gd name="connsiteX182" fmla="*/ 2813481 w 12641071"/>
              <a:gd name="connsiteY182" fmla="*/ 4027041 h 5795240"/>
              <a:gd name="connsiteX183" fmla="*/ 2762875 w 12641071"/>
              <a:gd name="connsiteY183" fmla="*/ 4057784 h 5795240"/>
              <a:gd name="connsiteX184" fmla="*/ 2762878 w 12641071"/>
              <a:gd name="connsiteY184" fmla="*/ 4057784 h 5795240"/>
              <a:gd name="connsiteX185" fmla="*/ 2694694 w 12641071"/>
              <a:gd name="connsiteY185" fmla="*/ 4099208 h 5795240"/>
              <a:gd name="connsiteX186" fmla="*/ 2726822 w 12641071"/>
              <a:gd name="connsiteY186" fmla="*/ 4072700 h 5795240"/>
              <a:gd name="connsiteX187" fmla="*/ 2757719 w 12641071"/>
              <a:gd name="connsiteY187" fmla="*/ 4055929 h 5795240"/>
              <a:gd name="connsiteX188" fmla="*/ 2757718 w 12641071"/>
              <a:gd name="connsiteY188" fmla="*/ 4055928 h 5795240"/>
              <a:gd name="connsiteX189" fmla="*/ 2726820 w 12641071"/>
              <a:gd name="connsiteY189" fmla="*/ 4072700 h 5795240"/>
              <a:gd name="connsiteX190" fmla="*/ 2694692 w 12641071"/>
              <a:gd name="connsiteY190" fmla="*/ 4099208 h 5795240"/>
              <a:gd name="connsiteX191" fmla="*/ 2664698 w 12641071"/>
              <a:gd name="connsiteY191" fmla="*/ 4117431 h 5795240"/>
              <a:gd name="connsiteX192" fmla="*/ 1804544 w 12641071"/>
              <a:gd name="connsiteY192" fmla="*/ 4335229 h 5795240"/>
              <a:gd name="connsiteX193" fmla="*/ 0 w 12641071"/>
              <a:gd name="connsiteY193" fmla="*/ 2530685 h 5795240"/>
              <a:gd name="connsiteX194" fmla="*/ 1804544 w 12641071"/>
              <a:gd name="connsiteY194" fmla="*/ 726143 h 5795240"/>
              <a:gd name="connsiteX195" fmla="*/ 3080549 w 12641071"/>
              <a:gd name="connsiteY195" fmla="*/ 1254682 h 5795240"/>
              <a:gd name="connsiteX196" fmla="*/ 3268676 w 12641071"/>
              <a:gd name="connsiteY196" fmla="*/ 1461167 h 5795240"/>
              <a:gd name="connsiteX197" fmla="*/ 3565826 w 12641071"/>
              <a:gd name="connsiteY197" fmla="*/ 1551935 h 5795240"/>
              <a:gd name="connsiteX198" fmla="*/ 4086504 w 12641071"/>
              <a:gd name="connsiteY198" fmla="*/ 1127574 h 5795240"/>
              <a:gd name="connsiteX199" fmla="*/ 4103078 w 12641071"/>
              <a:gd name="connsiteY199" fmla="*/ 1004204 h 5795240"/>
              <a:gd name="connsiteX200" fmla="*/ 5215874 w 12641071"/>
              <a:gd name="connsiteY20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74009 w 12641071"/>
              <a:gd name="connsiteY33" fmla="*/ 760197 h 5795240"/>
              <a:gd name="connsiteX34" fmla="*/ 6256852 w 12641071"/>
              <a:gd name="connsiteY34" fmla="*/ 708420 h 5795240"/>
              <a:gd name="connsiteX35" fmla="*/ 6234035 w 12641071"/>
              <a:gd name="connsiteY35" fmla="*/ 658746 h 5795240"/>
              <a:gd name="connsiteX36" fmla="*/ 6224136 w 12641071"/>
              <a:gd name="connsiteY36" fmla="*/ 633624 h 5795240"/>
              <a:gd name="connsiteX37" fmla="*/ 6215965 w 12641071"/>
              <a:gd name="connsiteY37" fmla="*/ 619406 h 5795240"/>
              <a:gd name="connsiteX38" fmla="*/ 6205824 w 12641071"/>
              <a:gd name="connsiteY38" fmla="*/ 597325 h 5795240"/>
              <a:gd name="connsiteX39" fmla="*/ 6143427 w 12641071"/>
              <a:gd name="connsiteY39" fmla="*/ 493200 h 5795240"/>
              <a:gd name="connsiteX40" fmla="*/ 6143408 w 12641071"/>
              <a:gd name="connsiteY40" fmla="*/ 493167 h 5795240"/>
              <a:gd name="connsiteX41" fmla="*/ 6105193 w 12641071"/>
              <a:gd name="connsiteY41" fmla="*/ 442067 h 5795240"/>
              <a:gd name="connsiteX42" fmla="*/ 6141460 w 12641071"/>
              <a:gd name="connsiteY42" fmla="*/ 475027 h 5795240"/>
              <a:gd name="connsiteX43" fmla="*/ 6788665 w 12641071"/>
              <a:gd name="connsiteY43" fmla="*/ 707369 h 5795240"/>
              <a:gd name="connsiteX44" fmla="*/ 7184710 w 12641071"/>
              <a:gd name="connsiteY44" fmla="*/ 627411 h 5795240"/>
              <a:gd name="connsiteX45" fmla="*/ 7264545 w 12641071"/>
              <a:gd name="connsiteY45" fmla="*/ 588952 h 5795240"/>
              <a:gd name="connsiteX46" fmla="*/ 7213686 w 12641071"/>
              <a:gd name="connsiteY46" fmla="*/ 626983 h 5795240"/>
              <a:gd name="connsiteX47" fmla="*/ 7128319 w 12641071"/>
              <a:gd name="connsiteY47" fmla="*/ 705504 h 5795240"/>
              <a:gd name="connsiteX48" fmla="*/ 7083110 w 12641071"/>
              <a:gd name="connsiteY48" fmla="*/ 757072 h 5795240"/>
              <a:gd name="connsiteX49" fmla="*/ 7083111 w 12641071"/>
              <a:gd name="connsiteY49" fmla="*/ 757072 h 5795240"/>
              <a:gd name="connsiteX50" fmla="*/ 7128319 w 12641071"/>
              <a:gd name="connsiteY50" fmla="*/ 705506 h 5795240"/>
              <a:gd name="connsiteX51" fmla="*/ 7213686 w 12641071"/>
              <a:gd name="connsiteY51" fmla="*/ 626984 h 5795240"/>
              <a:gd name="connsiteX52" fmla="*/ 7264545 w 12641071"/>
              <a:gd name="connsiteY52" fmla="*/ 588953 h 5795240"/>
              <a:gd name="connsiteX53" fmla="*/ 7273651 w 12641071"/>
              <a:gd name="connsiteY53" fmla="*/ 584566 h 5795240"/>
              <a:gd name="connsiteX54" fmla="*/ 7314851 w 12641071"/>
              <a:gd name="connsiteY54" fmla="*/ 559537 h 5795240"/>
              <a:gd name="connsiteX55" fmla="*/ 7354131 w 12641071"/>
              <a:gd name="connsiteY55" fmla="*/ 565467 h 5795240"/>
              <a:gd name="connsiteX56" fmla="*/ 7429608 w 12641071"/>
              <a:gd name="connsiteY56" fmla="*/ 586051 h 5795240"/>
              <a:gd name="connsiteX57" fmla="*/ 7429611 w 12641071"/>
              <a:gd name="connsiteY57" fmla="*/ 586050 h 5795240"/>
              <a:gd name="connsiteX58" fmla="*/ 7354132 w 12641071"/>
              <a:gd name="connsiteY58" fmla="*/ 565465 h 5795240"/>
              <a:gd name="connsiteX59" fmla="*/ 7314853 w 12641071"/>
              <a:gd name="connsiteY59" fmla="*/ 559536 h 5795240"/>
              <a:gd name="connsiteX60" fmla="*/ 7314851 w 12641071"/>
              <a:gd name="connsiteY60" fmla="*/ 559537 h 5795240"/>
              <a:gd name="connsiteX61" fmla="*/ 7314849 w 12641071"/>
              <a:gd name="connsiteY61" fmla="*/ 559537 h 5795240"/>
              <a:gd name="connsiteX62" fmla="*/ 7273651 w 12641071"/>
              <a:gd name="connsiteY62" fmla="*/ 584565 h 5795240"/>
              <a:gd name="connsiteX63" fmla="*/ 7264545 w 12641071"/>
              <a:gd name="connsiteY63" fmla="*/ 588952 h 5795240"/>
              <a:gd name="connsiteX64" fmla="*/ 7296407 w 12641071"/>
              <a:gd name="connsiteY64" fmla="*/ 565126 h 5795240"/>
              <a:gd name="connsiteX65" fmla="*/ 7307447 w 12641071"/>
              <a:gd name="connsiteY65" fmla="*/ 558419 h 5795240"/>
              <a:gd name="connsiteX66" fmla="*/ 7307450 w 12641071"/>
              <a:gd name="connsiteY66" fmla="*/ 558419 h 5795240"/>
              <a:gd name="connsiteX67" fmla="*/ 7385004 w 12641071"/>
              <a:gd name="connsiteY67" fmla="*/ 511303 h 5795240"/>
              <a:gd name="connsiteX68" fmla="*/ 7391626 w 12641071"/>
              <a:gd name="connsiteY68" fmla="*/ 508114 h 5795240"/>
              <a:gd name="connsiteX69" fmla="*/ 7391631 w 12641071"/>
              <a:gd name="connsiteY69" fmla="*/ 508110 h 5795240"/>
              <a:gd name="connsiteX70" fmla="*/ 7478934 w 12641071"/>
              <a:gd name="connsiteY70" fmla="*/ 466053 h 5795240"/>
              <a:gd name="connsiteX71" fmla="*/ 7897193 w 12641071"/>
              <a:gd name="connsiteY71" fmla="*/ 381611 h 5795240"/>
              <a:gd name="connsiteX72" fmla="*/ 8788216 w 12641071"/>
              <a:gd name="connsiteY72" fmla="*/ 855364 h 5795240"/>
              <a:gd name="connsiteX73" fmla="*/ 8832362 w 12641071"/>
              <a:gd name="connsiteY73" fmla="*/ 928030 h 5795240"/>
              <a:gd name="connsiteX74" fmla="*/ 8832362 w 12641071"/>
              <a:gd name="connsiteY74" fmla="*/ 928033 h 5795240"/>
              <a:gd name="connsiteX75" fmla="*/ 8842040 w 12641071"/>
              <a:gd name="connsiteY75" fmla="*/ 943961 h 5795240"/>
              <a:gd name="connsiteX76" fmla="*/ 8856144 w 12641071"/>
              <a:gd name="connsiteY76" fmla="*/ 973241 h 5795240"/>
              <a:gd name="connsiteX77" fmla="*/ 8856145 w 12641071"/>
              <a:gd name="connsiteY77" fmla="*/ 973241 h 5795240"/>
              <a:gd name="connsiteX78" fmla="*/ 8878117 w 12641071"/>
              <a:gd name="connsiteY78" fmla="*/ 1018851 h 5795240"/>
              <a:gd name="connsiteX79" fmla="*/ 8877719 w 12641071"/>
              <a:gd name="connsiteY79" fmla="*/ 1018369 h 5795240"/>
              <a:gd name="connsiteX80" fmla="*/ 8853250 w 12641071"/>
              <a:gd name="connsiteY80" fmla="*/ 973288 h 5795240"/>
              <a:gd name="connsiteX81" fmla="*/ 8853249 w 12641071"/>
              <a:gd name="connsiteY81" fmla="*/ 973288 h 5795240"/>
              <a:gd name="connsiteX82" fmla="*/ 8853248 w 12641071"/>
              <a:gd name="connsiteY82" fmla="*/ 973287 h 5795240"/>
              <a:gd name="connsiteX83" fmla="*/ 8849677 w 12641071"/>
              <a:gd name="connsiteY83" fmla="*/ 973341 h 5795240"/>
              <a:gd name="connsiteX84" fmla="*/ 8641543 w 12641071"/>
              <a:gd name="connsiteY84" fmla="*/ 916577 h 5795240"/>
              <a:gd name="connsiteX85" fmla="*/ 8641545 w 12641071"/>
              <a:gd name="connsiteY85" fmla="*/ 916580 h 5795240"/>
              <a:gd name="connsiteX86" fmla="*/ 8849676 w 12641071"/>
              <a:gd name="connsiteY86" fmla="*/ 973343 h 5795240"/>
              <a:gd name="connsiteX87" fmla="*/ 8853248 w 12641071"/>
              <a:gd name="connsiteY87" fmla="*/ 973288 h 5795240"/>
              <a:gd name="connsiteX88" fmla="*/ 8877719 w 12641071"/>
              <a:gd name="connsiteY88" fmla="*/ 1018371 h 5795240"/>
              <a:gd name="connsiteX89" fmla="*/ 8878116 w 12641071"/>
              <a:gd name="connsiteY89" fmla="*/ 1018851 h 5795240"/>
              <a:gd name="connsiteX90" fmla="*/ 8887288 w 12641071"/>
              <a:gd name="connsiteY90" fmla="*/ 1037892 h 5795240"/>
              <a:gd name="connsiteX91" fmla="*/ 8949899 w 12641071"/>
              <a:gd name="connsiteY91" fmla="*/ 1239592 h 5795240"/>
              <a:gd name="connsiteX92" fmla="*/ 8968437 w 12641071"/>
              <a:gd name="connsiteY92" fmla="*/ 1423482 h 5795240"/>
              <a:gd name="connsiteX93" fmla="*/ 8949899 w 12641071"/>
              <a:gd name="connsiteY93" fmla="*/ 1239591 h 5795240"/>
              <a:gd name="connsiteX94" fmla="*/ 8887288 w 12641071"/>
              <a:gd name="connsiteY94" fmla="*/ 1037890 h 5795240"/>
              <a:gd name="connsiteX95" fmla="*/ 8878116 w 12641071"/>
              <a:gd name="connsiteY95" fmla="*/ 1018851 h 5795240"/>
              <a:gd name="connsiteX96" fmla="*/ 8931285 w 12641071"/>
              <a:gd name="connsiteY96" fmla="*/ 1083292 h 5795240"/>
              <a:gd name="connsiteX97" fmla="*/ 9241478 w 12641071"/>
              <a:gd name="connsiteY97" fmla="*/ 1211778 h 5795240"/>
              <a:gd name="connsiteX98" fmla="*/ 9605238 w 12641071"/>
              <a:gd name="connsiteY98" fmla="*/ 1018369 h 5795240"/>
              <a:gd name="connsiteX99" fmla="*/ 9636247 w 12641071"/>
              <a:gd name="connsiteY99" fmla="*/ 961241 h 5795240"/>
              <a:gd name="connsiteX100" fmla="*/ 9641995 w 12641071"/>
              <a:gd name="connsiteY100" fmla="*/ 961152 h 5795240"/>
              <a:gd name="connsiteX101" fmla="*/ 9584939 w 12641071"/>
              <a:gd name="connsiteY101" fmla="*/ 1079594 h 5795240"/>
              <a:gd name="connsiteX102" fmla="*/ 9546257 w 12641071"/>
              <a:gd name="connsiteY102" fmla="*/ 1204206 h 5795240"/>
              <a:gd name="connsiteX103" fmla="*/ 9584939 w 12641071"/>
              <a:gd name="connsiteY103" fmla="*/ 1079596 h 5795240"/>
              <a:gd name="connsiteX104" fmla="*/ 9641995 w 12641071"/>
              <a:gd name="connsiteY104" fmla="*/ 961153 h 5795240"/>
              <a:gd name="connsiteX105" fmla="*/ 9653069 w 12641071"/>
              <a:gd name="connsiteY105" fmla="*/ 960983 h 5795240"/>
              <a:gd name="connsiteX106" fmla="*/ 9801564 w 12641071"/>
              <a:gd name="connsiteY106" fmla="*/ 1196828 h 5795240"/>
              <a:gd name="connsiteX107" fmla="*/ 9801566 w 12641071"/>
              <a:gd name="connsiteY107" fmla="*/ 1196828 h 5795240"/>
              <a:gd name="connsiteX108" fmla="*/ 9653070 w 12641071"/>
              <a:gd name="connsiteY108" fmla="*/ 960982 h 5795240"/>
              <a:gd name="connsiteX109" fmla="*/ 9641996 w 12641071"/>
              <a:gd name="connsiteY109" fmla="*/ 961152 h 5795240"/>
              <a:gd name="connsiteX110" fmla="*/ 9651917 w 12641071"/>
              <a:gd name="connsiteY110" fmla="*/ 940556 h 5795240"/>
              <a:gd name="connsiteX111" fmla="*/ 11050508 w 12641071"/>
              <a:gd name="connsiteY111" fmla="*/ 108150 h 5795240"/>
              <a:gd name="connsiteX112" fmla="*/ 12641071 w 12641071"/>
              <a:gd name="connsiteY112" fmla="*/ 1698711 h 5795240"/>
              <a:gd name="connsiteX113" fmla="*/ 11371062 w 12641071"/>
              <a:gd name="connsiteY113" fmla="*/ 3256960 h 5795240"/>
              <a:gd name="connsiteX114" fmla="*/ 11215953 w 12641071"/>
              <a:gd name="connsiteY114" fmla="*/ 3280632 h 5795240"/>
              <a:gd name="connsiteX115" fmla="*/ 11142318 w 12641071"/>
              <a:gd name="connsiteY115" fmla="*/ 3276914 h 5795240"/>
              <a:gd name="connsiteX116" fmla="*/ 11215952 w 12641071"/>
              <a:gd name="connsiteY116" fmla="*/ 3280632 h 5795240"/>
              <a:gd name="connsiteX117" fmla="*/ 11213133 w 12641071"/>
              <a:gd name="connsiteY117" fmla="*/ 3281062 h 5795240"/>
              <a:gd name="connsiteX118" fmla="*/ 11116921 w 12641071"/>
              <a:gd name="connsiteY118" fmla="*/ 3285921 h 5795240"/>
              <a:gd name="connsiteX119" fmla="*/ 11050507 w 12641071"/>
              <a:gd name="connsiteY119" fmla="*/ 3289274 h 5795240"/>
              <a:gd name="connsiteX120" fmla="*/ 11006292 w 12641071"/>
              <a:gd name="connsiteY120" fmla="*/ 3287041 h 5795240"/>
              <a:gd name="connsiteX121" fmla="*/ 10937101 w 12641071"/>
              <a:gd name="connsiteY121" fmla="*/ 3297601 h 5795240"/>
              <a:gd name="connsiteX122" fmla="*/ 10144740 w 12641071"/>
              <a:gd name="connsiteY122" fmla="*/ 4089962 h 5795240"/>
              <a:gd name="connsiteX123" fmla="*/ 10130374 w 12641071"/>
              <a:gd name="connsiteY123" fmla="*/ 4184101 h 5795240"/>
              <a:gd name="connsiteX124" fmla="*/ 10130375 w 12641071"/>
              <a:gd name="connsiteY124" fmla="*/ 4184103 h 5795240"/>
              <a:gd name="connsiteX125" fmla="*/ 10130656 w 12641071"/>
              <a:gd name="connsiteY125" fmla="*/ 4185950 h 5795240"/>
              <a:gd name="connsiteX126" fmla="*/ 10138194 w 12641071"/>
              <a:gd name="connsiteY126" fmla="*/ 4335228 h 5795240"/>
              <a:gd name="connsiteX127" fmla="*/ 10137710 w 12641071"/>
              <a:gd name="connsiteY127" fmla="*/ 4344822 h 5795240"/>
              <a:gd name="connsiteX128" fmla="*/ 10133555 w 12641071"/>
              <a:gd name="connsiteY128" fmla="*/ 4427096 h 5795240"/>
              <a:gd name="connsiteX129" fmla="*/ 10129312 w 12641071"/>
              <a:gd name="connsiteY129" fmla="*/ 4399289 h 5795240"/>
              <a:gd name="connsiteX130" fmla="*/ 10126797 w 12641071"/>
              <a:gd name="connsiteY130" fmla="*/ 4349498 h 5795240"/>
              <a:gd name="connsiteX131" fmla="*/ 10126796 w 12641071"/>
              <a:gd name="connsiteY131" fmla="*/ 4349498 h 5795240"/>
              <a:gd name="connsiteX132" fmla="*/ 10129311 w 12641071"/>
              <a:gd name="connsiteY132" fmla="*/ 4399289 h 5795240"/>
              <a:gd name="connsiteX133" fmla="*/ 10133554 w 12641071"/>
              <a:gd name="connsiteY133" fmla="*/ 4427096 h 5795240"/>
              <a:gd name="connsiteX134" fmla="*/ 10130656 w 12641071"/>
              <a:gd name="connsiteY134" fmla="*/ 4484506 h 5795240"/>
              <a:gd name="connsiteX135" fmla="*/ 8678182 w 12641071"/>
              <a:gd name="connsiteY135" fmla="*/ 5795240 h 5795240"/>
              <a:gd name="connsiteX136" fmla="*/ 7467518 w 12641071"/>
              <a:gd name="connsiteY136" fmla="*/ 5151535 h 5795240"/>
              <a:gd name="connsiteX137" fmla="*/ 7419945 w 12641071"/>
              <a:gd name="connsiteY137" fmla="*/ 5073228 h 5795240"/>
              <a:gd name="connsiteX138" fmla="*/ 7394386 w 12641071"/>
              <a:gd name="connsiteY138" fmla="*/ 5031156 h 5795240"/>
              <a:gd name="connsiteX139" fmla="*/ 7367299 w 12641071"/>
              <a:gd name="connsiteY139" fmla="*/ 4974928 h 5795240"/>
              <a:gd name="connsiteX140" fmla="*/ 7332905 w 12641071"/>
              <a:gd name="connsiteY140" fmla="*/ 4903531 h 5795240"/>
              <a:gd name="connsiteX141" fmla="*/ 7320958 w 12641071"/>
              <a:gd name="connsiteY141" fmla="*/ 4870887 h 5795240"/>
              <a:gd name="connsiteX142" fmla="*/ 7322174 w 12641071"/>
              <a:gd name="connsiteY142" fmla="*/ 4872361 h 5795240"/>
              <a:gd name="connsiteX143" fmla="*/ 7362630 w 12641071"/>
              <a:gd name="connsiteY143" fmla="*/ 4938954 h 5795240"/>
              <a:gd name="connsiteX144" fmla="*/ 7380779 w 12641071"/>
              <a:gd name="connsiteY144" fmla="*/ 4976628 h 5795240"/>
              <a:gd name="connsiteX145" fmla="*/ 7391210 w 12641071"/>
              <a:gd name="connsiteY145" fmla="*/ 4977944 h 5795240"/>
              <a:gd name="connsiteX146" fmla="*/ 7380780 w 12641071"/>
              <a:gd name="connsiteY146" fmla="*/ 4976628 h 5795240"/>
              <a:gd name="connsiteX147" fmla="*/ 7362631 w 12641071"/>
              <a:gd name="connsiteY147" fmla="*/ 4938954 h 5795240"/>
              <a:gd name="connsiteX148" fmla="*/ 7322175 w 12641071"/>
              <a:gd name="connsiteY148" fmla="*/ 4872361 h 5795240"/>
              <a:gd name="connsiteX149" fmla="*/ 7320959 w 12641071"/>
              <a:gd name="connsiteY149" fmla="*/ 4870887 h 5795240"/>
              <a:gd name="connsiteX150" fmla="*/ 7283811 w 12641071"/>
              <a:gd name="connsiteY150" fmla="*/ 4769391 h 5795240"/>
              <a:gd name="connsiteX151" fmla="*/ 7272112 w 12641071"/>
              <a:gd name="connsiteY151" fmla="*/ 4718630 h 5795240"/>
              <a:gd name="connsiteX152" fmla="*/ 7272111 w 12641071"/>
              <a:gd name="connsiteY152" fmla="*/ 4718630 h 5795240"/>
              <a:gd name="connsiteX153" fmla="*/ 7283810 w 12641071"/>
              <a:gd name="connsiteY153" fmla="*/ 4769391 h 5795240"/>
              <a:gd name="connsiteX154" fmla="*/ 7320958 w 12641071"/>
              <a:gd name="connsiteY154" fmla="*/ 4870887 h 5795240"/>
              <a:gd name="connsiteX155" fmla="*/ 7223551 w 12641071"/>
              <a:gd name="connsiteY155" fmla="*/ 4752829 h 5795240"/>
              <a:gd name="connsiteX156" fmla="*/ 6652445 w 12641071"/>
              <a:gd name="connsiteY156" fmla="*/ 4516269 h 5795240"/>
              <a:gd name="connsiteX157" fmla="*/ 6200873 w 12641071"/>
              <a:gd name="connsiteY157" fmla="*/ 4654206 h 5795240"/>
              <a:gd name="connsiteX158" fmla="*/ 6088813 w 12641071"/>
              <a:gd name="connsiteY158" fmla="*/ 4746663 h 5795240"/>
              <a:gd name="connsiteX159" fmla="*/ 6043019 w 12641071"/>
              <a:gd name="connsiteY159" fmla="*/ 4807902 h 5795240"/>
              <a:gd name="connsiteX160" fmla="*/ 6043021 w 12641071"/>
              <a:gd name="connsiteY160" fmla="*/ 4807902 h 5795240"/>
              <a:gd name="connsiteX161" fmla="*/ 6023271 w 12641071"/>
              <a:gd name="connsiteY161" fmla="*/ 4834312 h 5795240"/>
              <a:gd name="connsiteX162" fmla="*/ 5970678 w 12641071"/>
              <a:gd name="connsiteY162" fmla="*/ 4892181 h 5795240"/>
              <a:gd name="connsiteX163" fmla="*/ 5982717 w 12641071"/>
              <a:gd name="connsiteY163" fmla="*/ 4872361 h 5795240"/>
              <a:gd name="connsiteX164" fmla="*/ 5970675 w 12641071"/>
              <a:gd name="connsiteY164" fmla="*/ 4892181 h 5795240"/>
              <a:gd name="connsiteX165" fmla="*/ 5935320 w 12641071"/>
              <a:gd name="connsiteY165" fmla="*/ 4931081 h 5795240"/>
              <a:gd name="connsiteX166" fmla="*/ 4971763 w 12641071"/>
              <a:gd name="connsiteY166" fmla="*/ 5330200 h 5795240"/>
              <a:gd name="connsiteX167" fmla="*/ 3716172 w 12641071"/>
              <a:gd name="connsiteY167" fmla="*/ 4497938 h 5795240"/>
              <a:gd name="connsiteX168" fmla="*/ 3710773 w 12641071"/>
              <a:gd name="connsiteY168" fmla="*/ 4483182 h 5795240"/>
              <a:gd name="connsiteX169" fmla="*/ 3710773 w 12641071"/>
              <a:gd name="connsiteY169" fmla="*/ 4483181 h 5795240"/>
              <a:gd name="connsiteX170" fmla="*/ 3674984 w 12641071"/>
              <a:gd name="connsiteY170" fmla="*/ 4385402 h 5795240"/>
              <a:gd name="connsiteX171" fmla="*/ 3670349 w 12641071"/>
              <a:gd name="connsiteY171" fmla="*/ 4372742 h 5795240"/>
              <a:gd name="connsiteX172" fmla="*/ 3659438 w 12641071"/>
              <a:gd name="connsiteY172" fmla="*/ 4330309 h 5795240"/>
              <a:gd name="connsiteX173" fmla="*/ 3672084 w 12641071"/>
              <a:gd name="connsiteY173" fmla="*/ 4353606 h 5795240"/>
              <a:gd name="connsiteX174" fmla="*/ 3659440 w 12641071"/>
              <a:gd name="connsiteY174" fmla="*/ 4330309 h 5795240"/>
              <a:gd name="connsiteX175" fmla="*/ 3613217 w 12641071"/>
              <a:gd name="connsiteY175" fmla="*/ 4245153 h 5795240"/>
              <a:gd name="connsiteX176" fmla="*/ 3083792 w 12641071"/>
              <a:gd name="connsiteY176" fmla="*/ 3963660 h 5795240"/>
              <a:gd name="connsiteX177" fmla="*/ 2835272 w 12641071"/>
              <a:gd name="connsiteY177" fmla="*/ 4013833 h 5795240"/>
              <a:gd name="connsiteX178" fmla="*/ 2820214 w 12641071"/>
              <a:gd name="connsiteY178" fmla="*/ 4022007 h 5795240"/>
              <a:gd name="connsiteX179" fmla="*/ 2820212 w 12641071"/>
              <a:gd name="connsiteY179" fmla="*/ 4022008 h 5795240"/>
              <a:gd name="connsiteX180" fmla="*/ 2820206 w 12641071"/>
              <a:gd name="connsiteY180" fmla="*/ 4022011 h 5795240"/>
              <a:gd name="connsiteX181" fmla="*/ 2813481 w 12641071"/>
              <a:gd name="connsiteY181" fmla="*/ 4027041 h 5795240"/>
              <a:gd name="connsiteX182" fmla="*/ 2762875 w 12641071"/>
              <a:gd name="connsiteY182" fmla="*/ 4057784 h 5795240"/>
              <a:gd name="connsiteX183" fmla="*/ 2762878 w 12641071"/>
              <a:gd name="connsiteY183" fmla="*/ 4057784 h 5795240"/>
              <a:gd name="connsiteX184" fmla="*/ 2694694 w 12641071"/>
              <a:gd name="connsiteY184" fmla="*/ 4099208 h 5795240"/>
              <a:gd name="connsiteX185" fmla="*/ 2726822 w 12641071"/>
              <a:gd name="connsiteY185" fmla="*/ 4072700 h 5795240"/>
              <a:gd name="connsiteX186" fmla="*/ 2757719 w 12641071"/>
              <a:gd name="connsiteY186" fmla="*/ 4055929 h 5795240"/>
              <a:gd name="connsiteX187" fmla="*/ 2757718 w 12641071"/>
              <a:gd name="connsiteY187" fmla="*/ 4055928 h 5795240"/>
              <a:gd name="connsiteX188" fmla="*/ 2726820 w 12641071"/>
              <a:gd name="connsiteY188" fmla="*/ 4072700 h 5795240"/>
              <a:gd name="connsiteX189" fmla="*/ 2694692 w 12641071"/>
              <a:gd name="connsiteY189" fmla="*/ 4099208 h 5795240"/>
              <a:gd name="connsiteX190" fmla="*/ 2664698 w 12641071"/>
              <a:gd name="connsiteY190" fmla="*/ 4117431 h 5795240"/>
              <a:gd name="connsiteX191" fmla="*/ 1804544 w 12641071"/>
              <a:gd name="connsiteY191" fmla="*/ 4335229 h 5795240"/>
              <a:gd name="connsiteX192" fmla="*/ 0 w 12641071"/>
              <a:gd name="connsiteY192" fmla="*/ 2530685 h 5795240"/>
              <a:gd name="connsiteX193" fmla="*/ 1804544 w 12641071"/>
              <a:gd name="connsiteY193" fmla="*/ 726143 h 5795240"/>
              <a:gd name="connsiteX194" fmla="*/ 3080549 w 12641071"/>
              <a:gd name="connsiteY194" fmla="*/ 1254682 h 5795240"/>
              <a:gd name="connsiteX195" fmla="*/ 3268676 w 12641071"/>
              <a:gd name="connsiteY195" fmla="*/ 1461167 h 5795240"/>
              <a:gd name="connsiteX196" fmla="*/ 3565826 w 12641071"/>
              <a:gd name="connsiteY196" fmla="*/ 1551935 h 5795240"/>
              <a:gd name="connsiteX197" fmla="*/ 4086504 w 12641071"/>
              <a:gd name="connsiteY197" fmla="*/ 1127574 h 5795240"/>
              <a:gd name="connsiteX198" fmla="*/ 4103078 w 12641071"/>
              <a:gd name="connsiteY198" fmla="*/ 1004204 h 5795240"/>
              <a:gd name="connsiteX199" fmla="*/ 5215874 w 12641071"/>
              <a:gd name="connsiteY19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87839 w 12641071"/>
              <a:gd name="connsiteY32" fmla="*/ 801938 h 5795240"/>
              <a:gd name="connsiteX33" fmla="*/ 6256852 w 12641071"/>
              <a:gd name="connsiteY33" fmla="*/ 708420 h 5795240"/>
              <a:gd name="connsiteX34" fmla="*/ 6234035 w 12641071"/>
              <a:gd name="connsiteY34" fmla="*/ 658746 h 5795240"/>
              <a:gd name="connsiteX35" fmla="*/ 6224136 w 12641071"/>
              <a:gd name="connsiteY35" fmla="*/ 633624 h 5795240"/>
              <a:gd name="connsiteX36" fmla="*/ 6215965 w 12641071"/>
              <a:gd name="connsiteY36" fmla="*/ 619406 h 5795240"/>
              <a:gd name="connsiteX37" fmla="*/ 6205824 w 12641071"/>
              <a:gd name="connsiteY37" fmla="*/ 597325 h 5795240"/>
              <a:gd name="connsiteX38" fmla="*/ 6143427 w 12641071"/>
              <a:gd name="connsiteY38" fmla="*/ 493200 h 5795240"/>
              <a:gd name="connsiteX39" fmla="*/ 6143408 w 12641071"/>
              <a:gd name="connsiteY39" fmla="*/ 493167 h 5795240"/>
              <a:gd name="connsiteX40" fmla="*/ 6105193 w 12641071"/>
              <a:gd name="connsiteY40" fmla="*/ 442067 h 5795240"/>
              <a:gd name="connsiteX41" fmla="*/ 6141460 w 12641071"/>
              <a:gd name="connsiteY41" fmla="*/ 475027 h 5795240"/>
              <a:gd name="connsiteX42" fmla="*/ 6788665 w 12641071"/>
              <a:gd name="connsiteY42" fmla="*/ 707369 h 5795240"/>
              <a:gd name="connsiteX43" fmla="*/ 7184710 w 12641071"/>
              <a:gd name="connsiteY43" fmla="*/ 627411 h 5795240"/>
              <a:gd name="connsiteX44" fmla="*/ 7264545 w 12641071"/>
              <a:gd name="connsiteY44" fmla="*/ 588952 h 5795240"/>
              <a:gd name="connsiteX45" fmla="*/ 7213686 w 12641071"/>
              <a:gd name="connsiteY45" fmla="*/ 626983 h 5795240"/>
              <a:gd name="connsiteX46" fmla="*/ 7128319 w 12641071"/>
              <a:gd name="connsiteY46" fmla="*/ 705504 h 5795240"/>
              <a:gd name="connsiteX47" fmla="*/ 7083110 w 12641071"/>
              <a:gd name="connsiteY47" fmla="*/ 757072 h 5795240"/>
              <a:gd name="connsiteX48" fmla="*/ 7083111 w 12641071"/>
              <a:gd name="connsiteY48" fmla="*/ 757072 h 5795240"/>
              <a:gd name="connsiteX49" fmla="*/ 7128319 w 12641071"/>
              <a:gd name="connsiteY49" fmla="*/ 705506 h 5795240"/>
              <a:gd name="connsiteX50" fmla="*/ 7213686 w 12641071"/>
              <a:gd name="connsiteY50" fmla="*/ 626984 h 5795240"/>
              <a:gd name="connsiteX51" fmla="*/ 7264545 w 12641071"/>
              <a:gd name="connsiteY51" fmla="*/ 588953 h 5795240"/>
              <a:gd name="connsiteX52" fmla="*/ 7273651 w 12641071"/>
              <a:gd name="connsiteY52" fmla="*/ 584566 h 5795240"/>
              <a:gd name="connsiteX53" fmla="*/ 7314851 w 12641071"/>
              <a:gd name="connsiteY53" fmla="*/ 559537 h 5795240"/>
              <a:gd name="connsiteX54" fmla="*/ 7354131 w 12641071"/>
              <a:gd name="connsiteY54" fmla="*/ 565467 h 5795240"/>
              <a:gd name="connsiteX55" fmla="*/ 7429608 w 12641071"/>
              <a:gd name="connsiteY55" fmla="*/ 586051 h 5795240"/>
              <a:gd name="connsiteX56" fmla="*/ 7429611 w 12641071"/>
              <a:gd name="connsiteY56" fmla="*/ 586050 h 5795240"/>
              <a:gd name="connsiteX57" fmla="*/ 7354132 w 12641071"/>
              <a:gd name="connsiteY57" fmla="*/ 565465 h 5795240"/>
              <a:gd name="connsiteX58" fmla="*/ 7314853 w 12641071"/>
              <a:gd name="connsiteY58" fmla="*/ 559536 h 5795240"/>
              <a:gd name="connsiteX59" fmla="*/ 7314851 w 12641071"/>
              <a:gd name="connsiteY59" fmla="*/ 559537 h 5795240"/>
              <a:gd name="connsiteX60" fmla="*/ 7314849 w 12641071"/>
              <a:gd name="connsiteY60" fmla="*/ 559537 h 5795240"/>
              <a:gd name="connsiteX61" fmla="*/ 7273651 w 12641071"/>
              <a:gd name="connsiteY61" fmla="*/ 584565 h 5795240"/>
              <a:gd name="connsiteX62" fmla="*/ 7264545 w 12641071"/>
              <a:gd name="connsiteY62" fmla="*/ 588952 h 5795240"/>
              <a:gd name="connsiteX63" fmla="*/ 7296407 w 12641071"/>
              <a:gd name="connsiteY63" fmla="*/ 565126 h 5795240"/>
              <a:gd name="connsiteX64" fmla="*/ 7307447 w 12641071"/>
              <a:gd name="connsiteY64" fmla="*/ 558419 h 5795240"/>
              <a:gd name="connsiteX65" fmla="*/ 7307450 w 12641071"/>
              <a:gd name="connsiteY65" fmla="*/ 558419 h 5795240"/>
              <a:gd name="connsiteX66" fmla="*/ 7385004 w 12641071"/>
              <a:gd name="connsiteY66" fmla="*/ 511303 h 5795240"/>
              <a:gd name="connsiteX67" fmla="*/ 7391626 w 12641071"/>
              <a:gd name="connsiteY67" fmla="*/ 508114 h 5795240"/>
              <a:gd name="connsiteX68" fmla="*/ 7391631 w 12641071"/>
              <a:gd name="connsiteY68" fmla="*/ 508110 h 5795240"/>
              <a:gd name="connsiteX69" fmla="*/ 7478934 w 12641071"/>
              <a:gd name="connsiteY69" fmla="*/ 466053 h 5795240"/>
              <a:gd name="connsiteX70" fmla="*/ 7897193 w 12641071"/>
              <a:gd name="connsiteY70" fmla="*/ 381611 h 5795240"/>
              <a:gd name="connsiteX71" fmla="*/ 8788216 w 12641071"/>
              <a:gd name="connsiteY71" fmla="*/ 855364 h 5795240"/>
              <a:gd name="connsiteX72" fmla="*/ 8832362 w 12641071"/>
              <a:gd name="connsiteY72" fmla="*/ 928030 h 5795240"/>
              <a:gd name="connsiteX73" fmla="*/ 8832362 w 12641071"/>
              <a:gd name="connsiteY73" fmla="*/ 928033 h 5795240"/>
              <a:gd name="connsiteX74" fmla="*/ 8842040 w 12641071"/>
              <a:gd name="connsiteY74" fmla="*/ 943961 h 5795240"/>
              <a:gd name="connsiteX75" fmla="*/ 8856144 w 12641071"/>
              <a:gd name="connsiteY75" fmla="*/ 973241 h 5795240"/>
              <a:gd name="connsiteX76" fmla="*/ 8856145 w 12641071"/>
              <a:gd name="connsiteY76" fmla="*/ 973241 h 5795240"/>
              <a:gd name="connsiteX77" fmla="*/ 8878117 w 12641071"/>
              <a:gd name="connsiteY77" fmla="*/ 1018851 h 5795240"/>
              <a:gd name="connsiteX78" fmla="*/ 8877719 w 12641071"/>
              <a:gd name="connsiteY78" fmla="*/ 1018369 h 5795240"/>
              <a:gd name="connsiteX79" fmla="*/ 8853250 w 12641071"/>
              <a:gd name="connsiteY79" fmla="*/ 973288 h 5795240"/>
              <a:gd name="connsiteX80" fmla="*/ 8853249 w 12641071"/>
              <a:gd name="connsiteY80" fmla="*/ 973288 h 5795240"/>
              <a:gd name="connsiteX81" fmla="*/ 8853248 w 12641071"/>
              <a:gd name="connsiteY81" fmla="*/ 973287 h 5795240"/>
              <a:gd name="connsiteX82" fmla="*/ 8849677 w 12641071"/>
              <a:gd name="connsiteY82" fmla="*/ 973341 h 5795240"/>
              <a:gd name="connsiteX83" fmla="*/ 8641543 w 12641071"/>
              <a:gd name="connsiteY83" fmla="*/ 916577 h 5795240"/>
              <a:gd name="connsiteX84" fmla="*/ 8641545 w 12641071"/>
              <a:gd name="connsiteY84" fmla="*/ 916580 h 5795240"/>
              <a:gd name="connsiteX85" fmla="*/ 8849676 w 12641071"/>
              <a:gd name="connsiteY85" fmla="*/ 973343 h 5795240"/>
              <a:gd name="connsiteX86" fmla="*/ 8853248 w 12641071"/>
              <a:gd name="connsiteY86" fmla="*/ 973288 h 5795240"/>
              <a:gd name="connsiteX87" fmla="*/ 8877719 w 12641071"/>
              <a:gd name="connsiteY87" fmla="*/ 1018371 h 5795240"/>
              <a:gd name="connsiteX88" fmla="*/ 8878116 w 12641071"/>
              <a:gd name="connsiteY88" fmla="*/ 1018851 h 5795240"/>
              <a:gd name="connsiteX89" fmla="*/ 8887288 w 12641071"/>
              <a:gd name="connsiteY89" fmla="*/ 1037892 h 5795240"/>
              <a:gd name="connsiteX90" fmla="*/ 8949899 w 12641071"/>
              <a:gd name="connsiteY90" fmla="*/ 1239592 h 5795240"/>
              <a:gd name="connsiteX91" fmla="*/ 8968437 w 12641071"/>
              <a:gd name="connsiteY91" fmla="*/ 1423482 h 5795240"/>
              <a:gd name="connsiteX92" fmla="*/ 8949899 w 12641071"/>
              <a:gd name="connsiteY92" fmla="*/ 1239591 h 5795240"/>
              <a:gd name="connsiteX93" fmla="*/ 8887288 w 12641071"/>
              <a:gd name="connsiteY93" fmla="*/ 1037890 h 5795240"/>
              <a:gd name="connsiteX94" fmla="*/ 8878116 w 12641071"/>
              <a:gd name="connsiteY94" fmla="*/ 1018851 h 5795240"/>
              <a:gd name="connsiteX95" fmla="*/ 8931285 w 12641071"/>
              <a:gd name="connsiteY95" fmla="*/ 1083292 h 5795240"/>
              <a:gd name="connsiteX96" fmla="*/ 9241478 w 12641071"/>
              <a:gd name="connsiteY96" fmla="*/ 1211778 h 5795240"/>
              <a:gd name="connsiteX97" fmla="*/ 9605238 w 12641071"/>
              <a:gd name="connsiteY97" fmla="*/ 1018369 h 5795240"/>
              <a:gd name="connsiteX98" fmla="*/ 9636247 w 12641071"/>
              <a:gd name="connsiteY98" fmla="*/ 961241 h 5795240"/>
              <a:gd name="connsiteX99" fmla="*/ 9641995 w 12641071"/>
              <a:gd name="connsiteY99" fmla="*/ 961152 h 5795240"/>
              <a:gd name="connsiteX100" fmla="*/ 9584939 w 12641071"/>
              <a:gd name="connsiteY100" fmla="*/ 1079594 h 5795240"/>
              <a:gd name="connsiteX101" fmla="*/ 9546257 w 12641071"/>
              <a:gd name="connsiteY101" fmla="*/ 1204206 h 5795240"/>
              <a:gd name="connsiteX102" fmla="*/ 9584939 w 12641071"/>
              <a:gd name="connsiteY102" fmla="*/ 1079596 h 5795240"/>
              <a:gd name="connsiteX103" fmla="*/ 9641995 w 12641071"/>
              <a:gd name="connsiteY103" fmla="*/ 961153 h 5795240"/>
              <a:gd name="connsiteX104" fmla="*/ 9653069 w 12641071"/>
              <a:gd name="connsiteY104" fmla="*/ 960983 h 5795240"/>
              <a:gd name="connsiteX105" fmla="*/ 9801564 w 12641071"/>
              <a:gd name="connsiteY105" fmla="*/ 1196828 h 5795240"/>
              <a:gd name="connsiteX106" fmla="*/ 9801566 w 12641071"/>
              <a:gd name="connsiteY106" fmla="*/ 1196828 h 5795240"/>
              <a:gd name="connsiteX107" fmla="*/ 9653070 w 12641071"/>
              <a:gd name="connsiteY107" fmla="*/ 960982 h 5795240"/>
              <a:gd name="connsiteX108" fmla="*/ 9641996 w 12641071"/>
              <a:gd name="connsiteY108" fmla="*/ 961152 h 5795240"/>
              <a:gd name="connsiteX109" fmla="*/ 9651917 w 12641071"/>
              <a:gd name="connsiteY109" fmla="*/ 940556 h 5795240"/>
              <a:gd name="connsiteX110" fmla="*/ 11050508 w 12641071"/>
              <a:gd name="connsiteY110" fmla="*/ 108150 h 5795240"/>
              <a:gd name="connsiteX111" fmla="*/ 12641071 w 12641071"/>
              <a:gd name="connsiteY111" fmla="*/ 1698711 h 5795240"/>
              <a:gd name="connsiteX112" fmla="*/ 11371062 w 12641071"/>
              <a:gd name="connsiteY112" fmla="*/ 3256960 h 5795240"/>
              <a:gd name="connsiteX113" fmla="*/ 11215953 w 12641071"/>
              <a:gd name="connsiteY113" fmla="*/ 3280632 h 5795240"/>
              <a:gd name="connsiteX114" fmla="*/ 11142318 w 12641071"/>
              <a:gd name="connsiteY114" fmla="*/ 3276914 h 5795240"/>
              <a:gd name="connsiteX115" fmla="*/ 11215952 w 12641071"/>
              <a:gd name="connsiteY115" fmla="*/ 3280632 h 5795240"/>
              <a:gd name="connsiteX116" fmla="*/ 11213133 w 12641071"/>
              <a:gd name="connsiteY116" fmla="*/ 3281062 h 5795240"/>
              <a:gd name="connsiteX117" fmla="*/ 11116921 w 12641071"/>
              <a:gd name="connsiteY117" fmla="*/ 3285921 h 5795240"/>
              <a:gd name="connsiteX118" fmla="*/ 11050507 w 12641071"/>
              <a:gd name="connsiteY118" fmla="*/ 3289274 h 5795240"/>
              <a:gd name="connsiteX119" fmla="*/ 11006292 w 12641071"/>
              <a:gd name="connsiteY119" fmla="*/ 3287041 h 5795240"/>
              <a:gd name="connsiteX120" fmla="*/ 10937101 w 12641071"/>
              <a:gd name="connsiteY120" fmla="*/ 3297601 h 5795240"/>
              <a:gd name="connsiteX121" fmla="*/ 10144740 w 12641071"/>
              <a:gd name="connsiteY121" fmla="*/ 4089962 h 5795240"/>
              <a:gd name="connsiteX122" fmla="*/ 10130374 w 12641071"/>
              <a:gd name="connsiteY122" fmla="*/ 4184101 h 5795240"/>
              <a:gd name="connsiteX123" fmla="*/ 10130375 w 12641071"/>
              <a:gd name="connsiteY123" fmla="*/ 4184103 h 5795240"/>
              <a:gd name="connsiteX124" fmla="*/ 10130656 w 12641071"/>
              <a:gd name="connsiteY124" fmla="*/ 4185950 h 5795240"/>
              <a:gd name="connsiteX125" fmla="*/ 10138194 w 12641071"/>
              <a:gd name="connsiteY125" fmla="*/ 4335228 h 5795240"/>
              <a:gd name="connsiteX126" fmla="*/ 10137710 w 12641071"/>
              <a:gd name="connsiteY126" fmla="*/ 4344822 h 5795240"/>
              <a:gd name="connsiteX127" fmla="*/ 10133555 w 12641071"/>
              <a:gd name="connsiteY127" fmla="*/ 4427096 h 5795240"/>
              <a:gd name="connsiteX128" fmla="*/ 10129312 w 12641071"/>
              <a:gd name="connsiteY128" fmla="*/ 4399289 h 5795240"/>
              <a:gd name="connsiteX129" fmla="*/ 10126797 w 12641071"/>
              <a:gd name="connsiteY129" fmla="*/ 4349498 h 5795240"/>
              <a:gd name="connsiteX130" fmla="*/ 10126796 w 12641071"/>
              <a:gd name="connsiteY130" fmla="*/ 4349498 h 5795240"/>
              <a:gd name="connsiteX131" fmla="*/ 10129311 w 12641071"/>
              <a:gd name="connsiteY131" fmla="*/ 4399289 h 5795240"/>
              <a:gd name="connsiteX132" fmla="*/ 10133554 w 12641071"/>
              <a:gd name="connsiteY132" fmla="*/ 4427096 h 5795240"/>
              <a:gd name="connsiteX133" fmla="*/ 10130656 w 12641071"/>
              <a:gd name="connsiteY133" fmla="*/ 4484506 h 5795240"/>
              <a:gd name="connsiteX134" fmla="*/ 8678182 w 12641071"/>
              <a:gd name="connsiteY134" fmla="*/ 5795240 h 5795240"/>
              <a:gd name="connsiteX135" fmla="*/ 7467518 w 12641071"/>
              <a:gd name="connsiteY135" fmla="*/ 5151535 h 5795240"/>
              <a:gd name="connsiteX136" fmla="*/ 7419945 w 12641071"/>
              <a:gd name="connsiteY136" fmla="*/ 5073228 h 5795240"/>
              <a:gd name="connsiteX137" fmla="*/ 7394386 w 12641071"/>
              <a:gd name="connsiteY137" fmla="*/ 5031156 h 5795240"/>
              <a:gd name="connsiteX138" fmla="*/ 7367299 w 12641071"/>
              <a:gd name="connsiteY138" fmla="*/ 4974928 h 5795240"/>
              <a:gd name="connsiteX139" fmla="*/ 7332905 w 12641071"/>
              <a:gd name="connsiteY139" fmla="*/ 4903531 h 5795240"/>
              <a:gd name="connsiteX140" fmla="*/ 7320958 w 12641071"/>
              <a:gd name="connsiteY140" fmla="*/ 4870887 h 5795240"/>
              <a:gd name="connsiteX141" fmla="*/ 7322174 w 12641071"/>
              <a:gd name="connsiteY141" fmla="*/ 4872361 h 5795240"/>
              <a:gd name="connsiteX142" fmla="*/ 7362630 w 12641071"/>
              <a:gd name="connsiteY142" fmla="*/ 4938954 h 5795240"/>
              <a:gd name="connsiteX143" fmla="*/ 7380779 w 12641071"/>
              <a:gd name="connsiteY143" fmla="*/ 4976628 h 5795240"/>
              <a:gd name="connsiteX144" fmla="*/ 7391210 w 12641071"/>
              <a:gd name="connsiteY144" fmla="*/ 4977944 h 5795240"/>
              <a:gd name="connsiteX145" fmla="*/ 7380780 w 12641071"/>
              <a:gd name="connsiteY145" fmla="*/ 4976628 h 5795240"/>
              <a:gd name="connsiteX146" fmla="*/ 7362631 w 12641071"/>
              <a:gd name="connsiteY146" fmla="*/ 4938954 h 5795240"/>
              <a:gd name="connsiteX147" fmla="*/ 7322175 w 12641071"/>
              <a:gd name="connsiteY147" fmla="*/ 4872361 h 5795240"/>
              <a:gd name="connsiteX148" fmla="*/ 7320959 w 12641071"/>
              <a:gd name="connsiteY148" fmla="*/ 4870887 h 5795240"/>
              <a:gd name="connsiteX149" fmla="*/ 7283811 w 12641071"/>
              <a:gd name="connsiteY149" fmla="*/ 4769391 h 5795240"/>
              <a:gd name="connsiteX150" fmla="*/ 7272112 w 12641071"/>
              <a:gd name="connsiteY150" fmla="*/ 4718630 h 5795240"/>
              <a:gd name="connsiteX151" fmla="*/ 7272111 w 12641071"/>
              <a:gd name="connsiteY151" fmla="*/ 4718630 h 5795240"/>
              <a:gd name="connsiteX152" fmla="*/ 7283810 w 12641071"/>
              <a:gd name="connsiteY152" fmla="*/ 4769391 h 5795240"/>
              <a:gd name="connsiteX153" fmla="*/ 7320958 w 12641071"/>
              <a:gd name="connsiteY153" fmla="*/ 4870887 h 5795240"/>
              <a:gd name="connsiteX154" fmla="*/ 7223551 w 12641071"/>
              <a:gd name="connsiteY154" fmla="*/ 4752829 h 5795240"/>
              <a:gd name="connsiteX155" fmla="*/ 6652445 w 12641071"/>
              <a:gd name="connsiteY155" fmla="*/ 4516269 h 5795240"/>
              <a:gd name="connsiteX156" fmla="*/ 6200873 w 12641071"/>
              <a:gd name="connsiteY156" fmla="*/ 4654206 h 5795240"/>
              <a:gd name="connsiteX157" fmla="*/ 6088813 w 12641071"/>
              <a:gd name="connsiteY157" fmla="*/ 4746663 h 5795240"/>
              <a:gd name="connsiteX158" fmla="*/ 6043019 w 12641071"/>
              <a:gd name="connsiteY158" fmla="*/ 4807902 h 5795240"/>
              <a:gd name="connsiteX159" fmla="*/ 6043021 w 12641071"/>
              <a:gd name="connsiteY159" fmla="*/ 4807902 h 5795240"/>
              <a:gd name="connsiteX160" fmla="*/ 6023271 w 12641071"/>
              <a:gd name="connsiteY160" fmla="*/ 4834312 h 5795240"/>
              <a:gd name="connsiteX161" fmla="*/ 5970678 w 12641071"/>
              <a:gd name="connsiteY161" fmla="*/ 4892181 h 5795240"/>
              <a:gd name="connsiteX162" fmla="*/ 5982717 w 12641071"/>
              <a:gd name="connsiteY162" fmla="*/ 4872361 h 5795240"/>
              <a:gd name="connsiteX163" fmla="*/ 5970675 w 12641071"/>
              <a:gd name="connsiteY163" fmla="*/ 4892181 h 5795240"/>
              <a:gd name="connsiteX164" fmla="*/ 5935320 w 12641071"/>
              <a:gd name="connsiteY164" fmla="*/ 4931081 h 5795240"/>
              <a:gd name="connsiteX165" fmla="*/ 4971763 w 12641071"/>
              <a:gd name="connsiteY165" fmla="*/ 5330200 h 5795240"/>
              <a:gd name="connsiteX166" fmla="*/ 3716172 w 12641071"/>
              <a:gd name="connsiteY166" fmla="*/ 4497938 h 5795240"/>
              <a:gd name="connsiteX167" fmla="*/ 3710773 w 12641071"/>
              <a:gd name="connsiteY167" fmla="*/ 4483182 h 5795240"/>
              <a:gd name="connsiteX168" fmla="*/ 3710773 w 12641071"/>
              <a:gd name="connsiteY168" fmla="*/ 4483181 h 5795240"/>
              <a:gd name="connsiteX169" fmla="*/ 3674984 w 12641071"/>
              <a:gd name="connsiteY169" fmla="*/ 4385402 h 5795240"/>
              <a:gd name="connsiteX170" fmla="*/ 3670349 w 12641071"/>
              <a:gd name="connsiteY170" fmla="*/ 4372742 h 5795240"/>
              <a:gd name="connsiteX171" fmla="*/ 3659438 w 12641071"/>
              <a:gd name="connsiteY171" fmla="*/ 4330309 h 5795240"/>
              <a:gd name="connsiteX172" fmla="*/ 3672084 w 12641071"/>
              <a:gd name="connsiteY172" fmla="*/ 4353606 h 5795240"/>
              <a:gd name="connsiteX173" fmla="*/ 3659440 w 12641071"/>
              <a:gd name="connsiteY173" fmla="*/ 4330309 h 5795240"/>
              <a:gd name="connsiteX174" fmla="*/ 3613217 w 12641071"/>
              <a:gd name="connsiteY174" fmla="*/ 4245153 h 5795240"/>
              <a:gd name="connsiteX175" fmla="*/ 3083792 w 12641071"/>
              <a:gd name="connsiteY175" fmla="*/ 3963660 h 5795240"/>
              <a:gd name="connsiteX176" fmla="*/ 2835272 w 12641071"/>
              <a:gd name="connsiteY176" fmla="*/ 4013833 h 5795240"/>
              <a:gd name="connsiteX177" fmla="*/ 2820214 w 12641071"/>
              <a:gd name="connsiteY177" fmla="*/ 4022007 h 5795240"/>
              <a:gd name="connsiteX178" fmla="*/ 2820212 w 12641071"/>
              <a:gd name="connsiteY178" fmla="*/ 4022008 h 5795240"/>
              <a:gd name="connsiteX179" fmla="*/ 2820206 w 12641071"/>
              <a:gd name="connsiteY179" fmla="*/ 4022011 h 5795240"/>
              <a:gd name="connsiteX180" fmla="*/ 2813481 w 12641071"/>
              <a:gd name="connsiteY180" fmla="*/ 4027041 h 5795240"/>
              <a:gd name="connsiteX181" fmla="*/ 2762875 w 12641071"/>
              <a:gd name="connsiteY181" fmla="*/ 4057784 h 5795240"/>
              <a:gd name="connsiteX182" fmla="*/ 2762878 w 12641071"/>
              <a:gd name="connsiteY182" fmla="*/ 4057784 h 5795240"/>
              <a:gd name="connsiteX183" fmla="*/ 2694694 w 12641071"/>
              <a:gd name="connsiteY183" fmla="*/ 4099208 h 5795240"/>
              <a:gd name="connsiteX184" fmla="*/ 2726822 w 12641071"/>
              <a:gd name="connsiteY184" fmla="*/ 4072700 h 5795240"/>
              <a:gd name="connsiteX185" fmla="*/ 2757719 w 12641071"/>
              <a:gd name="connsiteY185" fmla="*/ 4055929 h 5795240"/>
              <a:gd name="connsiteX186" fmla="*/ 2757718 w 12641071"/>
              <a:gd name="connsiteY186" fmla="*/ 4055928 h 5795240"/>
              <a:gd name="connsiteX187" fmla="*/ 2726820 w 12641071"/>
              <a:gd name="connsiteY187" fmla="*/ 4072700 h 5795240"/>
              <a:gd name="connsiteX188" fmla="*/ 2694692 w 12641071"/>
              <a:gd name="connsiteY188" fmla="*/ 4099208 h 5795240"/>
              <a:gd name="connsiteX189" fmla="*/ 2664698 w 12641071"/>
              <a:gd name="connsiteY189" fmla="*/ 4117431 h 5795240"/>
              <a:gd name="connsiteX190" fmla="*/ 1804544 w 12641071"/>
              <a:gd name="connsiteY190" fmla="*/ 4335229 h 5795240"/>
              <a:gd name="connsiteX191" fmla="*/ 0 w 12641071"/>
              <a:gd name="connsiteY191" fmla="*/ 2530685 h 5795240"/>
              <a:gd name="connsiteX192" fmla="*/ 1804544 w 12641071"/>
              <a:gd name="connsiteY192" fmla="*/ 726143 h 5795240"/>
              <a:gd name="connsiteX193" fmla="*/ 3080549 w 12641071"/>
              <a:gd name="connsiteY193" fmla="*/ 1254682 h 5795240"/>
              <a:gd name="connsiteX194" fmla="*/ 3268676 w 12641071"/>
              <a:gd name="connsiteY194" fmla="*/ 1461167 h 5795240"/>
              <a:gd name="connsiteX195" fmla="*/ 3565826 w 12641071"/>
              <a:gd name="connsiteY195" fmla="*/ 1551935 h 5795240"/>
              <a:gd name="connsiteX196" fmla="*/ 4086504 w 12641071"/>
              <a:gd name="connsiteY196" fmla="*/ 1127574 h 5795240"/>
              <a:gd name="connsiteX197" fmla="*/ 4103078 w 12641071"/>
              <a:gd name="connsiteY197" fmla="*/ 1004204 h 5795240"/>
              <a:gd name="connsiteX198" fmla="*/ 5215874 w 12641071"/>
              <a:gd name="connsiteY19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95696 w 12641071"/>
              <a:gd name="connsiteY31" fmla="*/ 825653 h 5795240"/>
              <a:gd name="connsiteX32" fmla="*/ 6256852 w 12641071"/>
              <a:gd name="connsiteY32" fmla="*/ 708420 h 5795240"/>
              <a:gd name="connsiteX33" fmla="*/ 6234035 w 12641071"/>
              <a:gd name="connsiteY33" fmla="*/ 658746 h 5795240"/>
              <a:gd name="connsiteX34" fmla="*/ 6224136 w 12641071"/>
              <a:gd name="connsiteY34" fmla="*/ 633624 h 5795240"/>
              <a:gd name="connsiteX35" fmla="*/ 6215965 w 12641071"/>
              <a:gd name="connsiteY35" fmla="*/ 619406 h 5795240"/>
              <a:gd name="connsiteX36" fmla="*/ 6205824 w 12641071"/>
              <a:gd name="connsiteY36" fmla="*/ 597325 h 5795240"/>
              <a:gd name="connsiteX37" fmla="*/ 6143427 w 12641071"/>
              <a:gd name="connsiteY37" fmla="*/ 493200 h 5795240"/>
              <a:gd name="connsiteX38" fmla="*/ 6143408 w 12641071"/>
              <a:gd name="connsiteY38" fmla="*/ 493167 h 5795240"/>
              <a:gd name="connsiteX39" fmla="*/ 6105193 w 12641071"/>
              <a:gd name="connsiteY39" fmla="*/ 442067 h 5795240"/>
              <a:gd name="connsiteX40" fmla="*/ 6141460 w 12641071"/>
              <a:gd name="connsiteY40" fmla="*/ 475027 h 5795240"/>
              <a:gd name="connsiteX41" fmla="*/ 6788665 w 12641071"/>
              <a:gd name="connsiteY41" fmla="*/ 707369 h 5795240"/>
              <a:gd name="connsiteX42" fmla="*/ 7184710 w 12641071"/>
              <a:gd name="connsiteY42" fmla="*/ 627411 h 5795240"/>
              <a:gd name="connsiteX43" fmla="*/ 7264545 w 12641071"/>
              <a:gd name="connsiteY43" fmla="*/ 588952 h 5795240"/>
              <a:gd name="connsiteX44" fmla="*/ 7213686 w 12641071"/>
              <a:gd name="connsiteY44" fmla="*/ 626983 h 5795240"/>
              <a:gd name="connsiteX45" fmla="*/ 7128319 w 12641071"/>
              <a:gd name="connsiteY45" fmla="*/ 705504 h 5795240"/>
              <a:gd name="connsiteX46" fmla="*/ 7083110 w 12641071"/>
              <a:gd name="connsiteY46" fmla="*/ 757072 h 5795240"/>
              <a:gd name="connsiteX47" fmla="*/ 7083111 w 12641071"/>
              <a:gd name="connsiteY47" fmla="*/ 757072 h 5795240"/>
              <a:gd name="connsiteX48" fmla="*/ 7128319 w 12641071"/>
              <a:gd name="connsiteY48" fmla="*/ 705506 h 5795240"/>
              <a:gd name="connsiteX49" fmla="*/ 7213686 w 12641071"/>
              <a:gd name="connsiteY49" fmla="*/ 626984 h 5795240"/>
              <a:gd name="connsiteX50" fmla="*/ 7264545 w 12641071"/>
              <a:gd name="connsiteY50" fmla="*/ 588953 h 5795240"/>
              <a:gd name="connsiteX51" fmla="*/ 7273651 w 12641071"/>
              <a:gd name="connsiteY51" fmla="*/ 584566 h 5795240"/>
              <a:gd name="connsiteX52" fmla="*/ 7314851 w 12641071"/>
              <a:gd name="connsiteY52" fmla="*/ 559537 h 5795240"/>
              <a:gd name="connsiteX53" fmla="*/ 7354131 w 12641071"/>
              <a:gd name="connsiteY53" fmla="*/ 565467 h 5795240"/>
              <a:gd name="connsiteX54" fmla="*/ 7429608 w 12641071"/>
              <a:gd name="connsiteY54" fmla="*/ 586051 h 5795240"/>
              <a:gd name="connsiteX55" fmla="*/ 7429611 w 12641071"/>
              <a:gd name="connsiteY55" fmla="*/ 586050 h 5795240"/>
              <a:gd name="connsiteX56" fmla="*/ 7354132 w 12641071"/>
              <a:gd name="connsiteY56" fmla="*/ 565465 h 5795240"/>
              <a:gd name="connsiteX57" fmla="*/ 7314853 w 12641071"/>
              <a:gd name="connsiteY57" fmla="*/ 559536 h 5795240"/>
              <a:gd name="connsiteX58" fmla="*/ 7314851 w 12641071"/>
              <a:gd name="connsiteY58" fmla="*/ 559537 h 5795240"/>
              <a:gd name="connsiteX59" fmla="*/ 7314849 w 12641071"/>
              <a:gd name="connsiteY59" fmla="*/ 559537 h 5795240"/>
              <a:gd name="connsiteX60" fmla="*/ 7273651 w 12641071"/>
              <a:gd name="connsiteY60" fmla="*/ 584565 h 5795240"/>
              <a:gd name="connsiteX61" fmla="*/ 7264545 w 12641071"/>
              <a:gd name="connsiteY61" fmla="*/ 588952 h 5795240"/>
              <a:gd name="connsiteX62" fmla="*/ 7296407 w 12641071"/>
              <a:gd name="connsiteY62" fmla="*/ 565126 h 5795240"/>
              <a:gd name="connsiteX63" fmla="*/ 7307447 w 12641071"/>
              <a:gd name="connsiteY63" fmla="*/ 558419 h 5795240"/>
              <a:gd name="connsiteX64" fmla="*/ 7307450 w 12641071"/>
              <a:gd name="connsiteY64" fmla="*/ 558419 h 5795240"/>
              <a:gd name="connsiteX65" fmla="*/ 7385004 w 12641071"/>
              <a:gd name="connsiteY65" fmla="*/ 511303 h 5795240"/>
              <a:gd name="connsiteX66" fmla="*/ 7391626 w 12641071"/>
              <a:gd name="connsiteY66" fmla="*/ 508114 h 5795240"/>
              <a:gd name="connsiteX67" fmla="*/ 7391631 w 12641071"/>
              <a:gd name="connsiteY67" fmla="*/ 508110 h 5795240"/>
              <a:gd name="connsiteX68" fmla="*/ 7478934 w 12641071"/>
              <a:gd name="connsiteY68" fmla="*/ 466053 h 5795240"/>
              <a:gd name="connsiteX69" fmla="*/ 7897193 w 12641071"/>
              <a:gd name="connsiteY69" fmla="*/ 381611 h 5795240"/>
              <a:gd name="connsiteX70" fmla="*/ 8788216 w 12641071"/>
              <a:gd name="connsiteY70" fmla="*/ 855364 h 5795240"/>
              <a:gd name="connsiteX71" fmla="*/ 8832362 w 12641071"/>
              <a:gd name="connsiteY71" fmla="*/ 928030 h 5795240"/>
              <a:gd name="connsiteX72" fmla="*/ 8832362 w 12641071"/>
              <a:gd name="connsiteY72" fmla="*/ 928033 h 5795240"/>
              <a:gd name="connsiteX73" fmla="*/ 8842040 w 12641071"/>
              <a:gd name="connsiteY73" fmla="*/ 943961 h 5795240"/>
              <a:gd name="connsiteX74" fmla="*/ 8856144 w 12641071"/>
              <a:gd name="connsiteY74" fmla="*/ 973241 h 5795240"/>
              <a:gd name="connsiteX75" fmla="*/ 8856145 w 12641071"/>
              <a:gd name="connsiteY75" fmla="*/ 973241 h 5795240"/>
              <a:gd name="connsiteX76" fmla="*/ 8878117 w 12641071"/>
              <a:gd name="connsiteY76" fmla="*/ 1018851 h 5795240"/>
              <a:gd name="connsiteX77" fmla="*/ 8877719 w 12641071"/>
              <a:gd name="connsiteY77" fmla="*/ 1018369 h 5795240"/>
              <a:gd name="connsiteX78" fmla="*/ 8853250 w 12641071"/>
              <a:gd name="connsiteY78" fmla="*/ 973288 h 5795240"/>
              <a:gd name="connsiteX79" fmla="*/ 8853249 w 12641071"/>
              <a:gd name="connsiteY79" fmla="*/ 973288 h 5795240"/>
              <a:gd name="connsiteX80" fmla="*/ 8853248 w 12641071"/>
              <a:gd name="connsiteY80" fmla="*/ 973287 h 5795240"/>
              <a:gd name="connsiteX81" fmla="*/ 8849677 w 12641071"/>
              <a:gd name="connsiteY81" fmla="*/ 973341 h 5795240"/>
              <a:gd name="connsiteX82" fmla="*/ 8641543 w 12641071"/>
              <a:gd name="connsiteY82" fmla="*/ 916577 h 5795240"/>
              <a:gd name="connsiteX83" fmla="*/ 8641545 w 12641071"/>
              <a:gd name="connsiteY83" fmla="*/ 916580 h 5795240"/>
              <a:gd name="connsiteX84" fmla="*/ 8849676 w 12641071"/>
              <a:gd name="connsiteY84" fmla="*/ 973343 h 5795240"/>
              <a:gd name="connsiteX85" fmla="*/ 8853248 w 12641071"/>
              <a:gd name="connsiteY85" fmla="*/ 973288 h 5795240"/>
              <a:gd name="connsiteX86" fmla="*/ 8877719 w 12641071"/>
              <a:gd name="connsiteY86" fmla="*/ 1018371 h 5795240"/>
              <a:gd name="connsiteX87" fmla="*/ 8878116 w 12641071"/>
              <a:gd name="connsiteY87" fmla="*/ 1018851 h 5795240"/>
              <a:gd name="connsiteX88" fmla="*/ 8887288 w 12641071"/>
              <a:gd name="connsiteY88" fmla="*/ 1037892 h 5795240"/>
              <a:gd name="connsiteX89" fmla="*/ 8949899 w 12641071"/>
              <a:gd name="connsiteY89" fmla="*/ 1239592 h 5795240"/>
              <a:gd name="connsiteX90" fmla="*/ 8968437 w 12641071"/>
              <a:gd name="connsiteY90" fmla="*/ 1423482 h 5795240"/>
              <a:gd name="connsiteX91" fmla="*/ 8949899 w 12641071"/>
              <a:gd name="connsiteY91" fmla="*/ 1239591 h 5795240"/>
              <a:gd name="connsiteX92" fmla="*/ 8887288 w 12641071"/>
              <a:gd name="connsiteY92" fmla="*/ 1037890 h 5795240"/>
              <a:gd name="connsiteX93" fmla="*/ 8878116 w 12641071"/>
              <a:gd name="connsiteY93" fmla="*/ 1018851 h 5795240"/>
              <a:gd name="connsiteX94" fmla="*/ 8931285 w 12641071"/>
              <a:gd name="connsiteY94" fmla="*/ 1083292 h 5795240"/>
              <a:gd name="connsiteX95" fmla="*/ 9241478 w 12641071"/>
              <a:gd name="connsiteY95" fmla="*/ 1211778 h 5795240"/>
              <a:gd name="connsiteX96" fmla="*/ 9605238 w 12641071"/>
              <a:gd name="connsiteY96" fmla="*/ 1018369 h 5795240"/>
              <a:gd name="connsiteX97" fmla="*/ 9636247 w 12641071"/>
              <a:gd name="connsiteY97" fmla="*/ 961241 h 5795240"/>
              <a:gd name="connsiteX98" fmla="*/ 9641995 w 12641071"/>
              <a:gd name="connsiteY98" fmla="*/ 961152 h 5795240"/>
              <a:gd name="connsiteX99" fmla="*/ 9584939 w 12641071"/>
              <a:gd name="connsiteY99" fmla="*/ 1079594 h 5795240"/>
              <a:gd name="connsiteX100" fmla="*/ 9546257 w 12641071"/>
              <a:gd name="connsiteY100" fmla="*/ 1204206 h 5795240"/>
              <a:gd name="connsiteX101" fmla="*/ 9584939 w 12641071"/>
              <a:gd name="connsiteY101" fmla="*/ 1079596 h 5795240"/>
              <a:gd name="connsiteX102" fmla="*/ 9641995 w 12641071"/>
              <a:gd name="connsiteY102" fmla="*/ 961153 h 5795240"/>
              <a:gd name="connsiteX103" fmla="*/ 9653069 w 12641071"/>
              <a:gd name="connsiteY103" fmla="*/ 960983 h 5795240"/>
              <a:gd name="connsiteX104" fmla="*/ 9801564 w 12641071"/>
              <a:gd name="connsiteY104" fmla="*/ 1196828 h 5795240"/>
              <a:gd name="connsiteX105" fmla="*/ 9801566 w 12641071"/>
              <a:gd name="connsiteY105" fmla="*/ 1196828 h 5795240"/>
              <a:gd name="connsiteX106" fmla="*/ 9653070 w 12641071"/>
              <a:gd name="connsiteY106" fmla="*/ 960982 h 5795240"/>
              <a:gd name="connsiteX107" fmla="*/ 9641996 w 12641071"/>
              <a:gd name="connsiteY107" fmla="*/ 961152 h 5795240"/>
              <a:gd name="connsiteX108" fmla="*/ 9651917 w 12641071"/>
              <a:gd name="connsiteY108" fmla="*/ 940556 h 5795240"/>
              <a:gd name="connsiteX109" fmla="*/ 11050508 w 12641071"/>
              <a:gd name="connsiteY109" fmla="*/ 108150 h 5795240"/>
              <a:gd name="connsiteX110" fmla="*/ 12641071 w 12641071"/>
              <a:gd name="connsiteY110" fmla="*/ 1698711 h 5795240"/>
              <a:gd name="connsiteX111" fmla="*/ 11371062 w 12641071"/>
              <a:gd name="connsiteY111" fmla="*/ 3256960 h 5795240"/>
              <a:gd name="connsiteX112" fmla="*/ 11215953 w 12641071"/>
              <a:gd name="connsiteY112" fmla="*/ 3280632 h 5795240"/>
              <a:gd name="connsiteX113" fmla="*/ 11142318 w 12641071"/>
              <a:gd name="connsiteY113" fmla="*/ 3276914 h 5795240"/>
              <a:gd name="connsiteX114" fmla="*/ 11215952 w 12641071"/>
              <a:gd name="connsiteY114" fmla="*/ 3280632 h 5795240"/>
              <a:gd name="connsiteX115" fmla="*/ 11213133 w 12641071"/>
              <a:gd name="connsiteY115" fmla="*/ 3281062 h 5795240"/>
              <a:gd name="connsiteX116" fmla="*/ 11116921 w 12641071"/>
              <a:gd name="connsiteY116" fmla="*/ 3285921 h 5795240"/>
              <a:gd name="connsiteX117" fmla="*/ 11050507 w 12641071"/>
              <a:gd name="connsiteY117" fmla="*/ 3289274 h 5795240"/>
              <a:gd name="connsiteX118" fmla="*/ 11006292 w 12641071"/>
              <a:gd name="connsiteY118" fmla="*/ 3287041 h 5795240"/>
              <a:gd name="connsiteX119" fmla="*/ 10937101 w 12641071"/>
              <a:gd name="connsiteY119" fmla="*/ 3297601 h 5795240"/>
              <a:gd name="connsiteX120" fmla="*/ 10144740 w 12641071"/>
              <a:gd name="connsiteY120" fmla="*/ 4089962 h 5795240"/>
              <a:gd name="connsiteX121" fmla="*/ 10130374 w 12641071"/>
              <a:gd name="connsiteY121" fmla="*/ 4184101 h 5795240"/>
              <a:gd name="connsiteX122" fmla="*/ 10130375 w 12641071"/>
              <a:gd name="connsiteY122" fmla="*/ 4184103 h 5795240"/>
              <a:gd name="connsiteX123" fmla="*/ 10130656 w 12641071"/>
              <a:gd name="connsiteY123" fmla="*/ 4185950 h 5795240"/>
              <a:gd name="connsiteX124" fmla="*/ 10138194 w 12641071"/>
              <a:gd name="connsiteY124" fmla="*/ 4335228 h 5795240"/>
              <a:gd name="connsiteX125" fmla="*/ 10137710 w 12641071"/>
              <a:gd name="connsiteY125" fmla="*/ 4344822 h 5795240"/>
              <a:gd name="connsiteX126" fmla="*/ 10133555 w 12641071"/>
              <a:gd name="connsiteY126" fmla="*/ 4427096 h 5795240"/>
              <a:gd name="connsiteX127" fmla="*/ 10129312 w 12641071"/>
              <a:gd name="connsiteY127" fmla="*/ 4399289 h 5795240"/>
              <a:gd name="connsiteX128" fmla="*/ 10126797 w 12641071"/>
              <a:gd name="connsiteY128" fmla="*/ 4349498 h 5795240"/>
              <a:gd name="connsiteX129" fmla="*/ 10126796 w 12641071"/>
              <a:gd name="connsiteY129" fmla="*/ 4349498 h 5795240"/>
              <a:gd name="connsiteX130" fmla="*/ 10129311 w 12641071"/>
              <a:gd name="connsiteY130" fmla="*/ 4399289 h 5795240"/>
              <a:gd name="connsiteX131" fmla="*/ 10133554 w 12641071"/>
              <a:gd name="connsiteY131" fmla="*/ 4427096 h 5795240"/>
              <a:gd name="connsiteX132" fmla="*/ 10130656 w 12641071"/>
              <a:gd name="connsiteY132" fmla="*/ 4484506 h 5795240"/>
              <a:gd name="connsiteX133" fmla="*/ 8678182 w 12641071"/>
              <a:gd name="connsiteY133" fmla="*/ 5795240 h 5795240"/>
              <a:gd name="connsiteX134" fmla="*/ 7467518 w 12641071"/>
              <a:gd name="connsiteY134" fmla="*/ 5151535 h 5795240"/>
              <a:gd name="connsiteX135" fmla="*/ 7419945 w 12641071"/>
              <a:gd name="connsiteY135" fmla="*/ 5073228 h 5795240"/>
              <a:gd name="connsiteX136" fmla="*/ 7394386 w 12641071"/>
              <a:gd name="connsiteY136" fmla="*/ 5031156 h 5795240"/>
              <a:gd name="connsiteX137" fmla="*/ 7367299 w 12641071"/>
              <a:gd name="connsiteY137" fmla="*/ 4974928 h 5795240"/>
              <a:gd name="connsiteX138" fmla="*/ 7332905 w 12641071"/>
              <a:gd name="connsiteY138" fmla="*/ 4903531 h 5795240"/>
              <a:gd name="connsiteX139" fmla="*/ 7320958 w 12641071"/>
              <a:gd name="connsiteY139" fmla="*/ 4870887 h 5795240"/>
              <a:gd name="connsiteX140" fmla="*/ 7322174 w 12641071"/>
              <a:gd name="connsiteY140" fmla="*/ 4872361 h 5795240"/>
              <a:gd name="connsiteX141" fmla="*/ 7362630 w 12641071"/>
              <a:gd name="connsiteY141" fmla="*/ 4938954 h 5795240"/>
              <a:gd name="connsiteX142" fmla="*/ 7380779 w 12641071"/>
              <a:gd name="connsiteY142" fmla="*/ 4976628 h 5795240"/>
              <a:gd name="connsiteX143" fmla="*/ 7391210 w 12641071"/>
              <a:gd name="connsiteY143" fmla="*/ 4977944 h 5795240"/>
              <a:gd name="connsiteX144" fmla="*/ 7380780 w 12641071"/>
              <a:gd name="connsiteY144" fmla="*/ 4976628 h 5795240"/>
              <a:gd name="connsiteX145" fmla="*/ 7362631 w 12641071"/>
              <a:gd name="connsiteY145" fmla="*/ 4938954 h 5795240"/>
              <a:gd name="connsiteX146" fmla="*/ 7322175 w 12641071"/>
              <a:gd name="connsiteY146" fmla="*/ 4872361 h 5795240"/>
              <a:gd name="connsiteX147" fmla="*/ 7320959 w 12641071"/>
              <a:gd name="connsiteY147" fmla="*/ 4870887 h 5795240"/>
              <a:gd name="connsiteX148" fmla="*/ 7283811 w 12641071"/>
              <a:gd name="connsiteY148" fmla="*/ 4769391 h 5795240"/>
              <a:gd name="connsiteX149" fmla="*/ 7272112 w 12641071"/>
              <a:gd name="connsiteY149" fmla="*/ 4718630 h 5795240"/>
              <a:gd name="connsiteX150" fmla="*/ 7272111 w 12641071"/>
              <a:gd name="connsiteY150" fmla="*/ 4718630 h 5795240"/>
              <a:gd name="connsiteX151" fmla="*/ 7283810 w 12641071"/>
              <a:gd name="connsiteY151" fmla="*/ 4769391 h 5795240"/>
              <a:gd name="connsiteX152" fmla="*/ 7320958 w 12641071"/>
              <a:gd name="connsiteY152" fmla="*/ 4870887 h 5795240"/>
              <a:gd name="connsiteX153" fmla="*/ 7223551 w 12641071"/>
              <a:gd name="connsiteY153" fmla="*/ 4752829 h 5795240"/>
              <a:gd name="connsiteX154" fmla="*/ 6652445 w 12641071"/>
              <a:gd name="connsiteY154" fmla="*/ 4516269 h 5795240"/>
              <a:gd name="connsiteX155" fmla="*/ 6200873 w 12641071"/>
              <a:gd name="connsiteY155" fmla="*/ 4654206 h 5795240"/>
              <a:gd name="connsiteX156" fmla="*/ 6088813 w 12641071"/>
              <a:gd name="connsiteY156" fmla="*/ 4746663 h 5795240"/>
              <a:gd name="connsiteX157" fmla="*/ 6043019 w 12641071"/>
              <a:gd name="connsiteY157" fmla="*/ 4807902 h 5795240"/>
              <a:gd name="connsiteX158" fmla="*/ 6043021 w 12641071"/>
              <a:gd name="connsiteY158" fmla="*/ 4807902 h 5795240"/>
              <a:gd name="connsiteX159" fmla="*/ 6023271 w 12641071"/>
              <a:gd name="connsiteY159" fmla="*/ 4834312 h 5795240"/>
              <a:gd name="connsiteX160" fmla="*/ 5970678 w 12641071"/>
              <a:gd name="connsiteY160" fmla="*/ 4892181 h 5795240"/>
              <a:gd name="connsiteX161" fmla="*/ 5982717 w 12641071"/>
              <a:gd name="connsiteY161" fmla="*/ 4872361 h 5795240"/>
              <a:gd name="connsiteX162" fmla="*/ 5970675 w 12641071"/>
              <a:gd name="connsiteY162" fmla="*/ 4892181 h 5795240"/>
              <a:gd name="connsiteX163" fmla="*/ 5935320 w 12641071"/>
              <a:gd name="connsiteY163" fmla="*/ 4931081 h 5795240"/>
              <a:gd name="connsiteX164" fmla="*/ 4971763 w 12641071"/>
              <a:gd name="connsiteY164" fmla="*/ 5330200 h 5795240"/>
              <a:gd name="connsiteX165" fmla="*/ 3716172 w 12641071"/>
              <a:gd name="connsiteY165" fmla="*/ 4497938 h 5795240"/>
              <a:gd name="connsiteX166" fmla="*/ 3710773 w 12641071"/>
              <a:gd name="connsiteY166" fmla="*/ 4483182 h 5795240"/>
              <a:gd name="connsiteX167" fmla="*/ 3710773 w 12641071"/>
              <a:gd name="connsiteY167" fmla="*/ 4483181 h 5795240"/>
              <a:gd name="connsiteX168" fmla="*/ 3674984 w 12641071"/>
              <a:gd name="connsiteY168" fmla="*/ 4385402 h 5795240"/>
              <a:gd name="connsiteX169" fmla="*/ 3670349 w 12641071"/>
              <a:gd name="connsiteY169" fmla="*/ 4372742 h 5795240"/>
              <a:gd name="connsiteX170" fmla="*/ 3659438 w 12641071"/>
              <a:gd name="connsiteY170" fmla="*/ 4330309 h 5795240"/>
              <a:gd name="connsiteX171" fmla="*/ 3672084 w 12641071"/>
              <a:gd name="connsiteY171" fmla="*/ 4353606 h 5795240"/>
              <a:gd name="connsiteX172" fmla="*/ 3659440 w 12641071"/>
              <a:gd name="connsiteY172" fmla="*/ 4330309 h 5795240"/>
              <a:gd name="connsiteX173" fmla="*/ 3613217 w 12641071"/>
              <a:gd name="connsiteY173" fmla="*/ 4245153 h 5795240"/>
              <a:gd name="connsiteX174" fmla="*/ 3083792 w 12641071"/>
              <a:gd name="connsiteY174" fmla="*/ 3963660 h 5795240"/>
              <a:gd name="connsiteX175" fmla="*/ 2835272 w 12641071"/>
              <a:gd name="connsiteY175" fmla="*/ 4013833 h 5795240"/>
              <a:gd name="connsiteX176" fmla="*/ 2820214 w 12641071"/>
              <a:gd name="connsiteY176" fmla="*/ 4022007 h 5795240"/>
              <a:gd name="connsiteX177" fmla="*/ 2820212 w 12641071"/>
              <a:gd name="connsiteY177" fmla="*/ 4022008 h 5795240"/>
              <a:gd name="connsiteX178" fmla="*/ 2820206 w 12641071"/>
              <a:gd name="connsiteY178" fmla="*/ 4022011 h 5795240"/>
              <a:gd name="connsiteX179" fmla="*/ 2813481 w 12641071"/>
              <a:gd name="connsiteY179" fmla="*/ 4027041 h 5795240"/>
              <a:gd name="connsiteX180" fmla="*/ 2762875 w 12641071"/>
              <a:gd name="connsiteY180" fmla="*/ 4057784 h 5795240"/>
              <a:gd name="connsiteX181" fmla="*/ 2762878 w 12641071"/>
              <a:gd name="connsiteY181" fmla="*/ 4057784 h 5795240"/>
              <a:gd name="connsiteX182" fmla="*/ 2694694 w 12641071"/>
              <a:gd name="connsiteY182" fmla="*/ 4099208 h 5795240"/>
              <a:gd name="connsiteX183" fmla="*/ 2726822 w 12641071"/>
              <a:gd name="connsiteY183" fmla="*/ 4072700 h 5795240"/>
              <a:gd name="connsiteX184" fmla="*/ 2757719 w 12641071"/>
              <a:gd name="connsiteY184" fmla="*/ 4055929 h 5795240"/>
              <a:gd name="connsiteX185" fmla="*/ 2757718 w 12641071"/>
              <a:gd name="connsiteY185" fmla="*/ 4055928 h 5795240"/>
              <a:gd name="connsiteX186" fmla="*/ 2726820 w 12641071"/>
              <a:gd name="connsiteY186" fmla="*/ 4072700 h 5795240"/>
              <a:gd name="connsiteX187" fmla="*/ 2694692 w 12641071"/>
              <a:gd name="connsiteY187" fmla="*/ 4099208 h 5795240"/>
              <a:gd name="connsiteX188" fmla="*/ 2664698 w 12641071"/>
              <a:gd name="connsiteY188" fmla="*/ 4117431 h 5795240"/>
              <a:gd name="connsiteX189" fmla="*/ 1804544 w 12641071"/>
              <a:gd name="connsiteY189" fmla="*/ 4335229 h 5795240"/>
              <a:gd name="connsiteX190" fmla="*/ 0 w 12641071"/>
              <a:gd name="connsiteY190" fmla="*/ 2530685 h 5795240"/>
              <a:gd name="connsiteX191" fmla="*/ 1804544 w 12641071"/>
              <a:gd name="connsiteY191" fmla="*/ 726143 h 5795240"/>
              <a:gd name="connsiteX192" fmla="*/ 3080549 w 12641071"/>
              <a:gd name="connsiteY192" fmla="*/ 1254682 h 5795240"/>
              <a:gd name="connsiteX193" fmla="*/ 3268676 w 12641071"/>
              <a:gd name="connsiteY193" fmla="*/ 1461167 h 5795240"/>
              <a:gd name="connsiteX194" fmla="*/ 3565826 w 12641071"/>
              <a:gd name="connsiteY194" fmla="*/ 1551935 h 5795240"/>
              <a:gd name="connsiteX195" fmla="*/ 4086504 w 12641071"/>
              <a:gd name="connsiteY195" fmla="*/ 1127574 h 5795240"/>
              <a:gd name="connsiteX196" fmla="*/ 4103078 w 12641071"/>
              <a:gd name="connsiteY196" fmla="*/ 1004204 h 5795240"/>
              <a:gd name="connsiteX197" fmla="*/ 5215874 w 12641071"/>
              <a:gd name="connsiteY19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287839 w 12641071"/>
              <a:gd name="connsiteY29" fmla="*/ 801938 h 5795240"/>
              <a:gd name="connsiteX30" fmla="*/ 6321546 w 12641071"/>
              <a:gd name="connsiteY30" fmla="*/ 948207 h 5795240"/>
              <a:gd name="connsiteX31" fmla="*/ 6256852 w 12641071"/>
              <a:gd name="connsiteY31" fmla="*/ 708420 h 5795240"/>
              <a:gd name="connsiteX32" fmla="*/ 6234035 w 12641071"/>
              <a:gd name="connsiteY32" fmla="*/ 658746 h 5795240"/>
              <a:gd name="connsiteX33" fmla="*/ 6224136 w 12641071"/>
              <a:gd name="connsiteY33" fmla="*/ 633624 h 5795240"/>
              <a:gd name="connsiteX34" fmla="*/ 6215965 w 12641071"/>
              <a:gd name="connsiteY34" fmla="*/ 619406 h 5795240"/>
              <a:gd name="connsiteX35" fmla="*/ 6205824 w 12641071"/>
              <a:gd name="connsiteY35" fmla="*/ 597325 h 5795240"/>
              <a:gd name="connsiteX36" fmla="*/ 6143427 w 12641071"/>
              <a:gd name="connsiteY36" fmla="*/ 493200 h 5795240"/>
              <a:gd name="connsiteX37" fmla="*/ 6143408 w 12641071"/>
              <a:gd name="connsiteY37" fmla="*/ 493167 h 5795240"/>
              <a:gd name="connsiteX38" fmla="*/ 6105193 w 12641071"/>
              <a:gd name="connsiteY38" fmla="*/ 442067 h 5795240"/>
              <a:gd name="connsiteX39" fmla="*/ 6141460 w 12641071"/>
              <a:gd name="connsiteY39" fmla="*/ 475027 h 5795240"/>
              <a:gd name="connsiteX40" fmla="*/ 6788665 w 12641071"/>
              <a:gd name="connsiteY40" fmla="*/ 707369 h 5795240"/>
              <a:gd name="connsiteX41" fmla="*/ 7184710 w 12641071"/>
              <a:gd name="connsiteY41" fmla="*/ 627411 h 5795240"/>
              <a:gd name="connsiteX42" fmla="*/ 7264545 w 12641071"/>
              <a:gd name="connsiteY42" fmla="*/ 588952 h 5795240"/>
              <a:gd name="connsiteX43" fmla="*/ 7213686 w 12641071"/>
              <a:gd name="connsiteY43" fmla="*/ 626983 h 5795240"/>
              <a:gd name="connsiteX44" fmla="*/ 7128319 w 12641071"/>
              <a:gd name="connsiteY44" fmla="*/ 705504 h 5795240"/>
              <a:gd name="connsiteX45" fmla="*/ 7083110 w 12641071"/>
              <a:gd name="connsiteY45" fmla="*/ 757072 h 5795240"/>
              <a:gd name="connsiteX46" fmla="*/ 7083111 w 12641071"/>
              <a:gd name="connsiteY46" fmla="*/ 757072 h 5795240"/>
              <a:gd name="connsiteX47" fmla="*/ 7128319 w 12641071"/>
              <a:gd name="connsiteY47" fmla="*/ 705506 h 5795240"/>
              <a:gd name="connsiteX48" fmla="*/ 7213686 w 12641071"/>
              <a:gd name="connsiteY48" fmla="*/ 626984 h 5795240"/>
              <a:gd name="connsiteX49" fmla="*/ 7264545 w 12641071"/>
              <a:gd name="connsiteY49" fmla="*/ 588953 h 5795240"/>
              <a:gd name="connsiteX50" fmla="*/ 7273651 w 12641071"/>
              <a:gd name="connsiteY50" fmla="*/ 584566 h 5795240"/>
              <a:gd name="connsiteX51" fmla="*/ 7314851 w 12641071"/>
              <a:gd name="connsiteY51" fmla="*/ 559537 h 5795240"/>
              <a:gd name="connsiteX52" fmla="*/ 7354131 w 12641071"/>
              <a:gd name="connsiteY52" fmla="*/ 565467 h 5795240"/>
              <a:gd name="connsiteX53" fmla="*/ 7429608 w 12641071"/>
              <a:gd name="connsiteY53" fmla="*/ 586051 h 5795240"/>
              <a:gd name="connsiteX54" fmla="*/ 7429611 w 12641071"/>
              <a:gd name="connsiteY54" fmla="*/ 586050 h 5795240"/>
              <a:gd name="connsiteX55" fmla="*/ 7354132 w 12641071"/>
              <a:gd name="connsiteY55" fmla="*/ 565465 h 5795240"/>
              <a:gd name="connsiteX56" fmla="*/ 7314853 w 12641071"/>
              <a:gd name="connsiteY56" fmla="*/ 559536 h 5795240"/>
              <a:gd name="connsiteX57" fmla="*/ 7314851 w 12641071"/>
              <a:gd name="connsiteY57" fmla="*/ 559537 h 5795240"/>
              <a:gd name="connsiteX58" fmla="*/ 7314849 w 12641071"/>
              <a:gd name="connsiteY58" fmla="*/ 559537 h 5795240"/>
              <a:gd name="connsiteX59" fmla="*/ 7273651 w 12641071"/>
              <a:gd name="connsiteY59" fmla="*/ 584565 h 5795240"/>
              <a:gd name="connsiteX60" fmla="*/ 7264545 w 12641071"/>
              <a:gd name="connsiteY60" fmla="*/ 588952 h 5795240"/>
              <a:gd name="connsiteX61" fmla="*/ 7296407 w 12641071"/>
              <a:gd name="connsiteY61" fmla="*/ 565126 h 5795240"/>
              <a:gd name="connsiteX62" fmla="*/ 7307447 w 12641071"/>
              <a:gd name="connsiteY62" fmla="*/ 558419 h 5795240"/>
              <a:gd name="connsiteX63" fmla="*/ 7307450 w 12641071"/>
              <a:gd name="connsiteY63" fmla="*/ 558419 h 5795240"/>
              <a:gd name="connsiteX64" fmla="*/ 7385004 w 12641071"/>
              <a:gd name="connsiteY64" fmla="*/ 511303 h 5795240"/>
              <a:gd name="connsiteX65" fmla="*/ 7391626 w 12641071"/>
              <a:gd name="connsiteY65" fmla="*/ 508114 h 5795240"/>
              <a:gd name="connsiteX66" fmla="*/ 7391631 w 12641071"/>
              <a:gd name="connsiteY66" fmla="*/ 508110 h 5795240"/>
              <a:gd name="connsiteX67" fmla="*/ 7478934 w 12641071"/>
              <a:gd name="connsiteY67" fmla="*/ 466053 h 5795240"/>
              <a:gd name="connsiteX68" fmla="*/ 7897193 w 12641071"/>
              <a:gd name="connsiteY68" fmla="*/ 381611 h 5795240"/>
              <a:gd name="connsiteX69" fmla="*/ 8788216 w 12641071"/>
              <a:gd name="connsiteY69" fmla="*/ 855364 h 5795240"/>
              <a:gd name="connsiteX70" fmla="*/ 8832362 w 12641071"/>
              <a:gd name="connsiteY70" fmla="*/ 928030 h 5795240"/>
              <a:gd name="connsiteX71" fmla="*/ 8832362 w 12641071"/>
              <a:gd name="connsiteY71" fmla="*/ 928033 h 5795240"/>
              <a:gd name="connsiteX72" fmla="*/ 8842040 w 12641071"/>
              <a:gd name="connsiteY72" fmla="*/ 943961 h 5795240"/>
              <a:gd name="connsiteX73" fmla="*/ 8856144 w 12641071"/>
              <a:gd name="connsiteY73" fmla="*/ 973241 h 5795240"/>
              <a:gd name="connsiteX74" fmla="*/ 8856145 w 12641071"/>
              <a:gd name="connsiteY74" fmla="*/ 973241 h 5795240"/>
              <a:gd name="connsiteX75" fmla="*/ 8878117 w 12641071"/>
              <a:gd name="connsiteY75" fmla="*/ 1018851 h 5795240"/>
              <a:gd name="connsiteX76" fmla="*/ 8877719 w 12641071"/>
              <a:gd name="connsiteY76" fmla="*/ 1018369 h 5795240"/>
              <a:gd name="connsiteX77" fmla="*/ 8853250 w 12641071"/>
              <a:gd name="connsiteY77" fmla="*/ 973288 h 5795240"/>
              <a:gd name="connsiteX78" fmla="*/ 8853249 w 12641071"/>
              <a:gd name="connsiteY78" fmla="*/ 973288 h 5795240"/>
              <a:gd name="connsiteX79" fmla="*/ 8853248 w 12641071"/>
              <a:gd name="connsiteY79" fmla="*/ 973287 h 5795240"/>
              <a:gd name="connsiteX80" fmla="*/ 8849677 w 12641071"/>
              <a:gd name="connsiteY80" fmla="*/ 973341 h 5795240"/>
              <a:gd name="connsiteX81" fmla="*/ 8641543 w 12641071"/>
              <a:gd name="connsiteY81" fmla="*/ 916577 h 5795240"/>
              <a:gd name="connsiteX82" fmla="*/ 8641545 w 12641071"/>
              <a:gd name="connsiteY82" fmla="*/ 916580 h 5795240"/>
              <a:gd name="connsiteX83" fmla="*/ 8849676 w 12641071"/>
              <a:gd name="connsiteY83" fmla="*/ 973343 h 5795240"/>
              <a:gd name="connsiteX84" fmla="*/ 8853248 w 12641071"/>
              <a:gd name="connsiteY84" fmla="*/ 973288 h 5795240"/>
              <a:gd name="connsiteX85" fmla="*/ 8877719 w 12641071"/>
              <a:gd name="connsiteY85" fmla="*/ 1018371 h 5795240"/>
              <a:gd name="connsiteX86" fmla="*/ 8878116 w 12641071"/>
              <a:gd name="connsiteY86" fmla="*/ 1018851 h 5795240"/>
              <a:gd name="connsiteX87" fmla="*/ 8887288 w 12641071"/>
              <a:gd name="connsiteY87" fmla="*/ 1037892 h 5795240"/>
              <a:gd name="connsiteX88" fmla="*/ 8949899 w 12641071"/>
              <a:gd name="connsiteY88" fmla="*/ 1239592 h 5795240"/>
              <a:gd name="connsiteX89" fmla="*/ 8968437 w 12641071"/>
              <a:gd name="connsiteY89" fmla="*/ 1423482 h 5795240"/>
              <a:gd name="connsiteX90" fmla="*/ 8949899 w 12641071"/>
              <a:gd name="connsiteY90" fmla="*/ 1239591 h 5795240"/>
              <a:gd name="connsiteX91" fmla="*/ 8887288 w 12641071"/>
              <a:gd name="connsiteY91" fmla="*/ 1037890 h 5795240"/>
              <a:gd name="connsiteX92" fmla="*/ 8878116 w 12641071"/>
              <a:gd name="connsiteY92" fmla="*/ 1018851 h 5795240"/>
              <a:gd name="connsiteX93" fmla="*/ 8931285 w 12641071"/>
              <a:gd name="connsiteY93" fmla="*/ 1083292 h 5795240"/>
              <a:gd name="connsiteX94" fmla="*/ 9241478 w 12641071"/>
              <a:gd name="connsiteY94" fmla="*/ 1211778 h 5795240"/>
              <a:gd name="connsiteX95" fmla="*/ 9605238 w 12641071"/>
              <a:gd name="connsiteY95" fmla="*/ 1018369 h 5795240"/>
              <a:gd name="connsiteX96" fmla="*/ 9636247 w 12641071"/>
              <a:gd name="connsiteY96" fmla="*/ 961241 h 5795240"/>
              <a:gd name="connsiteX97" fmla="*/ 9641995 w 12641071"/>
              <a:gd name="connsiteY97" fmla="*/ 961152 h 5795240"/>
              <a:gd name="connsiteX98" fmla="*/ 9584939 w 12641071"/>
              <a:gd name="connsiteY98" fmla="*/ 1079594 h 5795240"/>
              <a:gd name="connsiteX99" fmla="*/ 9546257 w 12641071"/>
              <a:gd name="connsiteY99" fmla="*/ 1204206 h 5795240"/>
              <a:gd name="connsiteX100" fmla="*/ 9584939 w 12641071"/>
              <a:gd name="connsiteY100" fmla="*/ 1079596 h 5795240"/>
              <a:gd name="connsiteX101" fmla="*/ 9641995 w 12641071"/>
              <a:gd name="connsiteY101" fmla="*/ 961153 h 5795240"/>
              <a:gd name="connsiteX102" fmla="*/ 9653069 w 12641071"/>
              <a:gd name="connsiteY102" fmla="*/ 960983 h 5795240"/>
              <a:gd name="connsiteX103" fmla="*/ 9801564 w 12641071"/>
              <a:gd name="connsiteY103" fmla="*/ 1196828 h 5795240"/>
              <a:gd name="connsiteX104" fmla="*/ 9801566 w 12641071"/>
              <a:gd name="connsiteY104" fmla="*/ 1196828 h 5795240"/>
              <a:gd name="connsiteX105" fmla="*/ 9653070 w 12641071"/>
              <a:gd name="connsiteY105" fmla="*/ 960982 h 5795240"/>
              <a:gd name="connsiteX106" fmla="*/ 9641996 w 12641071"/>
              <a:gd name="connsiteY106" fmla="*/ 961152 h 5795240"/>
              <a:gd name="connsiteX107" fmla="*/ 9651917 w 12641071"/>
              <a:gd name="connsiteY107" fmla="*/ 940556 h 5795240"/>
              <a:gd name="connsiteX108" fmla="*/ 11050508 w 12641071"/>
              <a:gd name="connsiteY108" fmla="*/ 108150 h 5795240"/>
              <a:gd name="connsiteX109" fmla="*/ 12641071 w 12641071"/>
              <a:gd name="connsiteY109" fmla="*/ 1698711 h 5795240"/>
              <a:gd name="connsiteX110" fmla="*/ 11371062 w 12641071"/>
              <a:gd name="connsiteY110" fmla="*/ 3256960 h 5795240"/>
              <a:gd name="connsiteX111" fmla="*/ 11215953 w 12641071"/>
              <a:gd name="connsiteY111" fmla="*/ 3280632 h 5795240"/>
              <a:gd name="connsiteX112" fmla="*/ 11142318 w 12641071"/>
              <a:gd name="connsiteY112" fmla="*/ 3276914 h 5795240"/>
              <a:gd name="connsiteX113" fmla="*/ 11215952 w 12641071"/>
              <a:gd name="connsiteY113" fmla="*/ 3280632 h 5795240"/>
              <a:gd name="connsiteX114" fmla="*/ 11213133 w 12641071"/>
              <a:gd name="connsiteY114" fmla="*/ 3281062 h 5795240"/>
              <a:gd name="connsiteX115" fmla="*/ 11116921 w 12641071"/>
              <a:gd name="connsiteY115" fmla="*/ 3285921 h 5795240"/>
              <a:gd name="connsiteX116" fmla="*/ 11050507 w 12641071"/>
              <a:gd name="connsiteY116" fmla="*/ 3289274 h 5795240"/>
              <a:gd name="connsiteX117" fmla="*/ 11006292 w 12641071"/>
              <a:gd name="connsiteY117" fmla="*/ 3287041 h 5795240"/>
              <a:gd name="connsiteX118" fmla="*/ 10937101 w 12641071"/>
              <a:gd name="connsiteY118" fmla="*/ 3297601 h 5795240"/>
              <a:gd name="connsiteX119" fmla="*/ 10144740 w 12641071"/>
              <a:gd name="connsiteY119" fmla="*/ 4089962 h 5795240"/>
              <a:gd name="connsiteX120" fmla="*/ 10130374 w 12641071"/>
              <a:gd name="connsiteY120" fmla="*/ 4184101 h 5795240"/>
              <a:gd name="connsiteX121" fmla="*/ 10130375 w 12641071"/>
              <a:gd name="connsiteY121" fmla="*/ 4184103 h 5795240"/>
              <a:gd name="connsiteX122" fmla="*/ 10130656 w 12641071"/>
              <a:gd name="connsiteY122" fmla="*/ 4185950 h 5795240"/>
              <a:gd name="connsiteX123" fmla="*/ 10138194 w 12641071"/>
              <a:gd name="connsiteY123" fmla="*/ 4335228 h 5795240"/>
              <a:gd name="connsiteX124" fmla="*/ 10137710 w 12641071"/>
              <a:gd name="connsiteY124" fmla="*/ 4344822 h 5795240"/>
              <a:gd name="connsiteX125" fmla="*/ 10133555 w 12641071"/>
              <a:gd name="connsiteY125" fmla="*/ 4427096 h 5795240"/>
              <a:gd name="connsiteX126" fmla="*/ 10129312 w 12641071"/>
              <a:gd name="connsiteY126" fmla="*/ 4399289 h 5795240"/>
              <a:gd name="connsiteX127" fmla="*/ 10126797 w 12641071"/>
              <a:gd name="connsiteY127" fmla="*/ 4349498 h 5795240"/>
              <a:gd name="connsiteX128" fmla="*/ 10126796 w 12641071"/>
              <a:gd name="connsiteY128" fmla="*/ 4349498 h 5795240"/>
              <a:gd name="connsiteX129" fmla="*/ 10129311 w 12641071"/>
              <a:gd name="connsiteY129" fmla="*/ 4399289 h 5795240"/>
              <a:gd name="connsiteX130" fmla="*/ 10133554 w 12641071"/>
              <a:gd name="connsiteY130" fmla="*/ 4427096 h 5795240"/>
              <a:gd name="connsiteX131" fmla="*/ 10130656 w 12641071"/>
              <a:gd name="connsiteY131" fmla="*/ 4484506 h 5795240"/>
              <a:gd name="connsiteX132" fmla="*/ 8678182 w 12641071"/>
              <a:gd name="connsiteY132" fmla="*/ 5795240 h 5795240"/>
              <a:gd name="connsiteX133" fmla="*/ 7467518 w 12641071"/>
              <a:gd name="connsiteY133" fmla="*/ 5151535 h 5795240"/>
              <a:gd name="connsiteX134" fmla="*/ 7419945 w 12641071"/>
              <a:gd name="connsiteY134" fmla="*/ 5073228 h 5795240"/>
              <a:gd name="connsiteX135" fmla="*/ 7394386 w 12641071"/>
              <a:gd name="connsiteY135" fmla="*/ 5031156 h 5795240"/>
              <a:gd name="connsiteX136" fmla="*/ 7367299 w 12641071"/>
              <a:gd name="connsiteY136" fmla="*/ 4974928 h 5795240"/>
              <a:gd name="connsiteX137" fmla="*/ 7332905 w 12641071"/>
              <a:gd name="connsiteY137" fmla="*/ 4903531 h 5795240"/>
              <a:gd name="connsiteX138" fmla="*/ 7320958 w 12641071"/>
              <a:gd name="connsiteY138" fmla="*/ 4870887 h 5795240"/>
              <a:gd name="connsiteX139" fmla="*/ 7322174 w 12641071"/>
              <a:gd name="connsiteY139" fmla="*/ 4872361 h 5795240"/>
              <a:gd name="connsiteX140" fmla="*/ 7362630 w 12641071"/>
              <a:gd name="connsiteY140" fmla="*/ 4938954 h 5795240"/>
              <a:gd name="connsiteX141" fmla="*/ 7380779 w 12641071"/>
              <a:gd name="connsiteY141" fmla="*/ 4976628 h 5795240"/>
              <a:gd name="connsiteX142" fmla="*/ 7391210 w 12641071"/>
              <a:gd name="connsiteY142" fmla="*/ 4977944 h 5795240"/>
              <a:gd name="connsiteX143" fmla="*/ 7380780 w 12641071"/>
              <a:gd name="connsiteY143" fmla="*/ 4976628 h 5795240"/>
              <a:gd name="connsiteX144" fmla="*/ 7362631 w 12641071"/>
              <a:gd name="connsiteY144" fmla="*/ 4938954 h 5795240"/>
              <a:gd name="connsiteX145" fmla="*/ 7322175 w 12641071"/>
              <a:gd name="connsiteY145" fmla="*/ 4872361 h 5795240"/>
              <a:gd name="connsiteX146" fmla="*/ 7320959 w 12641071"/>
              <a:gd name="connsiteY146" fmla="*/ 4870887 h 5795240"/>
              <a:gd name="connsiteX147" fmla="*/ 7283811 w 12641071"/>
              <a:gd name="connsiteY147" fmla="*/ 4769391 h 5795240"/>
              <a:gd name="connsiteX148" fmla="*/ 7272112 w 12641071"/>
              <a:gd name="connsiteY148" fmla="*/ 4718630 h 5795240"/>
              <a:gd name="connsiteX149" fmla="*/ 7272111 w 12641071"/>
              <a:gd name="connsiteY149" fmla="*/ 4718630 h 5795240"/>
              <a:gd name="connsiteX150" fmla="*/ 7283810 w 12641071"/>
              <a:gd name="connsiteY150" fmla="*/ 4769391 h 5795240"/>
              <a:gd name="connsiteX151" fmla="*/ 7320958 w 12641071"/>
              <a:gd name="connsiteY151" fmla="*/ 4870887 h 5795240"/>
              <a:gd name="connsiteX152" fmla="*/ 7223551 w 12641071"/>
              <a:gd name="connsiteY152" fmla="*/ 4752829 h 5795240"/>
              <a:gd name="connsiteX153" fmla="*/ 6652445 w 12641071"/>
              <a:gd name="connsiteY153" fmla="*/ 4516269 h 5795240"/>
              <a:gd name="connsiteX154" fmla="*/ 6200873 w 12641071"/>
              <a:gd name="connsiteY154" fmla="*/ 4654206 h 5795240"/>
              <a:gd name="connsiteX155" fmla="*/ 6088813 w 12641071"/>
              <a:gd name="connsiteY155" fmla="*/ 4746663 h 5795240"/>
              <a:gd name="connsiteX156" fmla="*/ 6043019 w 12641071"/>
              <a:gd name="connsiteY156" fmla="*/ 4807902 h 5795240"/>
              <a:gd name="connsiteX157" fmla="*/ 6043021 w 12641071"/>
              <a:gd name="connsiteY157" fmla="*/ 4807902 h 5795240"/>
              <a:gd name="connsiteX158" fmla="*/ 6023271 w 12641071"/>
              <a:gd name="connsiteY158" fmla="*/ 4834312 h 5795240"/>
              <a:gd name="connsiteX159" fmla="*/ 5970678 w 12641071"/>
              <a:gd name="connsiteY159" fmla="*/ 4892181 h 5795240"/>
              <a:gd name="connsiteX160" fmla="*/ 5982717 w 12641071"/>
              <a:gd name="connsiteY160" fmla="*/ 4872361 h 5795240"/>
              <a:gd name="connsiteX161" fmla="*/ 5970675 w 12641071"/>
              <a:gd name="connsiteY161" fmla="*/ 4892181 h 5795240"/>
              <a:gd name="connsiteX162" fmla="*/ 5935320 w 12641071"/>
              <a:gd name="connsiteY162" fmla="*/ 4931081 h 5795240"/>
              <a:gd name="connsiteX163" fmla="*/ 4971763 w 12641071"/>
              <a:gd name="connsiteY163" fmla="*/ 5330200 h 5795240"/>
              <a:gd name="connsiteX164" fmla="*/ 3716172 w 12641071"/>
              <a:gd name="connsiteY164" fmla="*/ 4497938 h 5795240"/>
              <a:gd name="connsiteX165" fmla="*/ 3710773 w 12641071"/>
              <a:gd name="connsiteY165" fmla="*/ 4483182 h 5795240"/>
              <a:gd name="connsiteX166" fmla="*/ 3710773 w 12641071"/>
              <a:gd name="connsiteY166" fmla="*/ 4483181 h 5795240"/>
              <a:gd name="connsiteX167" fmla="*/ 3674984 w 12641071"/>
              <a:gd name="connsiteY167" fmla="*/ 4385402 h 5795240"/>
              <a:gd name="connsiteX168" fmla="*/ 3670349 w 12641071"/>
              <a:gd name="connsiteY168" fmla="*/ 4372742 h 5795240"/>
              <a:gd name="connsiteX169" fmla="*/ 3659438 w 12641071"/>
              <a:gd name="connsiteY169" fmla="*/ 4330309 h 5795240"/>
              <a:gd name="connsiteX170" fmla="*/ 3672084 w 12641071"/>
              <a:gd name="connsiteY170" fmla="*/ 4353606 h 5795240"/>
              <a:gd name="connsiteX171" fmla="*/ 3659440 w 12641071"/>
              <a:gd name="connsiteY171" fmla="*/ 4330309 h 5795240"/>
              <a:gd name="connsiteX172" fmla="*/ 3613217 w 12641071"/>
              <a:gd name="connsiteY172" fmla="*/ 4245153 h 5795240"/>
              <a:gd name="connsiteX173" fmla="*/ 3083792 w 12641071"/>
              <a:gd name="connsiteY173" fmla="*/ 3963660 h 5795240"/>
              <a:gd name="connsiteX174" fmla="*/ 2835272 w 12641071"/>
              <a:gd name="connsiteY174" fmla="*/ 4013833 h 5795240"/>
              <a:gd name="connsiteX175" fmla="*/ 2820214 w 12641071"/>
              <a:gd name="connsiteY175" fmla="*/ 4022007 h 5795240"/>
              <a:gd name="connsiteX176" fmla="*/ 2820212 w 12641071"/>
              <a:gd name="connsiteY176" fmla="*/ 4022008 h 5795240"/>
              <a:gd name="connsiteX177" fmla="*/ 2820206 w 12641071"/>
              <a:gd name="connsiteY177" fmla="*/ 4022011 h 5795240"/>
              <a:gd name="connsiteX178" fmla="*/ 2813481 w 12641071"/>
              <a:gd name="connsiteY178" fmla="*/ 4027041 h 5795240"/>
              <a:gd name="connsiteX179" fmla="*/ 2762875 w 12641071"/>
              <a:gd name="connsiteY179" fmla="*/ 4057784 h 5795240"/>
              <a:gd name="connsiteX180" fmla="*/ 2762878 w 12641071"/>
              <a:gd name="connsiteY180" fmla="*/ 4057784 h 5795240"/>
              <a:gd name="connsiteX181" fmla="*/ 2694694 w 12641071"/>
              <a:gd name="connsiteY181" fmla="*/ 4099208 h 5795240"/>
              <a:gd name="connsiteX182" fmla="*/ 2726822 w 12641071"/>
              <a:gd name="connsiteY182" fmla="*/ 4072700 h 5795240"/>
              <a:gd name="connsiteX183" fmla="*/ 2757719 w 12641071"/>
              <a:gd name="connsiteY183" fmla="*/ 4055929 h 5795240"/>
              <a:gd name="connsiteX184" fmla="*/ 2757718 w 12641071"/>
              <a:gd name="connsiteY184" fmla="*/ 4055928 h 5795240"/>
              <a:gd name="connsiteX185" fmla="*/ 2726820 w 12641071"/>
              <a:gd name="connsiteY185" fmla="*/ 4072700 h 5795240"/>
              <a:gd name="connsiteX186" fmla="*/ 2694692 w 12641071"/>
              <a:gd name="connsiteY186" fmla="*/ 4099208 h 5795240"/>
              <a:gd name="connsiteX187" fmla="*/ 2664698 w 12641071"/>
              <a:gd name="connsiteY187" fmla="*/ 4117431 h 5795240"/>
              <a:gd name="connsiteX188" fmla="*/ 1804544 w 12641071"/>
              <a:gd name="connsiteY188" fmla="*/ 4335229 h 5795240"/>
              <a:gd name="connsiteX189" fmla="*/ 0 w 12641071"/>
              <a:gd name="connsiteY189" fmla="*/ 2530685 h 5795240"/>
              <a:gd name="connsiteX190" fmla="*/ 1804544 w 12641071"/>
              <a:gd name="connsiteY190" fmla="*/ 726143 h 5795240"/>
              <a:gd name="connsiteX191" fmla="*/ 3080549 w 12641071"/>
              <a:gd name="connsiteY191" fmla="*/ 1254682 h 5795240"/>
              <a:gd name="connsiteX192" fmla="*/ 3268676 w 12641071"/>
              <a:gd name="connsiteY192" fmla="*/ 1461167 h 5795240"/>
              <a:gd name="connsiteX193" fmla="*/ 3565826 w 12641071"/>
              <a:gd name="connsiteY193" fmla="*/ 1551935 h 5795240"/>
              <a:gd name="connsiteX194" fmla="*/ 4086504 w 12641071"/>
              <a:gd name="connsiteY194" fmla="*/ 1127574 h 5795240"/>
              <a:gd name="connsiteX195" fmla="*/ 4103078 w 12641071"/>
              <a:gd name="connsiteY195" fmla="*/ 1004204 h 5795240"/>
              <a:gd name="connsiteX196" fmla="*/ 5215874 w 12641071"/>
              <a:gd name="connsiteY19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74009 w 12641071"/>
              <a:gd name="connsiteY28" fmla="*/ 760197 h 5795240"/>
              <a:gd name="connsiteX29" fmla="*/ 6321546 w 12641071"/>
              <a:gd name="connsiteY29" fmla="*/ 948207 h 5795240"/>
              <a:gd name="connsiteX30" fmla="*/ 6256852 w 12641071"/>
              <a:gd name="connsiteY30" fmla="*/ 708420 h 5795240"/>
              <a:gd name="connsiteX31" fmla="*/ 6234035 w 12641071"/>
              <a:gd name="connsiteY31" fmla="*/ 658746 h 5795240"/>
              <a:gd name="connsiteX32" fmla="*/ 6224136 w 12641071"/>
              <a:gd name="connsiteY32" fmla="*/ 633624 h 5795240"/>
              <a:gd name="connsiteX33" fmla="*/ 6215965 w 12641071"/>
              <a:gd name="connsiteY33" fmla="*/ 619406 h 5795240"/>
              <a:gd name="connsiteX34" fmla="*/ 6205824 w 12641071"/>
              <a:gd name="connsiteY34" fmla="*/ 597325 h 5795240"/>
              <a:gd name="connsiteX35" fmla="*/ 6143427 w 12641071"/>
              <a:gd name="connsiteY35" fmla="*/ 493200 h 5795240"/>
              <a:gd name="connsiteX36" fmla="*/ 6143408 w 12641071"/>
              <a:gd name="connsiteY36" fmla="*/ 493167 h 5795240"/>
              <a:gd name="connsiteX37" fmla="*/ 6105193 w 12641071"/>
              <a:gd name="connsiteY37" fmla="*/ 442067 h 5795240"/>
              <a:gd name="connsiteX38" fmla="*/ 6141460 w 12641071"/>
              <a:gd name="connsiteY38" fmla="*/ 475027 h 5795240"/>
              <a:gd name="connsiteX39" fmla="*/ 6788665 w 12641071"/>
              <a:gd name="connsiteY39" fmla="*/ 707369 h 5795240"/>
              <a:gd name="connsiteX40" fmla="*/ 7184710 w 12641071"/>
              <a:gd name="connsiteY40" fmla="*/ 627411 h 5795240"/>
              <a:gd name="connsiteX41" fmla="*/ 7264545 w 12641071"/>
              <a:gd name="connsiteY41" fmla="*/ 588952 h 5795240"/>
              <a:gd name="connsiteX42" fmla="*/ 7213686 w 12641071"/>
              <a:gd name="connsiteY42" fmla="*/ 626983 h 5795240"/>
              <a:gd name="connsiteX43" fmla="*/ 7128319 w 12641071"/>
              <a:gd name="connsiteY43" fmla="*/ 705504 h 5795240"/>
              <a:gd name="connsiteX44" fmla="*/ 7083110 w 12641071"/>
              <a:gd name="connsiteY44" fmla="*/ 757072 h 5795240"/>
              <a:gd name="connsiteX45" fmla="*/ 7083111 w 12641071"/>
              <a:gd name="connsiteY45" fmla="*/ 757072 h 5795240"/>
              <a:gd name="connsiteX46" fmla="*/ 7128319 w 12641071"/>
              <a:gd name="connsiteY46" fmla="*/ 705506 h 5795240"/>
              <a:gd name="connsiteX47" fmla="*/ 7213686 w 12641071"/>
              <a:gd name="connsiteY47" fmla="*/ 626984 h 5795240"/>
              <a:gd name="connsiteX48" fmla="*/ 7264545 w 12641071"/>
              <a:gd name="connsiteY48" fmla="*/ 588953 h 5795240"/>
              <a:gd name="connsiteX49" fmla="*/ 7273651 w 12641071"/>
              <a:gd name="connsiteY49" fmla="*/ 584566 h 5795240"/>
              <a:gd name="connsiteX50" fmla="*/ 7314851 w 12641071"/>
              <a:gd name="connsiteY50" fmla="*/ 559537 h 5795240"/>
              <a:gd name="connsiteX51" fmla="*/ 7354131 w 12641071"/>
              <a:gd name="connsiteY51" fmla="*/ 565467 h 5795240"/>
              <a:gd name="connsiteX52" fmla="*/ 7429608 w 12641071"/>
              <a:gd name="connsiteY52" fmla="*/ 586051 h 5795240"/>
              <a:gd name="connsiteX53" fmla="*/ 7429611 w 12641071"/>
              <a:gd name="connsiteY53" fmla="*/ 586050 h 5795240"/>
              <a:gd name="connsiteX54" fmla="*/ 7354132 w 12641071"/>
              <a:gd name="connsiteY54" fmla="*/ 565465 h 5795240"/>
              <a:gd name="connsiteX55" fmla="*/ 7314853 w 12641071"/>
              <a:gd name="connsiteY55" fmla="*/ 559536 h 5795240"/>
              <a:gd name="connsiteX56" fmla="*/ 7314851 w 12641071"/>
              <a:gd name="connsiteY56" fmla="*/ 559537 h 5795240"/>
              <a:gd name="connsiteX57" fmla="*/ 7314849 w 12641071"/>
              <a:gd name="connsiteY57" fmla="*/ 559537 h 5795240"/>
              <a:gd name="connsiteX58" fmla="*/ 7273651 w 12641071"/>
              <a:gd name="connsiteY58" fmla="*/ 584565 h 5795240"/>
              <a:gd name="connsiteX59" fmla="*/ 7264545 w 12641071"/>
              <a:gd name="connsiteY59" fmla="*/ 588952 h 5795240"/>
              <a:gd name="connsiteX60" fmla="*/ 7296407 w 12641071"/>
              <a:gd name="connsiteY60" fmla="*/ 565126 h 5795240"/>
              <a:gd name="connsiteX61" fmla="*/ 7307447 w 12641071"/>
              <a:gd name="connsiteY61" fmla="*/ 558419 h 5795240"/>
              <a:gd name="connsiteX62" fmla="*/ 7307450 w 12641071"/>
              <a:gd name="connsiteY62" fmla="*/ 558419 h 5795240"/>
              <a:gd name="connsiteX63" fmla="*/ 7385004 w 12641071"/>
              <a:gd name="connsiteY63" fmla="*/ 511303 h 5795240"/>
              <a:gd name="connsiteX64" fmla="*/ 7391626 w 12641071"/>
              <a:gd name="connsiteY64" fmla="*/ 508114 h 5795240"/>
              <a:gd name="connsiteX65" fmla="*/ 7391631 w 12641071"/>
              <a:gd name="connsiteY65" fmla="*/ 508110 h 5795240"/>
              <a:gd name="connsiteX66" fmla="*/ 7478934 w 12641071"/>
              <a:gd name="connsiteY66" fmla="*/ 466053 h 5795240"/>
              <a:gd name="connsiteX67" fmla="*/ 7897193 w 12641071"/>
              <a:gd name="connsiteY67" fmla="*/ 381611 h 5795240"/>
              <a:gd name="connsiteX68" fmla="*/ 8788216 w 12641071"/>
              <a:gd name="connsiteY68" fmla="*/ 855364 h 5795240"/>
              <a:gd name="connsiteX69" fmla="*/ 8832362 w 12641071"/>
              <a:gd name="connsiteY69" fmla="*/ 928030 h 5795240"/>
              <a:gd name="connsiteX70" fmla="*/ 8832362 w 12641071"/>
              <a:gd name="connsiteY70" fmla="*/ 928033 h 5795240"/>
              <a:gd name="connsiteX71" fmla="*/ 8842040 w 12641071"/>
              <a:gd name="connsiteY71" fmla="*/ 943961 h 5795240"/>
              <a:gd name="connsiteX72" fmla="*/ 8856144 w 12641071"/>
              <a:gd name="connsiteY72" fmla="*/ 973241 h 5795240"/>
              <a:gd name="connsiteX73" fmla="*/ 8856145 w 12641071"/>
              <a:gd name="connsiteY73" fmla="*/ 973241 h 5795240"/>
              <a:gd name="connsiteX74" fmla="*/ 8878117 w 12641071"/>
              <a:gd name="connsiteY74" fmla="*/ 1018851 h 5795240"/>
              <a:gd name="connsiteX75" fmla="*/ 8877719 w 12641071"/>
              <a:gd name="connsiteY75" fmla="*/ 1018369 h 5795240"/>
              <a:gd name="connsiteX76" fmla="*/ 8853250 w 12641071"/>
              <a:gd name="connsiteY76" fmla="*/ 973288 h 5795240"/>
              <a:gd name="connsiteX77" fmla="*/ 8853249 w 12641071"/>
              <a:gd name="connsiteY77" fmla="*/ 973288 h 5795240"/>
              <a:gd name="connsiteX78" fmla="*/ 8853248 w 12641071"/>
              <a:gd name="connsiteY78" fmla="*/ 973287 h 5795240"/>
              <a:gd name="connsiteX79" fmla="*/ 8849677 w 12641071"/>
              <a:gd name="connsiteY79" fmla="*/ 973341 h 5795240"/>
              <a:gd name="connsiteX80" fmla="*/ 8641543 w 12641071"/>
              <a:gd name="connsiteY80" fmla="*/ 916577 h 5795240"/>
              <a:gd name="connsiteX81" fmla="*/ 8641545 w 12641071"/>
              <a:gd name="connsiteY81" fmla="*/ 916580 h 5795240"/>
              <a:gd name="connsiteX82" fmla="*/ 8849676 w 12641071"/>
              <a:gd name="connsiteY82" fmla="*/ 973343 h 5795240"/>
              <a:gd name="connsiteX83" fmla="*/ 8853248 w 12641071"/>
              <a:gd name="connsiteY83" fmla="*/ 973288 h 5795240"/>
              <a:gd name="connsiteX84" fmla="*/ 8877719 w 12641071"/>
              <a:gd name="connsiteY84" fmla="*/ 1018371 h 5795240"/>
              <a:gd name="connsiteX85" fmla="*/ 8878116 w 12641071"/>
              <a:gd name="connsiteY85" fmla="*/ 1018851 h 5795240"/>
              <a:gd name="connsiteX86" fmla="*/ 8887288 w 12641071"/>
              <a:gd name="connsiteY86" fmla="*/ 1037892 h 5795240"/>
              <a:gd name="connsiteX87" fmla="*/ 8949899 w 12641071"/>
              <a:gd name="connsiteY87" fmla="*/ 1239592 h 5795240"/>
              <a:gd name="connsiteX88" fmla="*/ 8968437 w 12641071"/>
              <a:gd name="connsiteY88" fmla="*/ 1423482 h 5795240"/>
              <a:gd name="connsiteX89" fmla="*/ 8949899 w 12641071"/>
              <a:gd name="connsiteY89" fmla="*/ 1239591 h 5795240"/>
              <a:gd name="connsiteX90" fmla="*/ 8887288 w 12641071"/>
              <a:gd name="connsiteY90" fmla="*/ 1037890 h 5795240"/>
              <a:gd name="connsiteX91" fmla="*/ 8878116 w 12641071"/>
              <a:gd name="connsiteY91" fmla="*/ 1018851 h 5795240"/>
              <a:gd name="connsiteX92" fmla="*/ 8931285 w 12641071"/>
              <a:gd name="connsiteY92" fmla="*/ 1083292 h 5795240"/>
              <a:gd name="connsiteX93" fmla="*/ 9241478 w 12641071"/>
              <a:gd name="connsiteY93" fmla="*/ 1211778 h 5795240"/>
              <a:gd name="connsiteX94" fmla="*/ 9605238 w 12641071"/>
              <a:gd name="connsiteY94" fmla="*/ 1018369 h 5795240"/>
              <a:gd name="connsiteX95" fmla="*/ 9636247 w 12641071"/>
              <a:gd name="connsiteY95" fmla="*/ 961241 h 5795240"/>
              <a:gd name="connsiteX96" fmla="*/ 9641995 w 12641071"/>
              <a:gd name="connsiteY96" fmla="*/ 961152 h 5795240"/>
              <a:gd name="connsiteX97" fmla="*/ 9584939 w 12641071"/>
              <a:gd name="connsiteY97" fmla="*/ 1079594 h 5795240"/>
              <a:gd name="connsiteX98" fmla="*/ 9546257 w 12641071"/>
              <a:gd name="connsiteY98" fmla="*/ 1204206 h 5795240"/>
              <a:gd name="connsiteX99" fmla="*/ 9584939 w 12641071"/>
              <a:gd name="connsiteY99" fmla="*/ 1079596 h 5795240"/>
              <a:gd name="connsiteX100" fmla="*/ 9641995 w 12641071"/>
              <a:gd name="connsiteY100" fmla="*/ 961153 h 5795240"/>
              <a:gd name="connsiteX101" fmla="*/ 9653069 w 12641071"/>
              <a:gd name="connsiteY101" fmla="*/ 960983 h 5795240"/>
              <a:gd name="connsiteX102" fmla="*/ 9801564 w 12641071"/>
              <a:gd name="connsiteY102" fmla="*/ 1196828 h 5795240"/>
              <a:gd name="connsiteX103" fmla="*/ 9801566 w 12641071"/>
              <a:gd name="connsiteY103" fmla="*/ 1196828 h 5795240"/>
              <a:gd name="connsiteX104" fmla="*/ 9653070 w 12641071"/>
              <a:gd name="connsiteY104" fmla="*/ 960982 h 5795240"/>
              <a:gd name="connsiteX105" fmla="*/ 9641996 w 12641071"/>
              <a:gd name="connsiteY105" fmla="*/ 961152 h 5795240"/>
              <a:gd name="connsiteX106" fmla="*/ 9651917 w 12641071"/>
              <a:gd name="connsiteY106" fmla="*/ 940556 h 5795240"/>
              <a:gd name="connsiteX107" fmla="*/ 11050508 w 12641071"/>
              <a:gd name="connsiteY107" fmla="*/ 108150 h 5795240"/>
              <a:gd name="connsiteX108" fmla="*/ 12641071 w 12641071"/>
              <a:gd name="connsiteY108" fmla="*/ 1698711 h 5795240"/>
              <a:gd name="connsiteX109" fmla="*/ 11371062 w 12641071"/>
              <a:gd name="connsiteY109" fmla="*/ 3256960 h 5795240"/>
              <a:gd name="connsiteX110" fmla="*/ 11215953 w 12641071"/>
              <a:gd name="connsiteY110" fmla="*/ 3280632 h 5795240"/>
              <a:gd name="connsiteX111" fmla="*/ 11142318 w 12641071"/>
              <a:gd name="connsiteY111" fmla="*/ 3276914 h 5795240"/>
              <a:gd name="connsiteX112" fmla="*/ 11215952 w 12641071"/>
              <a:gd name="connsiteY112" fmla="*/ 3280632 h 5795240"/>
              <a:gd name="connsiteX113" fmla="*/ 11213133 w 12641071"/>
              <a:gd name="connsiteY113" fmla="*/ 3281062 h 5795240"/>
              <a:gd name="connsiteX114" fmla="*/ 11116921 w 12641071"/>
              <a:gd name="connsiteY114" fmla="*/ 3285921 h 5795240"/>
              <a:gd name="connsiteX115" fmla="*/ 11050507 w 12641071"/>
              <a:gd name="connsiteY115" fmla="*/ 3289274 h 5795240"/>
              <a:gd name="connsiteX116" fmla="*/ 11006292 w 12641071"/>
              <a:gd name="connsiteY116" fmla="*/ 3287041 h 5795240"/>
              <a:gd name="connsiteX117" fmla="*/ 10937101 w 12641071"/>
              <a:gd name="connsiteY117" fmla="*/ 3297601 h 5795240"/>
              <a:gd name="connsiteX118" fmla="*/ 10144740 w 12641071"/>
              <a:gd name="connsiteY118" fmla="*/ 4089962 h 5795240"/>
              <a:gd name="connsiteX119" fmla="*/ 10130374 w 12641071"/>
              <a:gd name="connsiteY119" fmla="*/ 4184101 h 5795240"/>
              <a:gd name="connsiteX120" fmla="*/ 10130375 w 12641071"/>
              <a:gd name="connsiteY120" fmla="*/ 4184103 h 5795240"/>
              <a:gd name="connsiteX121" fmla="*/ 10130656 w 12641071"/>
              <a:gd name="connsiteY121" fmla="*/ 4185950 h 5795240"/>
              <a:gd name="connsiteX122" fmla="*/ 10138194 w 12641071"/>
              <a:gd name="connsiteY122" fmla="*/ 4335228 h 5795240"/>
              <a:gd name="connsiteX123" fmla="*/ 10137710 w 12641071"/>
              <a:gd name="connsiteY123" fmla="*/ 4344822 h 5795240"/>
              <a:gd name="connsiteX124" fmla="*/ 10133555 w 12641071"/>
              <a:gd name="connsiteY124" fmla="*/ 4427096 h 5795240"/>
              <a:gd name="connsiteX125" fmla="*/ 10129312 w 12641071"/>
              <a:gd name="connsiteY125" fmla="*/ 4399289 h 5795240"/>
              <a:gd name="connsiteX126" fmla="*/ 10126797 w 12641071"/>
              <a:gd name="connsiteY126" fmla="*/ 4349498 h 5795240"/>
              <a:gd name="connsiteX127" fmla="*/ 10126796 w 12641071"/>
              <a:gd name="connsiteY127" fmla="*/ 4349498 h 5795240"/>
              <a:gd name="connsiteX128" fmla="*/ 10129311 w 12641071"/>
              <a:gd name="connsiteY128" fmla="*/ 4399289 h 5795240"/>
              <a:gd name="connsiteX129" fmla="*/ 10133554 w 12641071"/>
              <a:gd name="connsiteY129" fmla="*/ 4427096 h 5795240"/>
              <a:gd name="connsiteX130" fmla="*/ 10130656 w 12641071"/>
              <a:gd name="connsiteY130" fmla="*/ 4484506 h 5795240"/>
              <a:gd name="connsiteX131" fmla="*/ 8678182 w 12641071"/>
              <a:gd name="connsiteY131" fmla="*/ 5795240 h 5795240"/>
              <a:gd name="connsiteX132" fmla="*/ 7467518 w 12641071"/>
              <a:gd name="connsiteY132" fmla="*/ 5151535 h 5795240"/>
              <a:gd name="connsiteX133" fmla="*/ 7419945 w 12641071"/>
              <a:gd name="connsiteY133" fmla="*/ 5073228 h 5795240"/>
              <a:gd name="connsiteX134" fmla="*/ 7394386 w 12641071"/>
              <a:gd name="connsiteY134" fmla="*/ 5031156 h 5795240"/>
              <a:gd name="connsiteX135" fmla="*/ 7367299 w 12641071"/>
              <a:gd name="connsiteY135" fmla="*/ 4974928 h 5795240"/>
              <a:gd name="connsiteX136" fmla="*/ 7332905 w 12641071"/>
              <a:gd name="connsiteY136" fmla="*/ 4903531 h 5795240"/>
              <a:gd name="connsiteX137" fmla="*/ 7320958 w 12641071"/>
              <a:gd name="connsiteY137" fmla="*/ 4870887 h 5795240"/>
              <a:gd name="connsiteX138" fmla="*/ 7322174 w 12641071"/>
              <a:gd name="connsiteY138" fmla="*/ 4872361 h 5795240"/>
              <a:gd name="connsiteX139" fmla="*/ 7362630 w 12641071"/>
              <a:gd name="connsiteY139" fmla="*/ 4938954 h 5795240"/>
              <a:gd name="connsiteX140" fmla="*/ 7380779 w 12641071"/>
              <a:gd name="connsiteY140" fmla="*/ 4976628 h 5795240"/>
              <a:gd name="connsiteX141" fmla="*/ 7391210 w 12641071"/>
              <a:gd name="connsiteY141" fmla="*/ 4977944 h 5795240"/>
              <a:gd name="connsiteX142" fmla="*/ 7380780 w 12641071"/>
              <a:gd name="connsiteY142" fmla="*/ 4976628 h 5795240"/>
              <a:gd name="connsiteX143" fmla="*/ 7362631 w 12641071"/>
              <a:gd name="connsiteY143" fmla="*/ 4938954 h 5795240"/>
              <a:gd name="connsiteX144" fmla="*/ 7322175 w 12641071"/>
              <a:gd name="connsiteY144" fmla="*/ 4872361 h 5795240"/>
              <a:gd name="connsiteX145" fmla="*/ 7320959 w 12641071"/>
              <a:gd name="connsiteY145" fmla="*/ 4870887 h 5795240"/>
              <a:gd name="connsiteX146" fmla="*/ 7283811 w 12641071"/>
              <a:gd name="connsiteY146" fmla="*/ 4769391 h 5795240"/>
              <a:gd name="connsiteX147" fmla="*/ 7272112 w 12641071"/>
              <a:gd name="connsiteY147" fmla="*/ 4718630 h 5795240"/>
              <a:gd name="connsiteX148" fmla="*/ 7272111 w 12641071"/>
              <a:gd name="connsiteY148" fmla="*/ 4718630 h 5795240"/>
              <a:gd name="connsiteX149" fmla="*/ 7283810 w 12641071"/>
              <a:gd name="connsiteY149" fmla="*/ 4769391 h 5795240"/>
              <a:gd name="connsiteX150" fmla="*/ 7320958 w 12641071"/>
              <a:gd name="connsiteY150" fmla="*/ 4870887 h 5795240"/>
              <a:gd name="connsiteX151" fmla="*/ 7223551 w 12641071"/>
              <a:gd name="connsiteY151" fmla="*/ 4752829 h 5795240"/>
              <a:gd name="connsiteX152" fmla="*/ 6652445 w 12641071"/>
              <a:gd name="connsiteY152" fmla="*/ 4516269 h 5795240"/>
              <a:gd name="connsiteX153" fmla="*/ 6200873 w 12641071"/>
              <a:gd name="connsiteY153" fmla="*/ 4654206 h 5795240"/>
              <a:gd name="connsiteX154" fmla="*/ 6088813 w 12641071"/>
              <a:gd name="connsiteY154" fmla="*/ 4746663 h 5795240"/>
              <a:gd name="connsiteX155" fmla="*/ 6043019 w 12641071"/>
              <a:gd name="connsiteY155" fmla="*/ 4807902 h 5795240"/>
              <a:gd name="connsiteX156" fmla="*/ 6043021 w 12641071"/>
              <a:gd name="connsiteY156" fmla="*/ 4807902 h 5795240"/>
              <a:gd name="connsiteX157" fmla="*/ 6023271 w 12641071"/>
              <a:gd name="connsiteY157" fmla="*/ 4834312 h 5795240"/>
              <a:gd name="connsiteX158" fmla="*/ 5970678 w 12641071"/>
              <a:gd name="connsiteY158" fmla="*/ 4892181 h 5795240"/>
              <a:gd name="connsiteX159" fmla="*/ 5982717 w 12641071"/>
              <a:gd name="connsiteY159" fmla="*/ 4872361 h 5795240"/>
              <a:gd name="connsiteX160" fmla="*/ 5970675 w 12641071"/>
              <a:gd name="connsiteY160" fmla="*/ 4892181 h 5795240"/>
              <a:gd name="connsiteX161" fmla="*/ 5935320 w 12641071"/>
              <a:gd name="connsiteY161" fmla="*/ 4931081 h 5795240"/>
              <a:gd name="connsiteX162" fmla="*/ 4971763 w 12641071"/>
              <a:gd name="connsiteY162" fmla="*/ 5330200 h 5795240"/>
              <a:gd name="connsiteX163" fmla="*/ 3716172 w 12641071"/>
              <a:gd name="connsiteY163" fmla="*/ 4497938 h 5795240"/>
              <a:gd name="connsiteX164" fmla="*/ 3710773 w 12641071"/>
              <a:gd name="connsiteY164" fmla="*/ 4483182 h 5795240"/>
              <a:gd name="connsiteX165" fmla="*/ 3710773 w 12641071"/>
              <a:gd name="connsiteY165" fmla="*/ 4483181 h 5795240"/>
              <a:gd name="connsiteX166" fmla="*/ 3674984 w 12641071"/>
              <a:gd name="connsiteY166" fmla="*/ 4385402 h 5795240"/>
              <a:gd name="connsiteX167" fmla="*/ 3670349 w 12641071"/>
              <a:gd name="connsiteY167" fmla="*/ 4372742 h 5795240"/>
              <a:gd name="connsiteX168" fmla="*/ 3659438 w 12641071"/>
              <a:gd name="connsiteY168" fmla="*/ 4330309 h 5795240"/>
              <a:gd name="connsiteX169" fmla="*/ 3672084 w 12641071"/>
              <a:gd name="connsiteY169" fmla="*/ 4353606 h 5795240"/>
              <a:gd name="connsiteX170" fmla="*/ 3659440 w 12641071"/>
              <a:gd name="connsiteY170" fmla="*/ 4330309 h 5795240"/>
              <a:gd name="connsiteX171" fmla="*/ 3613217 w 12641071"/>
              <a:gd name="connsiteY171" fmla="*/ 4245153 h 5795240"/>
              <a:gd name="connsiteX172" fmla="*/ 3083792 w 12641071"/>
              <a:gd name="connsiteY172" fmla="*/ 3963660 h 5795240"/>
              <a:gd name="connsiteX173" fmla="*/ 2835272 w 12641071"/>
              <a:gd name="connsiteY173" fmla="*/ 4013833 h 5795240"/>
              <a:gd name="connsiteX174" fmla="*/ 2820214 w 12641071"/>
              <a:gd name="connsiteY174" fmla="*/ 4022007 h 5795240"/>
              <a:gd name="connsiteX175" fmla="*/ 2820212 w 12641071"/>
              <a:gd name="connsiteY175" fmla="*/ 4022008 h 5795240"/>
              <a:gd name="connsiteX176" fmla="*/ 2820206 w 12641071"/>
              <a:gd name="connsiteY176" fmla="*/ 4022011 h 5795240"/>
              <a:gd name="connsiteX177" fmla="*/ 2813481 w 12641071"/>
              <a:gd name="connsiteY177" fmla="*/ 4027041 h 5795240"/>
              <a:gd name="connsiteX178" fmla="*/ 2762875 w 12641071"/>
              <a:gd name="connsiteY178" fmla="*/ 4057784 h 5795240"/>
              <a:gd name="connsiteX179" fmla="*/ 2762878 w 12641071"/>
              <a:gd name="connsiteY179" fmla="*/ 4057784 h 5795240"/>
              <a:gd name="connsiteX180" fmla="*/ 2694694 w 12641071"/>
              <a:gd name="connsiteY180" fmla="*/ 4099208 h 5795240"/>
              <a:gd name="connsiteX181" fmla="*/ 2726822 w 12641071"/>
              <a:gd name="connsiteY181" fmla="*/ 4072700 h 5795240"/>
              <a:gd name="connsiteX182" fmla="*/ 2757719 w 12641071"/>
              <a:gd name="connsiteY182" fmla="*/ 4055929 h 5795240"/>
              <a:gd name="connsiteX183" fmla="*/ 2757718 w 12641071"/>
              <a:gd name="connsiteY183" fmla="*/ 4055928 h 5795240"/>
              <a:gd name="connsiteX184" fmla="*/ 2726820 w 12641071"/>
              <a:gd name="connsiteY184" fmla="*/ 4072700 h 5795240"/>
              <a:gd name="connsiteX185" fmla="*/ 2694692 w 12641071"/>
              <a:gd name="connsiteY185" fmla="*/ 4099208 h 5795240"/>
              <a:gd name="connsiteX186" fmla="*/ 2664698 w 12641071"/>
              <a:gd name="connsiteY186" fmla="*/ 4117431 h 5795240"/>
              <a:gd name="connsiteX187" fmla="*/ 1804544 w 12641071"/>
              <a:gd name="connsiteY187" fmla="*/ 4335229 h 5795240"/>
              <a:gd name="connsiteX188" fmla="*/ 0 w 12641071"/>
              <a:gd name="connsiteY188" fmla="*/ 2530685 h 5795240"/>
              <a:gd name="connsiteX189" fmla="*/ 1804544 w 12641071"/>
              <a:gd name="connsiteY189" fmla="*/ 726143 h 5795240"/>
              <a:gd name="connsiteX190" fmla="*/ 3080549 w 12641071"/>
              <a:gd name="connsiteY190" fmla="*/ 1254682 h 5795240"/>
              <a:gd name="connsiteX191" fmla="*/ 3268676 w 12641071"/>
              <a:gd name="connsiteY191" fmla="*/ 1461167 h 5795240"/>
              <a:gd name="connsiteX192" fmla="*/ 3565826 w 12641071"/>
              <a:gd name="connsiteY192" fmla="*/ 1551935 h 5795240"/>
              <a:gd name="connsiteX193" fmla="*/ 4086504 w 12641071"/>
              <a:gd name="connsiteY193" fmla="*/ 1127574 h 5795240"/>
              <a:gd name="connsiteX194" fmla="*/ 4103078 w 12641071"/>
              <a:gd name="connsiteY194" fmla="*/ 1004204 h 5795240"/>
              <a:gd name="connsiteX195" fmla="*/ 5215874 w 12641071"/>
              <a:gd name="connsiteY19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321546 w 12641071"/>
              <a:gd name="connsiteY28" fmla="*/ 948207 h 5795240"/>
              <a:gd name="connsiteX29" fmla="*/ 6256852 w 12641071"/>
              <a:gd name="connsiteY29" fmla="*/ 708420 h 5795240"/>
              <a:gd name="connsiteX30" fmla="*/ 6234035 w 12641071"/>
              <a:gd name="connsiteY30" fmla="*/ 658746 h 5795240"/>
              <a:gd name="connsiteX31" fmla="*/ 6224136 w 12641071"/>
              <a:gd name="connsiteY31" fmla="*/ 633624 h 5795240"/>
              <a:gd name="connsiteX32" fmla="*/ 6215965 w 12641071"/>
              <a:gd name="connsiteY32" fmla="*/ 619406 h 5795240"/>
              <a:gd name="connsiteX33" fmla="*/ 6205824 w 12641071"/>
              <a:gd name="connsiteY33" fmla="*/ 597325 h 5795240"/>
              <a:gd name="connsiteX34" fmla="*/ 6143427 w 12641071"/>
              <a:gd name="connsiteY34" fmla="*/ 493200 h 5795240"/>
              <a:gd name="connsiteX35" fmla="*/ 6143408 w 12641071"/>
              <a:gd name="connsiteY35" fmla="*/ 493167 h 5795240"/>
              <a:gd name="connsiteX36" fmla="*/ 6105193 w 12641071"/>
              <a:gd name="connsiteY36" fmla="*/ 442067 h 5795240"/>
              <a:gd name="connsiteX37" fmla="*/ 6141460 w 12641071"/>
              <a:gd name="connsiteY37" fmla="*/ 475027 h 5795240"/>
              <a:gd name="connsiteX38" fmla="*/ 6788665 w 12641071"/>
              <a:gd name="connsiteY38" fmla="*/ 707369 h 5795240"/>
              <a:gd name="connsiteX39" fmla="*/ 7184710 w 12641071"/>
              <a:gd name="connsiteY39" fmla="*/ 627411 h 5795240"/>
              <a:gd name="connsiteX40" fmla="*/ 7264545 w 12641071"/>
              <a:gd name="connsiteY40" fmla="*/ 588952 h 5795240"/>
              <a:gd name="connsiteX41" fmla="*/ 7213686 w 12641071"/>
              <a:gd name="connsiteY41" fmla="*/ 626983 h 5795240"/>
              <a:gd name="connsiteX42" fmla="*/ 7128319 w 12641071"/>
              <a:gd name="connsiteY42" fmla="*/ 705504 h 5795240"/>
              <a:gd name="connsiteX43" fmla="*/ 7083110 w 12641071"/>
              <a:gd name="connsiteY43" fmla="*/ 757072 h 5795240"/>
              <a:gd name="connsiteX44" fmla="*/ 7083111 w 12641071"/>
              <a:gd name="connsiteY44" fmla="*/ 757072 h 5795240"/>
              <a:gd name="connsiteX45" fmla="*/ 7128319 w 12641071"/>
              <a:gd name="connsiteY45" fmla="*/ 705506 h 5795240"/>
              <a:gd name="connsiteX46" fmla="*/ 7213686 w 12641071"/>
              <a:gd name="connsiteY46" fmla="*/ 626984 h 5795240"/>
              <a:gd name="connsiteX47" fmla="*/ 7264545 w 12641071"/>
              <a:gd name="connsiteY47" fmla="*/ 588953 h 5795240"/>
              <a:gd name="connsiteX48" fmla="*/ 7273651 w 12641071"/>
              <a:gd name="connsiteY48" fmla="*/ 584566 h 5795240"/>
              <a:gd name="connsiteX49" fmla="*/ 7314851 w 12641071"/>
              <a:gd name="connsiteY49" fmla="*/ 559537 h 5795240"/>
              <a:gd name="connsiteX50" fmla="*/ 7354131 w 12641071"/>
              <a:gd name="connsiteY50" fmla="*/ 565467 h 5795240"/>
              <a:gd name="connsiteX51" fmla="*/ 7429608 w 12641071"/>
              <a:gd name="connsiteY51" fmla="*/ 586051 h 5795240"/>
              <a:gd name="connsiteX52" fmla="*/ 7429611 w 12641071"/>
              <a:gd name="connsiteY52" fmla="*/ 586050 h 5795240"/>
              <a:gd name="connsiteX53" fmla="*/ 7354132 w 12641071"/>
              <a:gd name="connsiteY53" fmla="*/ 565465 h 5795240"/>
              <a:gd name="connsiteX54" fmla="*/ 7314853 w 12641071"/>
              <a:gd name="connsiteY54" fmla="*/ 559536 h 5795240"/>
              <a:gd name="connsiteX55" fmla="*/ 7314851 w 12641071"/>
              <a:gd name="connsiteY55" fmla="*/ 559537 h 5795240"/>
              <a:gd name="connsiteX56" fmla="*/ 7314849 w 12641071"/>
              <a:gd name="connsiteY56" fmla="*/ 559537 h 5795240"/>
              <a:gd name="connsiteX57" fmla="*/ 7273651 w 12641071"/>
              <a:gd name="connsiteY57" fmla="*/ 584565 h 5795240"/>
              <a:gd name="connsiteX58" fmla="*/ 7264545 w 12641071"/>
              <a:gd name="connsiteY58" fmla="*/ 588952 h 5795240"/>
              <a:gd name="connsiteX59" fmla="*/ 7296407 w 12641071"/>
              <a:gd name="connsiteY59" fmla="*/ 565126 h 5795240"/>
              <a:gd name="connsiteX60" fmla="*/ 7307447 w 12641071"/>
              <a:gd name="connsiteY60" fmla="*/ 558419 h 5795240"/>
              <a:gd name="connsiteX61" fmla="*/ 7307450 w 12641071"/>
              <a:gd name="connsiteY61" fmla="*/ 558419 h 5795240"/>
              <a:gd name="connsiteX62" fmla="*/ 7385004 w 12641071"/>
              <a:gd name="connsiteY62" fmla="*/ 511303 h 5795240"/>
              <a:gd name="connsiteX63" fmla="*/ 7391626 w 12641071"/>
              <a:gd name="connsiteY63" fmla="*/ 508114 h 5795240"/>
              <a:gd name="connsiteX64" fmla="*/ 7391631 w 12641071"/>
              <a:gd name="connsiteY64" fmla="*/ 508110 h 5795240"/>
              <a:gd name="connsiteX65" fmla="*/ 7478934 w 12641071"/>
              <a:gd name="connsiteY65" fmla="*/ 466053 h 5795240"/>
              <a:gd name="connsiteX66" fmla="*/ 7897193 w 12641071"/>
              <a:gd name="connsiteY66" fmla="*/ 381611 h 5795240"/>
              <a:gd name="connsiteX67" fmla="*/ 8788216 w 12641071"/>
              <a:gd name="connsiteY67" fmla="*/ 855364 h 5795240"/>
              <a:gd name="connsiteX68" fmla="*/ 8832362 w 12641071"/>
              <a:gd name="connsiteY68" fmla="*/ 928030 h 5795240"/>
              <a:gd name="connsiteX69" fmla="*/ 8832362 w 12641071"/>
              <a:gd name="connsiteY69" fmla="*/ 928033 h 5795240"/>
              <a:gd name="connsiteX70" fmla="*/ 8842040 w 12641071"/>
              <a:gd name="connsiteY70" fmla="*/ 943961 h 5795240"/>
              <a:gd name="connsiteX71" fmla="*/ 8856144 w 12641071"/>
              <a:gd name="connsiteY71" fmla="*/ 973241 h 5795240"/>
              <a:gd name="connsiteX72" fmla="*/ 8856145 w 12641071"/>
              <a:gd name="connsiteY72" fmla="*/ 973241 h 5795240"/>
              <a:gd name="connsiteX73" fmla="*/ 8878117 w 12641071"/>
              <a:gd name="connsiteY73" fmla="*/ 1018851 h 5795240"/>
              <a:gd name="connsiteX74" fmla="*/ 8877719 w 12641071"/>
              <a:gd name="connsiteY74" fmla="*/ 1018369 h 5795240"/>
              <a:gd name="connsiteX75" fmla="*/ 8853250 w 12641071"/>
              <a:gd name="connsiteY75" fmla="*/ 973288 h 5795240"/>
              <a:gd name="connsiteX76" fmla="*/ 8853249 w 12641071"/>
              <a:gd name="connsiteY76" fmla="*/ 973288 h 5795240"/>
              <a:gd name="connsiteX77" fmla="*/ 8853248 w 12641071"/>
              <a:gd name="connsiteY77" fmla="*/ 973287 h 5795240"/>
              <a:gd name="connsiteX78" fmla="*/ 8849677 w 12641071"/>
              <a:gd name="connsiteY78" fmla="*/ 973341 h 5795240"/>
              <a:gd name="connsiteX79" fmla="*/ 8641543 w 12641071"/>
              <a:gd name="connsiteY79" fmla="*/ 916577 h 5795240"/>
              <a:gd name="connsiteX80" fmla="*/ 8641545 w 12641071"/>
              <a:gd name="connsiteY80" fmla="*/ 916580 h 5795240"/>
              <a:gd name="connsiteX81" fmla="*/ 8849676 w 12641071"/>
              <a:gd name="connsiteY81" fmla="*/ 973343 h 5795240"/>
              <a:gd name="connsiteX82" fmla="*/ 8853248 w 12641071"/>
              <a:gd name="connsiteY82" fmla="*/ 973288 h 5795240"/>
              <a:gd name="connsiteX83" fmla="*/ 8877719 w 12641071"/>
              <a:gd name="connsiteY83" fmla="*/ 1018371 h 5795240"/>
              <a:gd name="connsiteX84" fmla="*/ 8878116 w 12641071"/>
              <a:gd name="connsiteY84" fmla="*/ 1018851 h 5795240"/>
              <a:gd name="connsiteX85" fmla="*/ 8887288 w 12641071"/>
              <a:gd name="connsiteY85" fmla="*/ 1037892 h 5795240"/>
              <a:gd name="connsiteX86" fmla="*/ 8949899 w 12641071"/>
              <a:gd name="connsiteY86" fmla="*/ 1239592 h 5795240"/>
              <a:gd name="connsiteX87" fmla="*/ 8968437 w 12641071"/>
              <a:gd name="connsiteY87" fmla="*/ 1423482 h 5795240"/>
              <a:gd name="connsiteX88" fmla="*/ 8949899 w 12641071"/>
              <a:gd name="connsiteY88" fmla="*/ 1239591 h 5795240"/>
              <a:gd name="connsiteX89" fmla="*/ 8887288 w 12641071"/>
              <a:gd name="connsiteY89" fmla="*/ 1037890 h 5795240"/>
              <a:gd name="connsiteX90" fmla="*/ 8878116 w 12641071"/>
              <a:gd name="connsiteY90" fmla="*/ 1018851 h 5795240"/>
              <a:gd name="connsiteX91" fmla="*/ 8931285 w 12641071"/>
              <a:gd name="connsiteY91" fmla="*/ 1083292 h 5795240"/>
              <a:gd name="connsiteX92" fmla="*/ 9241478 w 12641071"/>
              <a:gd name="connsiteY92" fmla="*/ 1211778 h 5795240"/>
              <a:gd name="connsiteX93" fmla="*/ 9605238 w 12641071"/>
              <a:gd name="connsiteY93" fmla="*/ 1018369 h 5795240"/>
              <a:gd name="connsiteX94" fmla="*/ 9636247 w 12641071"/>
              <a:gd name="connsiteY94" fmla="*/ 961241 h 5795240"/>
              <a:gd name="connsiteX95" fmla="*/ 9641995 w 12641071"/>
              <a:gd name="connsiteY95" fmla="*/ 961152 h 5795240"/>
              <a:gd name="connsiteX96" fmla="*/ 9584939 w 12641071"/>
              <a:gd name="connsiteY96" fmla="*/ 1079594 h 5795240"/>
              <a:gd name="connsiteX97" fmla="*/ 9546257 w 12641071"/>
              <a:gd name="connsiteY97" fmla="*/ 1204206 h 5795240"/>
              <a:gd name="connsiteX98" fmla="*/ 9584939 w 12641071"/>
              <a:gd name="connsiteY98" fmla="*/ 1079596 h 5795240"/>
              <a:gd name="connsiteX99" fmla="*/ 9641995 w 12641071"/>
              <a:gd name="connsiteY99" fmla="*/ 961153 h 5795240"/>
              <a:gd name="connsiteX100" fmla="*/ 9653069 w 12641071"/>
              <a:gd name="connsiteY100" fmla="*/ 960983 h 5795240"/>
              <a:gd name="connsiteX101" fmla="*/ 9801564 w 12641071"/>
              <a:gd name="connsiteY101" fmla="*/ 1196828 h 5795240"/>
              <a:gd name="connsiteX102" fmla="*/ 9801566 w 12641071"/>
              <a:gd name="connsiteY102" fmla="*/ 1196828 h 5795240"/>
              <a:gd name="connsiteX103" fmla="*/ 9653070 w 12641071"/>
              <a:gd name="connsiteY103" fmla="*/ 960982 h 5795240"/>
              <a:gd name="connsiteX104" fmla="*/ 9641996 w 12641071"/>
              <a:gd name="connsiteY104" fmla="*/ 961152 h 5795240"/>
              <a:gd name="connsiteX105" fmla="*/ 9651917 w 12641071"/>
              <a:gd name="connsiteY105" fmla="*/ 940556 h 5795240"/>
              <a:gd name="connsiteX106" fmla="*/ 11050508 w 12641071"/>
              <a:gd name="connsiteY106" fmla="*/ 108150 h 5795240"/>
              <a:gd name="connsiteX107" fmla="*/ 12641071 w 12641071"/>
              <a:gd name="connsiteY107" fmla="*/ 1698711 h 5795240"/>
              <a:gd name="connsiteX108" fmla="*/ 11371062 w 12641071"/>
              <a:gd name="connsiteY108" fmla="*/ 3256960 h 5795240"/>
              <a:gd name="connsiteX109" fmla="*/ 11215953 w 12641071"/>
              <a:gd name="connsiteY109" fmla="*/ 3280632 h 5795240"/>
              <a:gd name="connsiteX110" fmla="*/ 11142318 w 12641071"/>
              <a:gd name="connsiteY110" fmla="*/ 3276914 h 5795240"/>
              <a:gd name="connsiteX111" fmla="*/ 11215952 w 12641071"/>
              <a:gd name="connsiteY111" fmla="*/ 3280632 h 5795240"/>
              <a:gd name="connsiteX112" fmla="*/ 11213133 w 12641071"/>
              <a:gd name="connsiteY112" fmla="*/ 3281062 h 5795240"/>
              <a:gd name="connsiteX113" fmla="*/ 11116921 w 12641071"/>
              <a:gd name="connsiteY113" fmla="*/ 3285921 h 5795240"/>
              <a:gd name="connsiteX114" fmla="*/ 11050507 w 12641071"/>
              <a:gd name="connsiteY114" fmla="*/ 3289274 h 5795240"/>
              <a:gd name="connsiteX115" fmla="*/ 11006292 w 12641071"/>
              <a:gd name="connsiteY115" fmla="*/ 3287041 h 5795240"/>
              <a:gd name="connsiteX116" fmla="*/ 10937101 w 12641071"/>
              <a:gd name="connsiteY116" fmla="*/ 3297601 h 5795240"/>
              <a:gd name="connsiteX117" fmla="*/ 10144740 w 12641071"/>
              <a:gd name="connsiteY117" fmla="*/ 4089962 h 5795240"/>
              <a:gd name="connsiteX118" fmla="*/ 10130374 w 12641071"/>
              <a:gd name="connsiteY118" fmla="*/ 4184101 h 5795240"/>
              <a:gd name="connsiteX119" fmla="*/ 10130375 w 12641071"/>
              <a:gd name="connsiteY119" fmla="*/ 4184103 h 5795240"/>
              <a:gd name="connsiteX120" fmla="*/ 10130656 w 12641071"/>
              <a:gd name="connsiteY120" fmla="*/ 4185950 h 5795240"/>
              <a:gd name="connsiteX121" fmla="*/ 10138194 w 12641071"/>
              <a:gd name="connsiteY121" fmla="*/ 4335228 h 5795240"/>
              <a:gd name="connsiteX122" fmla="*/ 10137710 w 12641071"/>
              <a:gd name="connsiteY122" fmla="*/ 4344822 h 5795240"/>
              <a:gd name="connsiteX123" fmla="*/ 10133555 w 12641071"/>
              <a:gd name="connsiteY123" fmla="*/ 4427096 h 5795240"/>
              <a:gd name="connsiteX124" fmla="*/ 10129312 w 12641071"/>
              <a:gd name="connsiteY124" fmla="*/ 4399289 h 5795240"/>
              <a:gd name="connsiteX125" fmla="*/ 10126797 w 12641071"/>
              <a:gd name="connsiteY125" fmla="*/ 4349498 h 5795240"/>
              <a:gd name="connsiteX126" fmla="*/ 10126796 w 12641071"/>
              <a:gd name="connsiteY126" fmla="*/ 4349498 h 5795240"/>
              <a:gd name="connsiteX127" fmla="*/ 10129311 w 12641071"/>
              <a:gd name="connsiteY127" fmla="*/ 4399289 h 5795240"/>
              <a:gd name="connsiteX128" fmla="*/ 10133554 w 12641071"/>
              <a:gd name="connsiteY128" fmla="*/ 4427096 h 5795240"/>
              <a:gd name="connsiteX129" fmla="*/ 10130656 w 12641071"/>
              <a:gd name="connsiteY129" fmla="*/ 4484506 h 5795240"/>
              <a:gd name="connsiteX130" fmla="*/ 8678182 w 12641071"/>
              <a:gd name="connsiteY130" fmla="*/ 5795240 h 5795240"/>
              <a:gd name="connsiteX131" fmla="*/ 7467518 w 12641071"/>
              <a:gd name="connsiteY131" fmla="*/ 5151535 h 5795240"/>
              <a:gd name="connsiteX132" fmla="*/ 7419945 w 12641071"/>
              <a:gd name="connsiteY132" fmla="*/ 5073228 h 5795240"/>
              <a:gd name="connsiteX133" fmla="*/ 7394386 w 12641071"/>
              <a:gd name="connsiteY133" fmla="*/ 5031156 h 5795240"/>
              <a:gd name="connsiteX134" fmla="*/ 7367299 w 12641071"/>
              <a:gd name="connsiteY134" fmla="*/ 4974928 h 5795240"/>
              <a:gd name="connsiteX135" fmla="*/ 7332905 w 12641071"/>
              <a:gd name="connsiteY135" fmla="*/ 4903531 h 5795240"/>
              <a:gd name="connsiteX136" fmla="*/ 7320958 w 12641071"/>
              <a:gd name="connsiteY136" fmla="*/ 4870887 h 5795240"/>
              <a:gd name="connsiteX137" fmla="*/ 7322174 w 12641071"/>
              <a:gd name="connsiteY137" fmla="*/ 4872361 h 5795240"/>
              <a:gd name="connsiteX138" fmla="*/ 7362630 w 12641071"/>
              <a:gd name="connsiteY138" fmla="*/ 4938954 h 5795240"/>
              <a:gd name="connsiteX139" fmla="*/ 7380779 w 12641071"/>
              <a:gd name="connsiteY139" fmla="*/ 4976628 h 5795240"/>
              <a:gd name="connsiteX140" fmla="*/ 7391210 w 12641071"/>
              <a:gd name="connsiteY140" fmla="*/ 4977944 h 5795240"/>
              <a:gd name="connsiteX141" fmla="*/ 7380780 w 12641071"/>
              <a:gd name="connsiteY141" fmla="*/ 4976628 h 5795240"/>
              <a:gd name="connsiteX142" fmla="*/ 7362631 w 12641071"/>
              <a:gd name="connsiteY142" fmla="*/ 4938954 h 5795240"/>
              <a:gd name="connsiteX143" fmla="*/ 7322175 w 12641071"/>
              <a:gd name="connsiteY143" fmla="*/ 4872361 h 5795240"/>
              <a:gd name="connsiteX144" fmla="*/ 7320959 w 12641071"/>
              <a:gd name="connsiteY144" fmla="*/ 4870887 h 5795240"/>
              <a:gd name="connsiteX145" fmla="*/ 7283811 w 12641071"/>
              <a:gd name="connsiteY145" fmla="*/ 4769391 h 5795240"/>
              <a:gd name="connsiteX146" fmla="*/ 7272112 w 12641071"/>
              <a:gd name="connsiteY146" fmla="*/ 4718630 h 5795240"/>
              <a:gd name="connsiteX147" fmla="*/ 7272111 w 12641071"/>
              <a:gd name="connsiteY147" fmla="*/ 4718630 h 5795240"/>
              <a:gd name="connsiteX148" fmla="*/ 7283810 w 12641071"/>
              <a:gd name="connsiteY148" fmla="*/ 4769391 h 5795240"/>
              <a:gd name="connsiteX149" fmla="*/ 7320958 w 12641071"/>
              <a:gd name="connsiteY149" fmla="*/ 4870887 h 5795240"/>
              <a:gd name="connsiteX150" fmla="*/ 7223551 w 12641071"/>
              <a:gd name="connsiteY150" fmla="*/ 4752829 h 5795240"/>
              <a:gd name="connsiteX151" fmla="*/ 6652445 w 12641071"/>
              <a:gd name="connsiteY151" fmla="*/ 4516269 h 5795240"/>
              <a:gd name="connsiteX152" fmla="*/ 6200873 w 12641071"/>
              <a:gd name="connsiteY152" fmla="*/ 4654206 h 5795240"/>
              <a:gd name="connsiteX153" fmla="*/ 6088813 w 12641071"/>
              <a:gd name="connsiteY153" fmla="*/ 4746663 h 5795240"/>
              <a:gd name="connsiteX154" fmla="*/ 6043019 w 12641071"/>
              <a:gd name="connsiteY154" fmla="*/ 4807902 h 5795240"/>
              <a:gd name="connsiteX155" fmla="*/ 6043021 w 12641071"/>
              <a:gd name="connsiteY155" fmla="*/ 4807902 h 5795240"/>
              <a:gd name="connsiteX156" fmla="*/ 6023271 w 12641071"/>
              <a:gd name="connsiteY156" fmla="*/ 4834312 h 5795240"/>
              <a:gd name="connsiteX157" fmla="*/ 5970678 w 12641071"/>
              <a:gd name="connsiteY157" fmla="*/ 4892181 h 5795240"/>
              <a:gd name="connsiteX158" fmla="*/ 5982717 w 12641071"/>
              <a:gd name="connsiteY158" fmla="*/ 4872361 h 5795240"/>
              <a:gd name="connsiteX159" fmla="*/ 5970675 w 12641071"/>
              <a:gd name="connsiteY159" fmla="*/ 4892181 h 5795240"/>
              <a:gd name="connsiteX160" fmla="*/ 5935320 w 12641071"/>
              <a:gd name="connsiteY160" fmla="*/ 4931081 h 5795240"/>
              <a:gd name="connsiteX161" fmla="*/ 4971763 w 12641071"/>
              <a:gd name="connsiteY161" fmla="*/ 5330200 h 5795240"/>
              <a:gd name="connsiteX162" fmla="*/ 3716172 w 12641071"/>
              <a:gd name="connsiteY162" fmla="*/ 4497938 h 5795240"/>
              <a:gd name="connsiteX163" fmla="*/ 3710773 w 12641071"/>
              <a:gd name="connsiteY163" fmla="*/ 4483182 h 5795240"/>
              <a:gd name="connsiteX164" fmla="*/ 3710773 w 12641071"/>
              <a:gd name="connsiteY164" fmla="*/ 4483181 h 5795240"/>
              <a:gd name="connsiteX165" fmla="*/ 3674984 w 12641071"/>
              <a:gd name="connsiteY165" fmla="*/ 4385402 h 5795240"/>
              <a:gd name="connsiteX166" fmla="*/ 3670349 w 12641071"/>
              <a:gd name="connsiteY166" fmla="*/ 4372742 h 5795240"/>
              <a:gd name="connsiteX167" fmla="*/ 3659438 w 12641071"/>
              <a:gd name="connsiteY167" fmla="*/ 4330309 h 5795240"/>
              <a:gd name="connsiteX168" fmla="*/ 3672084 w 12641071"/>
              <a:gd name="connsiteY168" fmla="*/ 4353606 h 5795240"/>
              <a:gd name="connsiteX169" fmla="*/ 3659440 w 12641071"/>
              <a:gd name="connsiteY169" fmla="*/ 4330309 h 5795240"/>
              <a:gd name="connsiteX170" fmla="*/ 3613217 w 12641071"/>
              <a:gd name="connsiteY170" fmla="*/ 4245153 h 5795240"/>
              <a:gd name="connsiteX171" fmla="*/ 3083792 w 12641071"/>
              <a:gd name="connsiteY171" fmla="*/ 3963660 h 5795240"/>
              <a:gd name="connsiteX172" fmla="*/ 2835272 w 12641071"/>
              <a:gd name="connsiteY172" fmla="*/ 4013833 h 5795240"/>
              <a:gd name="connsiteX173" fmla="*/ 2820214 w 12641071"/>
              <a:gd name="connsiteY173" fmla="*/ 4022007 h 5795240"/>
              <a:gd name="connsiteX174" fmla="*/ 2820212 w 12641071"/>
              <a:gd name="connsiteY174" fmla="*/ 4022008 h 5795240"/>
              <a:gd name="connsiteX175" fmla="*/ 2820206 w 12641071"/>
              <a:gd name="connsiteY175" fmla="*/ 4022011 h 5795240"/>
              <a:gd name="connsiteX176" fmla="*/ 2813481 w 12641071"/>
              <a:gd name="connsiteY176" fmla="*/ 4027041 h 5795240"/>
              <a:gd name="connsiteX177" fmla="*/ 2762875 w 12641071"/>
              <a:gd name="connsiteY177" fmla="*/ 4057784 h 5795240"/>
              <a:gd name="connsiteX178" fmla="*/ 2762878 w 12641071"/>
              <a:gd name="connsiteY178" fmla="*/ 4057784 h 5795240"/>
              <a:gd name="connsiteX179" fmla="*/ 2694694 w 12641071"/>
              <a:gd name="connsiteY179" fmla="*/ 4099208 h 5795240"/>
              <a:gd name="connsiteX180" fmla="*/ 2726822 w 12641071"/>
              <a:gd name="connsiteY180" fmla="*/ 4072700 h 5795240"/>
              <a:gd name="connsiteX181" fmla="*/ 2757719 w 12641071"/>
              <a:gd name="connsiteY181" fmla="*/ 4055929 h 5795240"/>
              <a:gd name="connsiteX182" fmla="*/ 2757718 w 12641071"/>
              <a:gd name="connsiteY182" fmla="*/ 4055928 h 5795240"/>
              <a:gd name="connsiteX183" fmla="*/ 2726820 w 12641071"/>
              <a:gd name="connsiteY183" fmla="*/ 4072700 h 5795240"/>
              <a:gd name="connsiteX184" fmla="*/ 2694692 w 12641071"/>
              <a:gd name="connsiteY184" fmla="*/ 4099208 h 5795240"/>
              <a:gd name="connsiteX185" fmla="*/ 2664698 w 12641071"/>
              <a:gd name="connsiteY185" fmla="*/ 4117431 h 5795240"/>
              <a:gd name="connsiteX186" fmla="*/ 1804544 w 12641071"/>
              <a:gd name="connsiteY186" fmla="*/ 4335229 h 5795240"/>
              <a:gd name="connsiteX187" fmla="*/ 0 w 12641071"/>
              <a:gd name="connsiteY187" fmla="*/ 2530685 h 5795240"/>
              <a:gd name="connsiteX188" fmla="*/ 1804544 w 12641071"/>
              <a:gd name="connsiteY188" fmla="*/ 726143 h 5795240"/>
              <a:gd name="connsiteX189" fmla="*/ 3080549 w 12641071"/>
              <a:gd name="connsiteY189" fmla="*/ 1254682 h 5795240"/>
              <a:gd name="connsiteX190" fmla="*/ 3268676 w 12641071"/>
              <a:gd name="connsiteY190" fmla="*/ 1461167 h 5795240"/>
              <a:gd name="connsiteX191" fmla="*/ 3565826 w 12641071"/>
              <a:gd name="connsiteY191" fmla="*/ 1551935 h 5795240"/>
              <a:gd name="connsiteX192" fmla="*/ 4086504 w 12641071"/>
              <a:gd name="connsiteY192" fmla="*/ 1127574 h 5795240"/>
              <a:gd name="connsiteX193" fmla="*/ 4103078 w 12641071"/>
              <a:gd name="connsiteY193" fmla="*/ 1004204 h 5795240"/>
              <a:gd name="connsiteX194" fmla="*/ 5215874 w 12641071"/>
              <a:gd name="connsiteY19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56852 w 12641071"/>
              <a:gd name="connsiteY28" fmla="*/ 708420 h 5795240"/>
              <a:gd name="connsiteX29" fmla="*/ 6234035 w 12641071"/>
              <a:gd name="connsiteY29" fmla="*/ 658746 h 5795240"/>
              <a:gd name="connsiteX30" fmla="*/ 6224136 w 12641071"/>
              <a:gd name="connsiteY30" fmla="*/ 633624 h 5795240"/>
              <a:gd name="connsiteX31" fmla="*/ 6215965 w 12641071"/>
              <a:gd name="connsiteY31" fmla="*/ 619406 h 5795240"/>
              <a:gd name="connsiteX32" fmla="*/ 6205824 w 12641071"/>
              <a:gd name="connsiteY32" fmla="*/ 597325 h 5795240"/>
              <a:gd name="connsiteX33" fmla="*/ 6143427 w 12641071"/>
              <a:gd name="connsiteY33" fmla="*/ 493200 h 5795240"/>
              <a:gd name="connsiteX34" fmla="*/ 6143408 w 12641071"/>
              <a:gd name="connsiteY34" fmla="*/ 493167 h 5795240"/>
              <a:gd name="connsiteX35" fmla="*/ 6105193 w 12641071"/>
              <a:gd name="connsiteY35" fmla="*/ 442067 h 5795240"/>
              <a:gd name="connsiteX36" fmla="*/ 6141460 w 12641071"/>
              <a:gd name="connsiteY36" fmla="*/ 475027 h 5795240"/>
              <a:gd name="connsiteX37" fmla="*/ 6788665 w 12641071"/>
              <a:gd name="connsiteY37" fmla="*/ 707369 h 5795240"/>
              <a:gd name="connsiteX38" fmla="*/ 7184710 w 12641071"/>
              <a:gd name="connsiteY38" fmla="*/ 627411 h 5795240"/>
              <a:gd name="connsiteX39" fmla="*/ 7264545 w 12641071"/>
              <a:gd name="connsiteY39" fmla="*/ 588952 h 5795240"/>
              <a:gd name="connsiteX40" fmla="*/ 7213686 w 12641071"/>
              <a:gd name="connsiteY40" fmla="*/ 626983 h 5795240"/>
              <a:gd name="connsiteX41" fmla="*/ 7128319 w 12641071"/>
              <a:gd name="connsiteY41" fmla="*/ 705504 h 5795240"/>
              <a:gd name="connsiteX42" fmla="*/ 7083110 w 12641071"/>
              <a:gd name="connsiteY42" fmla="*/ 757072 h 5795240"/>
              <a:gd name="connsiteX43" fmla="*/ 7083111 w 12641071"/>
              <a:gd name="connsiteY43" fmla="*/ 757072 h 5795240"/>
              <a:gd name="connsiteX44" fmla="*/ 7128319 w 12641071"/>
              <a:gd name="connsiteY44" fmla="*/ 705506 h 5795240"/>
              <a:gd name="connsiteX45" fmla="*/ 7213686 w 12641071"/>
              <a:gd name="connsiteY45" fmla="*/ 626984 h 5795240"/>
              <a:gd name="connsiteX46" fmla="*/ 7264545 w 12641071"/>
              <a:gd name="connsiteY46" fmla="*/ 588953 h 5795240"/>
              <a:gd name="connsiteX47" fmla="*/ 7273651 w 12641071"/>
              <a:gd name="connsiteY47" fmla="*/ 584566 h 5795240"/>
              <a:gd name="connsiteX48" fmla="*/ 7314851 w 12641071"/>
              <a:gd name="connsiteY48" fmla="*/ 559537 h 5795240"/>
              <a:gd name="connsiteX49" fmla="*/ 7354131 w 12641071"/>
              <a:gd name="connsiteY49" fmla="*/ 565467 h 5795240"/>
              <a:gd name="connsiteX50" fmla="*/ 7429608 w 12641071"/>
              <a:gd name="connsiteY50" fmla="*/ 586051 h 5795240"/>
              <a:gd name="connsiteX51" fmla="*/ 7429611 w 12641071"/>
              <a:gd name="connsiteY51" fmla="*/ 586050 h 5795240"/>
              <a:gd name="connsiteX52" fmla="*/ 7354132 w 12641071"/>
              <a:gd name="connsiteY52" fmla="*/ 565465 h 5795240"/>
              <a:gd name="connsiteX53" fmla="*/ 7314853 w 12641071"/>
              <a:gd name="connsiteY53" fmla="*/ 559536 h 5795240"/>
              <a:gd name="connsiteX54" fmla="*/ 7314851 w 12641071"/>
              <a:gd name="connsiteY54" fmla="*/ 559537 h 5795240"/>
              <a:gd name="connsiteX55" fmla="*/ 7314849 w 12641071"/>
              <a:gd name="connsiteY55" fmla="*/ 559537 h 5795240"/>
              <a:gd name="connsiteX56" fmla="*/ 7273651 w 12641071"/>
              <a:gd name="connsiteY56" fmla="*/ 584565 h 5795240"/>
              <a:gd name="connsiteX57" fmla="*/ 7264545 w 12641071"/>
              <a:gd name="connsiteY57" fmla="*/ 588952 h 5795240"/>
              <a:gd name="connsiteX58" fmla="*/ 7296407 w 12641071"/>
              <a:gd name="connsiteY58" fmla="*/ 565126 h 5795240"/>
              <a:gd name="connsiteX59" fmla="*/ 7307447 w 12641071"/>
              <a:gd name="connsiteY59" fmla="*/ 558419 h 5795240"/>
              <a:gd name="connsiteX60" fmla="*/ 7307450 w 12641071"/>
              <a:gd name="connsiteY60" fmla="*/ 558419 h 5795240"/>
              <a:gd name="connsiteX61" fmla="*/ 7385004 w 12641071"/>
              <a:gd name="connsiteY61" fmla="*/ 511303 h 5795240"/>
              <a:gd name="connsiteX62" fmla="*/ 7391626 w 12641071"/>
              <a:gd name="connsiteY62" fmla="*/ 508114 h 5795240"/>
              <a:gd name="connsiteX63" fmla="*/ 7391631 w 12641071"/>
              <a:gd name="connsiteY63" fmla="*/ 508110 h 5795240"/>
              <a:gd name="connsiteX64" fmla="*/ 7478934 w 12641071"/>
              <a:gd name="connsiteY64" fmla="*/ 466053 h 5795240"/>
              <a:gd name="connsiteX65" fmla="*/ 7897193 w 12641071"/>
              <a:gd name="connsiteY65" fmla="*/ 381611 h 5795240"/>
              <a:gd name="connsiteX66" fmla="*/ 8788216 w 12641071"/>
              <a:gd name="connsiteY66" fmla="*/ 855364 h 5795240"/>
              <a:gd name="connsiteX67" fmla="*/ 8832362 w 12641071"/>
              <a:gd name="connsiteY67" fmla="*/ 928030 h 5795240"/>
              <a:gd name="connsiteX68" fmla="*/ 8832362 w 12641071"/>
              <a:gd name="connsiteY68" fmla="*/ 928033 h 5795240"/>
              <a:gd name="connsiteX69" fmla="*/ 8842040 w 12641071"/>
              <a:gd name="connsiteY69" fmla="*/ 943961 h 5795240"/>
              <a:gd name="connsiteX70" fmla="*/ 8856144 w 12641071"/>
              <a:gd name="connsiteY70" fmla="*/ 973241 h 5795240"/>
              <a:gd name="connsiteX71" fmla="*/ 8856145 w 12641071"/>
              <a:gd name="connsiteY71" fmla="*/ 973241 h 5795240"/>
              <a:gd name="connsiteX72" fmla="*/ 8878117 w 12641071"/>
              <a:gd name="connsiteY72" fmla="*/ 1018851 h 5795240"/>
              <a:gd name="connsiteX73" fmla="*/ 8877719 w 12641071"/>
              <a:gd name="connsiteY73" fmla="*/ 1018369 h 5795240"/>
              <a:gd name="connsiteX74" fmla="*/ 8853250 w 12641071"/>
              <a:gd name="connsiteY74" fmla="*/ 973288 h 5795240"/>
              <a:gd name="connsiteX75" fmla="*/ 8853249 w 12641071"/>
              <a:gd name="connsiteY75" fmla="*/ 973288 h 5795240"/>
              <a:gd name="connsiteX76" fmla="*/ 8853248 w 12641071"/>
              <a:gd name="connsiteY76" fmla="*/ 973287 h 5795240"/>
              <a:gd name="connsiteX77" fmla="*/ 8849677 w 12641071"/>
              <a:gd name="connsiteY77" fmla="*/ 973341 h 5795240"/>
              <a:gd name="connsiteX78" fmla="*/ 8641543 w 12641071"/>
              <a:gd name="connsiteY78" fmla="*/ 916577 h 5795240"/>
              <a:gd name="connsiteX79" fmla="*/ 8641545 w 12641071"/>
              <a:gd name="connsiteY79" fmla="*/ 916580 h 5795240"/>
              <a:gd name="connsiteX80" fmla="*/ 8849676 w 12641071"/>
              <a:gd name="connsiteY80" fmla="*/ 973343 h 5795240"/>
              <a:gd name="connsiteX81" fmla="*/ 8853248 w 12641071"/>
              <a:gd name="connsiteY81" fmla="*/ 973288 h 5795240"/>
              <a:gd name="connsiteX82" fmla="*/ 8877719 w 12641071"/>
              <a:gd name="connsiteY82" fmla="*/ 1018371 h 5795240"/>
              <a:gd name="connsiteX83" fmla="*/ 8878116 w 12641071"/>
              <a:gd name="connsiteY83" fmla="*/ 1018851 h 5795240"/>
              <a:gd name="connsiteX84" fmla="*/ 8887288 w 12641071"/>
              <a:gd name="connsiteY84" fmla="*/ 1037892 h 5795240"/>
              <a:gd name="connsiteX85" fmla="*/ 8949899 w 12641071"/>
              <a:gd name="connsiteY85" fmla="*/ 1239592 h 5795240"/>
              <a:gd name="connsiteX86" fmla="*/ 8968437 w 12641071"/>
              <a:gd name="connsiteY86" fmla="*/ 1423482 h 5795240"/>
              <a:gd name="connsiteX87" fmla="*/ 8949899 w 12641071"/>
              <a:gd name="connsiteY87" fmla="*/ 1239591 h 5795240"/>
              <a:gd name="connsiteX88" fmla="*/ 8887288 w 12641071"/>
              <a:gd name="connsiteY88" fmla="*/ 1037890 h 5795240"/>
              <a:gd name="connsiteX89" fmla="*/ 8878116 w 12641071"/>
              <a:gd name="connsiteY89" fmla="*/ 1018851 h 5795240"/>
              <a:gd name="connsiteX90" fmla="*/ 8931285 w 12641071"/>
              <a:gd name="connsiteY90" fmla="*/ 1083292 h 5795240"/>
              <a:gd name="connsiteX91" fmla="*/ 9241478 w 12641071"/>
              <a:gd name="connsiteY91" fmla="*/ 1211778 h 5795240"/>
              <a:gd name="connsiteX92" fmla="*/ 9605238 w 12641071"/>
              <a:gd name="connsiteY92" fmla="*/ 1018369 h 5795240"/>
              <a:gd name="connsiteX93" fmla="*/ 9636247 w 12641071"/>
              <a:gd name="connsiteY93" fmla="*/ 961241 h 5795240"/>
              <a:gd name="connsiteX94" fmla="*/ 9641995 w 12641071"/>
              <a:gd name="connsiteY94" fmla="*/ 961152 h 5795240"/>
              <a:gd name="connsiteX95" fmla="*/ 9584939 w 12641071"/>
              <a:gd name="connsiteY95" fmla="*/ 1079594 h 5795240"/>
              <a:gd name="connsiteX96" fmla="*/ 9546257 w 12641071"/>
              <a:gd name="connsiteY96" fmla="*/ 1204206 h 5795240"/>
              <a:gd name="connsiteX97" fmla="*/ 9584939 w 12641071"/>
              <a:gd name="connsiteY97" fmla="*/ 1079596 h 5795240"/>
              <a:gd name="connsiteX98" fmla="*/ 9641995 w 12641071"/>
              <a:gd name="connsiteY98" fmla="*/ 961153 h 5795240"/>
              <a:gd name="connsiteX99" fmla="*/ 9653069 w 12641071"/>
              <a:gd name="connsiteY99" fmla="*/ 960983 h 5795240"/>
              <a:gd name="connsiteX100" fmla="*/ 9801564 w 12641071"/>
              <a:gd name="connsiteY100" fmla="*/ 1196828 h 5795240"/>
              <a:gd name="connsiteX101" fmla="*/ 9801566 w 12641071"/>
              <a:gd name="connsiteY101" fmla="*/ 1196828 h 5795240"/>
              <a:gd name="connsiteX102" fmla="*/ 9653070 w 12641071"/>
              <a:gd name="connsiteY102" fmla="*/ 960982 h 5795240"/>
              <a:gd name="connsiteX103" fmla="*/ 9641996 w 12641071"/>
              <a:gd name="connsiteY103" fmla="*/ 961152 h 5795240"/>
              <a:gd name="connsiteX104" fmla="*/ 9651917 w 12641071"/>
              <a:gd name="connsiteY104" fmla="*/ 940556 h 5795240"/>
              <a:gd name="connsiteX105" fmla="*/ 11050508 w 12641071"/>
              <a:gd name="connsiteY105" fmla="*/ 108150 h 5795240"/>
              <a:gd name="connsiteX106" fmla="*/ 12641071 w 12641071"/>
              <a:gd name="connsiteY106" fmla="*/ 1698711 h 5795240"/>
              <a:gd name="connsiteX107" fmla="*/ 11371062 w 12641071"/>
              <a:gd name="connsiteY107" fmla="*/ 3256960 h 5795240"/>
              <a:gd name="connsiteX108" fmla="*/ 11215953 w 12641071"/>
              <a:gd name="connsiteY108" fmla="*/ 3280632 h 5795240"/>
              <a:gd name="connsiteX109" fmla="*/ 11142318 w 12641071"/>
              <a:gd name="connsiteY109" fmla="*/ 3276914 h 5795240"/>
              <a:gd name="connsiteX110" fmla="*/ 11215952 w 12641071"/>
              <a:gd name="connsiteY110" fmla="*/ 3280632 h 5795240"/>
              <a:gd name="connsiteX111" fmla="*/ 11213133 w 12641071"/>
              <a:gd name="connsiteY111" fmla="*/ 3281062 h 5795240"/>
              <a:gd name="connsiteX112" fmla="*/ 11116921 w 12641071"/>
              <a:gd name="connsiteY112" fmla="*/ 3285921 h 5795240"/>
              <a:gd name="connsiteX113" fmla="*/ 11050507 w 12641071"/>
              <a:gd name="connsiteY113" fmla="*/ 3289274 h 5795240"/>
              <a:gd name="connsiteX114" fmla="*/ 11006292 w 12641071"/>
              <a:gd name="connsiteY114" fmla="*/ 3287041 h 5795240"/>
              <a:gd name="connsiteX115" fmla="*/ 10937101 w 12641071"/>
              <a:gd name="connsiteY115" fmla="*/ 3297601 h 5795240"/>
              <a:gd name="connsiteX116" fmla="*/ 10144740 w 12641071"/>
              <a:gd name="connsiteY116" fmla="*/ 4089962 h 5795240"/>
              <a:gd name="connsiteX117" fmla="*/ 10130374 w 12641071"/>
              <a:gd name="connsiteY117" fmla="*/ 4184101 h 5795240"/>
              <a:gd name="connsiteX118" fmla="*/ 10130375 w 12641071"/>
              <a:gd name="connsiteY118" fmla="*/ 4184103 h 5795240"/>
              <a:gd name="connsiteX119" fmla="*/ 10130656 w 12641071"/>
              <a:gd name="connsiteY119" fmla="*/ 4185950 h 5795240"/>
              <a:gd name="connsiteX120" fmla="*/ 10138194 w 12641071"/>
              <a:gd name="connsiteY120" fmla="*/ 4335228 h 5795240"/>
              <a:gd name="connsiteX121" fmla="*/ 10137710 w 12641071"/>
              <a:gd name="connsiteY121" fmla="*/ 4344822 h 5795240"/>
              <a:gd name="connsiteX122" fmla="*/ 10133555 w 12641071"/>
              <a:gd name="connsiteY122" fmla="*/ 4427096 h 5795240"/>
              <a:gd name="connsiteX123" fmla="*/ 10129312 w 12641071"/>
              <a:gd name="connsiteY123" fmla="*/ 4399289 h 5795240"/>
              <a:gd name="connsiteX124" fmla="*/ 10126797 w 12641071"/>
              <a:gd name="connsiteY124" fmla="*/ 4349498 h 5795240"/>
              <a:gd name="connsiteX125" fmla="*/ 10126796 w 12641071"/>
              <a:gd name="connsiteY125" fmla="*/ 4349498 h 5795240"/>
              <a:gd name="connsiteX126" fmla="*/ 10129311 w 12641071"/>
              <a:gd name="connsiteY126" fmla="*/ 4399289 h 5795240"/>
              <a:gd name="connsiteX127" fmla="*/ 10133554 w 12641071"/>
              <a:gd name="connsiteY127" fmla="*/ 4427096 h 5795240"/>
              <a:gd name="connsiteX128" fmla="*/ 10130656 w 12641071"/>
              <a:gd name="connsiteY128" fmla="*/ 4484506 h 5795240"/>
              <a:gd name="connsiteX129" fmla="*/ 8678182 w 12641071"/>
              <a:gd name="connsiteY129" fmla="*/ 5795240 h 5795240"/>
              <a:gd name="connsiteX130" fmla="*/ 7467518 w 12641071"/>
              <a:gd name="connsiteY130" fmla="*/ 5151535 h 5795240"/>
              <a:gd name="connsiteX131" fmla="*/ 7419945 w 12641071"/>
              <a:gd name="connsiteY131" fmla="*/ 5073228 h 5795240"/>
              <a:gd name="connsiteX132" fmla="*/ 7394386 w 12641071"/>
              <a:gd name="connsiteY132" fmla="*/ 5031156 h 5795240"/>
              <a:gd name="connsiteX133" fmla="*/ 7367299 w 12641071"/>
              <a:gd name="connsiteY133" fmla="*/ 4974928 h 5795240"/>
              <a:gd name="connsiteX134" fmla="*/ 7332905 w 12641071"/>
              <a:gd name="connsiteY134" fmla="*/ 4903531 h 5795240"/>
              <a:gd name="connsiteX135" fmla="*/ 7320958 w 12641071"/>
              <a:gd name="connsiteY135" fmla="*/ 4870887 h 5795240"/>
              <a:gd name="connsiteX136" fmla="*/ 7322174 w 12641071"/>
              <a:gd name="connsiteY136" fmla="*/ 4872361 h 5795240"/>
              <a:gd name="connsiteX137" fmla="*/ 7362630 w 12641071"/>
              <a:gd name="connsiteY137" fmla="*/ 4938954 h 5795240"/>
              <a:gd name="connsiteX138" fmla="*/ 7380779 w 12641071"/>
              <a:gd name="connsiteY138" fmla="*/ 4976628 h 5795240"/>
              <a:gd name="connsiteX139" fmla="*/ 7391210 w 12641071"/>
              <a:gd name="connsiteY139" fmla="*/ 4977944 h 5795240"/>
              <a:gd name="connsiteX140" fmla="*/ 7380780 w 12641071"/>
              <a:gd name="connsiteY140" fmla="*/ 4976628 h 5795240"/>
              <a:gd name="connsiteX141" fmla="*/ 7362631 w 12641071"/>
              <a:gd name="connsiteY141" fmla="*/ 4938954 h 5795240"/>
              <a:gd name="connsiteX142" fmla="*/ 7322175 w 12641071"/>
              <a:gd name="connsiteY142" fmla="*/ 4872361 h 5795240"/>
              <a:gd name="connsiteX143" fmla="*/ 7320959 w 12641071"/>
              <a:gd name="connsiteY143" fmla="*/ 4870887 h 5795240"/>
              <a:gd name="connsiteX144" fmla="*/ 7283811 w 12641071"/>
              <a:gd name="connsiteY144" fmla="*/ 4769391 h 5795240"/>
              <a:gd name="connsiteX145" fmla="*/ 7272112 w 12641071"/>
              <a:gd name="connsiteY145" fmla="*/ 4718630 h 5795240"/>
              <a:gd name="connsiteX146" fmla="*/ 7272111 w 12641071"/>
              <a:gd name="connsiteY146" fmla="*/ 4718630 h 5795240"/>
              <a:gd name="connsiteX147" fmla="*/ 7283810 w 12641071"/>
              <a:gd name="connsiteY147" fmla="*/ 4769391 h 5795240"/>
              <a:gd name="connsiteX148" fmla="*/ 7320958 w 12641071"/>
              <a:gd name="connsiteY148" fmla="*/ 4870887 h 5795240"/>
              <a:gd name="connsiteX149" fmla="*/ 7223551 w 12641071"/>
              <a:gd name="connsiteY149" fmla="*/ 4752829 h 5795240"/>
              <a:gd name="connsiteX150" fmla="*/ 6652445 w 12641071"/>
              <a:gd name="connsiteY150" fmla="*/ 4516269 h 5795240"/>
              <a:gd name="connsiteX151" fmla="*/ 6200873 w 12641071"/>
              <a:gd name="connsiteY151" fmla="*/ 4654206 h 5795240"/>
              <a:gd name="connsiteX152" fmla="*/ 6088813 w 12641071"/>
              <a:gd name="connsiteY152" fmla="*/ 4746663 h 5795240"/>
              <a:gd name="connsiteX153" fmla="*/ 6043019 w 12641071"/>
              <a:gd name="connsiteY153" fmla="*/ 4807902 h 5795240"/>
              <a:gd name="connsiteX154" fmla="*/ 6043021 w 12641071"/>
              <a:gd name="connsiteY154" fmla="*/ 4807902 h 5795240"/>
              <a:gd name="connsiteX155" fmla="*/ 6023271 w 12641071"/>
              <a:gd name="connsiteY155" fmla="*/ 4834312 h 5795240"/>
              <a:gd name="connsiteX156" fmla="*/ 5970678 w 12641071"/>
              <a:gd name="connsiteY156" fmla="*/ 4892181 h 5795240"/>
              <a:gd name="connsiteX157" fmla="*/ 5982717 w 12641071"/>
              <a:gd name="connsiteY157" fmla="*/ 4872361 h 5795240"/>
              <a:gd name="connsiteX158" fmla="*/ 5970675 w 12641071"/>
              <a:gd name="connsiteY158" fmla="*/ 4892181 h 5795240"/>
              <a:gd name="connsiteX159" fmla="*/ 5935320 w 12641071"/>
              <a:gd name="connsiteY159" fmla="*/ 4931081 h 5795240"/>
              <a:gd name="connsiteX160" fmla="*/ 4971763 w 12641071"/>
              <a:gd name="connsiteY160" fmla="*/ 5330200 h 5795240"/>
              <a:gd name="connsiteX161" fmla="*/ 3716172 w 12641071"/>
              <a:gd name="connsiteY161" fmla="*/ 4497938 h 5795240"/>
              <a:gd name="connsiteX162" fmla="*/ 3710773 w 12641071"/>
              <a:gd name="connsiteY162" fmla="*/ 4483182 h 5795240"/>
              <a:gd name="connsiteX163" fmla="*/ 3710773 w 12641071"/>
              <a:gd name="connsiteY163" fmla="*/ 4483181 h 5795240"/>
              <a:gd name="connsiteX164" fmla="*/ 3674984 w 12641071"/>
              <a:gd name="connsiteY164" fmla="*/ 4385402 h 5795240"/>
              <a:gd name="connsiteX165" fmla="*/ 3670349 w 12641071"/>
              <a:gd name="connsiteY165" fmla="*/ 4372742 h 5795240"/>
              <a:gd name="connsiteX166" fmla="*/ 3659438 w 12641071"/>
              <a:gd name="connsiteY166" fmla="*/ 4330309 h 5795240"/>
              <a:gd name="connsiteX167" fmla="*/ 3672084 w 12641071"/>
              <a:gd name="connsiteY167" fmla="*/ 4353606 h 5795240"/>
              <a:gd name="connsiteX168" fmla="*/ 3659440 w 12641071"/>
              <a:gd name="connsiteY168" fmla="*/ 4330309 h 5795240"/>
              <a:gd name="connsiteX169" fmla="*/ 3613217 w 12641071"/>
              <a:gd name="connsiteY169" fmla="*/ 4245153 h 5795240"/>
              <a:gd name="connsiteX170" fmla="*/ 3083792 w 12641071"/>
              <a:gd name="connsiteY170" fmla="*/ 3963660 h 5795240"/>
              <a:gd name="connsiteX171" fmla="*/ 2835272 w 12641071"/>
              <a:gd name="connsiteY171" fmla="*/ 4013833 h 5795240"/>
              <a:gd name="connsiteX172" fmla="*/ 2820214 w 12641071"/>
              <a:gd name="connsiteY172" fmla="*/ 4022007 h 5795240"/>
              <a:gd name="connsiteX173" fmla="*/ 2820212 w 12641071"/>
              <a:gd name="connsiteY173" fmla="*/ 4022008 h 5795240"/>
              <a:gd name="connsiteX174" fmla="*/ 2820206 w 12641071"/>
              <a:gd name="connsiteY174" fmla="*/ 4022011 h 5795240"/>
              <a:gd name="connsiteX175" fmla="*/ 2813481 w 12641071"/>
              <a:gd name="connsiteY175" fmla="*/ 4027041 h 5795240"/>
              <a:gd name="connsiteX176" fmla="*/ 2762875 w 12641071"/>
              <a:gd name="connsiteY176" fmla="*/ 4057784 h 5795240"/>
              <a:gd name="connsiteX177" fmla="*/ 2762878 w 12641071"/>
              <a:gd name="connsiteY177" fmla="*/ 4057784 h 5795240"/>
              <a:gd name="connsiteX178" fmla="*/ 2694694 w 12641071"/>
              <a:gd name="connsiteY178" fmla="*/ 4099208 h 5795240"/>
              <a:gd name="connsiteX179" fmla="*/ 2726822 w 12641071"/>
              <a:gd name="connsiteY179" fmla="*/ 4072700 h 5795240"/>
              <a:gd name="connsiteX180" fmla="*/ 2757719 w 12641071"/>
              <a:gd name="connsiteY180" fmla="*/ 4055929 h 5795240"/>
              <a:gd name="connsiteX181" fmla="*/ 2757718 w 12641071"/>
              <a:gd name="connsiteY181" fmla="*/ 4055928 h 5795240"/>
              <a:gd name="connsiteX182" fmla="*/ 2726820 w 12641071"/>
              <a:gd name="connsiteY182" fmla="*/ 4072700 h 5795240"/>
              <a:gd name="connsiteX183" fmla="*/ 2694692 w 12641071"/>
              <a:gd name="connsiteY183" fmla="*/ 4099208 h 5795240"/>
              <a:gd name="connsiteX184" fmla="*/ 2664698 w 12641071"/>
              <a:gd name="connsiteY184" fmla="*/ 4117431 h 5795240"/>
              <a:gd name="connsiteX185" fmla="*/ 1804544 w 12641071"/>
              <a:gd name="connsiteY185" fmla="*/ 4335229 h 5795240"/>
              <a:gd name="connsiteX186" fmla="*/ 0 w 12641071"/>
              <a:gd name="connsiteY186" fmla="*/ 2530685 h 5795240"/>
              <a:gd name="connsiteX187" fmla="*/ 1804544 w 12641071"/>
              <a:gd name="connsiteY187" fmla="*/ 726143 h 5795240"/>
              <a:gd name="connsiteX188" fmla="*/ 3080549 w 12641071"/>
              <a:gd name="connsiteY188" fmla="*/ 1254682 h 5795240"/>
              <a:gd name="connsiteX189" fmla="*/ 3268676 w 12641071"/>
              <a:gd name="connsiteY189" fmla="*/ 1461167 h 5795240"/>
              <a:gd name="connsiteX190" fmla="*/ 3565826 w 12641071"/>
              <a:gd name="connsiteY190" fmla="*/ 1551935 h 5795240"/>
              <a:gd name="connsiteX191" fmla="*/ 4086504 w 12641071"/>
              <a:gd name="connsiteY191" fmla="*/ 1127574 h 5795240"/>
              <a:gd name="connsiteX192" fmla="*/ 4103078 w 12641071"/>
              <a:gd name="connsiteY192" fmla="*/ 1004204 h 5795240"/>
              <a:gd name="connsiteX193" fmla="*/ 5215874 w 12641071"/>
              <a:gd name="connsiteY19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24136 w 12641071"/>
              <a:gd name="connsiteY29" fmla="*/ 633624 h 5795240"/>
              <a:gd name="connsiteX30" fmla="*/ 6215965 w 12641071"/>
              <a:gd name="connsiteY30" fmla="*/ 619406 h 5795240"/>
              <a:gd name="connsiteX31" fmla="*/ 6205824 w 12641071"/>
              <a:gd name="connsiteY31" fmla="*/ 597325 h 5795240"/>
              <a:gd name="connsiteX32" fmla="*/ 6143427 w 12641071"/>
              <a:gd name="connsiteY32" fmla="*/ 493200 h 5795240"/>
              <a:gd name="connsiteX33" fmla="*/ 6143408 w 12641071"/>
              <a:gd name="connsiteY33" fmla="*/ 493167 h 5795240"/>
              <a:gd name="connsiteX34" fmla="*/ 6105193 w 12641071"/>
              <a:gd name="connsiteY34" fmla="*/ 442067 h 5795240"/>
              <a:gd name="connsiteX35" fmla="*/ 6141460 w 12641071"/>
              <a:gd name="connsiteY35" fmla="*/ 475027 h 5795240"/>
              <a:gd name="connsiteX36" fmla="*/ 6788665 w 12641071"/>
              <a:gd name="connsiteY36" fmla="*/ 707369 h 5795240"/>
              <a:gd name="connsiteX37" fmla="*/ 7184710 w 12641071"/>
              <a:gd name="connsiteY37" fmla="*/ 627411 h 5795240"/>
              <a:gd name="connsiteX38" fmla="*/ 7264545 w 12641071"/>
              <a:gd name="connsiteY38" fmla="*/ 588952 h 5795240"/>
              <a:gd name="connsiteX39" fmla="*/ 7213686 w 12641071"/>
              <a:gd name="connsiteY39" fmla="*/ 626983 h 5795240"/>
              <a:gd name="connsiteX40" fmla="*/ 7128319 w 12641071"/>
              <a:gd name="connsiteY40" fmla="*/ 705504 h 5795240"/>
              <a:gd name="connsiteX41" fmla="*/ 7083110 w 12641071"/>
              <a:gd name="connsiteY41" fmla="*/ 757072 h 5795240"/>
              <a:gd name="connsiteX42" fmla="*/ 7083111 w 12641071"/>
              <a:gd name="connsiteY42" fmla="*/ 757072 h 5795240"/>
              <a:gd name="connsiteX43" fmla="*/ 7128319 w 12641071"/>
              <a:gd name="connsiteY43" fmla="*/ 705506 h 5795240"/>
              <a:gd name="connsiteX44" fmla="*/ 7213686 w 12641071"/>
              <a:gd name="connsiteY44" fmla="*/ 626984 h 5795240"/>
              <a:gd name="connsiteX45" fmla="*/ 7264545 w 12641071"/>
              <a:gd name="connsiteY45" fmla="*/ 588953 h 5795240"/>
              <a:gd name="connsiteX46" fmla="*/ 7273651 w 12641071"/>
              <a:gd name="connsiteY46" fmla="*/ 584566 h 5795240"/>
              <a:gd name="connsiteX47" fmla="*/ 7314851 w 12641071"/>
              <a:gd name="connsiteY47" fmla="*/ 559537 h 5795240"/>
              <a:gd name="connsiteX48" fmla="*/ 7354131 w 12641071"/>
              <a:gd name="connsiteY48" fmla="*/ 565467 h 5795240"/>
              <a:gd name="connsiteX49" fmla="*/ 7429608 w 12641071"/>
              <a:gd name="connsiteY49" fmla="*/ 586051 h 5795240"/>
              <a:gd name="connsiteX50" fmla="*/ 7429611 w 12641071"/>
              <a:gd name="connsiteY50" fmla="*/ 586050 h 5795240"/>
              <a:gd name="connsiteX51" fmla="*/ 7354132 w 12641071"/>
              <a:gd name="connsiteY51" fmla="*/ 565465 h 5795240"/>
              <a:gd name="connsiteX52" fmla="*/ 7314853 w 12641071"/>
              <a:gd name="connsiteY52" fmla="*/ 559536 h 5795240"/>
              <a:gd name="connsiteX53" fmla="*/ 7314851 w 12641071"/>
              <a:gd name="connsiteY53" fmla="*/ 559537 h 5795240"/>
              <a:gd name="connsiteX54" fmla="*/ 7314849 w 12641071"/>
              <a:gd name="connsiteY54" fmla="*/ 559537 h 5795240"/>
              <a:gd name="connsiteX55" fmla="*/ 7273651 w 12641071"/>
              <a:gd name="connsiteY55" fmla="*/ 584565 h 5795240"/>
              <a:gd name="connsiteX56" fmla="*/ 7264545 w 12641071"/>
              <a:gd name="connsiteY56" fmla="*/ 588952 h 5795240"/>
              <a:gd name="connsiteX57" fmla="*/ 7296407 w 12641071"/>
              <a:gd name="connsiteY57" fmla="*/ 565126 h 5795240"/>
              <a:gd name="connsiteX58" fmla="*/ 7307447 w 12641071"/>
              <a:gd name="connsiteY58" fmla="*/ 558419 h 5795240"/>
              <a:gd name="connsiteX59" fmla="*/ 7307450 w 12641071"/>
              <a:gd name="connsiteY59" fmla="*/ 558419 h 5795240"/>
              <a:gd name="connsiteX60" fmla="*/ 7385004 w 12641071"/>
              <a:gd name="connsiteY60" fmla="*/ 511303 h 5795240"/>
              <a:gd name="connsiteX61" fmla="*/ 7391626 w 12641071"/>
              <a:gd name="connsiteY61" fmla="*/ 508114 h 5795240"/>
              <a:gd name="connsiteX62" fmla="*/ 7391631 w 12641071"/>
              <a:gd name="connsiteY62" fmla="*/ 508110 h 5795240"/>
              <a:gd name="connsiteX63" fmla="*/ 7478934 w 12641071"/>
              <a:gd name="connsiteY63" fmla="*/ 466053 h 5795240"/>
              <a:gd name="connsiteX64" fmla="*/ 7897193 w 12641071"/>
              <a:gd name="connsiteY64" fmla="*/ 381611 h 5795240"/>
              <a:gd name="connsiteX65" fmla="*/ 8788216 w 12641071"/>
              <a:gd name="connsiteY65" fmla="*/ 855364 h 5795240"/>
              <a:gd name="connsiteX66" fmla="*/ 8832362 w 12641071"/>
              <a:gd name="connsiteY66" fmla="*/ 928030 h 5795240"/>
              <a:gd name="connsiteX67" fmla="*/ 8832362 w 12641071"/>
              <a:gd name="connsiteY67" fmla="*/ 928033 h 5795240"/>
              <a:gd name="connsiteX68" fmla="*/ 8842040 w 12641071"/>
              <a:gd name="connsiteY68" fmla="*/ 943961 h 5795240"/>
              <a:gd name="connsiteX69" fmla="*/ 8856144 w 12641071"/>
              <a:gd name="connsiteY69" fmla="*/ 973241 h 5795240"/>
              <a:gd name="connsiteX70" fmla="*/ 8856145 w 12641071"/>
              <a:gd name="connsiteY70" fmla="*/ 973241 h 5795240"/>
              <a:gd name="connsiteX71" fmla="*/ 8878117 w 12641071"/>
              <a:gd name="connsiteY71" fmla="*/ 1018851 h 5795240"/>
              <a:gd name="connsiteX72" fmla="*/ 8877719 w 12641071"/>
              <a:gd name="connsiteY72" fmla="*/ 1018369 h 5795240"/>
              <a:gd name="connsiteX73" fmla="*/ 8853250 w 12641071"/>
              <a:gd name="connsiteY73" fmla="*/ 973288 h 5795240"/>
              <a:gd name="connsiteX74" fmla="*/ 8853249 w 12641071"/>
              <a:gd name="connsiteY74" fmla="*/ 973288 h 5795240"/>
              <a:gd name="connsiteX75" fmla="*/ 8853248 w 12641071"/>
              <a:gd name="connsiteY75" fmla="*/ 973287 h 5795240"/>
              <a:gd name="connsiteX76" fmla="*/ 8849677 w 12641071"/>
              <a:gd name="connsiteY76" fmla="*/ 973341 h 5795240"/>
              <a:gd name="connsiteX77" fmla="*/ 8641543 w 12641071"/>
              <a:gd name="connsiteY77" fmla="*/ 916577 h 5795240"/>
              <a:gd name="connsiteX78" fmla="*/ 8641545 w 12641071"/>
              <a:gd name="connsiteY78" fmla="*/ 916580 h 5795240"/>
              <a:gd name="connsiteX79" fmla="*/ 8849676 w 12641071"/>
              <a:gd name="connsiteY79" fmla="*/ 973343 h 5795240"/>
              <a:gd name="connsiteX80" fmla="*/ 8853248 w 12641071"/>
              <a:gd name="connsiteY80" fmla="*/ 973288 h 5795240"/>
              <a:gd name="connsiteX81" fmla="*/ 8877719 w 12641071"/>
              <a:gd name="connsiteY81" fmla="*/ 1018371 h 5795240"/>
              <a:gd name="connsiteX82" fmla="*/ 8878116 w 12641071"/>
              <a:gd name="connsiteY82" fmla="*/ 1018851 h 5795240"/>
              <a:gd name="connsiteX83" fmla="*/ 8887288 w 12641071"/>
              <a:gd name="connsiteY83" fmla="*/ 1037892 h 5795240"/>
              <a:gd name="connsiteX84" fmla="*/ 8949899 w 12641071"/>
              <a:gd name="connsiteY84" fmla="*/ 1239592 h 5795240"/>
              <a:gd name="connsiteX85" fmla="*/ 8968437 w 12641071"/>
              <a:gd name="connsiteY85" fmla="*/ 1423482 h 5795240"/>
              <a:gd name="connsiteX86" fmla="*/ 8949899 w 12641071"/>
              <a:gd name="connsiteY86" fmla="*/ 1239591 h 5795240"/>
              <a:gd name="connsiteX87" fmla="*/ 8887288 w 12641071"/>
              <a:gd name="connsiteY87" fmla="*/ 1037890 h 5795240"/>
              <a:gd name="connsiteX88" fmla="*/ 8878116 w 12641071"/>
              <a:gd name="connsiteY88" fmla="*/ 1018851 h 5795240"/>
              <a:gd name="connsiteX89" fmla="*/ 8931285 w 12641071"/>
              <a:gd name="connsiteY89" fmla="*/ 1083292 h 5795240"/>
              <a:gd name="connsiteX90" fmla="*/ 9241478 w 12641071"/>
              <a:gd name="connsiteY90" fmla="*/ 1211778 h 5795240"/>
              <a:gd name="connsiteX91" fmla="*/ 9605238 w 12641071"/>
              <a:gd name="connsiteY91" fmla="*/ 1018369 h 5795240"/>
              <a:gd name="connsiteX92" fmla="*/ 9636247 w 12641071"/>
              <a:gd name="connsiteY92" fmla="*/ 961241 h 5795240"/>
              <a:gd name="connsiteX93" fmla="*/ 9641995 w 12641071"/>
              <a:gd name="connsiteY93" fmla="*/ 961152 h 5795240"/>
              <a:gd name="connsiteX94" fmla="*/ 9584939 w 12641071"/>
              <a:gd name="connsiteY94" fmla="*/ 1079594 h 5795240"/>
              <a:gd name="connsiteX95" fmla="*/ 9546257 w 12641071"/>
              <a:gd name="connsiteY95" fmla="*/ 1204206 h 5795240"/>
              <a:gd name="connsiteX96" fmla="*/ 9584939 w 12641071"/>
              <a:gd name="connsiteY96" fmla="*/ 1079596 h 5795240"/>
              <a:gd name="connsiteX97" fmla="*/ 9641995 w 12641071"/>
              <a:gd name="connsiteY97" fmla="*/ 961153 h 5795240"/>
              <a:gd name="connsiteX98" fmla="*/ 9653069 w 12641071"/>
              <a:gd name="connsiteY98" fmla="*/ 960983 h 5795240"/>
              <a:gd name="connsiteX99" fmla="*/ 9801564 w 12641071"/>
              <a:gd name="connsiteY99" fmla="*/ 1196828 h 5795240"/>
              <a:gd name="connsiteX100" fmla="*/ 9801566 w 12641071"/>
              <a:gd name="connsiteY100" fmla="*/ 1196828 h 5795240"/>
              <a:gd name="connsiteX101" fmla="*/ 9653070 w 12641071"/>
              <a:gd name="connsiteY101" fmla="*/ 960982 h 5795240"/>
              <a:gd name="connsiteX102" fmla="*/ 9641996 w 12641071"/>
              <a:gd name="connsiteY102" fmla="*/ 961152 h 5795240"/>
              <a:gd name="connsiteX103" fmla="*/ 9651917 w 12641071"/>
              <a:gd name="connsiteY103" fmla="*/ 940556 h 5795240"/>
              <a:gd name="connsiteX104" fmla="*/ 11050508 w 12641071"/>
              <a:gd name="connsiteY104" fmla="*/ 108150 h 5795240"/>
              <a:gd name="connsiteX105" fmla="*/ 12641071 w 12641071"/>
              <a:gd name="connsiteY105" fmla="*/ 1698711 h 5795240"/>
              <a:gd name="connsiteX106" fmla="*/ 11371062 w 12641071"/>
              <a:gd name="connsiteY106" fmla="*/ 3256960 h 5795240"/>
              <a:gd name="connsiteX107" fmla="*/ 11215953 w 12641071"/>
              <a:gd name="connsiteY107" fmla="*/ 3280632 h 5795240"/>
              <a:gd name="connsiteX108" fmla="*/ 11142318 w 12641071"/>
              <a:gd name="connsiteY108" fmla="*/ 3276914 h 5795240"/>
              <a:gd name="connsiteX109" fmla="*/ 11215952 w 12641071"/>
              <a:gd name="connsiteY109" fmla="*/ 3280632 h 5795240"/>
              <a:gd name="connsiteX110" fmla="*/ 11213133 w 12641071"/>
              <a:gd name="connsiteY110" fmla="*/ 3281062 h 5795240"/>
              <a:gd name="connsiteX111" fmla="*/ 11116921 w 12641071"/>
              <a:gd name="connsiteY111" fmla="*/ 3285921 h 5795240"/>
              <a:gd name="connsiteX112" fmla="*/ 11050507 w 12641071"/>
              <a:gd name="connsiteY112" fmla="*/ 3289274 h 5795240"/>
              <a:gd name="connsiteX113" fmla="*/ 11006292 w 12641071"/>
              <a:gd name="connsiteY113" fmla="*/ 3287041 h 5795240"/>
              <a:gd name="connsiteX114" fmla="*/ 10937101 w 12641071"/>
              <a:gd name="connsiteY114" fmla="*/ 3297601 h 5795240"/>
              <a:gd name="connsiteX115" fmla="*/ 10144740 w 12641071"/>
              <a:gd name="connsiteY115" fmla="*/ 4089962 h 5795240"/>
              <a:gd name="connsiteX116" fmla="*/ 10130374 w 12641071"/>
              <a:gd name="connsiteY116" fmla="*/ 4184101 h 5795240"/>
              <a:gd name="connsiteX117" fmla="*/ 10130375 w 12641071"/>
              <a:gd name="connsiteY117" fmla="*/ 4184103 h 5795240"/>
              <a:gd name="connsiteX118" fmla="*/ 10130656 w 12641071"/>
              <a:gd name="connsiteY118" fmla="*/ 4185950 h 5795240"/>
              <a:gd name="connsiteX119" fmla="*/ 10138194 w 12641071"/>
              <a:gd name="connsiteY119" fmla="*/ 4335228 h 5795240"/>
              <a:gd name="connsiteX120" fmla="*/ 10137710 w 12641071"/>
              <a:gd name="connsiteY120" fmla="*/ 4344822 h 5795240"/>
              <a:gd name="connsiteX121" fmla="*/ 10133555 w 12641071"/>
              <a:gd name="connsiteY121" fmla="*/ 4427096 h 5795240"/>
              <a:gd name="connsiteX122" fmla="*/ 10129312 w 12641071"/>
              <a:gd name="connsiteY122" fmla="*/ 4399289 h 5795240"/>
              <a:gd name="connsiteX123" fmla="*/ 10126797 w 12641071"/>
              <a:gd name="connsiteY123" fmla="*/ 4349498 h 5795240"/>
              <a:gd name="connsiteX124" fmla="*/ 10126796 w 12641071"/>
              <a:gd name="connsiteY124" fmla="*/ 4349498 h 5795240"/>
              <a:gd name="connsiteX125" fmla="*/ 10129311 w 12641071"/>
              <a:gd name="connsiteY125" fmla="*/ 4399289 h 5795240"/>
              <a:gd name="connsiteX126" fmla="*/ 10133554 w 12641071"/>
              <a:gd name="connsiteY126" fmla="*/ 4427096 h 5795240"/>
              <a:gd name="connsiteX127" fmla="*/ 10130656 w 12641071"/>
              <a:gd name="connsiteY127" fmla="*/ 4484506 h 5795240"/>
              <a:gd name="connsiteX128" fmla="*/ 8678182 w 12641071"/>
              <a:gd name="connsiteY128" fmla="*/ 5795240 h 5795240"/>
              <a:gd name="connsiteX129" fmla="*/ 7467518 w 12641071"/>
              <a:gd name="connsiteY129" fmla="*/ 5151535 h 5795240"/>
              <a:gd name="connsiteX130" fmla="*/ 7419945 w 12641071"/>
              <a:gd name="connsiteY130" fmla="*/ 5073228 h 5795240"/>
              <a:gd name="connsiteX131" fmla="*/ 7394386 w 12641071"/>
              <a:gd name="connsiteY131" fmla="*/ 5031156 h 5795240"/>
              <a:gd name="connsiteX132" fmla="*/ 7367299 w 12641071"/>
              <a:gd name="connsiteY132" fmla="*/ 4974928 h 5795240"/>
              <a:gd name="connsiteX133" fmla="*/ 7332905 w 12641071"/>
              <a:gd name="connsiteY133" fmla="*/ 4903531 h 5795240"/>
              <a:gd name="connsiteX134" fmla="*/ 7320958 w 12641071"/>
              <a:gd name="connsiteY134" fmla="*/ 4870887 h 5795240"/>
              <a:gd name="connsiteX135" fmla="*/ 7322174 w 12641071"/>
              <a:gd name="connsiteY135" fmla="*/ 4872361 h 5795240"/>
              <a:gd name="connsiteX136" fmla="*/ 7362630 w 12641071"/>
              <a:gd name="connsiteY136" fmla="*/ 4938954 h 5795240"/>
              <a:gd name="connsiteX137" fmla="*/ 7380779 w 12641071"/>
              <a:gd name="connsiteY137" fmla="*/ 4976628 h 5795240"/>
              <a:gd name="connsiteX138" fmla="*/ 7391210 w 12641071"/>
              <a:gd name="connsiteY138" fmla="*/ 4977944 h 5795240"/>
              <a:gd name="connsiteX139" fmla="*/ 7380780 w 12641071"/>
              <a:gd name="connsiteY139" fmla="*/ 4976628 h 5795240"/>
              <a:gd name="connsiteX140" fmla="*/ 7362631 w 12641071"/>
              <a:gd name="connsiteY140" fmla="*/ 4938954 h 5795240"/>
              <a:gd name="connsiteX141" fmla="*/ 7322175 w 12641071"/>
              <a:gd name="connsiteY141" fmla="*/ 4872361 h 5795240"/>
              <a:gd name="connsiteX142" fmla="*/ 7320959 w 12641071"/>
              <a:gd name="connsiteY142" fmla="*/ 4870887 h 5795240"/>
              <a:gd name="connsiteX143" fmla="*/ 7283811 w 12641071"/>
              <a:gd name="connsiteY143" fmla="*/ 4769391 h 5795240"/>
              <a:gd name="connsiteX144" fmla="*/ 7272112 w 12641071"/>
              <a:gd name="connsiteY144" fmla="*/ 4718630 h 5795240"/>
              <a:gd name="connsiteX145" fmla="*/ 7272111 w 12641071"/>
              <a:gd name="connsiteY145" fmla="*/ 4718630 h 5795240"/>
              <a:gd name="connsiteX146" fmla="*/ 7283810 w 12641071"/>
              <a:gd name="connsiteY146" fmla="*/ 4769391 h 5795240"/>
              <a:gd name="connsiteX147" fmla="*/ 7320958 w 12641071"/>
              <a:gd name="connsiteY147" fmla="*/ 4870887 h 5795240"/>
              <a:gd name="connsiteX148" fmla="*/ 7223551 w 12641071"/>
              <a:gd name="connsiteY148" fmla="*/ 4752829 h 5795240"/>
              <a:gd name="connsiteX149" fmla="*/ 6652445 w 12641071"/>
              <a:gd name="connsiteY149" fmla="*/ 4516269 h 5795240"/>
              <a:gd name="connsiteX150" fmla="*/ 6200873 w 12641071"/>
              <a:gd name="connsiteY150" fmla="*/ 4654206 h 5795240"/>
              <a:gd name="connsiteX151" fmla="*/ 6088813 w 12641071"/>
              <a:gd name="connsiteY151" fmla="*/ 4746663 h 5795240"/>
              <a:gd name="connsiteX152" fmla="*/ 6043019 w 12641071"/>
              <a:gd name="connsiteY152" fmla="*/ 4807902 h 5795240"/>
              <a:gd name="connsiteX153" fmla="*/ 6043021 w 12641071"/>
              <a:gd name="connsiteY153" fmla="*/ 4807902 h 5795240"/>
              <a:gd name="connsiteX154" fmla="*/ 6023271 w 12641071"/>
              <a:gd name="connsiteY154" fmla="*/ 4834312 h 5795240"/>
              <a:gd name="connsiteX155" fmla="*/ 5970678 w 12641071"/>
              <a:gd name="connsiteY155" fmla="*/ 4892181 h 5795240"/>
              <a:gd name="connsiteX156" fmla="*/ 5982717 w 12641071"/>
              <a:gd name="connsiteY156" fmla="*/ 4872361 h 5795240"/>
              <a:gd name="connsiteX157" fmla="*/ 5970675 w 12641071"/>
              <a:gd name="connsiteY157" fmla="*/ 4892181 h 5795240"/>
              <a:gd name="connsiteX158" fmla="*/ 5935320 w 12641071"/>
              <a:gd name="connsiteY158" fmla="*/ 4931081 h 5795240"/>
              <a:gd name="connsiteX159" fmla="*/ 4971763 w 12641071"/>
              <a:gd name="connsiteY159" fmla="*/ 5330200 h 5795240"/>
              <a:gd name="connsiteX160" fmla="*/ 3716172 w 12641071"/>
              <a:gd name="connsiteY160" fmla="*/ 4497938 h 5795240"/>
              <a:gd name="connsiteX161" fmla="*/ 3710773 w 12641071"/>
              <a:gd name="connsiteY161" fmla="*/ 4483182 h 5795240"/>
              <a:gd name="connsiteX162" fmla="*/ 3710773 w 12641071"/>
              <a:gd name="connsiteY162" fmla="*/ 4483181 h 5795240"/>
              <a:gd name="connsiteX163" fmla="*/ 3674984 w 12641071"/>
              <a:gd name="connsiteY163" fmla="*/ 4385402 h 5795240"/>
              <a:gd name="connsiteX164" fmla="*/ 3670349 w 12641071"/>
              <a:gd name="connsiteY164" fmla="*/ 4372742 h 5795240"/>
              <a:gd name="connsiteX165" fmla="*/ 3659438 w 12641071"/>
              <a:gd name="connsiteY165" fmla="*/ 4330309 h 5795240"/>
              <a:gd name="connsiteX166" fmla="*/ 3672084 w 12641071"/>
              <a:gd name="connsiteY166" fmla="*/ 4353606 h 5795240"/>
              <a:gd name="connsiteX167" fmla="*/ 3659440 w 12641071"/>
              <a:gd name="connsiteY167" fmla="*/ 4330309 h 5795240"/>
              <a:gd name="connsiteX168" fmla="*/ 3613217 w 12641071"/>
              <a:gd name="connsiteY168" fmla="*/ 4245153 h 5795240"/>
              <a:gd name="connsiteX169" fmla="*/ 3083792 w 12641071"/>
              <a:gd name="connsiteY169" fmla="*/ 3963660 h 5795240"/>
              <a:gd name="connsiteX170" fmla="*/ 2835272 w 12641071"/>
              <a:gd name="connsiteY170" fmla="*/ 4013833 h 5795240"/>
              <a:gd name="connsiteX171" fmla="*/ 2820214 w 12641071"/>
              <a:gd name="connsiteY171" fmla="*/ 4022007 h 5795240"/>
              <a:gd name="connsiteX172" fmla="*/ 2820212 w 12641071"/>
              <a:gd name="connsiteY172" fmla="*/ 4022008 h 5795240"/>
              <a:gd name="connsiteX173" fmla="*/ 2820206 w 12641071"/>
              <a:gd name="connsiteY173" fmla="*/ 4022011 h 5795240"/>
              <a:gd name="connsiteX174" fmla="*/ 2813481 w 12641071"/>
              <a:gd name="connsiteY174" fmla="*/ 4027041 h 5795240"/>
              <a:gd name="connsiteX175" fmla="*/ 2762875 w 12641071"/>
              <a:gd name="connsiteY175" fmla="*/ 4057784 h 5795240"/>
              <a:gd name="connsiteX176" fmla="*/ 2762878 w 12641071"/>
              <a:gd name="connsiteY176" fmla="*/ 4057784 h 5795240"/>
              <a:gd name="connsiteX177" fmla="*/ 2694694 w 12641071"/>
              <a:gd name="connsiteY177" fmla="*/ 4099208 h 5795240"/>
              <a:gd name="connsiteX178" fmla="*/ 2726822 w 12641071"/>
              <a:gd name="connsiteY178" fmla="*/ 4072700 h 5795240"/>
              <a:gd name="connsiteX179" fmla="*/ 2757719 w 12641071"/>
              <a:gd name="connsiteY179" fmla="*/ 4055929 h 5795240"/>
              <a:gd name="connsiteX180" fmla="*/ 2757718 w 12641071"/>
              <a:gd name="connsiteY180" fmla="*/ 4055928 h 5795240"/>
              <a:gd name="connsiteX181" fmla="*/ 2726820 w 12641071"/>
              <a:gd name="connsiteY181" fmla="*/ 4072700 h 5795240"/>
              <a:gd name="connsiteX182" fmla="*/ 2694692 w 12641071"/>
              <a:gd name="connsiteY182" fmla="*/ 4099208 h 5795240"/>
              <a:gd name="connsiteX183" fmla="*/ 2664698 w 12641071"/>
              <a:gd name="connsiteY183" fmla="*/ 4117431 h 5795240"/>
              <a:gd name="connsiteX184" fmla="*/ 1804544 w 12641071"/>
              <a:gd name="connsiteY184" fmla="*/ 4335229 h 5795240"/>
              <a:gd name="connsiteX185" fmla="*/ 0 w 12641071"/>
              <a:gd name="connsiteY185" fmla="*/ 2530685 h 5795240"/>
              <a:gd name="connsiteX186" fmla="*/ 1804544 w 12641071"/>
              <a:gd name="connsiteY186" fmla="*/ 726143 h 5795240"/>
              <a:gd name="connsiteX187" fmla="*/ 3080549 w 12641071"/>
              <a:gd name="connsiteY187" fmla="*/ 1254682 h 5795240"/>
              <a:gd name="connsiteX188" fmla="*/ 3268676 w 12641071"/>
              <a:gd name="connsiteY188" fmla="*/ 1461167 h 5795240"/>
              <a:gd name="connsiteX189" fmla="*/ 3565826 w 12641071"/>
              <a:gd name="connsiteY189" fmla="*/ 1551935 h 5795240"/>
              <a:gd name="connsiteX190" fmla="*/ 4086504 w 12641071"/>
              <a:gd name="connsiteY190" fmla="*/ 1127574 h 5795240"/>
              <a:gd name="connsiteX191" fmla="*/ 4103078 w 12641071"/>
              <a:gd name="connsiteY191" fmla="*/ 1004204 h 5795240"/>
              <a:gd name="connsiteX192" fmla="*/ 5215874 w 12641071"/>
              <a:gd name="connsiteY19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205824 w 12641071"/>
              <a:gd name="connsiteY30" fmla="*/ 597325 h 5795240"/>
              <a:gd name="connsiteX31" fmla="*/ 6143427 w 12641071"/>
              <a:gd name="connsiteY31" fmla="*/ 493200 h 5795240"/>
              <a:gd name="connsiteX32" fmla="*/ 6143408 w 12641071"/>
              <a:gd name="connsiteY32" fmla="*/ 493167 h 5795240"/>
              <a:gd name="connsiteX33" fmla="*/ 6105193 w 12641071"/>
              <a:gd name="connsiteY33" fmla="*/ 442067 h 5795240"/>
              <a:gd name="connsiteX34" fmla="*/ 6141460 w 12641071"/>
              <a:gd name="connsiteY34" fmla="*/ 475027 h 5795240"/>
              <a:gd name="connsiteX35" fmla="*/ 6788665 w 12641071"/>
              <a:gd name="connsiteY35" fmla="*/ 707369 h 5795240"/>
              <a:gd name="connsiteX36" fmla="*/ 7184710 w 12641071"/>
              <a:gd name="connsiteY36" fmla="*/ 627411 h 5795240"/>
              <a:gd name="connsiteX37" fmla="*/ 7264545 w 12641071"/>
              <a:gd name="connsiteY37" fmla="*/ 588952 h 5795240"/>
              <a:gd name="connsiteX38" fmla="*/ 7213686 w 12641071"/>
              <a:gd name="connsiteY38" fmla="*/ 626983 h 5795240"/>
              <a:gd name="connsiteX39" fmla="*/ 7128319 w 12641071"/>
              <a:gd name="connsiteY39" fmla="*/ 705504 h 5795240"/>
              <a:gd name="connsiteX40" fmla="*/ 7083110 w 12641071"/>
              <a:gd name="connsiteY40" fmla="*/ 757072 h 5795240"/>
              <a:gd name="connsiteX41" fmla="*/ 7083111 w 12641071"/>
              <a:gd name="connsiteY41" fmla="*/ 757072 h 5795240"/>
              <a:gd name="connsiteX42" fmla="*/ 7128319 w 12641071"/>
              <a:gd name="connsiteY42" fmla="*/ 705506 h 5795240"/>
              <a:gd name="connsiteX43" fmla="*/ 7213686 w 12641071"/>
              <a:gd name="connsiteY43" fmla="*/ 626984 h 5795240"/>
              <a:gd name="connsiteX44" fmla="*/ 7264545 w 12641071"/>
              <a:gd name="connsiteY44" fmla="*/ 588953 h 5795240"/>
              <a:gd name="connsiteX45" fmla="*/ 7273651 w 12641071"/>
              <a:gd name="connsiteY45" fmla="*/ 584566 h 5795240"/>
              <a:gd name="connsiteX46" fmla="*/ 7314851 w 12641071"/>
              <a:gd name="connsiteY46" fmla="*/ 559537 h 5795240"/>
              <a:gd name="connsiteX47" fmla="*/ 7354131 w 12641071"/>
              <a:gd name="connsiteY47" fmla="*/ 565467 h 5795240"/>
              <a:gd name="connsiteX48" fmla="*/ 7429608 w 12641071"/>
              <a:gd name="connsiteY48" fmla="*/ 586051 h 5795240"/>
              <a:gd name="connsiteX49" fmla="*/ 7429611 w 12641071"/>
              <a:gd name="connsiteY49" fmla="*/ 586050 h 5795240"/>
              <a:gd name="connsiteX50" fmla="*/ 7354132 w 12641071"/>
              <a:gd name="connsiteY50" fmla="*/ 565465 h 5795240"/>
              <a:gd name="connsiteX51" fmla="*/ 7314853 w 12641071"/>
              <a:gd name="connsiteY51" fmla="*/ 559536 h 5795240"/>
              <a:gd name="connsiteX52" fmla="*/ 7314851 w 12641071"/>
              <a:gd name="connsiteY52" fmla="*/ 559537 h 5795240"/>
              <a:gd name="connsiteX53" fmla="*/ 7314849 w 12641071"/>
              <a:gd name="connsiteY53" fmla="*/ 559537 h 5795240"/>
              <a:gd name="connsiteX54" fmla="*/ 7273651 w 12641071"/>
              <a:gd name="connsiteY54" fmla="*/ 584565 h 5795240"/>
              <a:gd name="connsiteX55" fmla="*/ 7264545 w 12641071"/>
              <a:gd name="connsiteY55" fmla="*/ 588952 h 5795240"/>
              <a:gd name="connsiteX56" fmla="*/ 7296407 w 12641071"/>
              <a:gd name="connsiteY56" fmla="*/ 565126 h 5795240"/>
              <a:gd name="connsiteX57" fmla="*/ 7307447 w 12641071"/>
              <a:gd name="connsiteY57" fmla="*/ 558419 h 5795240"/>
              <a:gd name="connsiteX58" fmla="*/ 7307450 w 12641071"/>
              <a:gd name="connsiteY58" fmla="*/ 558419 h 5795240"/>
              <a:gd name="connsiteX59" fmla="*/ 7385004 w 12641071"/>
              <a:gd name="connsiteY59" fmla="*/ 511303 h 5795240"/>
              <a:gd name="connsiteX60" fmla="*/ 7391626 w 12641071"/>
              <a:gd name="connsiteY60" fmla="*/ 508114 h 5795240"/>
              <a:gd name="connsiteX61" fmla="*/ 7391631 w 12641071"/>
              <a:gd name="connsiteY61" fmla="*/ 508110 h 5795240"/>
              <a:gd name="connsiteX62" fmla="*/ 7478934 w 12641071"/>
              <a:gd name="connsiteY62" fmla="*/ 466053 h 5795240"/>
              <a:gd name="connsiteX63" fmla="*/ 7897193 w 12641071"/>
              <a:gd name="connsiteY63" fmla="*/ 381611 h 5795240"/>
              <a:gd name="connsiteX64" fmla="*/ 8788216 w 12641071"/>
              <a:gd name="connsiteY64" fmla="*/ 855364 h 5795240"/>
              <a:gd name="connsiteX65" fmla="*/ 8832362 w 12641071"/>
              <a:gd name="connsiteY65" fmla="*/ 928030 h 5795240"/>
              <a:gd name="connsiteX66" fmla="*/ 8832362 w 12641071"/>
              <a:gd name="connsiteY66" fmla="*/ 928033 h 5795240"/>
              <a:gd name="connsiteX67" fmla="*/ 8842040 w 12641071"/>
              <a:gd name="connsiteY67" fmla="*/ 943961 h 5795240"/>
              <a:gd name="connsiteX68" fmla="*/ 8856144 w 12641071"/>
              <a:gd name="connsiteY68" fmla="*/ 973241 h 5795240"/>
              <a:gd name="connsiteX69" fmla="*/ 8856145 w 12641071"/>
              <a:gd name="connsiteY69" fmla="*/ 973241 h 5795240"/>
              <a:gd name="connsiteX70" fmla="*/ 8878117 w 12641071"/>
              <a:gd name="connsiteY70" fmla="*/ 1018851 h 5795240"/>
              <a:gd name="connsiteX71" fmla="*/ 8877719 w 12641071"/>
              <a:gd name="connsiteY71" fmla="*/ 1018369 h 5795240"/>
              <a:gd name="connsiteX72" fmla="*/ 8853250 w 12641071"/>
              <a:gd name="connsiteY72" fmla="*/ 973288 h 5795240"/>
              <a:gd name="connsiteX73" fmla="*/ 8853249 w 12641071"/>
              <a:gd name="connsiteY73" fmla="*/ 973288 h 5795240"/>
              <a:gd name="connsiteX74" fmla="*/ 8853248 w 12641071"/>
              <a:gd name="connsiteY74" fmla="*/ 973287 h 5795240"/>
              <a:gd name="connsiteX75" fmla="*/ 8849677 w 12641071"/>
              <a:gd name="connsiteY75" fmla="*/ 973341 h 5795240"/>
              <a:gd name="connsiteX76" fmla="*/ 8641543 w 12641071"/>
              <a:gd name="connsiteY76" fmla="*/ 916577 h 5795240"/>
              <a:gd name="connsiteX77" fmla="*/ 8641545 w 12641071"/>
              <a:gd name="connsiteY77" fmla="*/ 916580 h 5795240"/>
              <a:gd name="connsiteX78" fmla="*/ 8849676 w 12641071"/>
              <a:gd name="connsiteY78" fmla="*/ 973343 h 5795240"/>
              <a:gd name="connsiteX79" fmla="*/ 8853248 w 12641071"/>
              <a:gd name="connsiteY79" fmla="*/ 973288 h 5795240"/>
              <a:gd name="connsiteX80" fmla="*/ 8877719 w 12641071"/>
              <a:gd name="connsiteY80" fmla="*/ 1018371 h 5795240"/>
              <a:gd name="connsiteX81" fmla="*/ 8878116 w 12641071"/>
              <a:gd name="connsiteY81" fmla="*/ 1018851 h 5795240"/>
              <a:gd name="connsiteX82" fmla="*/ 8887288 w 12641071"/>
              <a:gd name="connsiteY82" fmla="*/ 1037892 h 5795240"/>
              <a:gd name="connsiteX83" fmla="*/ 8949899 w 12641071"/>
              <a:gd name="connsiteY83" fmla="*/ 1239592 h 5795240"/>
              <a:gd name="connsiteX84" fmla="*/ 8968437 w 12641071"/>
              <a:gd name="connsiteY84" fmla="*/ 1423482 h 5795240"/>
              <a:gd name="connsiteX85" fmla="*/ 8949899 w 12641071"/>
              <a:gd name="connsiteY85" fmla="*/ 1239591 h 5795240"/>
              <a:gd name="connsiteX86" fmla="*/ 8887288 w 12641071"/>
              <a:gd name="connsiteY86" fmla="*/ 1037890 h 5795240"/>
              <a:gd name="connsiteX87" fmla="*/ 8878116 w 12641071"/>
              <a:gd name="connsiteY87" fmla="*/ 1018851 h 5795240"/>
              <a:gd name="connsiteX88" fmla="*/ 8931285 w 12641071"/>
              <a:gd name="connsiteY88" fmla="*/ 1083292 h 5795240"/>
              <a:gd name="connsiteX89" fmla="*/ 9241478 w 12641071"/>
              <a:gd name="connsiteY89" fmla="*/ 1211778 h 5795240"/>
              <a:gd name="connsiteX90" fmla="*/ 9605238 w 12641071"/>
              <a:gd name="connsiteY90" fmla="*/ 1018369 h 5795240"/>
              <a:gd name="connsiteX91" fmla="*/ 9636247 w 12641071"/>
              <a:gd name="connsiteY91" fmla="*/ 961241 h 5795240"/>
              <a:gd name="connsiteX92" fmla="*/ 9641995 w 12641071"/>
              <a:gd name="connsiteY92" fmla="*/ 961152 h 5795240"/>
              <a:gd name="connsiteX93" fmla="*/ 9584939 w 12641071"/>
              <a:gd name="connsiteY93" fmla="*/ 1079594 h 5795240"/>
              <a:gd name="connsiteX94" fmla="*/ 9546257 w 12641071"/>
              <a:gd name="connsiteY94" fmla="*/ 1204206 h 5795240"/>
              <a:gd name="connsiteX95" fmla="*/ 9584939 w 12641071"/>
              <a:gd name="connsiteY95" fmla="*/ 1079596 h 5795240"/>
              <a:gd name="connsiteX96" fmla="*/ 9641995 w 12641071"/>
              <a:gd name="connsiteY96" fmla="*/ 961153 h 5795240"/>
              <a:gd name="connsiteX97" fmla="*/ 9653069 w 12641071"/>
              <a:gd name="connsiteY97" fmla="*/ 960983 h 5795240"/>
              <a:gd name="connsiteX98" fmla="*/ 9801564 w 12641071"/>
              <a:gd name="connsiteY98" fmla="*/ 1196828 h 5795240"/>
              <a:gd name="connsiteX99" fmla="*/ 9801566 w 12641071"/>
              <a:gd name="connsiteY99" fmla="*/ 1196828 h 5795240"/>
              <a:gd name="connsiteX100" fmla="*/ 9653070 w 12641071"/>
              <a:gd name="connsiteY100" fmla="*/ 960982 h 5795240"/>
              <a:gd name="connsiteX101" fmla="*/ 9641996 w 12641071"/>
              <a:gd name="connsiteY101" fmla="*/ 961152 h 5795240"/>
              <a:gd name="connsiteX102" fmla="*/ 9651917 w 12641071"/>
              <a:gd name="connsiteY102" fmla="*/ 940556 h 5795240"/>
              <a:gd name="connsiteX103" fmla="*/ 11050508 w 12641071"/>
              <a:gd name="connsiteY103" fmla="*/ 108150 h 5795240"/>
              <a:gd name="connsiteX104" fmla="*/ 12641071 w 12641071"/>
              <a:gd name="connsiteY104" fmla="*/ 1698711 h 5795240"/>
              <a:gd name="connsiteX105" fmla="*/ 11371062 w 12641071"/>
              <a:gd name="connsiteY105" fmla="*/ 3256960 h 5795240"/>
              <a:gd name="connsiteX106" fmla="*/ 11215953 w 12641071"/>
              <a:gd name="connsiteY106" fmla="*/ 3280632 h 5795240"/>
              <a:gd name="connsiteX107" fmla="*/ 11142318 w 12641071"/>
              <a:gd name="connsiteY107" fmla="*/ 3276914 h 5795240"/>
              <a:gd name="connsiteX108" fmla="*/ 11215952 w 12641071"/>
              <a:gd name="connsiteY108" fmla="*/ 3280632 h 5795240"/>
              <a:gd name="connsiteX109" fmla="*/ 11213133 w 12641071"/>
              <a:gd name="connsiteY109" fmla="*/ 3281062 h 5795240"/>
              <a:gd name="connsiteX110" fmla="*/ 11116921 w 12641071"/>
              <a:gd name="connsiteY110" fmla="*/ 3285921 h 5795240"/>
              <a:gd name="connsiteX111" fmla="*/ 11050507 w 12641071"/>
              <a:gd name="connsiteY111" fmla="*/ 3289274 h 5795240"/>
              <a:gd name="connsiteX112" fmla="*/ 11006292 w 12641071"/>
              <a:gd name="connsiteY112" fmla="*/ 3287041 h 5795240"/>
              <a:gd name="connsiteX113" fmla="*/ 10937101 w 12641071"/>
              <a:gd name="connsiteY113" fmla="*/ 3297601 h 5795240"/>
              <a:gd name="connsiteX114" fmla="*/ 10144740 w 12641071"/>
              <a:gd name="connsiteY114" fmla="*/ 4089962 h 5795240"/>
              <a:gd name="connsiteX115" fmla="*/ 10130374 w 12641071"/>
              <a:gd name="connsiteY115" fmla="*/ 4184101 h 5795240"/>
              <a:gd name="connsiteX116" fmla="*/ 10130375 w 12641071"/>
              <a:gd name="connsiteY116" fmla="*/ 4184103 h 5795240"/>
              <a:gd name="connsiteX117" fmla="*/ 10130656 w 12641071"/>
              <a:gd name="connsiteY117" fmla="*/ 4185950 h 5795240"/>
              <a:gd name="connsiteX118" fmla="*/ 10138194 w 12641071"/>
              <a:gd name="connsiteY118" fmla="*/ 4335228 h 5795240"/>
              <a:gd name="connsiteX119" fmla="*/ 10137710 w 12641071"/>
              <a:gd name="connsiteY119" fmla="*/ 4344822 h 5795240"/>
              <a:gd name="connsiteX120" fmla="*/ 10133555 w 12641071"/>
              <a:gd name="connsiteY120" fmla="*/ 4427096 h 5795240"/>
              <a:gd name="connsiteX121" fmla="*/ 10129312 w 12641071"/>
              <a:gd name="connsiteY121" fmla="*/ 4399289 h 5795240"/>
              <a:gd name="connsiteX122" fmla="*/ 10126797 w 12641071"/>
              <a:gd name="connsiteY122" fmla="*/ 4349498 h 5795240"/>
              <a:gd name="connsiteX123" fmla="*/ 10126796 w 12641071"/>
              <a:gd name="connsiteY123" fmla="*/ 4349498 h 5795240"/>
              <a:gd name="connsiteX124" fmla="*/ 10129311 w 12641071"/>
              <a:gd name="connsiteY124" fmla="*/ 4399289 h 5795240"/>
              <a:gd name="connsiteX125" fmla="*/ 10133554 w 12641071"/>
              <a:gd name="connsiteY125" fmla="*/ 4427096 h 5795240"/>
              <a:gd name="connsiteX126" fmla="*/ 10130656 w 12641071"/>
              <a:gd name="connsiteY126" fmla="*/ 4484506 h 5795240"/>
              <a:gd name="connsiteX127" fmla="*/ 8678182 w 12641071"/>
              <a:gd name="connsiteY127" fmla="*/ 5795240 h 5795240"/>
              <a:gd name="connsiteX128" fmla="*/ 7467518 w 12641071"/>
              <a:gd name="connsiteY128" fmla="*/ 5151535 h 5795240"/>
              <a:gd name="connsiteX129" fmla="*/ 7419945 w 12641071"/>
              <a:gd name="connsiteY129" fmla="*/ 5073228 h 5795240"/>
              <a:gd name="connsiteX130" fmla="*/ 7394386 w 12641071"/>
              <a:gd name="connsiteY130" fmla="*/ 5031156 h 5795240"/>
              <a:gd name="connsiteX131" fmla="*/ 7367299 w 12641071"/>
              <a:gd name="connsiteY131" fmla="*/ 4974928 h 5795240"/>
              <a:gd name="connsiteX132" fmla="*/ 7332905 w 12641071"/>
              <a:gd name="connsiteY132" fmla="*/ 4903531 h 5795240"/>
              <a:gd name="connsiteX133" fmla="*/ 7320958 w 12641071"/>
              <a:gd name="connsiteY133" fmla="*/ 4870887 h 5795240"/>
              <a:gd name="connsiteX134" fmla="*/ 7322174 w 12641071"/>
              <a:gd name="connsiteY134" fmla="*/ 4872361 h 5795240"/>
              <a:gd name="connsiteX135" fmla="*/ 7362630 w 12641071"/>
              <a:gd name="connsiteY135" fmla="*/ 4938954 h 5795240"/>
              <a:gd name="connsiteX136" fmla="*/ 7380779 w 12641071"/>
              <a:gd name="connsiteY136" fmla="*/ 4976628 h 5795240"/>
              <a:gd name="connsiteX137" fmla="*/ 7391210 w 12641071"/>
              <a:gd name="connsiteY137" fmla="*/ 4977944 h 5795240"/>
              <a:gd name="connsiteX138" fmla="*/ 7380780 w 12641071"/>
              <a:gd name="connsiteY138" fmla="*/ 4976628 h 5795240"/>
              <a:gd name="connsiteX139" fmla="*/ 7362631 w 12641071"/>
              <a:gd name="connsiteY139" fmla="*/ 4938954 h 5795240"/>
              <a:gd name="connsiteX140" fmla="*/ 7322175 w 12641071"/>
              <a:gd name="connsiteY140" fmla="*/ 4872361 h 5795240"/>
              <a:gd name="connsiteX141" fmla="*/ 7320959 w 12641071"/>
              <a:gd name="connsiteY141" fmla="*/ 4870887 h 5795240"/>
              <a:gd name="connsiteX142" fmla="*/ 7283811 w 12641071"/>
              <a:gd name="connsiteY142" fmla="*/ 4769391 h 5795240"/>
              <a:gd name="connsiteX143" fmla="*/ 7272112 w 12641071"/>
              <a:gd name="connsiteY143" fmla="*/ 4718630 h 5795240"/>
              <a:gd name="connsiteX144" fmla="*/ 7272111 w 12641071"/>
              <a:gd name="connsiteY144" fmla="*/ 4718630 h 5795240"/>
              <a:gd name="connsiteX145" fmla="*/ 7283810 w 12641071"/>
              <a:gd name="connsiteY145" fmla="*/ 4769391 h 5795240"/>
              <a:gd name="connsiteX146" fmla="*/ 7320958 w 12641071"/>
              <a:gd name="connsiteY146" fmla="*/ 4870887 h 5795240"/>
              <a:gd name="connsiteX147" fmla="*/ 7223551 w 12641071"/>
              <a:gd name="connsiteY147" fmla="*/ 4752829 h 5795240"/>
              <a:gd name="connsiteX148" fmla="*/ 6652445 w 12641071"/>
              <a:gd name="connsiteY148" fmla="*/ 4516269 h 5795240"/>
              <a:gd name="connsiteX149" fmla="*/ 6200873 w 12641071"/>
              <a:gd name="connsiteY149" fmla="*/ 4654206 h 5795240"/>
              <a:gd name="connsiteX150" fmla="*/ 6088813 w 12641071"/>
              <a:gd name="connsiteY150" fmla="*/ 4746663 h 5795240"/>
              <a:gd name="connsiteX151" fmla="*/ 6043019 w 12641071"/>
              <a:gd name="connsiteY151" fmla="*/ 4807902 h 5795240"/>
              <a:gd name="connsiteX152" fmla="*/ 6043021 w 12641071"/>
              <a:gd name="connsiteY152" fmla="*/ 4807902 h 5795240"/>
              <a:gd name="connsiteX153" fmla="*/ 6023271 w 12641071"/>
              <a:gd name="connsiteY153" fmla="*/ 4834312 h 5795240"/>
              <a:gd name="connsiteX154" fmla="*/ 5970678 w 12641071"/>
              <a:gd name="connsiteY154" fmla="*/ 4892181 h 5795240"/>
              <a:gd name="connsiteX155" fmla="*/ 5982717 w 12641071"/>
              <a:gd name="connsiteY155" fmla="*/ 4872361 h 5795240"/>
              <a:gd name="connsiteX156" fmla="*/ 5970675 w 12641071"/>
              <a:gd name="connsiteY156" fmla="*/ 4892181 h 5795240"/>
              <a:gd name="connsiteX157" fmla="*/ 5935320 w 12641071"/>
              <a:gd name="connsiteY157" fmla="*/ 4931081 h 5795240"/>
              <a:gd name="connsiteX158" fmla="*/ 4971763 w 12641071"/>
              <a:gd name="connsiteY158" fmla="*/ 5330200 h 5795240"/>
              <a:gd name="connsiteX159" fmla="*/ 3716172 w 12641071"/>
              <a:gd name="connsiteY159" fmla="*/ 4497938 h 5795240"/>
              <a:gd name="connsiteX160" fmla="*/ 3710773 w 12641071"/>
              <a:gd name="connsiteY160" fmla="*/ 4483182 h 5795240"/>
              <a:gd name="connsiteX161" fmla="*/ 3710773 w 12641071"/>
              <a:gd name="connsiteY161" fmla="*/ 4483181 h 5795240"/>
              <a:gd name="connsiteX162" fmla="*/ 3674984 w 12641071"/>
              <a:gd name="connsiteY162" fmla="*/ 4385402 h 5795240"/>
              <a:gd name="connsiteX163" fmla="*/ 3670349 w 12641071"/>
              <a:gd name="connsiteY163" fmla="*/ 4372742 h 5795240"/>
              <a:gd name="connsiteX164" fmla="*/ 3659438 w 12641071"/>
              <a:gd name="connsiteY164" fmla="*/ 4330309 h 5795240"/>
              <a:gd name="connsiteX165" fmla="*/ 3672084 w 12641071"/>
              <a:gd name="connsiteY165" fmla="*/ 4353606 h 5795240"/>
              <a:gd name="connsiteX166" fmla="*/ 3659440 w 12641071"/>
              <a:gd name="connsiteY166" fmla="*/ 4330309 h 5795240"/>
              <a:gd name="connsiteX167" fmla="*/ 3613217 w 12641071"/>
              <a:gd name="connsiteY167" fmla="*/ 4245153 h 5795240"/>
              <a:gd name="connsiteX168" fmla="*/ 3083792 w 12641071"/>
              <a:gd name="connsiteY168" fmla="*/ 3963660 h 5795240"/>
              <a:gd name="connsiteX169" fmla="*/ 2835272 w 12641071"/>
              <a:gd name="connsiteY169" fmla="*/ 4013833 h 5795240"/>
              <a:gd name="connsiteX170" fmla="*/ 2820214 w 12641071"/>
              <a:gd name="connsiteY170" fmla="*/ 4022007 h 5795240"/>
              <a:gd name="connsiteX171" fmla="*/ 2820212 w 12641071"/>
              <a:gd name="connsiteY171" fmla="*/ 4022008 h 5795240"/>
              <a:gd name="connsiteX172" fmla="*/ 2820206 w 12641071"/>
              <a:gd name="connsiteY172" fmla="*/ 4022011 h 5795240"/>
              <a:gd name="connsiteX173" fmla="*/ 2813481 w 12641071"/>
              <a:gd name="connsiteY173" fmla="*/ 4027041 h 5795240"/>
              <a:gd name="connsiteX174" fmla="*/ 2762875 w 12641071"/>
              <a:gd name="connsiteY174" fmla="*/ 4057784 h 5795240"/>
              <a:gd name="connsiteX175" fmla="*/ 2762878 w 12641071"/>
              <a:gd name="connsiteY175" fmla="*/ 4057784 h 5795240"/>
              <a:gd name="connsiteX176" fmla="*/ 2694694 w 12641071"/>
              <a:gd name="connsiteY176" fmla="*/ 4099208 h 5795240"/>
              <a:gd name="connsiteX177" fmla="*/ 2726822 w 12641071"/>
              <a:gd name="connsiteY177" fmla="*/ 4072700 h 5795240"/>
              <a:gd name="connsiteX178" fmla="*/ 2757719 w 12641071"/>
              <a:gd name="connsiteY178" fmla="*/ 4055929 h 5795240"/>
              <a:gd name="connsiteX179" fmla="*/ 2757718 w 12641071"/>
              <a:gd name="connsiteY179" fmla="*/ 4055928 h 5795240"/>
              <a:gd name="connsiteX180" fmla="*/ 2726820 w 12641071"/>
              <a:gd name="connsiteY180" fmla="*/ 4072700 h 5795240"/>
              <a:gd name="connsiteX181" fmla="*/ 2694692 w 12641071"/>
              <a:gd name="connsiteY181" fmla="*/ 4099208 h 5795240"/>
              <a:gd name="connsiteX182" fmla="*/ 2664698 w 12641071"/>
              <a:gd name="connsiteY182" fmla="*/ 4117431 h 5795240"/>
              <a:gd name="connsiteX183" fmla="*/ 1804544 w 12641071"/>
              <a:gd name="connsiteY183" fmla="*/ 4335229 h 5795240"/>
              <a:gd name="connsiteX184" fmla="*/ 0 w 12641071"/>
              <a:gd name="connsiteY184" fmla="*/ 2530685 h 5795240"/>
              <a:gd name="connsiteX185" fmla="*/ 1804544 w 12641071"/>
              <a:gd name="connsiteY185" fmla="*/ 726143 h 5795240"/>
              <a:gd name="connsiteX186" fmla="*/ 3080549 w 12641071"/>
              <a:gd name="connsiteY186" fmla="*/ 1254682 h 5795240"/>
              <a:gd name="connsiteX187" fmla="*/ 3268676 w 12641071"/>
              <a:gd name="connsiteY187" fmla="*/ 1461167 h 5795240"/>
              <a:gd name="connsiteX188" fmla="*/ 3565826 w 12641071"/>
              <a:gd name="connsiteY188" fmla="*/ 1551935 h 5795240"/>
              <a:gd name="connsiteX189" fmla="*/ 4086504 w 12641071"/>
              <a:gd name="connsiteY189" fmla="*/ 1127574 h 5795240"/>
              <a:gd name="connsiteX190" fmla="*/ 4103078 w 12641071"/>
              <a:gd name="connsiteY190" fmla="*/ 1004204 h 5795240"/>
              <a:gd name="connsiteX191" fmla="*/ 5215874 w 12641071"/>
              <a:gd name="connsiteY19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34035 w 12641071"/>
              <a:gd name="connsiteY28" fmla="*/ 658746 h 5795240"/>
              <a:gd name="connsiteX29" fmla="*/ 6215965 w 12641071"/>
              <a:gd name="connsiteY29" fmla="*/ 619406 h 5795240"/>
              <a:gd name="connsiteX30" fmla="*/ 6143427 w 12641071"/>
              <a:gd name="connsiteY30" fmla="*/ 493200 h 5795240"/>
              <a:gd name="connsiteX31" fmla="*/ 6143408 w 12641071"/>
              <a:gd name="connsiteY31" fmla="*/ 493167 h 5795240"/>
              <a:gd name="connsiteX32" fmla="*/ 6105193 w 12641071"/>
              <a:gd name="connsiteY32" fmla="*/ 442067 h 5795240"/>
              <a:gd name="connsiteX33" fmla="*/ 6141460 w 12641071"/>
              <a:gd name="connsiteY33" fmla="*/ 475027 h 5795240"/>
              <a:gd name="connsiteX34" fmla="*/ 6788665 w 12641071"/>
              <a:gd name="connsiteY34" fmla="*/ 707369 h 5795240"/>
              <a:gd name="connsiteX35" fmla="*/ 7184710 w 12641071"/>
              <a:gd name="connsiteY35" fmla="*/ 627411 h 5795240"/>
              <a:gd name="connsiteX36" fmla="*/ 7264545 w 12641071"/>
              <a:gd name="connsiteY36" fmla="*/ 588952 h 5795240"/>
              <a:gd name="connsiteX37" fmla="*/ 7213686 w 12641071"/>
              <a:gd name="connsiteY37" fmla="*/ 626983 h 5795240"/>
              <a:gd name="connsiteX38" fmla="*/ 7128319 w 12641071"/>
              <a:gd name="connsiteY38" fmla="*/ 705504 h 5795240"/>
              <a:gd name="connsiteX39" fmla="*/ 7083110 w 12641071"/>
              <a:gd name="connsiteY39" fmla="*/ 757072 h 5795240"/>
              <a:gd name="connsiteX40" fmla="*/ 7083111 w 12641071"/>
              <a:gd name="connsiteY40" fmla="*/ 757072 h 5795240"/>
              <a:gd name="connsiteX41" fmla="*/ 7128319 w 12641071"/>
              <a:gd name="connsiteY41" fmla="*/ 705506 h 5795240"/>
              <a:gd name="connsiteX42" fmla="*/ 7213686 w 12641071"/>
              <a:gd name="connsiteY42" fmla="*/ 626984 h 5795240"/>
              <a:gd name="connsiteX43" fmla="*/ 7264545 w 12641071"/>
              <a:gd name="connsiteY43" fmla="*/ 588953 h 5795240"/>
              <a:gd name="connsiteX44" fmla="*/ 7273651 w 12641071"/>
              <a:gd name="connsiteY44" fmla="*/ 584566 h 5795240"/>
              <a:gd name="connsiteX45" fmla="*/ 7314851 w 12641071"/>
              <a:gd name="connsiteY45" fmla="*/ 559537 h 5795240"/>
              <a:gd name="connsiteX46" fmla="*/ 7354131 w 12641071"/>
              <a:gd name="connsiteY46" fmla="*/ 565467 h 5795240"/>
              <a:gd name="connsiteX47" fmla="*/ 7429608 w 12641071"/>
              <a:gd name="connsiteY47" fmla="*/ 586051 h 5795240"/>
              <a:gd name="connsiteX48" fmla="*/ 7429611 w 12641071"/>
              <a:gd name="connsiteY48" fmla="*/ 586050 h 5795240"/>
              <a:gd name="connsiteX49" fmla="*/ 7354132 w 12641071"/>
              <a:gd name="connsiteY49" fmla="*/ 565465 h 5795240"/>
              <a:gd name="connsiteX50" fmla="*/ 7314853 w 12641071"/>
              <a:gd name="connsiteY50" fmla="*/ 559536 h 5795240"/>
              <a:gd name="connsiteX51" fmla="*/ 7314851 w 12641071"/>
              <a:gd name="connsiteY51" fmla="*/ 559537 h 5795240"/>
              <a:gd name="connsiteX52" fmla="*/ 7314849 w 12641071"/>
              <a:gd name="connsiteY52" fmla="*/ 559537 h 5795240"/>
              <a:gd name="connsiteX53" fmla="*/ 7273651 w 12641071"/>
              <a:gd name="connsiteY53" fmla="*/ 584565 h 5795240"/>
              <a:gd name="connsiteX54" fmla="*/ 7264545 w 12641071"/>
              <a:gd name="connsiteY54" fmla="*/ 588952 h 5795240"/>
              <a:gd name="connsiteX55" fmla="*/ 7296407 w 12641071"/>
              <a:gd name="connsiteY55" fmla="*/ 565126 h 5795240"/>
              <a:gd name="connsiteX56" fmla="*/ 7307447 w 12641071"/>
              <a:gd name="connsiteY56" fmla="*/ 558419 h 5795240"/>
              <a:gd name="connsiteX57" fmla="*/ 7307450 w 12641071"/>
              <a:gd name="connsiteY57" fmla="*/ 558419 h 5795240"/>
              <a:gd name="connsiteX58" fmla="*/ 7385004 w 12641071"/>
              <a:gd name="connsiteY58" fmla="*/ 511303 h 5795240"/>
              <a:gd name="connsiteX59" fmla="*/ 7391626 w 12641071"/>
              <a:gd name="connsiteY59" fmla="*/ 508114 h 5795240"/>
              <a:gd name="connsiteX60" fmla="*/ 7391631 w 12641071"/>
              <a:gd name="connsiteY60" fmla="*/ 508110 h 5795240"/>
              <a:gd name="connsiteX61" fmla="*/ 7478934 w 12641071"/>
              <a:gd name="connsiteY61" fmla="*/ 466053 h 5795240"/>
              <a:gd name="connsiteX62" fmla="*/ 7897193 w 12641071"/>
              <a:gd name="connsiteY62" fmla="*/ 381611 h 5795240"/>
              <a:gd name="connsiteX63" fmla="*/ 8788216 w 12641071"/>
              <a:gd name="connsiteY63" fmla="*/ 855364 h 5795240"/>
              <a:gd name="connsiteX64" fmla="*/ 8832362 w 12641071"/>
              <a:gd name="connsiteY64" fmla="*/ 928030 h 5795240"/>
              <a:gd name="connsiteX65" fmla="*/ 8832362 w 12641071"/>
              <a:gd name="connsiteY65" fmla="*/ 928033 h 5795240"/>
              <a:gd name="connsiteX66" fmla="*/ 8842040 w 12641071"/>
              <a:gd name="connsiteY66" fmla="*/ 943961 h 5795240"/>
              <a:gd name="connsiteX67" fmla="*/ 8856144 w 12641071"/>
              <a:gd name="connsiteY67" fmla="*/ 973241 h 5795240"/>
              <a:gd name="connsiteX68" fmla="*/ 8856145 w 12641071"/>
              <a:gd name="connsiteY68" fmla="*/ 973241 h 5795240"/>
              <a:gd name="connsiteX69" fmla="*/ 8878117 w 12641071"/>
              <a:gd name="connsiteY69" fmla="*/ 1018851 h 5795240"/>
              <a:gd name="connsiteX70" fmla="*/ 8877719 w 12641071"/>
              <a:gd name="connsiteY70" fmla="*/ 1018369 h 5795240"/>
              <a:gd name="connsiteX71" fmla="*/ 8853250 w 12641071"/>
              <a:gd name="connsiteY71" fmla="*/ 973288 h 5795240"/>
              <a:gd name="connsiteX72" fmla="*/ 8853249 w 12641071"/>
              <a:gd name="connsiteY72" fmla="*/ 973288 h 5795240"/>
              <a:gd name="connsiteX73" fmla="*/ 8853248 w 12641071"/>
              <a:gd name="connsiteY73" fmla="*/ 973287 h 5795240"/>
              <a:gd name="connsiteX74" fmla="*/ 8849677 w 12641071"/>
              <a:gd name="connsiteY74" fmla="*/ 973341 h 5795240"/>
              <a:gd name="connsiteX75" fmla="*/ 8641543 w 12641071"/>
              <a:gd name="connsiteY75" fmla="*/ 916577 h 5795240"/>
              <a:gd name="connsiteX76" fmla="*/ 8641545 w 12641071"/>
              <a:gd name="connsiteY76" fmla="*/ 916580 h 5795240"/>
              <a:gd name="connsiteX77" fmla="*/ 8849676 w 12641071"/>
              <a:gd name="connsiteY77" fmla="*/ 973343 h 5795240"/>
              <a:gd name="connsiteX78" fmla="*/ 8853248 w 12641071"/>
              <a:gd name="connsiteY78" fmla="*/ 973288 h 5795240"/>
              <a:gd name="connsiteX79" fmla="*/ 8877719 w 12641071"/>
              <a:gd name="connsiteY79" fmla="*/ 1018371 h 5795240"/>
              <a:gd name="connsiteX80" fmla="*/ 8878116 w 12641071"/>
              <a:gd name="connsiteY80" fmla="*/ 1018851 h 5795240"/>
              <a:gd name="connsiteX81" fmla="*/ 8887288 w 12641071"/>
              <a:gd name="connsiteY81" fmla="*/ 1037892 h 5795240"/>
              <a:gd name="connsiteX82" fmla="*/ 8949899 w 12641071"/>
              <a:gd name="connsiteY82" fmla="*/ 1239592 h 5795240"/>
              <a:gd name="connsiteX83" fmla="*/ 8968437 w 12641071"/>
              <a:gd name="connsiteY83" fmla="*/ 1423482 h 5795240"/>
              <a:gd name="connsiteX84" fmla="*/ 8949899 w 12641071"/>
              <a:gd name="connsiteY84" fmla="*/ 1239591 h 5795240"/>
              <a:gd name="connsiteX85" fmla="*/ 8887288 w 12641071"/>
              <a:gd name="connsiteY85" fmla="*/ 1037890 h 5795240"/>
              <a:gd name="connsiteX86" fmla="*/ 8878116 w 12641071"/>
              <a:gd name="connsiteY86" fmla="*/ 1018851 h 5795240"/>
              <a:gd name="connsiteX87" fmla="*/ 8931285 w 12641071"/>
              <a:gd name="connsiteY87" fmla="*/ 1083292 h 5795240"/>
              <a:gd name="connsiteX88" fmla="*/ 9241478 w 12641071"/>
              <a:gd name="connsiteY88" fmla="*/ 1211778 h 5795240"/>
              <a:gd name="connsiteX89" fmla="*/ 9605238 w 12641071"/>
              <a:gd name="connsiteY89" fmla="*/ 1018369 h 5795240"/>
              <a:gd name="connsiteX90" fmla="*/ 9636247 w 12641071"/>
              <a:gd name="connsiteY90" fmla="*/ 961241 h 5795240"/>
              <a:gd name="connsiteX91" fmla="*/ 9641995 w 12641071"/>
              <a:gd name="connsiteY91" fmla="*/ 961152 h 5795240"/>
              <a:gd name="connsiteX92" fmla="*/ 9584939 w 12641071"/>
              <a:gd name="connsiteY92" fmla="*/ 1079594 h 5795240"/>
              <a:gd name="connsiteX93" fmla="*/ 9546257 w 12641071"/>
              <a:gd name="connsiteY93" fmla="*/ 1204206 h 5795240"/>
              <a:gd name="connsiteX94" fmla="*/ 9584939 w 12641071"/>
              <a:gd name="connsiteY94" fmla="*/ 1079596 h 5795240"/>
              <a:gd name="connsiteX95" fmla="*/ 9641995 w 12641071"/>
              <a:gd name="connsiteY95" fmla="*/ 961153 h 5795240"/>
              <a:gd name="connsiteX96" fmla="*/ 9653069 w 12641071"/>
              <a:gd name="connsiteY96" fmla="*/ 960983 h 5795240"/>
              <a:gd name="connsiteX97" fmla="*/ 9801564 w 12641071"/>
              <a:gd name="connsiteY97" fmla="*/ 1196828 h 5795240"/>
              <a:gd name="connsiteX98" fmla="*/ 9801566 w 12641071"/>
              <a:gd name="connsiteY98" fmla="*/ 1196828 h 5795240"/>
              <a:gd name="connsiteX99" fmla="*/ 9653070 w 12641071"/>
              <a:gd name="connsiteY99" fmla="*/ 960982 h 5795240"/>
              <a:gd name="connsiteX100" fmla="*/ 9641996 w 12641071"/>
              <a:gd name="connsiteY100" fmla="*/ 961152 h 5795240"/>
              <a:gd name="connsiteX101" fmla="*/ 9651917 w 12641071"/>
              <a:gd name="connsiteY101" fmla="*/ 940556 h 5795240"/>
              <a:gd name="connsiteX102" fmla="*/ 11050508 w 12641071"/>
              <a:gd name="connsiteY102" fmla="*/ 108150 h 5795240"/>
              <a:gd name="connsiteX103" fmla="*/ 12641071 w 12641071"/>
              <a:gd name="connsiteY103" fmla="*/ 1698711 h 5795240"/>
              <a:gd name="connsiteX104" fmla="*/ 11371062 w 12641071"/>
              <a:gd name="connsiteY104" fmla="*/ 3256960 h 5795240"/>
              <a:gd name="connsiteX105" fmla="*/ 11215953 w 12641071"/>
              <a:gd name="connsiteY105" fmla="*/ 3280632 h 5795240"/>
              <a:gd name="connsiteX106" fmla="*/ 11142318 w 12641071"/>
              <a:gd name="connsiteY106" fmla="*/ 3276914 h 5795240"/>
              <a:gd name="connsiteX107" fmla="*/ 11215952 w 12641071"/>
              <a:gd name="connsiteY107" fmla="*/ 3280632 h 5795240"/>
              <a:gd name="connsiteX108" fmla="*/ 11213133 w 12641071"/>
              <a:gd name="connsiteY108" fmla="*/ 3281062 h 5795240"/>
              <a:gd name="connsiteX109" fmla="*/ 11116921 w 12641071"/>
              <a:gd name="connsiteY109" fmla="*/ 3285921 h 5795240"/>
              <a:gd name="connsiteX110" fmla="*/ 11050507 w 12641071"/>
              <a:gd name="connsiteY110" fmla="*/ 3289274 h 5795240"/>
              <a:gd name="connsiteX111" fmla="*/ 11006292 w 12641071"/>
              <a:gd name="connsiteY111" fmla="*/ 3287041 h 5795240"/>
              <a:gd name="connsiteX112" fmla="*/ 10937101 w 12641071"/>
              <a:gd name="connsiteY112" fmla="*/ 3297601 h 5795240"/>
              <a:gd name="connsiteX113" fmla="*/ 10144740 w 12641071"/>
              <a:gd name="connsiteY113" fmla="*/ 4089962 h 5795240"/>
              <a:gd name="connsiteX114" fmla="*/ 10130374 w 12641071"/>
              <a:gd name="connsiteY114" fmla="*/ 4184101 h 5795240"/>
              <a:gd name="connsiteX115" fmla="*/ 10130375 w 12641071"/>
              <a:gd name="connsiteY115" fmla="*/ 4184103 h 5795240"/>
              <a:gd name="connsiteX116" fmla="*/ 10130656 w 12641071"/>
              <a:gd name="connsiteY116" fmla="*/ 4185950 h 5795240"/>
              <a:gd name="connsiteX117" fmla="*/ 10138194 w 12641071"/>
              <a:gd name="connsiteY117" fmla="*/ 4335228 h 5795240"/>
              <a:gd name="connsiteX118" fmla="*/ 10137710 w 12641071"/>
              <a:gd name="connsiteY118" fmla="*/ 4344822 h 5795240"/>
              <a:gd name="connsiteX119" fmla="*/ 10133555 w 12641071"/>
              <a:gd name="connsiteY119" fmla="*/ 4427096 h 5795240"/>
              <a:gd name="connsiteX120" fmla="*/ 10129312 w 12641071"/>
              <a:gd name="connsiteY120" fmla="*/ 4399289 h 5795240"/>
              <a:gd name="connsiteX121" fmla="*/ 10126797 w 12641071"/>
              <a:gd name="connsiteY121" fmla="*/ 4349498 h 5795240"/>
              <a:gd name="connsiteX122" fmla="*/ 10126796 w 12641071"/>
              <a:gd name="connsiteY122" fmla="*/ 4349498 h 5795240"/>
              <a:gd name="connsiteX123" fmla="*/ 10129311 w 12641071"/>
              <a:gd name="connsiteY123" fmla="*/ 4399289 h 5795240"/>
              <a:gd name="connsiteX124" fmla="*/ 10133554 w 12641071"/>
              <a:gd name="connsiteY124" fmla="*/ 4427096 h 5795240"/>
              <a:gd name="connsiteX125" fmla="*/ 10130656 w 12641071"/>
              <a:gd name="connsiteY125" fmla="*/ 4484506 h 5795240"/>
              <a:gd name="connsiteX126" fmla="*/ 8678182 w 12641071"/>
              <a:gd name="connsiteY126" fmla="*/ 5795240 h 5795240"/>
              <a:gd name="connsiteX127" fmla="*/ 7467518 w 12641071"/>
              <a:gd name="connsiteY127" fmla="*/ 5151535 h 5795240"/>
              <a:gd name="connsiteX128" fmla="*/ 7419945 w 12641071"/>
              <a:gd name="connsiteY128" fmla="*/ 5073228 h 5795240"/>
              <a:gd name="connsiteX129" fmla="*/ 7394386 w 12641071"/>
              <a:gd name="connsiteY129" fmla="*/ 5031156 h 5795240"/>
              <a:gd name="connsiteX130" fmla="*/ 7367299 w 12641071"/>
              <a:gd name="connsiteY130" fmla="*/ 4974928 h 5795240"/>
              <a:gd name="connsiteX131" fmla="*/ 7332905 w 12641071"/>
              <a:gd name="connsiteY131" fmla="*/ 4903531 h 5795240"/>
              <a:gd name="connsiteX132" fmla="*/ 7320958 w 12641071"/>
              <a:gd name="connsiteY132" fmla="*/ 4870887 h 5795240"/>
              <a:gd name="connsiteX133" fmla="*/ 7322174 w 12641071"/>
              <a:gd name="connsiteY133" fmla="*/ 4872361 h 5795240"/>
              <a:gd name="connsiteX134" fmla="*/ 7362630 w 12641071"/>
              <a:gd name="connsiteY134" fmla="*/ 4938954 h 5795240"/>
              <a:gd name="connsiteX135" fmla="*/ 7380779 w 12641071"/>
              <a:gd name="connsiteY135" fmla="*/ 4976628 h 5795240"/>
              <a:gd name="connsiteX136" fmla="*/ 7391210 w 12641071"/>
              <a:gd name="connsiteY136" fmla="*/ 4977944 h 5795240"/>
              <a:gd name="connsiteX137" fmla="*/ 7380780 w 12641071"/>
              <a:gd name="connsiteY137" fmla="*/ 4976628 h 5795240"/>
              <a:gd name="connsiteX138" fmla="*/ 7362631 w 12641071"/>
              <a:gd name="connsiteY138" fmla="*/ 4938954 h 5795240"/>
              <a:gd name="connsiteX139" fmla="*/ 7322175 w 12641071"/>
              <a:gd name="connsiteY139" fmla="*/ 4872361 h 5795240"/>
              <a:gd name="connsiteX140" fmla="*/ 7320959 w 12641071"/>
              <a:gd name="connsiteY140" fmla="*/ 4870887 h 5795240"/>
              <a:gd name="connsiteX141" fmla="*/ 7283811 w 12641071"/>
              <a:gd name="connsiteY141" fmla="*/ 4769391 h 5795240"/>
              <a:gd name="connsiteX142" fmla="*/ 7272112 w 12641071"/>
              <a:gd name="connsiteY142" fmla="*/ 4718630 h 5795240"/>
              <a:gd name="connsiteX143" fmla="*/ 7272111 w 12641071"/>
              <a:gd name="connsiteY143" fmla="*/ 4718630 h 5795240"/>
              <a:gd name="connsiteX144" fmla="*/ 7283810 w 12641071"/>
              <a:gd name="connsiteY144" fmla="*/ 4769391 h 5795240"/>
              <a:gd name="connsiteX145" fmla="*/ 7320958 w 12641071"/>
              <a:gd name="connsiteY145" fmla="*/ 4870887 h 5795240"/>
              <a:gd name="connsiteX146" fmla="*/ 7223551 w 12641071"/>
              <a:gd name="connsiteY146" fmla="*/ 4752829 h 5795240"/>
              <a:gd name="connsiteX147" fmla="*/ 6652445 w 12641071"/>
              <a:gd name="connsiteY147" fmla="*/ 4516269 h 5795240"/>
              <a:gd name="connsiteX148" fmla="*/ 6200873 w 12641071"/>
              <a:gd name="connsiteY148" fmla="*/ 4654206 h 5795240"/>
              <a:gd name="connsiteX149" fmla="*/ 6088813 w 12641071"/>
              <a:gd name="connsiteY149" fmla="*/ 4746663 h 5795240"/>
              <a:gd name="connsiteX150" fmla="*/ 6043019 w 12641071"/>
              <a:gd name="connsiteY150" fmla="*/ 4807902 h 5795240"/>
              <a:gd name="connsiteX151" fmla="*/ 6043021 w 12641071"/>
              <a:gd name="connsiteY151" fmla="*/ 4807902 h 5795240"/>
              <a:gd name="connsiteX152" fmla="*/ 6023271 w 12641071"/>
              <a:gd name="connsiteY152" fmla="*/ 4834312 h 5795240"/>
              <a:gd name="connsiteX153" fmla="*/ 5970678 w 12641071"/>
              <a:gd name="connsiteY153" fmla="*/ 4892181 h 5795240"/>
              <a:gd name="connsiteX154" fmla="*/ 5982717 w 12641071"/>
              <a:gd name="connsiteY154" fmla="*/ 4872361 h 5795240"/>
              <a:gd name="connsiteX155" fmla="*/ 5970675 w 12641071"/>
              <a:gd name="connsiteY155" fmla="*/ 4892181 h 5795240"/>
              <a:gd name="connsiteX156" fmla="*/ 5935320 w 12641071"/>
              <a:gd name="connsiteY156" fmla="*/ 4931081 h 5795240"/>
              <a:gd name="connsiteX157" fmla="*/ 4971763 w 12641071"/>
              <a:gd name="connsiteY157" fmla="*/ 5330200 h 5795240"/>
              <a:gd name="connsiteX158" fmla="*/ 3716172 w 12641071"/>
              <a:gd name="connsiteY158" fmla="*/ 4497938 h 5795240"/>
              <a:gd name="connsiteX159" fmla="*/ 3710773 w 12641071"/>
              <a:gd name="connsiteY159" fmla="*/ 4483182 h 5795240"/>
              <a:gd name="connsiteX160" fmla="*/ 3710773 w 12641071"/>
              <a:gd name="connsiteY160" fmla="*/ 4483181 h 5795240"/>
              <a:gd name="connsiteX161" fmla="*/ 3674984 w 12641071"/>
              <a:gd name="connsiteY161" fmla="*/ 4385402 h 5795240"/>
              <a:gd name="connsiteX162" fmla="*/ 3670349 w 12641071"/>
              <a:gd name="connsiteY162" fmla="*/ 4372742 h 5795240"/>
              <a:gd name="connsiteX163" fmla="*/ 3659438 w 12641071"/>
              <a:gd name="connsiteY163" fmla="*/ 4330309 h 5795240"/>
              <a:gd name="connsiteX164" fmla="*/ 3672084 w 12641071"/>
              <a:gd name="connsiteY164" fmla="*/ 4353606 h 5795240"/>
              <a:gd name="connsiteX165" fmla="*/ 3659440 w 12641071"/>
              <a:gd name="connsiteY165" fmla="*/ 4330309 h 5795240"/>
              <a:gd name="connsiteX166" fmla="*/ 3613217 w 12641071"/>
              <a:gd name="connsiteY166" fmla="*/ 4245153 h 5795240"/>
              <a:gd name="connsiteX167" fmla="*/ 3083792 w 12641071"/>
              <a:gd name="connsiteY167" fmla="*/ 3963660 h 5795240"/>
              <a:gd name="connsiteX168" fmla="*/ 2835272 w 12641071"/>
              <a:gd name="connsiteY168" fmla="*/ 4013833 h 5795240"/>
              <a:gd name="connsiteX169" fmla="*/ 2820214 w 12641071"/>
              <a:gd name="connsiteY169" fmla="*/ 4022007 h 5795240"/>
              <a:gd name="connsiteX170" fmla="*/ 2820212 w 12641071"/>
              <a:gd name="connsiteY170" fmla="*/ 4022008 h 5795240"/>
              <a:gd name="connsiteX171" fmla="*/ 2820206 w 12641071"/>
              <a:gd name="connsiteY171" fmla="*/ 4022011 h 5795240"/>
              <a:gd name="connsiteX172" fmla="*/ 2813481 w 12641071"/>
              <a:gd name="connsiteY172" fmla="*/ 4027041 h 5795240"/>
              <a:gd name="connsiteX173" fmla="*/ 2762875 w 12641071"/>
              <a:gd name="connsiteY173" fmla="*/ 4057784 h 5795240"/>
              <a:gd name="connsiteX174" fmla="*/ 2762878 w 12641071"/>
              <a:gd name="connsiteY174" fmla="*/ 4057784 h 5795240"/>
              <a:gd name="connsiteX175" fmla="*/ 2694694 w 12641071"/>
              <a:gd name="connsiteY175" fmla="*/ 4099208 h 5795240"/>
              <a:gd name="connsiteX176" fmla="*/ 2726822 w 12641071"/>
              <a:gd name="connsiteY176" fmla="*/ 4072700 h 5795240"/>
              <a:gd name="connsiteX177" fmla="*/ 2757719 w 12641071"/>
              <a:gd name="connsiteY177" fmla="*/ 4055929 h 5795240"/>
              <a:gd name="connsiteX178" fmla="*/ 2757718 w 12641071"/>
              <a:gd name="connsiteY178" fmla="*/ 4055928 h 5795240"/>
              <a:gd name="connsiteX179" fmla="*/ 2726820 w 12641071"/>
              <a:gd name="connsiteY179" fmla="*/ 4072700 h 5795240"/>
              <a:gd name="connsiteX180" fmla="*/ 2694692 w 12641071"/>
              <a:gd name="connsiteY180" fmla="*/ 4099208 h 5795240"/>
              <a:gd name="connsiteX181" fmla="*/ 2664698 w 12641071"/>
              <a:gd name="connsiteY181" fmla="*/ 4117431 h 5795240"/>
              <a:gd name="connsiteX182" fmla="*/ 1804544 w 12641071"/>
              <a:gd name="connsiteY182" fmla="*/ 4335229 h 5795240"/>
              <a:gd name="connsiteX183" fmla="*/ 0 w 12641071"/>
              <a:gd name="connsiteY183" fmla="*/ 2530685 h 5795240"/>
              <a:gd name="connsiteX184" fmla="*/ 1804544 w 12641071"/>
              <a:gd name="connsiteY184" fmla="*/ 726143 h 5795240"/>
              <a:gd name="connsiteX185" fmla="*/ 3080549 w 12641071"/>
              <a:gd name="connsiteY185" fmla="*/ 1254682 h 5795240"/>
              <a:gd name="connsiteX186" fmla="*/ 3268676 w 12641071"/>
              <a:gd name="connsiteY186" fmla="*/ 1461167 h 5795240"/>
              <a:gd name="connsiteX187" fmla="*/ 3565826 w 12641071"/>
              <a:gd name="connsiteY187" fmla="*/ 1551935 h 5795240"/>
              <a:gd name="connsiteX188" fmla="*/ 4086504 w 12641071"/>
              <a:gd name="connsiteY188" fmla="*/ 1127574 h 5795240"/>
              <a:gd name="connsiteX189" fmla="*/ 4103078 w 12641071"/>
              <a:gd name="connsiteY189" fmla="*/ 1004204 h 5795240"/>
              <a:gd name="connsiteX190" fmla="*/ 5215874 w 12641071"/>
              <a:gd name="connsiteY19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34035 w 12641071"/>
              <a:gd name="connsiteY27" fmla="*/ 658746 h 5795240"/>
              <a:gd name="connsiteX28" fmla="*/ 6215965 w 12641071"/>
              <a:gd name="connsiteY28" fmla="*/ 619406 h 5795240"/>
              <a:gd name="connsiteX29" fmla="*/ 6143427 w 12641071"/>
              <a:gd name="connsiteY29" fmla="*/ 493200 h 5795240"/>
              <a:gd name="connsiteX30" fmla="*/ 6143408 w 12641071"/>
              <a:gd name="connsiteY30" fmla="*/ 493167 h 5795240"/>
              <a:gd name="connsiteX31" fmla="*/ 6105193 w 12641071"/>
              <a:gd name="connsiteY31" fmla="*/ 442067 h 5795240"/>
              <a:gd name="connsiteX32" fmla="*/ 6141460 w 12641071"/>
              <a:gd name="connsiteY32" fmla="*/ 475027 h 5795240"/>
              <a:gd name="connsiteX33" fmla="*/ 6788665 w 12641071"/>
              <a:gd name="connsiteY33" fmla="*/ 707369 h 5795240"/>
              <a:gd name="connsiteX34" fmla="*/ 7184710 w 12641071"/>
              <a:gd name="connsiteY34" fmla="*/ 627411 h 5795240"/>
              <a:gd name="connsiteX35" fmla="*/ 7264545 w 12641071"/>
              <a:gd name="connsiteY35" fmla="*/ 588952 h 5795240"/>
              <a:gd name="connsiteX36" fmla="*/ 7213686 w 12641071"/>
              <a:gd name="connsiteY36" fmla="*/ 626983 h 5795240"/>
              <a:gd name="connsiteX37" fmla="*/ 7128319 w 12641071"/>
              <a:gd name="connsiteY37" fmla="*/ 705504 h 5795240"/>
              <a:gd name="connsiteX38" fmla="*/ 7083110 w 12641071"/>
              <a:gd name="connsiteY38" fmla="*/ 757072 h 5795240"/>
              <a:gd name="connsiteX39" fmla="*/ 7083111 w 12641071"/>
              <a:gd name="connsiteY39" fmla="*/ 757072 h 5795240"/>
              <a:gd name="connsiteX40" fmla="*/ 7128319 w 12641071"/>
              <a:gd name="connsiteY40" fmla="*/ 705506 h 5795240"/>
              <a:gd name="connsiteX41" fmla="*/ 7213686 w 12641071"/>
              <a:gd name="connsiteY41" fmla="*/ 626984 h 5795240"/>
              <a:gd name="connsiteX42" fmla="*/ 7264545 w 12641071"/>
              <a:gd name="connsiteY42" fmla="*/ 588953 h 5795240"/>
              <a:gd name="connsiteX43" fmla="*/ 7273651 w 12641071"/>
              <a:gd name="connsiteY43" fmla="*/ 584566 h 5795240"/>
              <a:gd name="connsiteX44" fmla="*/ 7314851 w 12641071"/>
              <a:gd name="connsiteY44" fmla="*/ 559537 h 5795240"/>
              <a:gd name="connsiteX45" fmla="*/ 7354131 w 12641071"/>
              <a:gd name="connsiteY45" fmla="*/ 565467 h 5795240"/>
              <a:gd name="connsiteX46" fmla="*/ 7429608 w 12641071"/>
              <a:gd name="connsiteY46" fmla="*/ 586051 h 5795240"/>
              <a:gd name="connsiteX47" fmla="*/ 7429611 w 12641071"/>
              <a:gd name="connsiteY47" fmla="*/ 586050 h 5795240"/>
              <a:gd name="connsiteX48" fmla="*/ 7354132 w 12641071"/>
              <a:gd name="connsiteY48" fmla="*/ 565465 h 5795240"/>
              <a:gd name="connsiteX49" fmla="*/ 7314853 w 12641071"/>
              <a:gd name="connsiteY49" fmla="*/ 559536 h 5795240"/>
              <a:gd name="connsiteX50" fmla="*/ 7314851 w 12641071"/>
              <a:gd name="connsiteY50" fmla="*/ 559537 h 5795240"/>
              <a:gd name="connsiteX51" fmla="*/ 7314849 w 12641071"/>
              <a:gd name="connsiteY51" fmla="*/ 559537 h 5795240"/>
              <a:gd name="connsiteX52" fmla="*/ 7273651 w 12641071"/>
              <a:gd name="connsiteY52" fmla="*/ 584565 h 5795240"/>
              <a:gd name="connsiteX53" fmla="*/ 7264545 w 12641071"/>
              <a:gd name="connsiteY53" fmla="*/ 588952 h 5795240"/>
              <a:gd name="connsiteX54" fmla="*/ 7296407 w 12641071"/>
              <a:gd name="connsiteY54" fmla="*/ 565126 h 5795240"/>
              <a:gd name="connsiteX55" fmla="*/ 7307447 w 12641071"/>
              <a:gd name="connsiteY55" fmla="*/ 558419 h 5795240"/>
              <a:gd name="connsiteX56" fmla="*/ 7307450 w 12641071"/>
              <a:gd name="connsiteY56" fmla="*/ 558419 h 5795240"/>
              <a:gd name="connsiteX57" fmla="*/ 7385004 w 12641071"/>
              <a:gd name="connsiteY57" fmla="*/ 511303 h 5795240"/>
              <a:gd name="connsiteX58" fmla="*/ 7391626 w 12641071"/>
              <a:gd name="connsiteY58" fmla="*/ 508114 h 5795240"/>
              <a:gd name="connsiteX59" fmla="*/ 7391631 w 12641071"/>
              <a:gd name="connsiteY59" fmla="*/ 508110 h 5795240"/>
              <a:gd name="connsiteX60" fmla="*/ 7478934 w 12641071"/>
              <a:gd name="connsiteY60" fmla="*/ 466053 h 5795240"/>
              <a:gd name="connsiteX61" fmla="*/ 7897193 w 12641071"/>
              <a:gd name="connsiteY61" fmla="*/ 381611 h 5795240"/>
              <a:gd name="connsiteX62" fmla="*/ 8788216 w 12641071"/>
              <a:gd name="connsiteY62" fmla="*/ 855364 h 5795240"/>
              <a:gd name="connsiteX63" fmla="*/ 8832362 w 12641071"/>
              <a:gd name="connsiteY63" fmla="*/ 928030 h 5795240"/>
              <a:gd name="connsiteX64" fmla="*/ 8832362 w 12641071"/>
              <a:gd name="connsiteY64" fmla="*/ 928033 h 5795240"/>
              <a:gd name="connsiteX65" fmla="*/ 8842040 w 12641071"/>
              <a:gd name="connsiteY65" fmla="*/ 943961 h 5795240"/>
              <a:gd name="connsiteX66" fmla="*/ 8856144 w 12641071"/>
              <a:gd name="connsiteY66" fmla="*/ 973241 h 5795240"/>
              <a:gd name="connsiteX67" fmla="*/ 8856145 w 12641071"/>
              <a:gd name="connsiteY67" fmla="*/ 973241 h 5795240"/>
              <a:gd name="connsiteX68" fmla="*/ 8878117 w 12641071"/>
              <a:gd name="connsiteY68" fmla="*/ 1018851 h 5795240"/>
              <a:gd name="connsiteX69" fmla="*/ 8877719 w 12641071"/>
              <a:gd name="connsiteY69" fmla="*/ 1018369 h 5795240"/>
              <a:gd name="connsiteX70" fmla="*/ 8853250 w 12641071"/>
              <a:gd name="connsiteY70" fmla="*/ 973288 h 5795240"/>
              <a:gd name="connsiteX71" fmla="*/ 8853249 w 12641071"/>
              <a:gd name="connsiteY71" fmla="*/ 973288 h 5795240"/>
              <a:gd name="connsiteX72" fmla="*/ 8853248 w 12641071"/>
              <a:gd name="connsiteY72" fmla="*/ 973287 h 5795240"/>
              <a:gd name="connsiteX73" fmla="*/ 8849677 w 12641071"/>
              <a:gd name="connsiteY73" fmla="*/ 973341 h 5795240"/>
              <a:gd name="connsiteX74" fmla="*/ 8641543 w 12641071"/>
              <a:gd name="connsiteY74" fmla="*/ 916577 h 5795240"/>
              <a:gd name="connsiteX75" fmla="*/ 8641545 w 12641071"/>
              <a:gd name="connsiteY75" fmla="*/ 916580 h 5795240"/>
              <a:gd name="connsiteX76" fmla="*/ 8849676 w 12641071"/>
              <a:gd name="connsiteY76" fmla="*/ 973343 h 5795240"/>
              <a:gd name="connsiteX77" fmla="*/ 8853248 w 12641071"/>
              <a:gd name="connsiteY77" fmla="*/ 973288 h 5795240"/>
              <a:gd name="connsiteX78" fmla="*/ 8877719 w 12641071"/>
              <a:gd name="connsiteY78" fmla="*/ 1018371 h 5795240"/>
              <a:gd name="connsiteX79" fmla="*/ 8878116 w 12641071"/>
              <a:gd name="connsiteY79" fmla="*/ 1018851 h 5795240"/>
              <a:gd name="connsiteX80" fmla="*/ 8887288 w 12641071"/>
              <a:gd name="connsiteY80" fmla="*/ 1037892 h 5795240"/>
              <a:gd name="connsiteX81" fmla="*/ 8949899 w 12641071"/>
              <a:gd name="connsiteY81" fmla="*/ 1239592 h 5795240"/>
              <a:gd name="connsiteX82" fmla="*/ 8968437 w 12641071"/>
              <a:gd name="connsiteY82" fmla="*/ 1423482 h 5795240"/>
              <a:gd name="connsiteX83" fmla="*/ 8949899 w 12641071"/>
              <a:gd name="connsiteY83" fmla="*/ 1239591 h 5795240"/>
              <a:gd name="connsiteX84" fmla="*/ 8887288 w 12641071"/>
              <a:gd name="connsiteY84" fmla="*/ 1037890 h 5795240"/>
              <a:gd name="connsiteX85" fmla="*/ 8878116 w 12641071"/>
              <a:gd name="connsiteY85" fmla="*/ 1018851 h 5795240"/>
              <a:gd name="connsiteX86" fmla="*/ 8931285 w 12641071"/>
              <a:gd name="connsiteY86" fmla="*/ 1083292 h 5795240"/>
              <a:gd name="connsiteX87" fmla="*/ 9241478 w 12641071"/>
              <a:gd name="connsiteY87" fmla="*/ 1211778 h 5795240"/>
              <a:gd name="connsiteX88" fmla="*/ 9605238 w 12641071"/>
              <a:gd name="connsiteY88" fmla="*/ 1018369 h 5795240"/>
              <a:gd name="connsiteX89" fmla="*/ 9636247 w 12641071"/>
              <a:gd name="connsiteY89" fmla="*/ 961241 h 5795240"/>
              <a:gd name="connsiteX90" fmla="*/ 9641995 w 12641071"/>
              <a:gd name="connsiteY90" fmla="*/ 961152 h 5795240"/>
              <a:gd name="connsiteX91" fmla="*/ 9584939 w 12641071"/>
              <a:gd name="connsiteY91" fmla="*/ 1079594 h 5795240"/>
              <a:gd name="connsiteX92" fmla="*/ 9546257 w 12641071"/>
              <a:gd name="connsiteY92" fmla="*/ 1204206 h 5795240"/>
              <a:gd name="connsiteX93" fmla="*/ 9584939 w 12641071"/>
              <a:gd name="connsiteY93" fmla="*/ 1079596 h 5795240"/>
              <a:gd name="connsiteX94" fmla="*/ 9641995 w 12641071"/>
              <a:gd name="connsiteY94" fmla="*/ 961153 h 5795240"/>
              <a:gd name="connsiteX95" fmla="*/ 9653069 w 12641071"/>
              <a:gd name="connsiteY95" fmla="*/ 960983 h 5795240"/>
              <a:gd name="connsiteX96" fmla="*/ 9801564 w 12641071"/>
              <a:gd name="connsiteY96" fmla="*/ 1196828 h 5795240"/>
              <a:gd name="connsiteX97" fmla="*/ 9801566 w 12641071"/>
              <a:gd name="connsiteY97" fmla="*/ 1196828 h 5795240"/>
              <a:gd name="connsiteX98" fmla="*/ 9653070 w 12641071"/>
              <a:gd name="connsiteY98" fmla="*/ 960982 h 5795240"/>
              <a:gd name="connsiteX99" fmla="*/ 9641996 w 12641071"/>
              <a:gd name="connsiteY99" fmla="*/ 961152 h 5795240"/>
              <a:gd name="connsiteX100" fmla="*/ 9651917 w 12641071"/>
              <a:gd name="connsiteY100" fmla="*/ 940556 h 5795240"/>
              <a:gd name="connsiteX101" fmla="*/ 11050508 w 12641071"/>
              <a:gd name="connsiteY101" fmla="*/ 108150 h 5795240"/>
              <a:gd name="connsiteX102" fmla="*/ 12641071 w 12641071"/>
              <a:gd name="connsiteY102" fmla="*/ 1698711 h 5795240"/>
              <a:gd name="connsiteX103" fmla="*/ 11371062 w 12641071"/>
              <a:gd name="connsiteY103" fmla="*/ 3256960 h 5795240"/>
              <a:gd name="connsiteX104" fmla="*/ 11215953 w 12641071"/>
              <a:gd name="connsiteY104" fmla="*/ 3280632 h 5795240"/>
              <a:gd name="connsiteX105" fmla="*/ 11142318 w 12641071"/>
              <a:gd name="connsiteY105" fmla="*/ 3276914 h 5795240"/>
              <a:gd name="connsiteX106" fmla="*/ 11215952 w 12641071"/>
              <a:gd name="connsiteY106" fmla="*/ 3280632 h 5795240"/>
              <a:gd name="connsiteX107" fmla="*/ 11213133 w 12641071"/>
              <a:gd name="connsiteY107" fmla="*/ 3281062 h 5795240"/>
              <a:gd name="connsiteX108" fmla="*/ 11116921 w 12641071"/>
              <a:gd name="connsiteY108" fmla="*/ 3285921 h 5795240"/>
              <a:gd name="connsiteX109" fmla="*/ 11050507 w 12641071"/>
              <a:gd name="connsiteY109" fmla="*/ 3289274 h 5795240"/>
              <a:gd name="connsiteX110" fmla="*/ 11006292 w 12641071"/>
              <a:gd name="connsiteY110" fmla="*/ 3287041 h 5795240"/>
              <a:gd name="connsiteX111" fmla="*/ 10937101 w 12641071"/>
              <a:gd name="connsiteY111" fmla="*/ 3297601 h 5795240"/>
              <a:gd name="connsiteX112" fmla="*/ 10144740 w 12641071"/>
              <a:gd name="connsiteY112" fmla="*/ 4089962 h 5795240"/>
              <a:gd name="connsiteX113" fmla="*/ 10130374 w 12641071"/>
              <a:gd name="connsiteY113" fmla="*/ 4184101 h 5795240"/>
              <a:gd name="connsiteX114" fmla="*/ 10130375 w 12641071"/>
              <a:gd name="connsiteY114" fmla="*/ 4184103 h 5795240"/>
              <a:gd name="connsiteX115" fmla="*/ 10130656 w 12641071"/>
              <a:gd name="connsiteY115" fmla="*/ 4185950 h 5795240"/>
              <a:gd name="connsiteX116" fmla="*/ 10138194 w 12641071"/>
              <a:gd name="connsiteY116" fmla="*/ 4335228 h 5795240"/>
              <a:gd name="connsiteX117" fmla="*/ 10137710 w 12641071"/>
              <a:gd name="connsiteY117" fmla="*/ 4344822 h 5795240"/>
              <a:gd name="connsiteX118" fmla="*/ 10133555 w 12641071"/>
              <a:gd name="connsiteY118" fmla="*/ 4427096 h 5795240"/>
              <a:gd name="connsiteX119" fmla="*/ 10129312 w 12641071"/>
              <a:gd name="connsiteY119" fmla="*/ 4399289 h 5795240"/>
              <a:gd name="connsiteX120" fmla="*/ 10126797 w 12641071"/>
              <a:gd name="connsiteY120" fmla="*/ 4349498 h 5795240"/>
              <a:gd name="connsiteX121" fmla="*/ 10126796 w 12641071"/>
              <a:gd name="connsiteY121" fmla="*/ 4349498 h 5795240"/>
              <a:gd name="connsiteX122" fmla="*/ 10129311 w 12641071"/>
              <a:gd name="connsiteY122" fmla="*/ 4399289 h 5795240"/>
              <a:gd name="connsiteX123" fmla="*/ 10133554 w 12641071"/>
              <a:gd name="connsiteY123" fmla="*/ 4427096 h 5795240"/>
              <a:gd name="connsiteX124" fmla="*/ 10130656 w 12641071"/>
              <a:gd name="connsiteY124" fmla="*/ 4484506 h 5795240"/>
              <a:gd name="connsiteX125" fmla="*/ 8678182 w 12641071"/>
              <a:gd name="connsiteY125" fmla="*/ 5795240 h 5795240"/>
              <a:gd name="connsiteX126" fmla="*/ 7467518 w 12641071"/>
              <a:gd name="connsiteY126" fmla="*/ 5151535 h 5795240"/>
              <a:gd name="connsiteX127" fmla="*/ 7419945 w 12641071"/>
              <a:gd name="connsiteY127" fmla="*/ 5073228 h 5795240"/>
              <a:gd name="connsiteX128" fmla="*/ 7394386 w 12641071"/>
              <a:gd name="connsiteY128" fmla="*/ 5031156 h 5795240"/>
              <a:gd name="connsiteX129" fmla="*/ 7367299 w 12641071"/>
              <a:gd name="connsiteY129" fmla="*/ 4974928 h 5795240"/>
              <a:gd name="connsiteX130" fmla="*/ 7332905 w 12641071"/>
              <a:gd name="connsiteY130" fmla="*/ 4903531 h 5795240"/>
              <a:gd name="connsiteX131" fmla="*/ 7320958 w 12641071"/>
              <a:gd name="connsiteY131" fmla="*/ 4870887 h 5795240"/>
              <a:gd name="connsiteX132" fmla="*/ 7322174 w 12641071"/>
              <a:gd name="connsiteY132" fmla="*/ 4872361 h 5795240"/>
              <a:gd name="connsiteX133" fmla="*/ 7362630 w 12641071"/>
              <a:gd name="connsiteY133" fmla="*/ 4938954 h 5795240"/>
              <a:gd name="connsiteX134" fmla="*/ 7380779 w 12641071"/>
              <a:gd name="connsiteY134" fmla="*/ 4976628 h 5795240"/>
              <a:gd name="connsiteX135" fmla="*/ 7391210 w 12641071"/>
              <a:gd name="connsiteY135" fmla="*/ 4977944 h 5795240"/>
              <a:gd name="connsiteX136" fmla="*/ 7380780 w 12641071"/>
              <a:gd name="connsiteY136" fmla="*/ 4976628 h 5795240"/>
              <a:gd name="connsiteX137" fmla="*/ 7362631 w 12641071"/>
              <a:gd name="connsiteY137" fmla="*/ 4938954 h 5795240"/>
              <a:gd name="connsiteX138" fmla="*/ 7322175 w 12641071"/>
              <a:gd name="connsiteY138" fmla="*/ 4872361 h 5795240"/>
              <a:gd name="connsiteX139" fmla="*/ 7320959 w 12641071"/>
              <a:gd name="connsiteY139" fmla="*/ 4870887 h 5795240"/>
              <a:gd name="connsiteX140" fmla="*/ 7283811 w 12641071"/>
              <a:gd name="connsiteY140" fmla="*/ 4769391 h 5795240"/>
              <a:gd name="connsiteX141" fmla="*/ 7272112 w 12641071"/>
              <a:gd name="connsiteY141" fmla="*/ 4718630 h 5795240"/>
              <a:gd name="connsiteX142" fmla="*/ 7272111 w 12641071"/>
              <a:gd name="connsiteY142" fmla="*/ 4718630 h 5795240"/>
              <a:gd name="connsiteX143" fmla="*/ 7283810 w 12641071"/>
              <a:gd name="connsiteY143" fmla="*/ 4769391 h 5795240"/>
              <a:gd name="connsiteX144" fmla="*/ 7320958 w 12641071"/>
              <a:gd name="connsiteY144" fmla="*/ 4870887 h 5795240"/>
              <a:gd name="connsiteX145" fmla="*/ 7223551 w 12641071"/>
              <a:gd name="connsiteY145" fmla="*/ 4752829 h 5795240"/>
              <a:gd name="connsiteX146" fmla="*/ 6652445 w 12641071"/>
              <a:gd name="connsiteY146" fmla="*/ 4516269 h 5795240"/>
              <a:gd name="connsiteX147" fmla="*/ 6200873 w 12641071"/>
              <a:gd name="connsiteY147" fmla="*/ 4654206 h 5795240"/>
              <a:gd name="connsiteX148" fmla="*/ 6088813 w 12641071"/>
              <a:gd name="connsiteY148" fmla="*/ 4746663 h 5795240"/>
              <a:gd name="connsiteX149" fmla="*/ 6043019 w 12641071"/>
              <a:gd name="connsiteY149" fmla="*/ 4807902 h 5795240"/>
              <a:gd name="connsiteX150" fmla="*/ 6043021 w 12641071"/>
              <a:gd name="connsiteY150" fmla="*/ 4807902 h 5795240"/>
              <a:gd name="connsiteX151" fmla="*/ 6023271 w 12641071"/>
              <a:gd name="connsiteY151" fmla="*/ 4834312 h 5795240"/>
              <a:gd name="connsiteX152" fmla="*/ 5970678 w 12641071"/>
              <a:gd name="connsiteY152" fmla="*/ 4892181 h 5795240"/>
              <a:gd name="connsiteX153" fmla="*/ 5982717 w 12641071"/>
              <a:gd name="connsiteY153" fmla="*/ 4872361 h 5795240"/>
              <a:gd name="connsiteX154" fmla="*/ 5970675 w 12641071"/>
              <a:gd name="connsiteY154" fmla="*/ 4892181 h 5795240"/>
              <a:gd name="connsiteX155" fmla="*/ 5935320 w 12641071"/>
              <a:gd name="connsiteY155" fmla="*/ 4931081 h 5795240"/>
              <a:gd name="connsiteX156" fmla="*/ 4971763 w 12641071"/>
              <a:gd name="connsiteY156" fmla="*/ 5330200 h 5795240"/>
              <a:gd name="connsiteX157" fmla="*/ 3716172 w 12641071"/>
              <a:gd name="connsiteY157" fmla="*/ 4497938 h 5795240"/>
              <a:gd name="connsiteX158" fmla="*/ 3710773 w 12641071"/>
              <a:gd name="connsiteY158" fmla="*/ 4483182 h 5795240"/>
              <a:gd name="connsiteX159" fmla="*/ 3710773 w 12641071"/>
              <a:gd name="connsiteY159" fmla="*/ 4483181 h 5795240"/>
              <a:gd name="connsiteX160" fmla="*/ 3674984 w 12641071"/>
              <a:gd name="connsiteY160" fmla="*/ 4385402 h 5795240"/>
              <a:gd name="connsiteX161" fmla="*/ 3670349 w 12641071"/>
              <a:gd name="connsiteY161" fmla="*/ 4372742 h 5795240"/>
              <a:gd name="connsiteX162" fmla="*/ 3659438 w 12641071"/>
              <a:gd name="connsiteY162" fmla="*/ 4330309 h 5795240"/>
              <a:gd name="connsiteX163" fmla="*/ 3672084 w 12641071"/>
              <a:gd name="connsiteY163" fmla="*/ 4353606 h 5795240"/>
              <a:gd name="connsiteX164" fmla="*/ 3659440 w 12641071"/>
              <a:gd name="connsiteY164" fmla="*/ 4330309 h 5795240"/>
              <a:gd name="connsiteX165" fmla="*/ 3613217 w 12641071"/>
              <a:gd name="connsiteY165" fmla="*/ 4245153 h 5795240"/>
              <a:gd name="connsiteX166" fmla="*/ 3083792 w 12641071"/>
              <a:gd name="connsiteY166" fmla="*/ 3963660 h 5795240"/>
              <a:gd name="connsiteX167" fmla="*/ 2835272 w 12641071"/>
              <a:gd name="connsiteY167" fmla="*/ 4013833 h 5795240"/>
              <a:gd name="connsiteX168" fmla="*/ 2820214 w 12641071"/>
              <a:gd name="connsiteY168" fmla="*/ 4022007 h 5795240"/>
              <a:gd name="connsiteX169" fmla="*/ 2820212 w 12641071"/>
              <a:gd name="connsiteY169" fmla="*/ 4022008 h 5795240"/>
              <a:gd name="connsiteX170" fmla="*/ 2820206 w 12641071"/>
              <a:gd name="connsiteY170" fmla="*/ 4022011 h 5795240"/>
              <a:gd name="connsiteX171" fmla="*/ 2813481 w 12641071"/>
              <a:gd name="connsiteY171" fmla="*/ 4027041 h 5795240"/>
              <a:gd name="connsiteX172" fmla="*/ 2762875 w 12641071"/>
              <a:gd name="connsiteY172" fmla="*/ 4057784 h 5795240"/>
              <a:gd name="connsiteX173" fmla="*/ 2762878 w 12641071"/>
              <a:gd name="connsiteY173" fmla="*/ 4057784 h 5795240"/>
              <a:gd name="connsiteX174" fmla="*/ 2694694 w 12641071"/>
              <a:gd name="connsiteY174" fmla="*/ 4099208 h 5795240"/>
              <a:gd name="connsiteX175" fmla="*/ 2726822 w 12641071"/>
              <a:gd name="connsiteY175" fmla="*/ 4072700 h 5795240"/>
              <a:gd name="connsiteX176" fmla="*/ 2757719 w 12641071"/>
              <a:gd name="connsiteY176" fmla="*/ 4055929 h 5795240"/>
              <a:gd name="connsiteX177" fmla="*/ 2757718 w 12641071"/>
              <a:gd name="connsiteY177" fmla="*/ 4055928 h 5795240"/>
              <a:gd name="connsiteX178" fmla="*/ 2726820 w 12641071"/>
              <a:gd name="connsiteY178" fmla="*/ 4072700 h 5795240"/>
              <a:gd name="connsiteX179" fmla="*/ 2694692 w 12641071"/>
              <a:gd name="connsiteY179" fmla="*/ 4099208 h 5795240"/>
              <a:gd name="connsiteX180" fmla="*/ 2664698 w 12641071"/>
              <a:gd name="connsiteY180" fmla="*/ 4117431 h 5795240"/>
              <a:gd name="connsiteX181" fmla="*/ 1804544 w 12641071"/>
              <a:gd name="connsiteY181" fmla="*/ 4335229 h 5795240"/>
              <a:gd name="connsiteX182" fmla="*/ 0 w 12641071"/>
              <a:gd name="connsiteY182" fmla="*/ 2530685 h 5795240"/>
              <a:gd name="connsiteX183" fmla="*/ 1804544 w 12641071"/>
              <a:gd name="connsiteY183" fmla="*/ 726143 h 5795240"/>
              <a:gd name="connsiteX184" fmla="*/ 3080549 w 12641071"/>
              <a:gd name="connsiteY184" fmla="*/ 1254682 h 5795240"/>
              <a:gd name="connsiteX185" fmla="*/ 3268676 w 12641071"/>
              <a:gd name="connsiteY185" fmla="*/ 1461167 h 5795240"/>
              <a:gd name="connsiteX186" fmla="*/ 3565826 w 12641071"/>
              <a:gd name="connsiteY186" fmla="*/ 1551935 h 5795240"/>
              <a:gd name="connsiteX187" fmla="*/ 4086504 w 12641071"/>
              <a:gd name="connsiteY187" fmla="*/ 1127574 h 5795240"/>
              <a:gd name="connsiteX188" fmla="*/ 4103078 w 12641071"/>
              <a:gd name="connsiteY188" fmla="*/ 1004204 h 5795240"/>
              <a:gd name="connsiteX189" fmla="*/ 5215874 w 12641071"/>
              <a:gd name="connsiteY18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215965 w 12641071"/>
              <a:gd name="connsiteY27" fmla="*/ 619406 h 5795240"/>
              <a:gd name="connsiteX28" fmla="*/ 6143427 w 12641071"/>
              <a:gd name="connsiteY28" fmla="*/ 493200 h 5795240"/>
              <a:gd name="connsiteX29" fmla="*/ 6143408 w 12641071"/>
              <a:gd name="connsiteY29" fmla="*/ 493167 h 5795240"/>
              <a:gd name="connsiteX30" fmla="*/ 6105193 w 12641071"/>
              <a:gd name="connsiteY30" fmla="*/ 442067 h 5795240"/>
              <a:gd name="connsiteX31" fmla="*/ 6141460 w 12641071"/>
              <a:gd name="connsiteY31" fmla="*/ 475027 h 5795240"/>
              <a:gd name="connsiteX32" fmla="*/ 6788665 w 12641071"/>
              <a:gd name="connsiteY32" fmla="*/ 707369 h 5795240"/>
              <a:gd name="connsiteX33" fmla="*/ 7184710 w 12641071"/>
              <a:gd name="connsiteY33" fmla="*/ 627411 h 5795240"/>
              <a:gd name="connsiteX34" fmla="*/ 7264545 w 12641071"/>
              <a:gd name="connsiteY34" fmla="*/ 588952 h 5795240"/>
              <a:gd name="connsiteX35" fmla="*/ 7213686 w 12641071"/>
              <a:gd name="connsiteY35" fmla="*/ 626983 h 5795240"/>
              <a:gd name="connsiteX36" fmla="*/ 7128319 w 12641071"/>
              <a:gd name="connsiteY36" fmla="*/ 705504 h 5795240"/>
              <a:gd name="connsiteX37" fmla="*/ 7083110 w 12641071"/>
              <a:gd name="connsiteY37" fmla="*/ 757072 h 5795240"/>
              <a:gd name="connsiteX38" fmla="*/ 7083111 w 12641071"/>
              <a:gd name="connsiteY38" fmla="*/ 757072 h 5795240"/>
              <a:gd name="connsiteX39" fmla="*/ 7128319 w 12641071"/>
              <a:gd name="connsiteY39" fmla="*/ 705506 h 5795240"/>
              <a:gd name="connsiteX40" fmla="*/ 7213686 w 12641071"/>
              <a:gd name="connsiteY40" fmla="*/ 626984 h 5795240"/>
              <a:gd name="connsiteX41" fmla="*/ 7264545 w 12641071"/>
              <a:gd name="connsiteY41" fmla="*/ 588953 h 5795240"/>
              <a:gd name="connsiteX42" fmla="*/ 7273651 w 12641071"/>
              <a:gd name="connsiteY42" fmla="*/ 584566 h 5795240"/>
              <a:gd name="connsiteX43" fmla="*/ 7314851 w 12641071"/>
              <a:gd name="connsiteY43" fmla="*/ 559537 h 5795240"/>
              <a:gd name="connsiteX44" fmla="*/ 7354131 w 12641071"/>
              <a:gd name="connsiteY44" fmla="*/ 565467 h 5795240"/>
              <a:gd name="connsiteX45" fmla="*/ 7429608 w 12641071"/>
              <a:gd name="connsiteY45" fmla="*/ 586051 h 5795240"/>
              <a:gd name="connsiteX46" fmla="*/ 7429611 w 12641071"/>
              <a:gd name="connsiteY46" fmla="*/ 586050 h 5795240"/>
              <a:gd name="connsiteX47" fmla="*/ 7354132 w 12641071"/>
              <a:gd name="connsiteY47" fmla="*/ 565465 h 5795240"/>
              <a:gd name="connsiteX48" fmla="*/ 7314853 w 12641071"/>
              <a:gd name="connsiteY48" fmla="*/ 559536 h 5795240"/>
              <a:gd name="connsiteX49" fmla="*/ 7314851 w 12641071"/>
              <a:gd name="connsiteY49" fmla="*/ 559537 h 5795240"/>
              <a:gd name="connsiteX50" fmla="*/ 7314849 w 12641071"/>
              <a:gd name="connsiteY50" fmla="*/ 559537 h 5795240"/>
              <a:gd name="connsiteX51" fmla="*/ 7273651 w 12641071"/>
              <a:gd name="connsiteY51" fmla="*/ 584565 h 5795240"/>
              <a:gd name="connsiteX52" fmla="*/ 7264545 w 12641071"/>
              <a:gd name="connsiteY52" fmla="*/ 588952 h 5795240"/>
              <a:gd name="connsiteX53" fmla="*/ 7296407 w 12641071"/>
              <a:gd name="connsiteY53" fmla="*/ 565126 h 5795240"/>
              <a:gd name="connsiteX54" fmla="*/ 7307447 w 12641071"/>
              <a:gd name="connsiteY54" fmla="*/ 558419 h 5795240"/>
              <a:gd name="connsiteX55" fmla="*/ 7307450 w 12641071"/>
              <a:gd name="connsiteY55" fmla="*/ 558419 h 5795240"/>
              <a:gd name="connsiteX56" fmla="*/ 7385004 w 12641071"/>
              <a:gd name="connsiteY56" fmla="*/ 511303 h 5795240"/>
              <a:gd name="connsiteX57" fmla="*/ 7391626 w 12641071"/>
              <a:gd name="connsiteY57" fmla="*/ 508114 h 5795240"/>
              <a:gd name="connsiteX58" fmla="*/ 7391631 w 12641071"/>
              <a:gd name="connsiteY58" fmla="*/ 508110 h 5795240"/>
              <a:gd name="connsiteX59" fmla="*/ 7478934 w 12641071"/>
              <a:gd name="connsiteY59" fmla="*/ 466053 h 5795240"/>
              <a:gd name="connsiteX60" fmla="*/ 7897193 w 12641071"/>
              <a:gd name="connsiteY60" fmla="*/ 381611 h 5795240"/>
              <a:gd name="connsiteX61" fmla="*/ 8788216 w 12641071"/>
              <a:gd name="connsiteY61" fmla="*/ 855364 h 5795240"/>
              <a:gd name="connsiteX62" fmla="*/ 8832362 w 12641071"/>
              <a:gd name="connsiteY62" fmla="*/ 928030 h 5795240"/>
              <a:gd name="connsiteX63" fmla="*/ 8832362 w 12641071"/>
              <a:gd name="connsiteY63" fmla="*/ 928033 h 5795240"/>
              <a:gd name="connsiteX64" fmla="*/ 8842040 w 12641071"/>
              <a:gd name="connsiteY64" fmla="*/ 943961 h 5795240"/>
              <a:gd name="connsiteX65" fmla="*/ 8856144 w 12641071"/>
              <a:gd name="connsiteY65" fmla="*/ 973241 h 5795240"/>
              <a:gd name="connsiteX66" fmla="*/ 8856145 w 12641071"/>
              <a:gd name="connsiteY66" fmla="*/ 973241 h 5795240"/>
              <a:gd name="connsiteX67" fmla="*/ 8878117 w 12641071"/>
              <a:gd name="connsiteY67" fmla="*/ 1018851 h 5795240"/>
              <a:gd name="connsiteX68" fmla="*/ 8877719 w 12641071"/>
              <a:gd name="connsiteY68" fmla="*/ 1018369 h 5795240"/>
              <a:gd name="connsiteX69" fmla="*/ 8853250 w 12641071"/>
              <a:gd name="connsiteY69" fmla="*/ 973288 h 5795240"/>
              <a:gd name="connsiteX70" fmla="*/ 8853249 w 12641071"/>
              <a:gd name="connsiteY70" fmla="*/ 973288 h 5795240"/>
              <a:gd name="connsiteX71" fmla="*/ 8853248 w 12641071"/>
              <a:gd name="connsiteY71" fmla="*/ 973287 h 5795240"/>
              <a:gd name="connsiteX72" fmla="*/ 8849677 w 12641071"/>
              <a:gd name="connsiteY72" fmla="*/ 973341 h 5795240"/>
              <a:gd name="connsiteX73" fmla="*/ 8641543 w 12641071"/>
              <a:gd name="connsiteY73" fmla="*/ 916577 h 5795240"/>
              <a:gd name="connsiteX74" fmla="*/ 8641545 w 12641071"/>
              <a:gd name="connsiteY74" fmla="*/ 916580 h 5795240"/>
              <a:gd name="connsiteX75" fmla="*/ 8849676 w 12641071"/>
              <a:gd name="connsiteY75" fmla="*/ 973343 h 5795240"/>
              <a:gd name="connsiteX76" fmla="*/ 8853248 w 12641071"/>
              <a:gd name="connsiteY76" fmla="*/ 973288 h 5795240"/>
              <a:gd name="connsiteX77" fmla="*/ 8877719 w 12641071"/>
              <a:gd name="connsiteY77" fmla="*/ 1018371 h 5795240"/>
              <a:gd name="connsiteX78" fmla="*/ 8878116 w 12641071"/>
              <a:gd name="connsiteY78" fmla="*/ 1018851 h 5795240"/>
              <a:gd name="connsiteX79" fmla="*/ 8887288 w 12641071"/>
              <a:gd name="connsiteY79" fmla="*/ 1037892 h 5795240"/>
              <a:gd name="connsiteX80" fmla="*/ 8949899 w 12641071"/>
              <a:gd name="connsiteY80" fmla="*/ 1239592 h 5795240"/>
              <a:gd name="connsiteX81" fmla="*/ 8968437 w 12641071"/>
              <a:gd name="connsiteY81" fmla="*/ 1423482 h 5795240"/>
              <a:gd name="connsiteX82" fmla="*/ 8949899 w 12641071"/>
              <a:gd name="connsiteY82" fmla="*/ 1239591 h 5795240"/>
              <a:gd name="connsiteX83" fmla="*/ 8887288 w 12641071"/>
              <a:gd name="connsiteY83" fmla="*/ 1037890 h 5795240"/>
              <a:gd name="connsiteX84" fmla="*/ 8878116 w 12641071"/>
              <a:gd name="connsiteY84" fmla="*/ 1018851 h 5795240"/>
              <a:gd name="connsiteX85" fmla="*/ 8931285 w 12641071"/>
              <a:gd name="connsiteY85" fmla="*/ 1083292 h 5795240"/>
              <a:gd name="connsiteX86" fmla="*/ 9241478 w 12641071"/>
              <a:gd name="connsiteY86" fmla="*/ 1211778 h 5795240"/>
              <a:gd name="connsiteX87" fmla="*/ 9605238 w 12641071"/>
              <a:gd name="connsiteY87" fmla="*/ 1018369 h 5795240"/>
              <a:gd name="connsiteX88" fmla="*/ 9636247 w 12641071"/>
              <a:gd name="connsiteY88" fmla="*/ 961241 h 5795240"/>
              <a:gd name="connsiteX89" fmla="*/ 9641995 w 12641071"/>
              <a:gd name="connsiteY89" fmla="*/ 961152 h 5795240"/>
              <a:gd name="connsiteX90" fmla="*/ 9584939 w 12641071"/>
              <a:gd name="connsiteY90" fmla="*/ 1079594 h 5795240"/>
              <a:gd name="connsiteX91" fmla="*/ 9546257 w 12641071"/>
              <a:gd name="connsiteY91" fmla="*/ 1204206 h 5795240"/>
              <a:gd name="connsiteX92" fmla="*/ 9584939 w 12641071"/>
              <a:gd name="connsiteY92" fmla="*/ 1079596 h 5795240"/>
              <a:gd name="connsiteX93" fmla="*/ 9641995 w 12641071"/>
              <a:gd name="connsiteY93" fmla="*/ 961153 h 5795240"/>
              <a:gd name="connsiteX94" fmla="*/ 9653069 w 12641071"/>
              <a:gd name="connsiteY94" fmla="*/ 960983 h 5795240"/>
              <a:gd name="connsiteX95" fmla="*/ 9801564 w 12641071"/>
              <a:gd name="connsiteY95" fmla="*/ 1196828 h 5795240"/>
              <a:gd name="connsiteX96" fmla="*/ 9801566 w 12641071"/>
              <a:gd name="connsiteY96" fmla="*/ 1196828 h 5795240"/>
              <a:gd name="connsiteX97" fmla="*/ 9653070 w 12641071"/>
              <a:gd name="connsiteY97" fmla="*/ 960982 h 5795240"/>
              <a:gd name="connsiteX98" fmla="*/ 9641996 w 12641071"/>
              <a:gd name="connsiteY98" fmla="*/ 961152 h 5795240"/>
              <a:gd name="connsiteX99" fmla="*/ 9651917 w 12641071"/>
              <a:gd name="connsiteY99" fmla="*/ 940556 h 5795240"/>
              <a:gd name="connsiteX100" fmla="*/ 11050508 w 12641071"/>
              <a:gd name="connsiteY100" fmla="*/ 108150 h 5795240"/>
              <a:gd name="connsiteX101" fmla="*/ 12641071 w 12641071"/>
              <a:gd name="connsiteY101" fmla="*/ 1698711 h 5795240"/>
              <a:gd name="connsiteX102" fmla="*/ 11371062 w 12641071"/>
              <a:gd name="connsiteY102" fmla="*/ 3256960 h 5795240"/>
              <a:gd name="connsiteX103" fmla="*/ 11215953 w 12641071"/>
              <a:gd name="connsiteY103" fmla="*/ 3280632 h 5795240"/>
              <a:gd name="connsiteX104" fmla="*/ 11142318 w 12641071"/>
              <a:gd name="connsiteY104" fmla="*/ 3276914 h 5795240"/>
              <a:gd name="connsiteX105" fmla="*/ 11215952 w 12641071"/>
              <a:gd name="connsiteY105" fmla="*/ 3280632 h 5795240"/>
              <a:gd name="connsiteX106" fmla="*/ 11213133 w 12641071"/>
              <a:gd name="connsiteY106" fmla="*/ 3281062 h 5795240"/>
              <a:gd name="connsiteX107" fmla="*/ 11116921 w 12641071"/>
              <a:gd name="connsiteY107" fmla="*/ 3285921 h 5795240"/>
              <a:gd name="connsiteX108" fmla="*/ 11050507 w 12641071"/>
              <a:gd name="connsiteY108" fmla="*/ 3289274 h 5795240"/>
              <a:gd name="connsiteX109" fmla="*/ 11006292 w 12641071"/>
              <a:gd name="connsiteY109" fmla="*/ 3287041 h 5795240"/>
              <a:gd name="connsiteX110" fmla="*/ 10937101 w 12641071"/>
              <a:gd name="connsiteY110" fmla="*/ 3297601 h 5795240"/>
              <a:gd name="connsiteX111" fmla="*/ 10144740 w 12641071"/>
              <a:gd name="connsiteY111" fmla="*/ 4089962 h 5795240"/>
              <a:gd name="connsiteX112" fmla="*/ 10130374 w 12641071"/>
              <a:gd name="connsiteY112" fmla="*/ 4184101 h 5795240"/>
              <a:gd name="connsiteX113" fmla="*/ 10130375 w 12641071"/>
              <a:gd name="connsiteY113" fmla="*/ 4184103 h 5795240"/>
              <a:gd name="connsiteX114" fmla="*/ 10130656 w 12641071"/>
              <a:gd name="connsiteY114" fmla="*/ 4185950 h 5795240"/>
              <a:gd name="connsiteX115" fmla="*/ 10138194 w 12641071"/>
              <a:gd name="connsiteY115" fmla="*/ 4335228 h 5795240"/>
              <a:gd name="connsiteX116" fmla="*/ 10137710 w 12641071"/>
              <a:gd name="connsiteY116" fmla="*/ 4344822 h 5795240"/>
              <a:gd name="connsiteX117" fmla="*/ 10133555 w 12641071"/>
              <a:gd name="connsiteY117" fmla="*/ 4427096 h 5795240"/>
              <a:gd name="connsiteX118" fmla="*/ 10129312 w 12641071"/>
              <a:gd name="connsiteY118" fmla="*/ 4399289 h 5795240"/>
              <a:gd name="connsiteX119" fmla="*/ 10126797 w 12641071"/>
              <a:gd name="connsiteY119" fmla="*/ 4349498 h 5795240"/>
              <a:gd name="connsiteX120" fmla="*/ 10126796 w 12641071"/>
              <a:gd name="connsiteY120" fmla="*/ 4349498 h 5795240"/>
              <a:gd name="connsiteX121" fmla="*/ 10129311 w 12641071"/>
              <a:gd name="connsiteY121" fmla="*/ 4399289 h 5795240"/>
              <a:gd name="connsiteX122" fmla="*/ 10133554 w 12641071"/>
              <a:gd name="connsiteY122" fmla="*/ 4427096 h 5795240"/>
              <a:gd name="connsiteX123" fmla="*/ 10130656 w 12641071"/>
              <a:gd name="connsiteY123" fmla="*/ 4484506 h 5795240"/>
              <a:gd name="connsiteX124" fmla="*/ 8678182 w 12641071"/>
              <a:gd name="connsiteY124" fmla="*/ 5795240 h 5795240"/>
              <a:gd name="connsiteX125" fmla="*/ 7467518 w 12641071"/>
              <a:gd name="connsiteY125" fmla="*/ 5151535 h 5795240"/>
              <a:gd name="connsiteX126" fmla="*/ 7419945 w 12641071"/>
              <a:gd name="connsiteY126" fmla="*/ 5073228 h 5795240"/>
              <a:gd name="connsiteX127" fmla="*/ 7394386 w 12641071"/>
              <a:gd name="connsiteY127" fmla="*/ 5031156 h 5795240"/>
              <a:gd name="connsiteX128" fmla="*/ 7367299 w 12641071"/>
              <a:gd name="connsiteY128" fmla="*/ 4974928 h 5795240"/>
              <a:gd name="connsiteX129" fmla="*/ 7332905 w 12641071"/>
              <a:gd name="connsiteY129" fmla="*/ 4903531 h 5795240"/>
              <a:gd name="connsiteX130" fmla="*/ 7320958 w 12641071"/>
              <a:gd name="connsiteY130" fmla="*/ 4870887 h 5795240"/>
              <a:gd name="connsiteX131" fmla="*/ 7322174 w 12641071"/>
              <a:gd name="connsiteY131" fmla="*/ 4872361 h 5795240"/>
              <a:gd name="connsiteX132" fmla="*/ 7362630 w 12641071"/>
              <a:gd name="connsiteY132" fmla="*/ 4938954 h 5795240"/>
              <a:gd name="connsiteX133" fmla="*/ 7380779 w 12641071"/>
              <a:gd name="connsiteY133" fmla="*/ 4976628 h 5795240"/>
              <a:gd name="connsiteX134" fmla="*/ 7391210 w 12641071"/>
              <a:gd name="connsiteY134" fmla="*/ 4977944 h 5795240"/>
              <a:gd name="connsiteX135" fmla="*/ 7380780 w 12641071"/>
              <a:gd name="connsiteY135" fmla="*/ 4976628 h 5795240"/>
              <a:gd name="connsiteX136" fmla="*/ 7362631 w 12641071"/>
              <a:gd name="connsiteY136" fmla="*/ 4938954 h 5795240"/>
              <a:gd name="connsiteX137" fmla="*/ 7322175 w 12641071"/>
              <a:gd name="connsiteY137" fmla="*/ 4872361 h 5795240"/>
              <a:gd name="connsiteX138" fmla="*/ 7320959 w 12641071"/>
              <a:gd name="connsiteY138" fmla="*/ 4870887 h 5795240"/>
              <a:gd name="connsiteX139" fmla="*/ 7283811 w 12641071"/>
              <a:gd name="connsiteY139" fmla="*/ 4769391 h 5795240"/>
              <a:gd name="connsiteX140" fmla="*/ 7272112 w 12641071"/>
              <a:gd name="connsiteY140" fmla="*/ 4718630 h 5795240"/>
              <a:gd name="connsiteX141" fmla="*/ 7272111 w 12641071"/>
              <a:gd name="connsiteY141" fmla="*/ 4718630 h 5795240"/>
              <a:gd name="connsiteX142" fmla="*/ 7283810 w 12641071"/>
              <a:gd name="connsiteY142" fmla="*/ 4769391 h 5795240"/>
              <a:gd name="connsiteX143" fmla="*/ 7320958 w 12641071"/>
              <a:gd name="connsiteY143" fmla="*/ 4870887 h 5795240"/>
              <a:gd name="connsiteX144" fmla="*/ 7223551 w 12641071"/>
              <a:gd name="connsiteY144" fmla="*/ 4752829 h 5795240"/>
              <a:gd name="connsiteX145" fmla="*/ 6652445 w 12641071"/>
              <a:gd name="connsiteY145" fmla="*/ 4516269 h 5795240"/>
              <a:gd name="connsiteX146" fmla="*/ 6200873 w 12641071"/>
              <a:gd name="connsiteY146" fmla="*/ 4654206 h 5795240"/>
              <a:gd name="connsiteX147" fmla="*/ 6088813 w 12641071"/>
              <a:gd name="connsiteY147" fmla="*/ 4746663 h 5795240"/>
              <a:gd name="connsiteX148" fmla="*/ 6043019 w 12641071"/>
              <a:gd name="connsiteY148" fmla="*/ 4807902 h 5795240"/>
              <a:gd name="connsiteX149" fmla="*/ 6043021 w 12641071"/>
              <a:gd name="connsiteY149" fmla="*/ 4807902 h 5795240"/>
              <a:gd name="connsiteX150" fmla="*/ 6023271 w 12641071"/>
              <a:gd name="connsiteY150" fmla="*/ 4834312 h 5795240"/>
              <a:gd name="connsiteX151" fmla="*/ 5970678 w 12641071"/>
              <a:gd name="connsiteY151" fmla="*/ 4892181 h 5795240"/>
              <a:gd name="connsiteX152" fmla="*/ 5982717 w 12641071"/>
              <a:gd name="connsiteY152" fmla="*/ 4872361 h 5795240"/>
              <a:gd name="connsiteX153" fmla="*/ 5970675 w 12641071"/>
              <a:gd name="connsiteY153" fmla="*/ 4892181 h 5795240"/>
              <a:gd name="connsiteX154" fmla="*/ 5935320 w 12641071"/>
              <a:gd name="connsiteY154" fmla="*/ 4931081 h 5795240"/>
              <a:gd name="connsiteX155" fmla="*/ 4971763 w 12641071"/>
              <a:gd name="connsiteY155" fmla="*/ 5330200 h 5795240"/>
              <a:gd name="connsiteX156" fmla="*/ 3716172 w 12641071"/>
              <a:gd name="connsiteY156" fmla="*/ 4497938 h 5795240"/>
              <a:gd name="connsiteX157" fmla="*/ 3710773 w 12641071"/>
              <a:gd name="connsiteY157" fmla="*/ 4483182 h 5795240"/>
              <a:gd name="connsiteX158" fmla="*/ 3710773 w 12641071"/>
              <a:gd name="connsiteY158" fmla="*/ 4483181 h 5795240"/>
              <a:gd name="connsiteX159" fmla="*/ 3674984 w 12641071"/>
              <a:gd name="connsiteY159" fmla="*/ 4385402 h 5795240"/>
              <a:gd name="connsiteX160" fmla="*/ 3670349 w 12641071"/>
              <a:gd name="connsiteY160" fmla="*/ 4372742 h 5795240"/>
              <a:gd name="connsiteX161" fmla="*/ 3659438 w 12641071"/>
              <a:gd name="connsiteY161" fmla="*/ 4330309 h 5795240"/>
              <a:gd name="connsiteX162" fmla="*/ 3672084 w 12641071"/>
              <a:gd name="connsiteY162" fmla="*/ 4353606 h 5795240"/>
              <a:gd name="connsiteX163" fmla="*/ 3659440 w 12641071"/>
              <a:gd name="connsiteY163" fmla="*/ 4330309 h 5795240"/>
              <a:gd name="connsiteX164" fmla="*/ 3613217 w 12641071"/>
              <a:gd name="connsiteY164" fmla="*/ 4245153 h 5795240"/>
              <a:gd name="connsiteX165" fmla="*/ 3083792 w 12641071"/>
              <a:gd name="connsiteY165" fmla="*/ 3963660 h 5795240"/>
              <a:gd name="connsiteX166" fmla="*/ 2835272 w 12641071"/>
              <a:gd name="connsiteY166" fmla="*/ 4013833 h 5795240"/>
              <a:gd name="connsiteX167" fmla="*/ 2820214 w 12641071"/>
              <a:gd name="connsiteY167" fmla="*/ 4022007 h 5795240"/>
              <a:gd name="connsiteX168" fmla="*/ 2820212 w 12641071"/>
              <a:gd name="connsiteY168" fmla="*/ 4022008 h 5795240"/>
              <a:gd name="connsiteX169" fmla="*/ 2820206 w 12641071"/>
              <a:gd name="connsiteY169" fmla="*/ 4022011 h 5795240"/>
              <a:gd name="connsiteX170" fmla="*/ 2813481 w 12641071"/>
              <a:gd name="connsiteY170" fmla="*/ 4027041 h 5795240"/>
              <a:gd name="connsiteX171" fmla="*/ 2762875 w 12641071"/>
              <a:gd name="connsiteY171" fmla="*/ 4057784 h 5795240"/>
              <a:gd name="connsiteX172" fmla="*/ 2762878 w 12641071"/>
              <a:gd name="connsiteY172" fmla="*/ 4057784 h 5795240"/>
              <a:gd name="connsiteX173" fmla="*/ 2694694 w 12641071"/>
              <a:gd name="connsiteY173" fmla="*/ 4099208 h 5795240"/>
              <a:gd name="connsiteX174" fmla="*/ 2726822 w 12641071"/>
              <a:gd name="connsiteY174" fmla="*/ 4072700 h 5795240"/>
              <a:gd name="connsiteX175" fmla="*/ 2757719 w 12641071"/>
              <a:gd name="connsiteY175" fmla="*/ 4055929 h 5795240"/>
              <a:gd name="connsiteX176" fmla="*/ 2757718 w 12641071"/>
              <a:gd name="connsiteY176" fmla="*/ 4055928 h 5795240"/>
              <a:gd name="connsiteX177" fmla="*/ 2726820 w 12641071"/>
              <a:gd name="connsiteY177" fmla="*/ 4072700 h 5795240"/>
              <a:gd name="connsiteX178" fmla="*/ 2694692 w 12641071"/>
              <a:gd name="connsiteY178" fmla="*/ 4099208 h 5795240"/>
              <a:gd name="connsiteX179" fmla="*/ 2664698 w 12641071"/>
              <a:gd name="connsiteY179" fmla="*/ 4117431 h 5795240"/>
              <a:gd name="connsiteX180" fmla="*/ 1804544 w 12641071"/>
              <a:gd name="connsiteY180" fmla="*/ 4335229 h 5795240"/>
              <a:gd name="connsiteX181" fmla="*/ 0 w 12641071"/>
              <a:gd name="connsiteY181" fmla="*/ 2530685 h 5795240"/>
              <a:gd name="connsiteX182" fmla="*/ 1804544 w 12641071"/>
              <a:gd name="connsiteY182" fmla="*/ 726143 h 5795240"/>
              <a:gd name="connsiteX183" fmla="*/ 3080549 w 12641071"/>
              <a:gd name="connsiteY183" fmla="*/ 1254682 h 5795240"/>
              <a:gd name="connsiteX184" fmla="*/ 3268676 w 12641071"/>
              <a:gd name="connsiteY184" fmla="*/ 1461167 h 5795240"/>
              <a:gd name="connsiteX185" fmla="*/ 3565826 w 12641071"/>
              <a:gd name="connsiteY185" fmla="*/ 1551935 h 5795240"/>
              <a:gd name="connsiteX186" fmla="*/ 4086504 w 12641071"/>
              <a:gd name="connsiteY186" fmla="*/ 1127574 h 5795240"/>
              <a:gd name="connsiteX187" fmla="*/ 4103078 w 12641071"/>
              <a:gd name="connsiteY187" fmla="*/ 1004204 h 5795240"/>
              <a:gd name="connsiteX188" fmla="*/ 5215874 w 12641071"/>
              <a:gd name="connsiteY18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215965 w 12641071"/>
              <a:gd name="connsiteY26" fmla="*/ 619406 h 5795240"/>
              <a:gd name="connsiteX27" fmla="*/ 6143427 w 12641071"/>
              <a:gd name="connsiteY27" fmla="*/ 493200 h 5795240"/>
              <a:gd name="connsiteX28" fmla="*/ 6143408 w 12641071"/>
              <a:gd name="connsiteY28" fmla="*/ 493167 h 5795240"/>
              <a:gd name="connsiteX29" fmla="*/ 6105193 w 12641071"/>
              <a:gd name="connsiteY29" fmla="*/ 442067 h 5795240"/>
              <a:gd name="connsiteX30" fmla="*/ 6141460 w 12641071"/>
              <a:gd name="connsiteY30" fmla="*/ 475027 h 5795240"/>
              <a:gd name="connsiteX31" fmla="*/ 6788665 w 12641071"/>
              <a:gd name="connsiteY31" fmla="*/ 707369 h 5795240"/>
              <a:gd name="connsiteX32" fmla="*/ 7184710 w 12641071"/>
              <a:gd name="connsiteY32" fmla="*/ 627411 h 5795240"/>
              <a:gd name="connsiteX33" fmla="*/ 7264545 w 12641071"/>
              <a:gd name="connsiteY33" fmla="*/ 588952 h 5795240"/>
              <a:gd name="connsiteX34" fmla="*/ 7213686 w 12641071"/>
              <a:gd name="connsiteY34" fmla="*/ 626983 h 5795240"/>
              <a:gd name="connsiteX35" fmla="*/ 7128319 w 12641071"/>
              <a:gd name="connsiteY35" fmla="*/ 705504 h 5795240"/>
              <a:gd name="connsiteX36" fmla="*/ 7083110 w 12641071"/>
              <a:gd name="connsiteY36" fmla="*/ 757072 h 5795240"/>
              <a:gd name="connsiteX37" fmla="*/ 7083111 w 12641071"/>
              <a:gd name="connsiteY37" fmla="*/ 757072 h 5795240"/>
              <a:gd name="connsiteX38" fmla="*/ 7128319 w 12641071"/>
              <a:gd name="connsiteY38" fmla="*/ 705506 h 5795240"/>
              <a:gd name="connsiteX39" fmla="*/ 7213686 w 12641071"/>
              <a:gd name="connsiteY39" fmla="*/ 626984 h 5795240"/>
              <a:gd name="connsiteX40" fmla="*/ 7264545 w 12641071"/>
              <a:gd name="connsiteY40" fmla="*/ 588953 h 5795240"/>
              <a:gd name="connsiteX41" fmla="*/ 7273651 w 12641071"/>
              <a:gd name="connsiteY41" fmla="*/ 584566 h 5795240"/>
              <a:gd name="connsiteX42" fmla="*/ 7314851 w 12641071"/>
              <a:gd name="connsiteY42" fmla="*/ 559537 h 5795240"/>
              <a:gd name="connsiteX43" fmla="*/ 7354131 w 12641071"/>
              <a:gd name="connsiteY43" fmla="*/ 565467 h 5795240"/>
              <a:gd name="connsiteX44" fmla="*/ 7429608 w 12641071"/>
              <a:gd name="connsiteY44" fmla="*/ 586051 h 5795240"/>
              <a:gd name="connsiteX45" fmla="*/ 7429611 w 12641071"/>
              <a:gd name="connsiteY45" fmla="*/ 586050 h 5795240"/>
              <a:gd name="connsiteX46" fmla="*/ 7354132 w 12641071"/>
              <a:gd name="connsiteY46" fmla="*/ 565465 h 5795240"/>
              <a:gd name="connsiteX47" fmla="*/ 7314853 w 12641071"/>
              <a:gd name="connsiteY47" fmla="*/ 559536 h 5795240"/>
              <a:gd name="connsiteX48" fmla="*/ 7314851 w 12641071"/>
              <a:gd name="connsiteY48" fmla="*/ 559537 h 5795240"/>
              <a:gd name="connsiteX49" fmla="*/ 7314849 w 12641071"/>
              <a:gd name="connsiteY49" fmla="*/ 559537 h 5795240"/>
              <a:gd name="connsiteX50" fmla="*/ 7273651 w 12641071"/>
              <a:gd name="connsiteY50" fmla="*/ 584565 h 5795240"/>
              <a:gd name="connsiteX51" fmla="*/ 7264545 w 12641071"/>
              <a:gd name="connsiteY51" fmla="*/ 588952 h 5795240"/>
              <a:gd name="connsiteX52" fmla="*/ 7296407 w 12641071"/>
              <a:gd name="connsiteY52" fmla="*/ 565126 h 5795240"/>
              <a:gd name="connsiteX53" fmla="*/ 7307447 w 12641071"/>
              <a:gd name="connsiteY53" fmla="*/ 558419 h 5795240"/>
              <a:gd name="connsiteX54" fmla="*/ 7307450 w 12641071"/>
              <a:gd name="connsiteY54" fmla="*/ 558419 h 5795240"/>
              <a:gd name="connsiteX55" fmla="*/ 7385004 w 12641071"/>
              <a:gd name="connsiteY55" fmla="*/ 511303 h 5795240"/>
              <a:gd name="connsiteX56" fmla="*/ 7391626 w 12641071"/>
              <a:gd name="connsiteY56" fmla="*/ 508114 h 5795240"/>
              <a:gd name="connsiteX57" fmla="*/ 7391631 w 12641071"/>
              <a:gd name="connsiteY57" fmla="*/ 508110 h 5795240"/>
              <a:gd name="connsiteX58" fmla="*/ 7478934 w 12641071"/>
              <a:gd name="connsiteY58" fmla="*/ 466053 h 5795240"/>
              <a:gd name="connsiteX59" fmla="*/ 7897193 w 12641071"/>
              <a:gd name="connsiteY59" fmla="*/ 381611 h 5795240"/>
              <a:gd name="connsiteX60" fmla="*/ 8788216 w 12641071"/>
              <a:gd name="connsiteY60" fmla="*/ 855364 h 5795240"/>
              <a:gd name="connsiteX61" fmla="*/ 8832362 w 12641071"/>
              <a:gd name="connsiteY61" fmla="*/ 928030 h 5795240"/>
              <a:gd name="connsiteX62" fmla="*/ 8832362 w 12641071"/>
              <a:gd name="connsiteY62" fmla="*/ 928033 h 5795240"/>
              <a:gd name="connsiteX63" fmla="*/ 8842040 w 12641071"/>
              <a:gd name="connsiteY63" fmla="*/ 943961 h 5795240"/>
              <a:gd name="connsiteX64" fmla="*/ 8856144 w 12641071"/>
              <a:gd name="connsiteY64" fmla="*/ 973241 h 5795240"/>
              <a:gd name="connsiteX65" fmla="*/ 8856145 w 12641071"/>
              <a:gd name="connsiteY65" fmla="*/ 973241 h 5795240"/>
              <a:gd name="connsiteX66" fmla="*/ 8878117 w 12641071"/>
              <a:gd name="connsiteY66" fmla="*/ 1018851 h 5795240"/>
              <a:gd name="connsiteX67" fmla="*/ 8877719 w 12641071"/>
              <a:gd name="connsiteY67" fmla="*/ 1018369 h 5795240"/>
              <a:gd name="connsiteX68" fmla="*/ 8853250 w 12641071"/>
              <a:gd name="connsiteY68" fmla="*/ 973288 h 5795240"/>
              <a:gd name="connsiteX69" fmla="*/ 8853249 w 12641071"/>
              <a:gd name="connsiteY69" fmla="*/ 973288 h 5795240"/>
              <a:gd name="connsiteX70" fmla="*/ 8853248 w 12641071"/>
              <a:gd name="connsiteY70" fmla="*/ 973287 h 5795240"/>
              <a:gd name="connsiteX71" fmla="*/ 8849677 w 12641071"/>
              <a:gd name="connsiteY71" fmla="*/ 973341 h 5795240"/>
              <a:gd name="connsiteX72" fmla="*/ 8641543 w 12641071"/>
              <a:gd name="connsiteY72" fmla="*/ 916577 h 5795240"/>
              <a:gd name="connsiteX73" fmla="*/ 8641545 w 12641071"/>
              <a:gd name="connsiteY73" fmla="*/ 916580 h 5795240"/>
              <a:gd name="connsiteX74" fmla="*/ 8849676 w 12641071"/>
              <a:gd name="connsiteY74" fmla="*/ 973343 h 5795240"/>
              <a:gd name="connsiteX75" fmla="*/ 8853248 w 12641071"/>
              <a:gd name="connsiteY75" fmla="*/ 973288 h 5795240"/>
              <a:gd name="connsiteX76" fmla="*/ 8877719 w 12641071"/>
              <a:gd name="connsiteY76" fmla="*/ 1018371 h 5795240"/>
              <a:gd name="connsiteX77" fmla="*/ 8878116 w 12641071"/>
              <a:gd name="connsiteY77" fmla="*/ 1018851 h 5795240"/>
              <a:gd name="connsiteX78" fmla="*/ 8887288 w 12641071"/>
              <a:gd name="connsiteY78" fmla="*/ 1037892 h 5795240"/>
              <a:gd name="connsiteX79" fmla="*/ 8949899 w 12641071"/>
              <a:gd name="connsiteY79" fmla="*/ 1239592 h 5795240"/>
              <a:gd name="connsiteX80" fmla="*/ 8968437 w 12641071"/>
              <a:gd name="connsiteY80" fmla="*/ 1423482 h 5795240"/>
              <a:gd name="connsiteX81" fmla="*/ 8949899 w 12641071"/>
              <a:gd name="connsiteY81" fmla="*/ 1239591 h 5795240"/>
              <a:gd name="connsiteX82" fmla="*/ 8887288 w 12641071"/>
              <a:gd name="connsiteY82" fmla="*/ 1037890 h 5795240"/>
              <a:gd name="connsiteX83" fmla="*/ 8878116 w 12641071"/>
              <a:gd name="connsiteY83" fmla="*/ 1018851 h 5795240"/>
              <a:gd name="connsiteX84" fmla="*/ 8931285 w 12641071"/>
              <a:gd name="connsiteY84" fmla="*/ 1083292 h 5795240"/>
              <a:gd name="connsiteX85" fmla="*/ 9241478 w 12641071"/>
              <a:gd name="connsiteY85" fmla="*/ 1211778 h 5795240"/>
              <a:gd name="connsiteX86" fmla="*/ 9605238 w 12641071"/>
              <a:gd name="connsiteY86" fmla="*/ 1018369 h 5795240"/>
              <a:gd name="connsiteX87" fmla="*/ 9636247 w 12641071"/>
              <a:gd name="connsiteY87" fmla="*/ 961241 h 5795240"/>
              <a:gd name="connsiteX88" fmla="*/ 9641995 w 12641071"/>
              <a:gd name="connsiteY88" fmla="*/ 961152 h 5795240"/>
              <a:gd name="connsiteX89" fmla="*/ 9584939 w 12641071"/>
              <a:gd name="connsiteY89" fmla="*/ 1079594 h 5795240"/>
              <a:gd name="connsiteX90" fmla="*/ 9546257 w 12641071"/>
              <a:gd name="connsiteY90" fmla="*/ 1204206 h 5795240"/>
              <a:gd name="connsiteX91" fmla="*/ 9584939 w 12641071"/>
              <a:gd name="connsiteY91" fmla="*/ 1079596 h 5795240"/>
              <a:gd name="connsiteX92" fmla="*/ 9641995 w 12641071"/>
              <a:gd name="connsiteY92" fmla="*/ 961153 h 5795240"/>
              <a:gd name="connsiteX93" fmla="*/ 9653069 w 12641071"/>
              <a:gd name="connsiteY93" fmla="*/ 960983 h 5795240"/>
              <a:gd name="connsiteX94" fmla="*/ 9801564 w 12641071"/>
              <a:gd name="connsiteY94" fmla="*/ 1196828 h 5795240"/>
              <a:gd name="connsiteX95" fmla="*/ 9801566 w 12641071"/>
              <a:gd name="connsiteY95" fmla="*/ 1196828 h 5795240"/>
              <a:gd name="connsiteX96" fmla="*/ 9653070 w 12641071"/>
              <a:gd name="connsiteY96" fmla="*/ 960982 h 5795240"/>
              <a:gd name="connsiteX97" fmla="*/ 9641996 w 12641071"/>
              <a:gd name="connsiteY97" fmla="*/ 961152 h 5795240"/>
              <a:gd name="connsiteX98" fmla="*/ 9651917 w 12641071"/>
              <a:gd name="connsiteY98" fmla="*/ 940556 h 5795240"/>
              <a:gd name="connsiteX99" fmla="*/ 11050508 w 12641071"/>
              <a:gd name="connsiteY99" fmla="*/ 108150 h 5795240"/>
              <a:gd name="connsiteX100" fmla="*/ 12641071 w 12641071"/>
              <a:gd name="connsiteY100" fmla="*/ 1698711 h 5795240"/>
              <a:gd name="connsiteX101" fmla="*/ 11371062 w 12641071"/>
              <a:gd name="connsiteY101" fmla="*/ 3256960 h 5795240"/>
              <a:gd name="connsiteX102" fmla="*/ 11215953 w 12641071"/>
              <a:gd name="connsiteY102" fmla="*/ 3280632 h 5795240"/>
              <a:gd name="connsiteX103" fmla="*/ 11142318 w 12641071"/>
              <a:gd name="connsiteY103" fmla="*/ 3276914 h 5795240"/>
              <a:gd name="connsiteX104" fmla="*/ 11215952 w 12641071"/>
              <a:gd name="connsiteY104" fmla="*/ 3280632 h 5795240"/>
              <a:gd name="connsiteX105" fmla="*/ 11213133 w 12641071"/>
              <a:gd name="connsiteY105" fmla="*/ 3281062 h 5795240"/>
              <a:gd name="connsiteX106" fmla="*/ 11116921 w 12641071"/>
              <a:gd name="connsiteY106" fmla="*/ 3285921 h 5795240"/>
              <a:gd name="connsiteX107" fmla="*/ 11050507 w 12641071"/>
              <a:gd name="connsiteY107" fmla="*/ 3289274 h 5795240"/>
              <a:gd name="connsiteX108" fmla="*/ 11006292 w 12641071"/>
              <a:gd name="connsiteY108" fmla="*/ 3287041 h 5795240"/>
              <a:gd name="connsiteX109" fmla="*/ 10937101 w 12641071"/>
              <a:gd name="connsiteY109" fmla="*/ 3297601 h 5795240"/>
              <a:gd name="connsiteX110" fmla="*/ 10144740 w 12641071"/>
              <a:gd name="connsiteY110" fmla="*/ 4089962 h 5795240"/>
              <a:gd name="connsiteX111" fmla="*/ 10130374 w 12641071"/>
              <a:gd name="connsiteY111" fmla="*/ 4184101 h 5795240"/>
              <a:gd name="connsiteX112" fmla="*/ 10130375 w 12641071"/>
              <a:gd name="connsiteY112" fmla="*/ 4184103 h 5795240"/>
              <a:gd name="connsiteX113" fmla="*/ 10130656 w 12641071"/>
              <a:gd name="connsiteY113" fmla="*/ 4185950 h 5795240"/>
              <a:gd name="connsiteX114" fmla="*/ 10138194 w 12641071"/>
              <a:gd name="connsiteY114" fmla="*/ 4335228 h 5795240"/>
              <a:gd name="connsiteX115" fmla="*/ 10137710 w 12641071"/>
              <a:gd name="connsiteY115" fmla="*/ 4344822 h 5795240"/>
              <a:gd name="connsiteX116" fmla="*/ 10133555 w 12641071"/>
              <a:gd name="connsiteY116" fmla="*/ 4427096 h 5795240"/>
              <a:gd name="connsiteX117" fmla="*/ 10129312 w 12641071"/>
              <a:gd name="connsiteY117" fmla="*/ 4399289 h 5795240"/>
              <a:gd name="connsiteX118" fmla="*/ 10126797 w 12641071"/>
              <a:gd name="connsiteY118" fmla="*/ 4349498 h 5795240"/>
              <a:gd name="connsiteX119" fmla="*/ 10126796 w 12641071"/>
              <a:gd name="connsiteY119" fmla="*/ 4349498 h 5795240"/>
              <a:gd name="connsiteX120" fmla="*/ 10129311 w 12641071"/>
              <a:gd name="connsiteY120" fmla="*/ 4399289 h 5795240"/>
              <a:gd name="connsiteX121" fmla="*/ 10133554 w 12641071"/>
              <a:gd name="connsiteY121" fmla="*/ 4427096 h 5795240"/>
              <a:gd name="connsiteX122" fmla="*/ 10130656 w 12641071"/>
              <a:gd name="connsiteY122" fmla="*/ 4484506 h 5795240"/>
              <a:gd name="connsiteX123" fmla="*/ 8678182 w 12641071"/>
              <a:gd name="connsiteY123" fmla="*/ 5795240 h 5795240"/>
              <a:gd name="connsiteX124" fmla="*/ 7467518 w 12641071"/>
              <a:gd name="connsiteY124" fmla="*/ 5151535 h 5795240"/>
              <a:gd name="connsiteX125" fmla="*/ 7419945 w 12641071"/>
              <a:gd name="connsiteY125" fmla="*/ 5073228 h 5795240"/>
              <a:gd name="connsiteX126" fmla="*/ 7394386 w 12641071"/>
              <a:gd name="connsiteY126" fmla="*/ 5031156 h 5795240"/>
              <a:gd name="connsiteX127" fmla="*/ 7367299 w 12641071"/>
              <a:gd name="connsiteY127" fmla="*/ 4974928 h 5795240"/>
              <a:gd name="connsiteX128" fmla="*/ 7332905 w 12641071"/>
              <a:gd name="connsiteY128" fmla="*/ 4903531 h 5795240"/>
              <a:gd name="connsiteX129" fmla="*/ 7320958 w 12641071"/>
              <a:gd name="connsiteY129" fmla="*/ 4870887 h 5795240"/>
              <a:gd name="connsiteX130" fmla="*/ 7322174 w 12641071"/>
              <a:gd name="connsiteY130" fmla="*/ 4872361 h 5795240"/>
              <a:gd name="connsiteX131" fmla="*/ 7362630 w 12641071"/>
              <a:gd name="connsiteY131" fmla="*/ 4938954 h 5795240"/>
              <a:gd name="connsiteX132" fmla="*/ 7380779 w 12641071"/>
              <a:gd name="connsiteY132" fmla="*/ 4976628 h 5795240"/>
              <a:gd name="connsiteX133" fmla="*/ 7391210 w 12641071"/>
              <a:gd name="connsiteY133" fmla="*/ 4977944 h 5795240"/>
              <a:gd name="connsiteX134" fmla="*/ 7380780 w 12641071"/>
              <a:gd name="connsiteY134" fmla="*/ 4976628 h 5795240"/>
              <a:gd name="connsiteX135" fmla="*/ 7362631 w 12641071"/>
              <a:gd name="connsiteY135" fmla="*/ 4938954 h 5795240"/>
              <a:gd name="connsiteX136" fmla="*/ 7322175 w 12641071"/>
              <a:gd name="connsiteY136" fmla="*/ 4872361 h 5795240"/>
              <a:gd name="connsiteX137" fmla="*/ 7320959 w 12641071"/>
              <a:gd name="connsiteY137" fmla="*/ 4870887 h 5795240"/>
              <a:gd name="connsiteX138" fmla="*/ 7283811 w 12641071"/>
              <a:gd name="connsiteY138" fmla="*/ 4769391 h 5795240"/>
              <a:gd name="connsiteX139" fmla="*/ 7272112 w 12641071"/>
              <a:gd name="connsiteY139" fmla="*/ 4718630 h 5795240"/>
              <a:gd name="connsiteX140" fmla="*/ 7272111 w 12641071"/>
              <a:gd name="connsiteY140" fmla="*/ 4718630 h 5795240"/>
              <a:gd name="connsiteX141" fmla="*/ 7283810 w 12641071"/>
              <a:gd name="connsiteY141" fmla="*/ 4769391 h 5795240"/>
              <a:gd name="connsiteX142" fmla="*/ 7320958 w 12641071"/>
              <a:gd name="connsiteY142" fmla="*/ 4870887 h 5795240"/>
              <a:gd name="connsiteX143" fmla="*/ 7223551 w 12641071"/>
              <a:gd name="connsiteY143" fmla="*/ 4752829 h 5795240"/>
              <a:gd name="connsiteX144" fmla="*/ 6652445 w 12641071"/>
              <a:gd name="connsiteY144" fmla="*/ 4516269 h 5795240"/>
              <a:gd name="connsiteX145" fmla="*/ 6200873 w 12641071"/>
              <a:gd name="connsiteY145" fmla="*/ 4654206 h 5795240"/>
              <a:gd name="connsiteX146" fmla="*/ 6088813 w 12641071"/>
              <a:gd name="connsiteY146" fmla="*/ 4746663 h 5795240"/>
              <a:gd name="connsiteX147" fmla="*/ 6043019 w 12641071"/>
              <a:gd name="connsiteY147" fmla="*/ 4807902 h 5795240"/>
              <a:gd name="connsiteX148" fmla="*/ 6043021 w 12641071"/>
              <a:gd name="connsiteY148" fmla="*/ 4807902 h 5795240"/>
              <a:gd name="connsiteX149" fmla="*/ 6023271 w 12641071"/>
              <a:gd name="connsiteY149" fmla="*/ 4834312 h 5795240"/>
              <a:gd name="connsiteX150" fmla="*/ 5970678 w 12641071"/>
              <a:gd name="connsiteY150" fmla="*/ 4892181 h 5795240"/>
              <a:gd name="connsiteX151" fmla="*/ 5982717 w 12641071"/>
              <a:gd name="connsiteY151" fmla="*/ 4872361 h 5795240"/>
              <a:gd name="connsiteX152" fmla="*/ 5970675 w 12641071"/>
              <a:gd name="connsiteY152" fmla="*/ 4892181 h 5795240"/>
              <a:gd name="connsiteX153" fmla="*/ 5935320 w 12641071"/>
              <a:gd name="connsiteY153" fmla="*/ 4931081 h 5795240"/>
              <a:gd name="connsiteX154" fmla="*/ 4971763 w 12641071"/>
              <a:gd name="connsiteY154" fmla="*/ 5330200 h 5795240"/>
              <a:gd name="connsiteX155" fmla="*/ 3716172 w 12641071"/>
              <a:gd name="connsiteY155" fmla="*/ 4497938 h 5795240"/>
              <a:gd name="connsiteX156" fmla="*/ 3710773 w 12641071"/>
              <a:gd name="connsiteY156" fmla="*/ 4483182 h 5795240"/>
              <a:gd name="connsiteX157" fmla="*/ 3710773 w 12641071"/>
              <a:gd name="connsiteY157" fmla="*/ 4483181 h 5795240"/>
              <a:gd name="connsiteX158" fmla="*/ 3674984 w 12641071"/>
              <a:gd name="connsiteY158" fmla="*/ 4385402 h 5795240"/>
              <a:gd name="connsiteX159" fmla="*/ 3670349 w 12641071"/>
              <a:gd name="connsiteY159" fmla="*/ 4372742 h 5795240"/>
              <a:gd name="connsiteX160" fmla="*/ 3659438 w 12641071"/>
              <a:gd name="connsiteY160" fmla="*/ 4330309 h 5795240"/>
              <a:gd name="connsiteX161" fmla="*/ 3672084 w 12641071"/>
              <a:gd name="connsiteY161" fmla="*/ 4353606 h 5795240"/>
              <a:gd name="connsiteX162" fmla="*/ 3659440 w 12641071"/>
              <a:gd name="connsiteY162" fmla="*/ 4330309 h 5795240"/>
              <a:gd name="connsiteX163" fmla="*/ 3613217 w 12641071"/>
              <a:gd name="connsiteY163" fmla="*/ 4245153 h 5795240"/>
              <a:gd name="connsiteX164" fmla="*/ 3083792 w 12641071"/>
              <a:gd name="connsiteY164" fmla="*/ 3963660 h 5795240"/>
              <a:gd name="connsiteX165" fmla="*/ 2835272 w 12641071"/>
              <a:gd name="connsiteY165" fmla="*/ 4013833 h 5795240"/>
              <a:gd name="connsiteX166" fmla="*/ 2820214 w 12641071"/>
              <a:gd name="connsiteY166" fmla="*/ 4022007 h 5795240"/>
              <a:gd name="connsiteX167" fmla="*/ 2820212 w 12641071"/>
              <a:gd name="connsiteY167" fmla="*/ 4022008 h 5795240"/>
              <a:gd name="connsiteX168" fmla="*/ 2820206 w 12641071"/>
              <a:gd name="connsiteY168" fmla="*/ 4022011 h 5795240"/>
              <a:gd name="connsiteX169" fmla="*/ 2813481 w 12641071"/>
              <a:gd name="connsiteY169" fmla="*/ 4027041 h 5795240"/>
              <a:gd name="connsiteX170" fmla="*/ 2762875 w 12641071"/>
              <a:gd name="connsiteY170" fmla="*/ 4057784 h 5795240"/>
              <a:gd name="connsiteX171" fmla="*/ 2762878 w 12641071"/>
              <a:gd name="connsiteY171" fmla="*/ 4057784 h 5795240"/>
              <a:gd name="connsiteX172" fmla="*/ 2694694 w 12641071"/>
              <a:gd name="connsiteY172" fmla="*/ 4099208 h 5795240"/>
              <a:gd name="connsiteX173" fmla="*/ 2726822 w 12641071"/>
              <a:gd name="connsiteY173" fmla="*/ 4072700 h 5795240"/>
              <a:gd name="connsiteX174" fmla="*/ 2757719 w 12641071"/>
              <a:gd name="connsiteY174" fmla="*/ 4055929 h 5795240"/>
              <a:gd name="connsiteX175" fmla="*/ 2757718 w 12641071"/>
              <a:gd name="connsiteY175" fmla="*/ 4055928 h 5795240"/>
              <a:gd name="connsiteX176" fmla="*/ 2726820 w 12641071"/>
              <a:gd name="connsiteY176" fmla="*/ 4072700 h 5795240"/>
              <a:gd name="connsiteX177" fmla="*/ 2694692 w 12641071"/>
              <a:gd name="connsiteY177" fmla="*/ 4099208 h 5795240"/>
              <a:gd name="connsiteX178" fmla="*/ 2664698 w 12641071"/>
              <a:gd name="connsiteY178" fmla="*/ 4117431 h 5795240"/>
              <a:gd name="connsiteX179" fmla="*/ 1804544 w 12641071"/>
              <a:gd name="connsiteY179" fmla="*/ 4335229 h 5795240"/>
              <a:gd name="connsiteX180" fmla="*/ 0 w 12641071"/>
              <a:gd name="connsiteY180" fmla="*/ 2530685 h 5795240"/>
              <a:gd name="connsiteX181" fmla="*/ 1804544 w 12641071"/>
              <a:gd name="connsiteY181" fmla="*/ 726143 h 5795240"/>
              <a:gd name="connsiteX182" fmla="*/ 3080549 w 12641071"/>
              <a:gd name="connsiteY182" fmla="*/ 1254682 h 5795240"/>
              <a:gd name="connsiteX183" fmla="*/ 3268676 w 12641071"/>
              <a:gd name="connsiteY183" fmla="*/ 1461167 h 5795240"/>
              <a:gd name="connsiteX184" fmla="*/ 3565826 w 12641071"/>
              <a:gd name="connsiteY184" fmla="*/ 1551935 h 5795240"/>
              <a:gd name="connsiteX185" fmla="*/ 4086504 w 12641071"/>
              <a:gd name="connsiteY185" fmla="*/ 1127574 h 5795240"/>
              <a:gd name="connsiteX186" fmla="*/ 4103078 w 12641071"/>
              <a:gd name="connsiteY186" fmla="*/ 1004204 h 5795240"/>
              <a:gd name="connsiteX187" fmla="*/ 5215874 w 12641071"/>
              <a:gd name="connsiteY18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5912002 w 12641071"/>
              <a:gd name="connsiteY11" fmla="*/ 413650 h 5795240"/>
              <a:gd name="connsiteX12" fmla="*/ 6034389 w 12641071"/>
              <a:gd name="connsiteY12" fmla="*/ 371047 h 5795240"/>
              <a:gd name="connsiteX13" fmla="*/ 5215874 w 12641071"/>
              <a:gd name="connsiteY13" fmla="*/ 0 h 5795240"/>
              <a:gd name="connsiteX14" fmla="*/ 5927386 w 12641071"/>
              <a:gd name="connsiteY14" fmla="*/ 255427 h 5795240"/>
              <a:gd name="connsiteX15" fmla="*/ 5974443 w 12641071"/>
              <a:gd name="connsiteY15" fmla="*/ 298195 h 5795240"/>
              <a:gd name="connsiteX16" fmla="*/ 5974448 w 12641071"/>
              <a:gd name="connsiteY16" fmla="*/ 298200 h 5795240"/>
              <a:gd name="connsiteX17" fmla="*/ 6006819 w 12641071"/>
              <a:gd name="connsiteY17" fmla="*/ 327622 h 5795240"/>
              <a:gd name="connsiteX18" fmla="*/ 6043427 w 12641071"/>
              <a:gd name="connsiteY18" fmla="*/ 367901 h 5795240"/>
              <a:gd name="connsiteX19" fmla="*/ 6043429 w 12641071"/>
              <a:gd name="connsiteY19" fmla="*/ 367901 h 5795240"/>
              <a:gd name="connsiteX20" fmla="*/ 6079014 w 12641071"/>
              <a:gd name="connsiteY20" fmla="*/ 407056 h 5795240"/>
              <a:gd name="connsiteX21" fmla="*/ 6105193 w 12641071"/>
              <a:gd name="connsiteY21" fmla="*/ 442067 h 5795240"/>
              <a:gd name="connsiteX22" fmla="*/ 6069206 w 12641071"/>
              <a:gd name="connsiteY22" fmla="*/ 409359 h 5795240"/>
              <a:gd name="connsiteX23" fmla="*/ 6105193 w 12641071"/>
              <a:gd name="connsiteY23" fmla="*/ 442069 h 5795240"/>
              <a:gd name="connsiteX24" fmla="*/ 6143408 w 12641071"/>
              <a:gd name="connsiteY24" fmla="*/ 493169 h 5795240"/>
              <a:gd name="connsiteX25" fmla="*/ 6143427 w 12641071"/>
              <a:gd name="connsiteY25" fmla="*/ 493200 h 5795240"/>
              <a:gd name="connsiteX26" fmla="*/ 6143427 w 12641071"/>
              <a:gd name="connsiteY26" fmla="*/ 493200 h 5795240"/>
              <a:gd name="connsiteX27" fmla="*/ 6143408 w 12641071"/>
              <a:gd name="connsiteY27" fmla="*/ 493167 h 5795240"/>
              <a:gd name="connsiteX28" fmla="*/ 6105193 w 12641071"/>
              <a:gd name="connsiteY28" fmla="*/ 442067 h 5795240"/>
              <a:gd name="connsiteX29" fmla="*/ 6141460 w 12641071"/>
              <a:gd name="connsiteY29" fmla="*/ 475027 h 5795240"/>
              <a:gd name="connsiteX30" fmla="*/ 6788665 w 12641071"/>
              <a:gd name="connsiteY30" fmla="*/ 707369 h 5795240"/>
              <a:gd name="connsiteX31" fmla="*/ 7184710 w 12641071"/>
              <a:gd name="connsiteY31" fmla="*/ 627411 h 5795240"/>
              <a:gd name="connsiteX32" fmla="*/ 7264545 w 12641071"/>
              <a:gd name="connsiteY32" fmla="*/ 588952 h 5795240"/>
              <a:gd name="connsiteX33" fmla="*/ 7213686 w 12641071"/>
              <a:gd name="connsiteY33" fmla="*/ 626983 h 5795240"/>
              <a:gd name="connsiteX34" fmla="*/ 7128319 w 12641071"/>
              <a:gd name="connsiteY34" fmla="*/ 705504 h 5795240"/>
              <a:gd name="connsiteX35" fmla="*/ 7083110 w 12641071"/>
              <a:gd name="connsiteY35" fmla="*/ 757072 h 5795240"/>
              <a:gd name="connsiteX36" fmla="*/ 7083111 w 12641071"/>
              <a:gd name="connsiteY36" fmla="*/ 757072 h 5795240"/>
              <a:gd name="connsiteX37" fmla="*/ 7128319 w 12641071"/>
              <a:gd name="connsiteY37" fmla="*/ 705506 h 5795240"/>
              <a:gd name="connsiteX38" fmla="*/ 7213686 w 12641071"/>
              <a:gd name="connsiteY38" fmla="*/ 626984 h 5795240"/>
              <a:gd name="connsiteX39" fmla="*/ 7264545 w 12641071"/>
              <a:gd name="connsiteY39" fmla="*/ 588953 h 5795240"/>
              <a:gd name="connsiteX40" fmla="*/ 7273651 w 12641071"/>
              <a:gd name="connsiteY40" fmla="*/ 584566 h 5795240"/>
              <a:gd name="connsiteX41" fmla="*/ 7314851 w 12641071"/>
              <a:gd name="connsiteY41" fmla="*/ 559537 h 5795240"/>
              <a:gd name="connsiteX42" fmla="*/ 7354131 w 12641071"/>
              <a:gd name="connsiteY42" fmla="*/ 565467 h 5795240"/>
              <a:gd name="connsiteX43" fmla="*/ 7429608 w 12641071"/>
              <a:gd name="connsiteY43" fmla="*/ 586051 h 5795240"/>
              <a:gd name="connsiteX44" fmla="*/ 7429611 w 12641071"/>
              <a:gd name="connsiteY44" fmla="*/ 586050 h 5795240"/>
              <a:gd name="connsiteX45" fmla="*/ 7354132 w 12641071"/>
              <a:gd name="connsiteY45" fmla="*/ 565465 h 5795240"/>
              <a:gd name="connsiteX46" fmla="*/ 7314853 w 12641071"/>
              <a:gd name="connsiteY46" fmla="*/ 559536 h 5795240"/>
              <a:gd name="connsiteX47" fmla="*/ 7314851 w 12641071"/>
              <a:gd name="connsiteY47" fmla="*/ 559537 h 5795240"/>
              <a:gd name="connsiteX48" fmla="*/ 7314849 w 12641071"/>
              <a:gd name="connsiteY48" fmla="*/ 559537 h 5795240"/>
              <a:gd name="connsiteX49" fmla="*/ 7273651 w 12641071"/>
              <a:gd name="connsiteY49" fmla="*/ 584565 h 5795240"/>
              <a:gd name="connsiteX50" fmla="*/ 7264545 w 12641071"/>
              <a:gd name="connsiteY50" fmla="*/ 588952 h 5795240"/>
              <a:gd name="connsiteX51" fmla="*/ 7296407 w 12641071"/>
              <a:gd name="connsiteY51" fmla="*/ 565126 h 5795240"/>
              <a:gd name="connsiteX52" fmla="*/ 7307447 w 12641071"/>
              <a:gd name="connsiteY52" fmla="*/ 558419 h 5795240"/>
              <a:gd name="connsiteX53" fmla="*/ 7307450 w 12641071"/>
              <a:gd name="connsiteY53" fmla="*/ 558419 h 5795240"/>
              <a:gd name="connsiteX54" fmla="*/ 7385004 w 12641071"/>
              <a:gd name="connsiteY54" fmla="*/ 511303 h 5795240"/>
              <a:gd name="connsiteX55" fmla="*/ 7391626 w 12641071"/>
              <a:gd name="connsiteY55" fmla="*/ 508114 h 5795240"/>
              <a:gd name="connsiteX56" fmla="*/ 7391631 w 12641071"/>
              <a:gd name="connsiteY56" fmla="*/ 508110 h 5795240"/>
              <a:gd name="connsiteX57" fmla="*/ 7478934 w 12641071"/>
              <a:gd name="connsiteY57" fmla="*/ 466053 h 5795240"/>
              <a:gd name="connsiteX58" fmla="*/ 7897193 w 12641071"/>
              <a:gd name="connsiteY58" fmla="*/ 381611 h 5795240"/>
              <a:gd name="connsiteX59" fmla="*/ 8788216 w 12641071"/>
              <a:gd name="connsiteY59" fmla="*/ 855364 h 5795240"/>
              <a:gd name="connsiteX60" fmla="*/ 8832362 w 12641071"/>
              <a:gd name="connsiteY60" fmla="*/ 928030 h 5795240"/>
              <a:gd name="connsiteX61" fmla="*/ 8832362 w 12641071"/>
              <a:gd name="connsiteY61" fmla="*/ 928033 h 5795240"/>
              <a:gd name="connsiteX62" fmla="*/ 8842040 w 12641071"/>
              <a:gd name="connsiteY62" fmla="*/ 943961 h 5795240"/>
              <a:gd name="connsiteX63" fmla="*/ 8856144 w 12641071"/>
              <a:gd name="connsiteY63" fmla="*/ 973241 h 5795240"/>
              <a:gd name="connsiteX64" fmla="*/ 8856145 w 12641071"/>
              <a:gd name="connsiteY64" fmla="*/ 973241 h 5795240"/>
              <a:gd name="connsiteX65" fmla="*/ 8878117 w 12641071"/>
              <a:gd name="connsiteY65" fmla="*/ 1018851 h 5795240"/>
              <a:gd name="connsiteX66" fmla="*/ 8877719 w 12641071"/>
              <a:gd name="connsiteY66" fmla="*/ 1018369 h 5795240"/>
              <a:gd name="connsiteX67" fmla="*/ 8853250 w 12641071"/>
              <a:gd name="connsiteY67" fmla="*/ 973288 h 5795240"/>
              <a:gd name="connsiteX68" fmla="*/ 8853249 w 12641071"/>
              <a:gd name="connsiteY68" fmla="*/ 973288 h 5795240"/>
              <a:gd name="connsiteX69" fmla="*/ 8853248 w 12641071"/>
              <a:gd name="connsiteY69" fmla="*/ 973287 h 5795240"/>
              <a:gd name="connsiteX70" fmla="*/ 8849677 w 12641071"/>
              <a:gd name="connsiteY70" fmla="*/ 973341 h 5795240"/>
              <a:gd name="connsiteX71" fmla="*/ 8641543 w 12641071"/>
              <a:gd name="connsiteY71" fmla="*/ 916577 h 5795240"/>
              <a:gd name="connsiteX72" fmla="*/ 8641545 w 12641071"/>
              <a:gd name="connsiteY72" fmla="*/ 916580 h 5795240"/>
              <a:gd name="connsiteX73" fmla="*/ 8849676 w 12641071"/>
              <a:gd name="connsiteY73" fmla="*/ 973343 h 5795240"/>
              <a:gd name="connsiteX74" fmla="*/ 8853248 w 12641071"/>
              <a:gd name="connsiteY74" fmla="*/ 973288 h 5795240"/>
              <a:gd name="connsiteX75" fmla="*/ 8877719 w 12641071"/>
              <a:gd name="connsiteY75" fmla="*/ 1018371 h 5795240"/>
              <a:gd name="connsiteX76" fmla="*/ 8878116 w 12641071"/>
              <a:gd name="connsiteY76" fmla="*/ 1018851 h 5795240"/>
              <a:gd name="connsiteX77" fmla="*/ 8887288 w 12641071"/>
              <a:gd name="connsiteY77" fmla="*/ 1037892 h 5795240"/>
              <a:gd name="connsiteX78" fmla="*/ 8949899 w 12641071"/>
              <a:gd name="connsiteY78" fmla="*/ 1239592 h 5795240"/>
              <a:gd name="connsiteX79" fmla="*/ 8968437 w 12641071"/>
              <a:gd name="connsiteY79" fmla="*/ 1423482 h 5795240"/>
              <a:gd name="connsiteX80" fmla="*/ 8949899 w 12641071"/>
              <a:gd name="connsiteY80" fmla="*/ 1239591 h 5795240"/>
              <a:gd name="connsiteX81" fmla="*/ 8887288 w 12641071"/>
              <a:gd name="connsiteY81" fmla="*/ 1037890 h 5795240"/>
              <a:gd name="connsiteX82" fmla="*/ 8878116 w 12641071"/>
              <a:gd name="connsiteY82" fmla="*/ 1018851 h 5795240"/>
              <a:gd name="connsiteX83" fmla="*/ 8931285 w 12641071"/>
              <a:gd name="connsiteY83" fmla="*/ 1083292 h 5795240"/>
              <a:gd name="connsiteX84" fmla="*/ 9241478 w 12641071"/>
              <a:gd name="connsiteY84" fmla="*/ 1211778 h 5795240"/>
              <a:gd name="connsiteX85" fmla="*/ 9605238 w 12641071"/>
              <a:gd name="connsiteY85" fmla="*/ 1018369 h 5795240"/>
              <a:gd name="connsiteX86" fmla="*/ 9636247 w 12641071"/>
              <a:gd name="connsiteY86" fmla="*/ 961241 h 5795240"/>
              <a:gd name="connsiteX87" fmla="*/ 9641995 w 12641071"/>
              <a:gd name="connsiteY87" fmla="*/ 961152 h 5795240"/>
              <a:gd name="connsiteX88" fmla="*/ 9584939 w 12641071"/>
              <a:gd name="connsiteY88" fmla="*/ 1079594 h 5795240"/>
              <a:gd name="connsiteX89" fmla="*/ 9546257 w 12641071"/>
              <a:gd name="connsiteY89" fmla="*/ 1204206 h 5795240"/>
              <a:gd name="connsiteX90" fmla="*/ 9584939 w 12641071"/>
              <a:gd name="connsiteY90" fmla="*/ 1079596 h 5795240"/>
              <a:gd name="connsiteX91" fmla="*/ 9641995 w 12641071"/>
              <a:gd name="connsiteY91" fmla="*/ 961153 h 5795240"/>
              <a:gd name="connsiteX92" fmla="*/ 9653069 w 12641071"/>
              <a:gd name="connsiteY92" fmla="*/ 960983 h 5795240"/>
              <a:gd name="connsiteX93" fmla="*/ 9801564 w 12641071"/>
              <a:gd name="connsiteY93" fmla="*/ 1196828 h 5795240"/>
              <a:gd name="connsiteX94" fmla="*/ 9801566 w 12641071"/>
              <a:gd name="connsiteY94" fmla="*/ 1196828 h 5795240"/>
              <a:gd name="connsiteX95" fmla="*/ 9653070 w 12641071"/>
              <a:gd name="connsiteY95" fmla="*/ 960982 h 5795240"/>
              <a:gd name="connsiteX96" fmla="*/ 9641996 w 12641071"/>
              <a:gd name="connsiteY96" fmla="*/ 961152 h 5795240"/>
              <a:gd name="connsiteX97" fmla="*/ 9651917 w 12641071"/>
              <a:gd name="connsiteY97" fmla="*/ 940556 h 5795240"/>
              <a:gd name="connsiteX98" fmla="*/ 11050508 w 12641071"/>
              <a:gd name="connsiteY98" fmla="*/ 108150 h 5795240"/>
              <a:gd name="connsiteX99" fmla="*/ 12641071 w 12641071"/>
              <a:gd name="connsiteY99" fmla="*/ 1698711 h 5795240"/>
              <a:gd name="connsiteX100" fmla="*/ 11371062 w 12641071"/>
              <a:gd name="connsiteY100" fmla="*/ 3256960 h 5795240"/>
              <a:gd name="connsiteX101" fmla="*/ 11215953 w 12641071"/>
              <a:gd name="connsiteY101" fmla="*/ 3280632 h 5795240"/>
              <a:gd name="connsiteX102" fmla="*/ 11142318 w 12641071"/>
              <a:gd name="connsiteY102" fmla="*/ 3276914 h 5795240"/>
              <a:gd name="connsiteX103" fmla="*/ 11215952 w 12641071"/>
              <a:gd name="connsiteY103" fmla="*/ 3280632 h 5795240"/>
              <a:gd name="connsiteX104" fmla="*/ 11213133 w 12641071"/>
              <a:gd name="connsiteY104" fmla="*/ 3281062 h 5795240"/>
              <a:gd name="connsiteX105" fmla="*/ 11116921 w 12641071"/>
              <a:gd name="connsiteY105" fmla="*/ 3285921 h 5795240"/>
              <a:gd name="connsiteX106" fmla="*/ 11050507 w 12641071"/>
              <a:gd name="connsiteY106" fmla="*/ 3289274 h 5795240"/>
              <a:gd name="connsiteX107" fmla="*/ 11006292 w 12641071"/>
              <a:gd name="connsiteY107" fmla="*/ 3287041 h 5795240"/>
              <a:gd name="connsiteX108" fmla="*/ 10937101 w 12641071"/>
              <a:gd name="connsiteY108" fmla="*/ 3297601 h 5795240"/>
              <a:gd name="connsiteX109" fmla="*/ 10144740 w 12641071"/>
              <a:gd name="connsiteY109" fmla="*/ 4089962 h 5795240"/>
              <a:gd name="connsiteX110" fmla="*/ 10130374 w 12641071"/>
              <a:gd name="connsiteY110" fmla="*/ 4184101 h 5795240"/>
              <a:gd name="connsiteX111" fmla="*/ 10130375 w 12641071"/>
              <a:gd name="connsiteY111" fmla="*/ 4184103 h 5795240"/>
              <a:gd name="connsiteX112" fmla="*/ 10130656 w 12641071"/>
              <a:gd name="connsiteY112" fmla="*/ 4185950 h 5795240"/>
              <a:gd name="connsiteX113" fmla="*/ 10138194 w 12641071"/>
              <a:gd name="connsiteY113" fmla="*/ 4335228 h 5795240"/>
              <a:gd name="connsiteX114" fmla="*/ 10137710 w 12641071"/>
              <a:gd name="connsiteY114" fmla="*/ 4344822 h 5795240"/>
              <a:gd name="connsiteX115" fmla="*/ 10133555 w 12641071"/>
              <a:gd name="connsiteY115" fmla="*/ 4427096 h 5795240"/>
              <a:gd name="connsiteX116" fmla="*/ 10129312 w 12641071"/>
              <a:gd name="connsiteY116" fmla="*/ 4399289 h 5795240"/>
              <a:gd name="connsiteX117" fmla="*/ 10126797 w 12641071"/>
              <a:gd name="connsiteY117" fmla="*/ 4349498 h 5795240"/>
              <a:gd name="connsiteX118" fmla="*/ 10126796 w 12641071"/>
              <a:gd name="connsiteY118" fmla="*/ 4349498 h 5795240"/>
              <a:gd name="connsiteX119" fmla="*/ 10129311 w 12641071"/>
              <a:gd name="connsiteY119" fmla="*/ 4399289 h 5795240"/>
              <a:gd name="connsiteX120" fmla="*/ 10133554 w 12641071"/>
              <a:gd name="connsiteY120" fmla="*/ 4427096 h 5795240"/>
              <a:gd name="connsiteX121" fmla="*/ 10130656 w 12641071"/>
              <a:gd name="connsiteY121" fmla="*/ 4484506 h 5795240"/>
              <a:gd name="connsiteX122" fmla="*/ 8678182 w 12641071"/>
              <a:gd name="connsiteY122" fmla="*/ 5795240 h 5795240"/>
              <a:gd name="connsiteX123" fmla="*/ 7467518 w 12641071"/>
              <a:gd name="connsiteY123" fmla="*/ 5151535 h 5795240"/>
              <a:gd name="connsiteX124" fmla="*/ 7419945 w 12641071"/>
              <a:gd name="connsiteY124" fmla="*/ 5073228 h 5795240"/>
              <a:gd name="connsiteX125" fmla="*/ 7394386 w 12641071"/>
              <a:gd name="connsiteY125" fmla="*/ 5031156 h 5795240"/>
              <a:gd name="connsiteX126" fmla="*/ 7367299 w 12641071"/>
              <a:gd name="connsiteY126" fmla="*/ 4974928 h 5795240"/>
              <a:gd name="connsiteX127" fmla="*/ 7332905 w 12641071"/>
              <a:gd name="connsiteY127" fmla="*/ 4903531 h 5795240"/>
              <a:gd name="connsiteX128" fmla="*/ 7320958 w 12641071"/>
              <a:gd name="connsiteY128" fmla="*/ 4870887 h 5795240"/>
              <a:gd name="connsiteX129" fmla="*/ 7322174 w 12641071"/>
              <a:gd name="connsiteY129" fmla="*/ 4872361 h 5795240"/>
              <a:gd name="connsiteX130" fmla="*/ 7362630 w 12641071"/>
              <a:gd name="connsiteY130" fmla="*/ 4938954 h 5795240"/>
              <a:gd name="connsiteX131" fmla="*/ 7380779 w 12641071"/>
              <a:gd name="connsiteY131" fmla="*/ 4976628 h 5795240"/>
              <a:gd name="connsiteX132" fmla="*/ 7391210 w 12641071"/>
              <a:gd name="connsiteY132" fmla="*/ 4977944 h 5795240"/>
              <a:gd name="connsiteX133" fmla="*/ 7380780 w 12641071"/>
              <a:gd name="connsiteY133" fmla="*/ 4976628 h 5795240"/>
              <a:gd name="connsiteX134" fmla="*/ 7362631 w 12641071"/>
              <a:gd name="connsiteY134" fmla="*/ 4938954 h 5795240"/>
              <a:gd name="connsiteX135" fmla="*/ 7322175 w 12641071"/>
              <a:gd name="connsiteY135" fmla="*/ 4872361 h 5795240"/>
              <a:gd name="connsiteX136" fmla="*/ 7320959 w 12641071"/>
              <a:gd name="connsiteY136" fmla="*/ 4870887 h 5795240"/>
              <a:gd name="connsiteX137" fmla="*/ 7283811 w 12641071"/>
              <a:gd name="connsiteY137" fmla="*/ 4769391 h 5795240"/>
              <a:gd name="connsiteX138" fmla="*/ 7272112 w 12641071"/>
              <a:gd name="connsiteY138" fmla="*/ 4718630 h 5795240"/>
              <a:gd name="connsiteX139" fmla="*/ 7272111 w 12641071"/>
              <a:gd name="connsiteY139" fmla="*/ 4718630 h 5795240"/>
              <a:gd name="connsiteX140" fmla="*/ 7283810 w 12641071"/>
              <a:gd name="connsiteY140" fmla="*/ 4769391 h 5795240"/>
              <a:gd name="connsiteX141" fmla="*/ 7320958 w 12641071"/>
              <a:gd name="connsiteY141" fmla="*/ 4870887 h 5795240"/>
              <a:gd name="connsiteX142" fmla="*/ 7223551 w 12641071"/>
              <a:gd name="connsiteY142" fmla="*/ 4752829 h 5795240"/>
              <a:gd name="connsiteX143" fmla="*/ 6652445 w 12641071"/>
              <a:gd name="connsiteY143" fmla="*/ 4516269 h 5795240"/>
              <a:gd name="connsiteX144" fmla="*/ 6200873 w 12641071"/>
              <a:gd name="connsiteY144" fmla="*/ 4654206 h 5795240"/>
              <a:gd name="connsiteX145" fmla="*/ 6088813 w 12641071"/>
              <a:gd name="connsiteY145" fmla="*/ 4746663 h 5795240"/>
              <a:gd name="connsiteX146" fmla="*/ 6043019 w 12641071"/>
              <a:gd name="connsiteY146" fmla="*/ 4807902 h 5795240"/>
              <a:gd name="connsiteX147" fmla="*/ 6043021 w 12641071"/>
              <a:gd name="connsiteY147" fmla="*/ 4807902 h 5795240"/>
              <a:gd name="connsiteX148" fmla="*/ 6023271 w 12641071"/>
              <a:gd name="connsiteY148" fmla="*/ 4834312 h 5795240"/>
              <a:gd name="connsiteX149" fmla="*/ 5970678 w 12641071"/>
              <a:gd name="connsiteY149" fmla="*/ 4892181 h 5795240"/>
              <a:gd name="connsiteX150" fmla="*/ 5982717 w 12641071"/>
              <a:gd name="connsiteY150" fmla="*/ 4872361 h 5795240"/>
              <a:gd name="connsiteX151" fmla="*/ 5970675 w 12641071"/>
              <a:gd name="connsiteY151" fmla="*/ 4892181 h 5795240"/>
              <a:gd name="connsiteX152" fmla="*/ 5935320 w 12641071"/>
              <a:gd name="connsiteY152" fmla="*/ 4931081 h 5795240"/>
              <a:gd name="connsiteX153" fmla="*/ 4971763 w 12641071"/>
              <a:gd name="connsiteY153" fmla="*/ 5330200 h 5795240"/>
              <a:gd name="connsiteX154" fmla="*/ 3716172 w 12641071"/>
              <a:gd name="connsiteY154" fmla="*/ 4497938 h 5795240"/>
              <a:gd name="connsiteX155" fmla="*/ 3710773 w 12641071"/>
              <a:gd name="connsiteY155" fmla="*/ 4483182 h 5795240"/>
              <a:gd name="connsiteX156" fmla="*/ 3710773 w 12641071"/>
              <a:gd name="connsiteY156" fmla="*/ 4483181 h 5795240"/>
              <a:gd name="connsiteX157" fmla="*/ 3674984 w 12641071"/>
              <a:gd name="connsiteY157" fmla="*/ 4385402 h 5795240"/>
              <a:gd name="connsiteX158" fmla="*/ 3670349 w 12641071"/>
              <a:gd name="connsiteY158" fmla="*/ 4372742 h 5795240"/>
              <a:gd name="connsiteX159" fmla="*/ 3659438 w 12641071"/>
              <a:gd name="connsiteY159" fmla="*/ 4330309 h 5795240"/>
              <a:gd name="connsiteX160" fmla="*/ 3672084 w 12641071"/>
              <a:gd name="connsiteY160" fmla="*/ 4353606 h 5795240"/>
              <a:gd name="connsiteX161" fmla="*/ 3659440 w 12641071"/>
              <a:gd name="connsiteY161" fmla="*/ 4330309 h 5795240"/>
              <a:gd name="connsiteX162" fmla="*/ 3613217 w 12641071"/>
              <a:gd name="connsiteY162" fmla="*/ 4245153 h 5795240"/>
              <a:gd name="connsiteX163" fmla="*/ 3083792 w 12641071"/>
              <a:gd name="connsiteY163" fmla="*/ 3963660 h 5795240"/>
              <a:gd name="connsiteX164" fmla="*/ 2835272 w 12641071"/>
              <a:gd name="connsiteY164" fmla="*/ 4013833 h 5795240"/>
              <a:gd name="connsiteX165" fmla="*/ 2820214 w 12641071"/>
              <a:gd name="connsiteY165" fmla="*/ 4022007 h 5795240"/>
              <a:gd name="connsiteX166" fmla="*/ 2820212 w 12641071"/>
              <a:gd name="connsiteY166" fmla="*/ 4022008 h 5795240"/>
              <a:gd name="connsiteX167" fmla="*/ 2820206 w 12641071"/>
              <a:gd name="connsiteY167" fmla="*/ 4022011 h 5795240"/>
              <a:gd name="connsiteX168" fmla="*/ 2813481 w 12641071"/>
              <a:gd name="connsiteY168" fmla="*/ 4027041 h 5795240"/>
              <a:gd name="connsiteX169" fmla="*/ 2762875 w 12641071"/>
              <a:gd name="connsiteY169" fmla="*/ 4057784 h 5795240"/>
              <a:gd name="connsiteX170" fmla="*/ 2762878 w 12641071"/>
              <a:gd name="connsiteY170" fmla="*/ 4057784 h 5795240"/>
              <a:gd name="connsiteX171" fmla="*/ 2694694 w 12641071"/>
              <a:gd name="connsiteY171" fmla="*/ 4099208 h 5795240"/>
              <a:gd name="connsiteX172" fmla="*/ 2726822 w 12641071"/>
              <a:gd name="connsiteY172" fmla="*/ 4072700 h 5795240"/>
              <a:gd name="connsiteX173" fmla="*/ 2757719 w 12641071"/>
              <a:gd name="connsiteY173" fmla="*/ 4055929 h 5795240"/>
              <a:gd name="connsiteX174" fmla="*/ 2757718 w 12641071"/>
              <a:gd name="connsiteY174" fmla="*/ 4055928 h 5795240"/>
              <a:gd name="connsiteX175" fmla="*/ 2726820 w 12641071"/>
              <a:gd name="connsiteY175" fmla="*/ 4072700 h 5795240"/>
              <a:gd name="connsiteX176" fmla="*/ 2694692 w 12641071"/>
              <a:gd name="connsiteY176" fmla="*/ 4099208 h 5795240"/>
              <a:gd name="connsiteX177" fmla="*/ 2664698 w 12641071"/>
              <a:gd name="connsiteY177" fmla="*/ 4117431 h 5795240"/>
              <a:gd name="connsiteX178" fmla="*/ 1804544 w 12641071"/>
              <a:gd name="connsiteY178" fmla="*/ 4335229 h 5795240"/>
              <a:gd name="connsiteX179" fmla="*/ 0 w 12641071"/>
              <a:gd name="connsiteY179" fmla="*/ 2530685 h 5795240"/>
              <a:gd name="connsiteX180" fmla="*/ 1804544 w 12641071"/>
              <a:gd name="connsiteY180" fmla="*/ 726143 h 5795240"/>
              <a:gd name="connsiteX181" fmla="*/ 3080549 w 12641071"/>
              <a:gd name="connsiteY181" fmla="*/ 1254682 h 5795240"/>
              <a:gd name="connsiteX182" fmla="*/ 3268676 w 12641071"/>
              <a:gd name="connsiteY182" fmla="*/ 1461167 h 5795240"/>
              <a:gd name="connsiteX183" fmla="*/ 3565826 w 12641071"/>
              <a:gd name="connsiteY183" fmla="*/ 1551935 h 5795240"/>
              <a:gd name="connsiteX184" fmla="*/ 4086504 w 12641071"/>
              <a:gd name="connsiteY184" fmla="*/ 1127574 h 5795240"/>
              <a:gd name="connsiteX185" fmla="*/ 4103078 w 12641071"/>
              <a:gd name="connsiteY185" fmla="*/ 1004204 h 5795240"/>
              <a:gd name="connsiteX186" fmla="*/ 5215874 w 12641071"/>
              <a:gd name="connsiteY18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6034389 w 12641071"/>
              <a:gd name="connsiteY9" fmla="*/ 371047 h 5795240"/>
              <a:gd name="connsiteX10" fmla="*/ 5912002 w 12641071"/>
              <a:gd name="connsiteY10" fmla="*/ 413650 h 5795240"/>
              <a:gd name="connsiteX11" fmla="*/ 6034389 w 12641071"/>
              <a:gd name="connsiteY11" fmla="*/ 371047 h 5795240"/>
              <a:gd name="connsiteX12" fmla="*/ 5215874 w 12641071"/>
              <a:gd name="connsiteY12" fmla="*/ 0 h 5795240"/>
              <a:gd name="connsiteX13" fmla="*/ 5927386 w 12641071"/>
              <a:gd name="connsiteY13" fmla="*/ 255427 h 5795240"/>
              <a:gd name="connsiteX14" fmla="*/ 5974443 w 12641071"/>
              <a:gd name="connsiteY14" fmla="*/ 298195 h 5795240"/>
              <a:gd name="connsiteX15" fmla="*/ 5974448 w 12641071"/>
              <a:gd name="connsiteY15" fmla="*/ 298200 h 5795240"/>
              <a:gd name="connsiteX16" fmla="*/ 6006819 w 12641071"/>
              <a:gd name="connsiteY16" fmla="*/ 327622 h 5795240"/>
              <a:gd name="connsiteX17" fmla="*/ 6043427 w 12641071"/>
              <a:gd name="connsiteY17" fmla="*/ 367901 h 5795240"/>
              <a:gd name="connsiteX18" fmla="*/ 6043429 w 12641071"/>
              <a:gd name="connsiteY18" fmla="*/ 367901 h 5795240"/>
              <a:gd name="connsiteX19" fmla="*/ 6079014 w 12641071"/>
              <a:gd name="connsiteY19" fmla="*/ 407056 h 5795240"/>
              <a:gd name="connsiteX20" fmla="*/ 6105193 w 12641071"/>
              <a:gd name="connsiteY20" fmla="*/ 442067 h 5795240"/>
              <a:gd name="connsiteX21" fmla="*/ 6069206 w 12641071"/>
              <a:gd name="connsiteY21" fmla="*/ 409359 h 5795240"/>
              <a:gd name="connsiteX22" fmla="*/ 6105193 w 12641071"/>
              <a:gd name="connsiteY22" fmla="*/ 442069 h 5795240"/>
              <a:gd name="connsiteX23" fmla="*/ 6143408 w 12641071"/>
              <a:gd name="connsiteY23" fmla="*/ 493169 h 5795240"/>
              <a:gd name="connsiteX24" fmla="*/ 6143427 w 12641071"/>
              <a:gd name="connsiteY24" fmla="*/ 493200 h 5795240"/>
              <a:gd name="connsiteX25" fmla="*/ 6143427 w 12641071"/>
              <a:gd name="connsiteY25" fmla="*/ 493200 h 5795240"/>
              <a:gd name="connsiteX26" fmla="*/ 6143408 w 12641071"/>
              <a:gd name="connsiteY26" fmla="*/ 493167 h 5795240"/>
              <a:gd name="connsiteX27" fmla="*/ 6105193 w 12641071"/>
              <a:gd name="connsiteY27" fmla="*/ 442067 h 5795240"/>
              <a:gd name="connsiteX28" fmla="*/ 6141460 w 12641071"/>
              <a:gd name="connsiteY28" fmla="*/ 475027 h 5795240"/>
              <a:gd name="connsiteX29" fmla="*/ 6788665 w 12641071"/>
              <a:gd name="connsiteY29" fmla="*/ 707369 h 5795240"/>
              <a:gd name="connsiteX30" fmla="*/ 7184710 w 12641071"/>
              <a:gd name="connsiteY30" fmla="*/ 627411 h 5795240"/>
              <a:gd name="connsiteX31" fmla="*/ 7264545 w 12641071"/>
              <a:gd name="connsiteY31" fmla="*/ 588952 h 5795240"/>
              <a:gd name="connsiteX32" fmla="*/ 7213686 w 12641071"/>
              <a:gd name="connsiteY32" fmla="*/ 626983 h 5795240"/>
              <a:gd name="connsiteX33" fmla="*/ 7128319 w 12641071"/>
              <a:gd name="connsiteY33" fmla="*/ 705504 h 5795240"/>
              <a:gd name="connsiteX34" fmla="*/ 7083110 w 12641071"/>
              <a:gd name="connsiteY34" fmla="*/ 757072 h 5795240"/>
              <a:gd name="connsiteX35" fmla="*/ 7083111 w 12641071"/>
              <a:gd name="connsiteY35" fmla="*/ 757072 h 5795240"/>
              <a:gd name="connsiteX36" fmla="*/ 7128319 w 12641071"/>
              <a:gd name="connsiteY36" fmla="*/ 705506 h 5795240"/>
              <a:gd name="connsiteX37" fmla="*/ 7213686 w 12641071"/>
              <a:gd name="connsiteY37" fmla="*/ 626984 h 5795240"/>
              <a:gd name="connsiteX38" fmla="*/ 7264545 w 12641071"/>
              <a:gd name="connsiteY38" fmla="*/ 588953 h 5795240"/>
              <a:gd name="connsiteX39" fmla="*/ 7273651 w 12641071"/>
              <a:gd name="connsiteY39" fmla="*/ 584566 h 5795240"/>
              <a:gd name="connsiteX40" fmla="*/ 7314851 w 12641071"/>
              <a:gd name="connsiteY40" fmla="*/ 559537 h 5795240"/>
              <a:gd name="connsiteX41" fmla="*/ 7354131 w 12641071"/>
              <a:gd name="connsiteY41" fmla="*/ 565467 h 5795240"/>
              <a:gd name="connsiteX42" fmla="*/ 7429608 w 12641071"/>
              <a:gd name="connsiteY42" fmla="*/ 586051 h 5795240"/>
              <a:gd name="connsiteX43" fmla="*/ 7429611 w 12641071"/>
              <a:gd name="connsiteY43" fmla="*/ 586050 h 5795240"/>
              <a:gd name="connsiteX44" fmla="*/ 7354132 w 12641071"/>
              <a:gd name="connsiteY44" fmla="*/ 565465 h 5795240"/>
              <a:gd name="connsiteX45" fmla="*/ 7314853 w 12641071"/>
              <a:gd name="connsiteY45" fmla="*/ 559536 h 5795240"/>
              <a:gd name="connsiteX46" fmla="*/ 7314851 w 12641071"/>
              <a:gd name="connsiteY46" fmla="*/ 559537 h 5795240"/>
              <a:gd name="connsiteX47" fmla="*/ 7314849 w 12641071"/>
              <a:gd name="connsiteY47" fmla="*/ 559537 h 5795240"/>
              <a:gd name="connsiteX48" fmla="*/ 7273651 w 12641071"/>
              <a:gd name="connsiteY48" fmla="*/ 584565 h 5795240"/>
              <a:gd name="connsiteX49" fmla="*/ 7264545 w 12641071"/>
              <a:gd name="connsiteY49" fmla="*/ 588952 h 5795240"/>
              <a:gd name="connsiteX50" fmla="*/ 7296407 w 12641071"/>
              <a:gd name="connsiteY50" fmla="*/ 565126 h 5795240"/>
              <a:gd name="connsiteX51" fmla="*/ 7307447 w 12641071"/>
              <a:gd name="connsiteY51" fmla="*/ 558419 h 5795240"/>
              <a:gd name="connsiteX52" fmla="*/ 7307450 w 12641071"/>
              <a:gd name="connsiteY52" fmla="*/ 558419 h 5795240"/>
              <a:gd name="connsiteX53" fmla="*/ 7385004 w 12641071"/>
              <a:gd name="connsiteY53" fmla="*/ 511303 h 5795240"/>
              <a:gd name="connsiteX54" fmla="*/ 7391626 w 12641071"/>
              <a:gd name="connsiteY54" fmla="*/ 508114 h 5795240"/>
              <a:gd name="connsiteX55" fmla="*/ 7391631 w 12641071"/>
              <a:gd name="connsiteY55" fmla="*/ 508110 h 5795240"/>
              <a:gd name="connsiteX56" fmla="*/ 7478934 w 12641071"/>
              <a:gd name="connsiteY56" fmla="*/ 466053 h 5795240"/>
              <a:gd name="connsiteX57" fmla="*/ 7897193 w 12641071"/>
              <a:gd name="connsiteY57" fmla="*/ 381611 h 5795240"/>
              <a:gd name="connsiteX58" fmla="*/ 8788216 w 12641071"/>
              <a:gd name="connsiteY58" fmla="*/ 855364 h 5795240"/>
              <a:gd name="connsiteX59" fmla="*/ 8832362 w 12641071"/>
              <a:gd name="connsiteY59" fmla="*/ 928030 h 5795240"/>
              <a:gd name="connsiteX60" fmla="*/ 8832362 w 12641071"/>
              <a:gd name="connsiteY60" fmla="*/ 928033 h 5795240"/>
              <a:gd name="connsiteX61" fmla="*/ 8842040 w 12641071"/>
              <a:gd name="connsiteY61" fmla="*/ 943961 h 5795240"/>
              <a:gd name="connsiteX62" fmla="*/ 8856144 w 12641071"/>
              <a:gd name="connsiteY62" fmla="*/ 973241 h 5795240"/>
              <a:gd name="connsiteX63" fmla="*/ 8856145 w 12641071"/>
              <a:gd name="connsiteY63" fmla="*/ 973241 h 5795240"/>
              <a:gd name="connsiteX64" fmla="*/ 8878117 w 12641071"/>
              <a:gd name="connsiteY64" fmla="*/ 1018851 h 5795240"/>
              <a:gd name="connsiteX65" fmla="*/ 8877719 w 12641071"/>
              <a:gd name="connsiteY65" fmla="*/ 1018369 h 5795240"/>
              <a:gd name="connsiteX66" fmla="*/ 8853250 w 12641071"/>
              <a:gd name="connsiteY66" fmla="*/ 973288 h 5795240"/>
              <a:gd name="connsiteX67" fmla="*/ 8853249 w 12641071"/>
              <a:gd name="connsiteY67" fmla="*/ 973288 h 5795240"/>
              <a:gd name="connsiteX68" fmla="*/ 8853248 w 12641071"/>
              <a:gd name="connsiteY68" fmla="*/ 973287 h 5795240"/>
              <a:gd name="connsiteX69" fmla="*/ 8849677 w 12641071"/>
              <a:gd name="connsiteY69" fmla="*/ 973341 h 5795240"/>
              <a:gd name="connsiteX70" fmla="*/ 8641543 w 12641071"/>
              <a:gd name="connsiteY70" fmla="*/ 916577 h 5795240"/>
              <a:gd name="connsiteX71" fmla="*/ 8641545 w 12641071"/>
              <a:gd name="connsiteY71" fmla="*/ 916580 h 5795240"/>
              <a:gd name="connsiteX72" fmla="*/ 8849676 w 12641071"/>
              <a:gd name="connsiteY72" fmla="*/ 973343 h 5795240"/>
              <a:gd name="connsiteX73" fmla="*/ 8853248 w 12641071"/>
              <a:gd name="connsiteY73" fmla="*/ 973288 h 5795240"/>
              <a:gd name="connsiteX74" fmla="*/ 8877719 w 12641071"/>
              <a:gd name="connsiteY74" fmla="*/ 1018371 h 5795240"/>
              <a:gd name="connsiteX75" fmla="*/ 8878116 w 12641071"/>
              <a:gd name="connsiteY75" fmla="*/ 1018851 h 5795240"/>
              <a:gd name="connsiteX76" fmla="*/ 8887288 w 12641071"/>
              <a:gd name="connsiteY76" fmla="*/ 1037892 h 5795240"/>
              <a:gd name="connsiteX77" fmla="*/ 8949899 w 12641071"/>
              <a:gd name="connsiteY77" fmla="*/ 1239592 h 5795240"/>
              <a:gd name="connsiteX78" fmla="*/ 8968437 w 12641071"/>
              <a:gd name="connsiteY78" fmla="*/ 1423482 h 5795240"/>
              <a:gd name="connsiteX79" fmla="*/ 8949899 w 12641071"/>
              <a:gd name="connsiteY79" fmla="*/ 1239591 h 5795240"/>
              <a:gd name="connsiteX80" fmla="*/ 8887288 w 12641071"/>
              <a:gd name="connsiteY80" fmla="*/ 1037890 h 5795240"/>
              <a:gd name="connsiteX81" fmla="*/ 8878116 w 12641071"/>
              <a:gd name="connsiteY81" fmla="*/ 1018851 h 5795240"/>
              <a:gd name="connsiteX82" fmla="*/ 8931285 w 12641071"/>
              <a:gd name="connsiteY82" fmla="*/ 1083292 h 5795240"/>
              <a:gd name="connsiteX83" fmla="*/ 9241478 w 12641071"/>
              <a:gd name="connsiteY83" fmla="*/ 1211778 h 5795240"/>
              <a:gd name="connsiteX84" fmla="*/ 9605238 w 12641071"/>
              <a:gd name="connsiteY84" fmla="*/ 1018369 h 5795240"/>
              <a:gd name="connsiteX85" fmla="*/ 9636247 w 12641071"/>
              <a:gd name="connsiteY85" fmla="*/ 961241 h 5795240"/>
              <a:gd name="connsiteX86" fmla="*/ 9641995 w 12641071"/>
              <a:gd name="connsiteY86" fmla="*/ 961152 h 5795240"/>
              <a:gd name="connsiteX87" fmla="*/ 9584939 w 12641071"/>
              <a:gd name="connsiteY87" fmla="*/ 1079594 h 5795240"/>
              <a:gd name="connsiteX88" fmla="*/ 9546257 w 12641071"/>
              <a:gd name="connsiteY88" fmla="*/ 1204206 h 5795240"/>
              <a:gd name="connsiteX89" fmla="*/ 9584939 w 12641071"/>
              <a:gd name="connsiteY89" fmla="*/ 1079596 h 5795240"/>
              <a:gd name="connsiteX90" fmla="*/ 9641995 w 12641071"/>
              <a:gd name="connsiteY90" fmla="*/ 961153 h 5795240"/>
              <a:gd name="connsiteX91" fmla="*/ 9653069 w 12641071"/>
              <a:gd name="connsiteY91" fmla="*/ 960983 h 5795240"/>
              <a:gd name="connsiteX92" fmla="*/ 9801564 w 12641071"/>
              <a:gd name="connsiteY92" fmla="*/ 1196828 h 5795240"/>
              <a:gd name="connsiteX93" fmla="*/ 9801566 w 12641071"/>
              <a:gd name="connsiteY93" fmla="*/ 1196828 h 5795240"/>
              <a:gd name="connsiteX94" fmla="*/ 9653070 w 12641071"/>
              <a:gd name="connsiteY94" fmla="*/ 960982 h 5795240"/>
              <a:gd name="connsiteX95" fmla="*/ 9641996 w 12641071"/>
              <a:gd name="connsiteY95" fmla="*/ 961152 h 5795240"/>
              <a:gd name="connsiteX96" fmla="*/ 9651917 w 12641071"/>
              <a:gd name="connsiteY96" fmla="*/ 940556 h 5795240"/>
              <a:gd name="connsiteX97" fmla="*/ 11050508 w 12641071"/>
              <a:gd name="connsiteY97" fmla="*/ 108150 h 5795240"/>
              <a:gd name="connsiteX98" fmla="*/ 12641071 w 12641071"/>
              <a:gd name="connsiteY98" fmla="*/ 1698711 h 5795240"/>
              <a:gd name="connsiteX99" fmla="*/ 11371062 w 12641071"/>
              <a:gd name="connsiteY99" fmla="*/ 3256960 h 5795240"/>
              <a:gd name="connsiteX100" fmla="*/ 11215953 w 12641071"/>
              <a:gd name="connsiteY100" fmla="*/ 3280632 h 5795240"/>
              <a:gd name="connsiteX101" fmla="*/ 11142318 w 12641071"/>
              <a:gd name="connsiteY101" fmla="*/ 3276914 h 5795240"/>
              <a:gd name="connsiteX102" fmla="*/ 11215952 w 12641071"/>
              <a:gd name="connsiteY102" fmla="*/ 3280632 h 5795240"/>
              <a:gd name="connsiteX103" fmla="*/ 11213133 w 12641071"/>
              <a:gd name="connsiteY103" fmla="*/ 3281062 h 5795240"/>
              <a:gd name="connsiteX104" fmla="*/ 11116921 w 12641071"/>
              <a:gd name="connsiteY104" fmla="*/ 3285921 h 5795240"/>
              <a:gd name="connsiteX105" fmla="*/ 11050507 w 12641071"/>
              <a:gd name="connsiteY105" fmla="*/ 3289274 h 5795240"/>
              <a:gd name="connsiteX106" fmla="*/ 11006292 w 12641071"/>
              <a:gd name="connsiteY106" fmla="*/ 3287041 h 5795240"/>
              <a:gd name="connsiteX107" fmla="*/ 10937101 w 12641071"/>
              <a:gd name="connsiteY107" fmla="*/ 3297601 h 5795240"/>
              <a:gd name="connsiteX108" fmla="*/ 10144740 w 12641071"/>
              <a:gd name="connsiteY108" fmla="*/ 4089962 h 5795240"/>
              <a:gd name="connsiteX109" fmla="*/ 10130374 w 12641071"/>
              <a:gd name="connsiteY109" fmla="*/ 4184101 h 5795240"/>
              <a:gd name="connsiteX110" fmla="*/ 10130375 w 12641071"/>
              <a:gd name="connsiteY110" fmla="*/ 4184103 h 5795240"/>
              <a:gd name="connsiteX111" fmla="*/ 10130656 w 12641071"/>
              <a:gd name="connsiteY111" fmla="*/ 4185950 h 5795240"/>
              <a:gd name="connsiteX112" fmla="*/ 10138194 w 12641071"/>
              <a:gd name="connsiteY112" fmla="*/ 4335228 h 5795240"/>
              <a:gd name="connsiteX113" fmla="*/ 10137710 w 12641071"/>
              <a:gd name="connsiteY113" fmla="*/ 4344822 h 5795240"/>
              <a:gd name="connsiteX114" fmla="*/ 10133555 w 12641071"/>
              <a:gd name="connsiteY114" fmla="*/ 4427096 h 5795240"/>
              <a:gd name="connsiteX115" fmla="*/ 10129312 w 12641071"/>
              <a:gd name="connsiteY115" fmla="*/ 4399289 h 5795240"/>
              <a:gd name="connsiteX116" fmla="*/ 10126797 w 12641071"/>
              <a:gd name="connsiteY116" fmla="*/ 4349498 h 5795240"/>
              <a:gd name="connsiteX117" fmla="*/ 10126796 w 12641071"/>
              <a:gd name="connsiteY117" fmla="*/ 4349498 h 5795240"/>
              <a:gd name="connsiteX118" fmla="*/ 10129311 w 12641071"/>
              <a:gd name="connsiteY118" fmla="*/ 4399289 h 5795240"/>
              <a:gd name="connsiteX119" fmla="*/ 10133554 w 12641071"/>
              <a:gd name="connsiteY119" fmla="*/ 4427096 h 5795240"/>
              <a:gd name="connsiteX120" fmla="*/ 10130656 w 12641071"/>
              <a:gd name="connsiteY120" fmla="*/ 4484506 h 5795240"/>
              <a:gd name="connsiteX121" fmla="*/ 8678182 w 12641071"/>
              <a:gd name="connsiteY121" fmla="*/ 5795240 h 5795240"/>
              <a:gd name="connsiteX122" fmla="*/ 7467518 w 12641071"/>
              <a:gd name="connsiteY122" fmla="*/ 5151535 h 5795240"/>
              <a:gd name="connsiteX123" fmla="*/ 7419945 w 12641071"/>
              <a:gd name="connsiteY123" fmla="*/ 5073228 h 5795240"/>
              <a:gd name="connsiteX124" fmla="*/ 7394386 w 12641071"/>
              <a:gd name="connsiteY124" fmla="*/ 5031156 h 5795240"/>
              <a:gd name="connsiteX125" fmla="*/ 7367299 w 12641071"/>
              <a:gd name="connsiteY125" fmla="*/ 4974928 h 5795240"/>
              <a:gd name="connsiteX126" fmla="*/ 7332905 w 12641071"/>
              <a:gd name="connsiteY126" fmla="*/ 4903531 h 5795240"/>
              <a:gd name="connsiteX127" fmla="*/ 7320958 w 12641071"/>
              <a:gd name="connsiteY127" fmla="*/ 4870887 h 5795240"/>
              <a:gd name="connsiteX128" fmla="*/ 7322174 w 12641071"/>
              <a:gd name="connsiteY128" fmla="*/ 4872361 h 5795240"/>
              <a:gd name="connsiteX129" fmla="*/ 7362630 w 12641071"/>
              <a:gd name="connsiteY129" fmla="*/ 4938954 h 5795240"/>
              <a:gd name="connsiteX130" fmla="*/ 7380779 w 12641071"/>
              <a:gd name="connsiteY130" fmla="*/ 4976628 h 5795240"/>
              <a:gd name="connsiteX131" fmla="*/ 7391210 w 12641071"/>
              <a:gd name="connsiteY131" fmla="*/ 4977944 h 5795240"/>
              <a:gd name="connsiteX132" fmla="*/ 7380780 w 12641071"/>
              <a:gd name="connsiteY132" fmla="*/ 4976628 h 5795240"/>
              <a:gd name="connsiteX133" fmla="*/ 7362631 w 12641071"/>
              <a:gd name="connsiteY133" fmla="*/ 4938954 h 5795240"/>
              <a:gd name="connsiteX134" fmla="*/ 7322175 w 12641071"/>
              <a:gd name="connsiteY134" fmla="*/ 4872361 h 5795240"/>
              <a:gd name="connsiteX135" fmla="*/ 7320959 w 12641071"/>
              <a:gd name="connsiteY135" fmla="*/ 4870887 h 5795240"/>
              <a:gd name="connsiteX136" fmla="*/ 7283811 w 12641071"/>
              <a:gd name="connsiteY136" fmla="*/ 4769391 h 5795240"/>
              <a:gd name="connsiteX137" fmla="*/ 7272112 w 12641071"/>
              <a:gd name="connsiteY137" fmla="*/ 4718630 h 5795240"/>
              <a:gd name="connsiteX138" fmla="*/ 7272111 w 12641071"/>
              <a:gd name="connsiteY138" fmla="*/ 4718630 h 5795240"/>
              <a:gd name="connsiteX139" fmla="*/ 7283810 w 12641071"/>
              <a:gd name="connsiteY139" fmla="*/ 4769391 h 5795240"/>
              <a:gd name="connsiteX140" fmla="*/ 7320958 w 12641071"/>
              <a:gd name="connsiteY140" fmla="*/ 4870887 h 5795240"/>
              <a:gd name="connsiteX141" fmla="*/ 7223551 w 12641071"/>
              <a:gd name="connsiteY141" fmla="*/ 4752829 h 5795240"/>
              <a:gd name="connsiteX142" fmla="*/ 6652445 w 12641071"/>
              <a:gd name="connsiteY142" fmla="*/ 4516269 h 5795240"/>
              <a:gd name="connsiteX143" fmla="*/ 6200873 w 12641071"/>
              <a:gd name="connsiteY143" fmla="*/ 4654206 h 5795240"/>
              <a:gd name="connsiteX144" fmla="*/ 6088813 w 12641071"/>
              <a:gd name="connsiteY144" fmla="*/ 4746663 h 5795240"/>
              <a:gd name="connsiteX145" fmla="*/ 6043019 w 12641071"/>
              <a:gd name="connsiteY145" fmla="*/ 4807902 h 5795240"/>
              <a:gd name="connsiteX146" fmla="*/ 6043021 w 12641071"/>
              <a:gd name="connsiteY146" fmla="*/ 4807902 h 5795240"/>
              <a:gd name="connsiteX147" fmla="*/ 6023271 w 12641071"/>
              <a:gd name="connsiteY147" fmla="*/ 4834312 h 5795240"/>
              <a:gd name="connsiteX148" fmla="*/ 5970678 w 12641071"/>
              <a:gd name="connsiteY148" fmla="*/ 4892181 h 5795240"/>
              <a:gd name="connsiteX149" fmla="*/ 5982717 w 12641071"/>
              <a:gd name="connsiteY149" fmla="*/ 4872361 h 5795240"/>
              <a:gd name="connsiteX150" fmla="*/ 5970675 w 12641071"/>
              <a:gd name="connsiteY150" fmla="*/ 4892181 h 5795240"/>
              <a:gd name="connsiteX151" fmla="*/ 5935320 w 12641071"/>
              <a:gd name="connsiteY151" fmla="*/ 4931081 h 5795240"/>
              <a:gd name="connsiteX152" fmla="*/ 4971763 w 12641071"/>
              <a:gd name="connsiteY152" fmla="*/ 5330200 h 5795240"/>
              <a:gd name="connsiteX153" fmla="*/ 3716172 w 12641071"/>
              <a:gd name="connsiteY153" fmla="*/ 4497938 h 5795240"/>
              <a:gd name="connsiteX154" fmla="*/ 3710773 w 12641071"/>
              <a:gd name="connsiteY154" fmla="*/ 4483182 h 5795240"/>
              <a:gd name="connsiteX155" fmla="*/ 3710773 w 12641071"/>
              <a:gd name="connsiteY155" fmla="*/ 4483181 h 5795240"/>
              <a:gd name="connsiteX156" fmla="*/ 3674984 w 12641071"/>
              <a:gd name="connsiteY156" fmla="*/ 4385402 h 5795240"/>
              <a:gd name="connsiteX157" fmla="*/ 3670349 w 12641071"/>
              <a:gd name="connsiteY157" fmla="*/ 4372742 h 5795240"/>
              <a:gd name="connsiteX158" fmla="*/ 3659438 w 12641071"/>
              <a:gd name="connsiteY158" fmla="*/ 4330309 h 5795240"/>
              <a:gd name="connsiteX159" fmla="*/ 3672084 w 12641071"/>
              <a:gd name="connsiteY159" fmla="*/ 4353606 h 5795240"/>
              <a:gd name="connsiteX160" fmla="*/ 3659440 w 12641071"/>
              <a:gd name="connsiteY160" fmla="*/ 4330309 h 5795240"/>
              <a:gd name="connsiteX161" fmla="*/ 3613217 w 12641071"/>
              <a:gd name="connsiteY161" fmla="*/ 4245153 h 5795240"/>
              <a:gd name="connsiteX162" fmla="*/ 3083792 w 12641071"/>
              <a:gd name="connsiteY162" fmla="*/ 3963660 h 5795240"/>
              <a:gd name="connsiteX163" fmla="*/ 2835272 w 12641071"/>
              <a:gd name="connsiteY163" fmla="*/ 4013833 h 5795240"/>
              <a:gd name="connsiteX164" fmla="*/ 2820214 w 12641071"/>
              <a:gd name="connsiteY164" fmla="*/ 4022007 h 5795240"/>
              <a:gd name="connsiteX165" fmla="*/ 2820212 w 12641071"/>
              <a:gd name="connsiteY165" fmla="*/ 4022008 h 5795240"/>
              <a:gd name="connsiteX166" fmla="*/ 2820206 w 12641071"/>
              <a:gd name="connsiteY166" fmla="*/ 4022011 h 5795240"/>
              <a:gd name="connsiteX167" fmla="*/ 2813481 w 12641071"/>
              <a:gd name="connsiteY167" fmla="*/ 4027041 h 5795240"/>
              <a:gd name="connsiteX168" fmla="*/ 2762875 w 12641071"/>
              <a:gd name="connsiteY168" fmla="*/ 4057784 h 5795240"/>
              <a:gd name="connsiteX169" fmla="*/ 2762878 w 12641071"/>
              <a:gd name="connsiteY169" fmla="*/ 4057784 h 5795240"/>
              <a:gd name="connsiteX170" fmla="*/ 2694694 w 12641071"/>
              <a:gd name="connsiteY170" fmla="*/ 4099208 h 5795240"/>
              <a:gd name="connsiteX171" fmla="*/ 2726822 w 12641071"/>
              <a:gd name="connsiteY171" fmla="*/ 4072700 h 5795240"/>
              <a:gd name="connsiteX172" fmla="*/ 2757719 w 12641071"/>
              <a:gd name="connsiteY172" fmla="*/ 4055929 h 5795240"/>
              <a:gd name="connsiteX173" fmla="*/ 2757718 w 12641071"/>
              <a:gd name="connsiteY173" fmla="*/ 4055928 h 5795240"/>
              <a:gd name="connsiteX174" fmla="*/ 2726820 w 12641071"/>
              <a:gd name="connsiteY174" fmla="*/ 4072700 h 5795240"/>
              <a:gd name="connsiteX175" fmla="*/ 2694692 w 12641071"/>
              <a:gd name="connsiteY175" fmla="*/ 4099208 h 5795240"/>
              <a:gd name="connsiteX176" fmla="*/ 2664698 w 12641071"/>
              <a:gd name="connsiteY176" fmla="*/ 4117431 h 5795240"/>
              <a:gd name="connsiteX177" fmla="*/ 1804544 w 12641071"/>
              <a:gd name="connsiteY177" fmla="*/ 4335229 h 5795240"/>
              <a:gd name="connsiteX178" fmla="*/ 0 w 12641071"/>
              <a:gd name="connsiteY178" fmla="*/ 2530685 h 5795240"/>
              <a:gd name="connsiteX179" fmla="*/ 1804544 w 12641071"/>
              <a:gd name="connsiteY179" fmla="*/ 726143 h 5795240"/>
              <a:gd name="connsiteX180" fmla="*/ 3080549 w 12641071"/>
              <a:gd name="connsiteY180" fmla="*/ 1254682 h 5795240"/>
              <a:gd name="connsiteX181" fmla="*/ 3268676 w 12641071"/>
              <a:gd name="connsiteY181" fmla="*/ 1461167 h 5795240"/>
              <a:gd name="connsiteX182" fmla="*/ 3565826 w 12641071"/>
              <a:gd name="connsiteY182" fmla="*/ 1551935 h 5795240"/>
              <a:gd name="connsiteX183" fmla="*/ 4086504 w 12641071"/>
              <a:gd name="connsiteY183" fmla="*/ 1127574 h 5795240"/>
              <a:gd name="connsiteX184" fmla="*/ 4103078 w 12641071"/>
              <a:gd name="connsiteY184" fmla="*/ 1004204 h 5795240"/>
              <a:gd name="connsiteX185" fmla="*/ 5215874 w 12641071"/>
              <a:gd name="connsiteY18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069206 w 12641071"/>
              <a:gd name="connsiteY18" fmla="*/ 409359 h 5795240"/>
              <a:gd name="connsiteX19" fmla="*/ 6105193 w 12641071"/>
              <a:gd name="connsiteY19" fmla="*/ 442069 h 5795240"/>
              <a:gd name="connsiteX20" fmla="*/ 6143408 w 12641071"/>
              <a:gd name="connsiteY20" fmla="*/ 493169 h 5795240"/>
              <a:gd name="connsiteX21" fmla="*/ 6143427 w 12641071"/>
              <a:gd name="connsiteY21" fmla="*/ 493200 h 5795240"/>
              <a:gd name="connsiteX22" fmla="*/ 6143427 w 12641071"/>
              <a:gd name="connsiteY22" fmla="*/ 493200 h 5795240"/>
              <a:gd name="connsiteX23" fmla="*/ 6143408 w 12641071"/>
              <a:gd name="connsiteY23" fmla="*/ 493167 h 5795240"/>
              <a:gd name="connsiteX24" fmla="*/ 6105193 w 12641071"/>
              <a:gd name="connsiteY24" fmla="*/ 442067 h 5795240"/>
              <a:gd name="connsiteX25" fmla="*/ 6141460 w 12641071"/>
              <a:gd name="connsiteY25" fmla="*/ 475027 h 5795240"/>
              <a:gd name="connsiteX26" fmla="*/ 6788665 w 12641071"/>
              <a:gd name="connsiteY26" fmla="*/ 707369 h 5795240"/>
              <a:gd name="connsiteX27" fmla="*/ 7184710 w 12641071"/>
              <a:gd name="connsiteY27" fmla="*/ 627411 h 5795240"/>
              <a:gd name="connsiteX28" fmla="*/ 7264545 w 12641071"/>
              <a:gd name="connsiteY28" fmla="*/ 588952 h 5795240"/>
              <a:gd name="connsiteX29" fmla="*/ 7213686 w 12641071"/>
              <a:gd name="connsiteY29" fmla="*/ 626983 h 5795240"/>
              <a:gd name="connsiteX30" fmla="*/ 7128319 w 12641071"/>
              <a:gd name="connsiteY30" fmla="*/ 705504 h 5795240"/>
              <a:gd name="connsiteX31" fmla="*/ 7083110 w 12641071"/>
              <a:gd name="connsiteY31" fmla="*/ 757072 h 5795240"/>
              <a:gd name="connsiteX32" fmla="*/ 7083111 w 12641071"/>
              <a:gd name="connsiteY32" fmla="*/ 757072 h 5795240"/>
              <a:gd name="connsiteX33" fmla="*/ 7128319 w 12641071"/>
              <a:gd name="connsiteY33" fmla="*/ 705506 h 5795240"/>
              <a:gd name="connsiteX34" fmla="*/ 7213686 w 12641071"/>
              <a:gd name="connsiteY34" fmla="*/ 626984 h 5795240"/>
              <a:gd name="connsiteX35" fmla="*/ 7264545 w 12641071"/>
              <a:gd name="connsiteY35" fmla="*/ 588953 h 5795240"/>
              <a:gd name="connsiteX36" fmla="*/ 7273651 w 12641071"/>
              <a:gd name="connsiteY36" fmla="*/ 584566 h 5795240"/>
              <a:gd name="connsiteX37" fmla="*/ 7314851 w 12641071"/>
              <a:gd name="connsiteY37" fmla="*/ 559537 h 5795240"/>
              <a:gd name="connsiteX38" fmla="*/ 7354131 w 12641071"/>
              <a:gd name="connsiteY38" fmla="*/ 565467 h 5795240"/>
              <a:gd name="connsiteX39" fmla="*/ 7429608 w 12641071"/>
              <a:gd name="connsiteY39" fmla="*/ 586051 h 5795240"/>
              <a:gd name="connsiteX40" fmla="*/ 7429611 w 12641071"/>
              <a:gd name="connsiteY40" fmla="*/ 586050 h 5795240"/>
              <a:gd name="connsiteX41" fmla="*/ 7354132 w 12641071"/>
              <a:gd name="connsiteY41" fmla="*/ 565465 h 5795240"/>
              <a:gd name="connsiteX42" fmla="*/ 7314853 w 12641071"/>
              <a:gd name="connsiteY42" fmla="*/ 559536 h 5795240"/>
              <a:gd name="connsiteX43" fmla="*/ 7314851 w 12641071"/>
              <a:gd name="connsiteY43" fmla="*/ 559537 h 5795240"/>
              <a:gd name="connsiteX44" fmla="*/ 7314849 w 12641071"/>
              <a:gd name="connsiteY44" fmla="*/ 559537 h 5795240"/>
              <a:gd name="connsiteX45" fmla="*/ 7273651 w 12641071"/>
              <a:gd name="connsiteY45" fmla="*/ 584565 h 5795240"/>
              <a:gd name="connsiteX46" fmla="*/ 7264545 w 12641071"/>
              <a:gd name="connsiteY46" fmla="*/ 588952 h 5795240"/>
              <a:gd name="connsiteX47" fmla="*/ 7296407 w 12641071"/>
              <a:gd name="connsiteY47" fmla="*/ 565126 h 5795240"/>
              <a:gd name="connsiteX48" fmla="*/ 7307447 w 12641071"/>
              <a:gd name="connsiteY48" fmla="*/ 558419 h 5795240"/>
              <a:gd name="connsiteX49" fmla="*/ 7307450 w 12641071"/>
              <a:gd name="connsiteY49" fmla="*/ 558419 h 5795240"/>
              <a:gd name="connsiteX50" fmla="*/ 7385004 w 12641071"/>
              <a:gd name="connsiteY50" fmla="*/ 511303 h 5795240"/>
              <a:gd name="connsiteX51" fmla="*/ 7391626 w 12641071"/>
              <a:gd name="connsiteY51" fmla="*/ 508114 h 5795240"/>
              <a:gd name="connsiteX52" fmla="*/ 7391631 w 12641071"/>
              <a:gd name="connsiteY52" fmla="*/ 508110 h 5795240"/>
              <a:gd name="connsiteX53" fmla="*/ 7478934 w 12641071"/>
              <a:gd name="connsiteY53" fmla="*/ 466053 h 5795240"/>
              <a:gd name="connsiteX54" fmla="*/ 7897193 w 12641071"/>
              <a:gd name="connsiteY54" fmla="*/ 381611 h 5795240"/>
              <a:gd name="connsiteX55" fmla="*/ 8788216 w 12641071"/>
              <a:gd name="connsiteY55" fmla="*/ 855364 h 5795240"/>
              <a:gd name="connsiteX56" fmla="*/ 8832362 w 12641071"/>
              <a:gd name="connsiteY56" fmla="*/ 928030 h 5795240"/>
              <a:gd name="connsiteX57" fmla="*/ 8832362 w 12641071"/>
              <a:gd name="connsiteY57" fmla="*/ 928033 h 5795240"/>
              <a:gd name="connsiteX58" fmla="*/ 8842040 w 12641071"/>
              <a:gd name="connsiteY58" fmla="*/ 943961 h 5795240"/>
              <a:gd name="connsiteX59" fmla="*/ 8856144 w 12641071"/>
              <a:gd name="connsiteY59" fmla="*/ 973241 h 5795240"/>
              <a:gd name="connsiteX60" fmla="*/ 8856145 w 12641071"/>
              <a:gd name="connsiteY60" fmla="*/ 973241 h 5795240"/>
              <a:gd name="connsiteX61" fmla="*/ 8878117 w 12641071"/>
              <a:gd name="connsiteY61" fmla="*/ 1018851 h 5795240"/>
              <a:gd name="connsiteX62" fmla="*/ 8877719 w 12641071"/>
              <a:gd name="connsiteY62" fmla="*/ 1018369 h 5795240"/>
              <a:gd name="connsiteX63" fmla="*/ 8853250 w 12641071"/>
              <a:gd name="connsiteY63" fmla="*/ 973288 h 5795240"/>
              <a:gd name="connsiteX64" fmla="*/ 8853249 w 12641071"/>
              <a:gd name="connsiteY64" fmla="*/ 973288 h 5795240"/>
              <a:gd name="connsiteX65" fmla="*/ 8853248 w 12641071"/>
              <a:gd name="connsiteY65" fmla="*/ 973287 h 5795240"/>
              <a:gd name="connsiteX66" fmla="*/ 8849677 w 12641071"/>
              <a:gd name="connsiteY66" fmla="*/ 973341 h 5795240"/>
              <a:gd name="connsiteX67" fmla="*/ 8641543 w 12641071"/>
              <a:gd name="connsiteY67" fmla="*/ 916577 h 5795240"/>
              <a:gd name="connsiteX68" fmla="*/ 8641545 w 12641071"/>
              <a:gd name="connsiteY68" fmla="*/ 916580 h 5795240"/>
              <a:gd name="connsiteX69" fmla="*/ 8849676 w 12641071"/>
              <a:gd name="connsiteY69" fmla="*/ 973343 h 5795240"/>
              <a:gd name="connsiteX70" fmla="*/ 8853248 w 12641071"/>
              <a:gd name="connsiteY70" fmla="*/ 973288 h 5795240"/>
              <a:gd name="connsiteX71" fmla="*/ 8877719 w 12641071"/>
              <a:gd name="connsiteY71" fmla="*/ 1018371 h 5795240"/>
              <a:gd name="connsiteX72" fmla="*/ 8878116 w 12641071"/>
              <a:gd name="connsiteY72" fmla="*/ 1018851 h 5795240"/>
              <a:gd name="connsiteX73" fmla="*/ 8887288 w 12641071"/>
              <a:gd name="connsiteY73" fmla="*/ 1037892 h 5795240"/>
              <a:gd name="connsiteX74" fmla="*/ 8949899 w 12641071"/>
              <a:gd name="connsiteY74" fmla="*/ 1239592 h 5795240"/>
              <a:gd name="connsiteX75" fmla="*/ 8968437 w 12641071"/>
              <a:gd name="connsiteY75" fmla="*/ 1423482 h 5795240"/>
              <a:gd name="connsiteX76" fmla="*/ 8949899 w 12641071"/>
              <a:gd name="connsiteY76" fmla="*/ 1239591 h 5795240"/>
              <a:gd name="connsiteX77" fmla="*/ 8887288 w 12641071"/>
              <a:gd name="connsiteY77" fmla="*/ 1037890 h 5795240"/>
              <a:gd name="connsiteX78" fmla="*/ 8878116 w 12641071"/>
              <a:gd name="connsiteY78" fmla="*/ 1018851 h 5795240"/>
              <a:gd name="connsiteX79" fmla="*/ 8931285 w 12641071"/>
              <a:gd name="connsiteY79" fmla="*/ 1083292 h 5795240"/>
              <a:gd name="connsiteX80" fmla="*/ 9241478 w 12641071"/>
              <a:gd name="connsiteY80" fmla="*/ 1211778 h 5795240"/>
              <a:gd name="connsiteX81" fmla="*/ 9605238 w 12641071"/>
              <a:gd name="connsiteY81" fmla="*/ 1018369 h 5795240"/>
              <a:gd name="connsiteX82" fmla="*/ 9636247 w 12641071"/>
              <a:gd name="connsiteY82" fmla="*/ 961241 h 5795240"/>
              <a:gd name="connsiteX83" fmla="*/ 9641995 w 12641071"/>
              <a:gd name="connsiteY83" fmla="*/ 961152 h 5795240"/>
              <a:gd name="connsiteX84" fmla="*/ 9584939 w 12641071"/>
              <a:gd name="connsiteY84" fmla="*/ 1079594 h 5795240"/>
              <a:gd name="connsiteX85" fmla="*/ 9546257 w 12641071"/>
              <a:gd name="connsiteY85" fmla="*/ 1204206 h 5795240"/>
              <a:gd name="connsiteX86" fmla="*/ 9584939 w 12641071"/>
              <a:gd name="connsiteY86" fmla="*/ 1079596 h 5795240"/>
              <a:gd name="connsiteX87" fmla="*/ 9641995 w 12641071"/>
              <a:gd name="connsiteY87" fmla="*/ 961153 h 5795240"/>
              <a:gd name="connsiteX88" fmla="*/ 9653069 w 12641071"/>
              <a:gd name="connsiteY88" fmla="*/ 960983 h 5795240"/>
              <a:gd name="connsiteX89" fmla="*/ 9801564 w 12641071"/>
              <a:gd name="connsiteY89" fmla="*/ 1196828 h 5795240"/>
              <a:gd name="connsiteX90" fmla="*/ 9801566 w 12641071"/>
              <a:gd name="connsiteY90" fmla="*/ 1196828 h 5795240"/>
              <a:gd name="connsiteX91" fmla="*/ 9653070 w 12641071"/>
              <a:gd name="connsiteY91" fmla="*/ 960982 h 5795240"/>
              <a:gd name="connsiteX92" fmla="*/ 9641996 w 12641071"/>
              <a:gd name="connsiteY92" fmla="*/ 961152 h 5795240"/>
              <a:gd name="connsiteX93" fmla="*/ 9651917 w 12641071"/>
              <a:gd name="connsiteY93" fmla="*/ 940556 h 5795240"/>
              <a:gd name="connsiteX94" fmla="*/ 11050508 w 12641071"/>
              <a:gd name="connsiteY94" fmla="*/ 108150 h 5795240"/>
              <a:gd name="connsiteX95" fmla="*/ 12641071 w 12641071"/>
              <a:gd name="connsiteY95" fmla="*/ 1698711 h 5795240"/>
              <a:gd name="connsiteX96" fmla="*/ 11371062 w 12641071"/>
              <a:gd name="connsiteY96" fmla="*/ 3256960 h 5795240"/>
              <a:gd name="connsiteX97" fmla="*/ 11215953 w 12641071"/>
              <a:gd name="connsiteY97" fmla="*/ 3280632 h 5795240"/>
              <a:gd name="connsiteX98" fmla="*/ 11142318 w 12641071"/>
              <a:gd name="connsiteY98" fmla="*/ 3276914 h 5795240"/>
              <a:gd name="connsiteX99" fmla="*/ 11215952 w 12641071"/>
              <a:gd name="connsiteY99" fmla="*/ 3280632 h 5795240"/>
              <a:gd name="connsiteX100" fmla="*/ 11213133 w 12641071"/>
              <a:gd name="connsiteY100" fmla="*/ 3281062 h 5795240"/>
              <a:gd name="connsiteX101" fmla="*/ 11116921 w 12641071"/>
              <a:gd name="connsiteY101" fmla="*/ 3285921 h 5795240"/>
              <a:gd name="connsiteX102" fmla="*/ 11050507 w 12641071"/>
              <a:gd name="connsiteY102" fmla="*/ 3289274 h 5795240"/>
              <a:gd name="connsiteX103" fmla="*/ 11006292 w 12641071"/>
              <a:gd name="connsiteY103" fmla="*/ 3287041 h 5795240"/>
              <a:gd name="connsiteX104" fmla="*/ 10937101 w 12641071"/>
              <a:gd name="connsiteY104" fmla="*/ 3297601 h 5795240"/>
              <a:gd name="connsiteX105" fmla="*/ 10144740 w 12641071"/>
              <a:gd name="connsiteY105" fmla="*/ 4089962 h 5795240"/>
              <a:gd name="connsiteX106" fmla="*/ 10130374 w 12641071"/>
              <a:gd name="connsiteY106" fmla="*/ 4184101 h 5795240"/>
              <a:gd name="connsiteX107" fmla="*/ 10130375 w 12641071"/>
              <a:gd name="connsiteY107" fmla="*/ 4184103 h 5795240"/>
              <a:gd name="connsiteX108" fmla="*/ 10130656 w 12641071"/>
              <a:gd name="connsiteY108" fmla="*/ 4185950 h 5795240"/>
              <a:gd name="connsiteX109" fmla="*/ 10138194 w 12641071"/>
              <a:gd name="connsiteY109" fmla="*/ 4335228 h 5795240"/>
              <a:gd name="connsiteX110" fmla="*/ 10137710 w 12641071"/>
              <a:gd name="connsiteY110" fmla="*/ 4344822 h 5795240"/>
              <a:gd name="connsiteX111" fmla="*/ 10133555 w 12641071"/>
              <a:gd name="connsiteY111" fmla="*/ 4427096 h 5795240"/>
              <a:gd name="connsiteX112" fmla="*/ 10129312 w 12641071"/>
              <a:gd name="connsiteY112" fmla="*/ 4399289 h 5795240"/>
              <a:gd name="connsiteX113" fmla="*/ 10126797 w 12641071"/>
              <a:gd name="connsiteY113" fmla="*/ 4349498 h 5795240"/>
              <a:gd name="connsiteX114" fmla="*/ 10126796 w 12641071"/>
              <a:gd name="connsiteY114" fmla="*/ 4349498 h 5795240"/>
              <a:gd name="connsiteX115" fmla="*/ 10129311 w 12641071"/>
              <a:gd name="connsiteY115" fmla="*/ 4399289 h 5795240"/>
              <a:gd name="connsiteX116" fmla="*/ 10133554 w 12641071"/>
              <a:gd name="connsiteY116" fmla="*/ 4427096 h 5795240"/>
              <a:gd name="connsiteX117" fmla="*/ 10130656 w 12641071"/>
              <a:gd name="connsiteY117" fmla="*/ 4484506 h 5795240"/>
              <a:gd name="connsiteX118" fmla="*/ 8678182 w 12641071"/>
              <a:gd name="connsiteY118" fmla="*/ 5795240 h 5795240"/>
              <a:gd name="connsiteX119" fmla="*/ 7467518 w 12641071"/>
              <a:gd name="connsiteY119" fmla="*/ 5151535 h 5795240"/>
              <a:gd name="connsiteX120" fmla="*/ 7419945 w 12641071"/>
              <a:gd name="connsiteY120" fmla="*/ 5073228 h 5795240"/>
              <a:gd name="connsiteX121" fmla="*/ 7394386 w 12641071"/>
              <a:gd name="connsiteY121" fmla="*/ 5031156 h 5795240"/>
              <a:gd name="connsiteX122" fmla="*/ 7367299 w 12641071"/>
              <a:gd name="connsiteY122" fmla="*/ 4974928 h 5795240"/>
              <a:gd name="connsiteX123" fmla="*/ 7332905 w 12641071"/>
              <a:gd name="connsiteY123" fmla="*/ 4903531 h 5795240"/>
              <a:gd name="connsiteX124" fmla="*/ 7320958 w 12641071"/>
              <a:gd name="connsiteY124" fmla="*/ 4870887 h 5795240"/>
              <a:gd name="connsiteX125" fmla="*/ 7322174 w 12641071"/>
              <a:gd name="connsiteY125" fmla="*/ 4872361 h 5795240"/>
              <a:gd name="connsiteX126" fmla="*/ 7362630 w 12641071"/>
              <a:gd name="connsiteY126" fmla="*/ 4938954 h 5795240"/>
              <a:gd name="connsiteX127" fmla="*/ 7380779 w 12641071"/>
              <a:gd name="connsiteY127" fmla="*/ 4976628 h 5795240"/>
              <a:gd name="connsiteX128" fmla="*/ 7391210 w 12641071"/>
              <a:gd name="connsiteY128" fmla="*/ 4977944 h 5795240"/>
              <a:gd name="connsiteX129" fmla="*/ 7380780 w 12641071"/>
              <a:gd name="connsiteY129" fmla="*/ 4976628 h 5795240"/>
              <a:gd name="connsiteX130" fmla="*/ 7362631 w 12641071"/>
              <a:gd name="connsiteY130" fmla="*/ 4938954 h 5795240"/>
              <a:gd name="connsiteX131" fmla="*/ 7322175 w 12641071"/>
              <a:gd name="connsiteY131" fmla="*/ 4872361 h 5795240"/>
              <a:gd name="connsiteX132" fmla="*/ 7320959 w 12641071"/>
              <a:gd name="connsiteY132" fmla="*/ 4870887 h 5795240"/>
              <a:gd name="connsiteX133" fmla="*/ 7283811 w 12641071"/>
              <a:gd name="connsiteY133" fmla="*/ 4769391 h 5795240"/>
              <a:gd name="connsiteX134" fmla="*/ 7272112 w 12641071"/>
              <a:gd name="connsiteY134" fmla="*/ 4718630 h 5795240"/>
              <a:gd name="connsiteX135" fmla="*/ 7272111 w 12641071"/>
              <a:gd name="connsiteY135" fmla="*/ 4718630 h 5795240"/>
              <a:gd name="connsiteX136" fmla="*/ 7283810 w 12641071"/>
              <a:gd name="connsiteY136" fmla="*/ 4769391 h 5795240"/>
              <a:gd name="connsiteX137" fmla="*/ 7320958 w 12641071"/>
              <a:gd name="connsiteY137" fmla="*/ 4870887 h 5795240"/>
              <a:gd name="connsiteX138" fmla="*/ 7223551 w 12641071"/>
              <a:gd name="connsiteY138" fmla="*/ 4752829 h 5795240"/>
              <a:gd name="connsiteX139" fmla="*/ 6652445 w 12641071"/>
              <a:gd name="connsiteY139" fmla="*/ 4516269 h 5795240"/>
              <a:gd name="connsiteX140" fmla="*/ 6200873 w 12641071"/>
              <a:gd name="connsiteY140" fmla="*/ 4654206 h 5795240"/>
              <a:gd name="connsiteX141" fmla="*/ 6088813 w 12641071"/>
              <a:gd name="connsiteY141" fmla="*/ 4746663 h 5795240"/>
              <a:gd name="connsiteX142" fmla="*/ 6043019 w 12641071"/>
              <a:gd name="connsiteY142" fmla="*/ 4807902 h 5795240"/>
              <a:gd name="connsiteX143" fmla="*/ 6043021 w 12641071"/>
              <a:gd name="connsiteY143" fmla="*/ 4807902 h 5795240"/>
              <a:gd name="connsiteX144" fmla="*/ 6023271 w 12641071"/>
              <a:gd name="connsiteY144" fmla="*/ 4834312 h 5795240"/>
              <a:gd name="connsiteX145" fmla="*/ 5970678 w 12641071"/>
              <a:gd name="connsiteY145" fmla="*/ 4892181 h 5795240"/>
              <a:gd name="connsiteX146" fmla="*/ 5982717 w 12641071"/>
              <a:gd name="connsiteY146" fmla="*/ 4872361 h 5795240"/>
              <a:gd name="connsiteX147" fmla="*/ 5970675 w 12641071"/>
              <a:gd name="connsiteY147" fmla="*/ 4892181 h 5795240"/>
              <a:gd name="connsiteX148" fmla="*/ 5935320 w 12641071"/>
              <a:gd name="connsiteY148" fmla="*/ 4931081 h 5795240"/>
              <a:gd name="connsiteX149" fmla="*/ 4971763 w 12641071"/>
              <a:gd name="connsiteY149" fmla="*/ 5330200 h 5795240"/>
              <a:gd name="connsiteX150" fmla="*/ 3716172 w 12641071"/>
              <a:gd name="connsiteY150" fmla="*/ 4497938 h 5795240"/>
              <a:gd name="connsiteX151" fmla="*/ 3710773 w 12641071"/>
              <a:gd name="connsiteY151" fmla="*/ 4483182 h 5795240"/>
              <a:gd name="connsiteX152" fmla="*/ 3710773 w 12641071"/>
              <a:gd name="connsiteY152" fmla="*/ 4483181 h 5795240"/>
              <a:gd name="connsiteX153" fmla="*/ 3674984 w 12641071"/>
              <a:gd name="connsiteY153" fmla="*/ 4385402 h 5795240"/>
              <a:gd name="connsiteX154" fmla="*/ 3670349 w 12641071"/>
              <a:gd name="connsiteY154" fmla="*/ 4372742 h 5795240"/>
              <a:gd name="connsiteX155" fmla="*/ 3659438 w 12641071"/>
              <a:gd name="connsiteY155" fmla="*/ 4330309 h 5795240"/>
              <a:gd name="connsiteX156" fmla="*/ 3672084 w 12641071"/>
              <a:gd name="connsiteY156" fmla="*/ 4353606 h 5795240"/>
              <a:gd name="connsiteX157" fmla="*/ 3659440 w 12641071"/>
              <a:gd name="connsiteY157" fmla="*/ 4330309 h 5795240"/>
              <a:gd name="connsiteX158" fmla="*/ 3613217 w 12641071"/>
              <a:gd name="connsiteY158" fmla="*/ 4245153 h 5795240"/>
              <a:gd name="connsiteX159" fmla="*/ 3083792 w 12641071"/>
              <a:gd name="connsiteY159" fmla="*/ 3963660 h 5795240"/>
              <a:gd name="connsiteX160" fmla="*/ 2835272 w 12641071"/>
              <a:gd name="connsiteY160" fmla="*/ 4013833 h 5795240"/>
              <a:gd name="connsiteX161" fmla="*/ 2820214 w 12641071"/>
              <a:gd name="connsiteY161" fmla="*/ 4022007 h 5795240"/>
              <a:gd name="connsiteX162" fmla="*/ 2820212 w 12641071"/>
              <a:gd name="connsiteY162" fmla="*/ 4022008 h 5795240"/>
              <a:gd name="connsiteX163" fmla="*/ 2820206 w 12641071"/>
              <a:gd name="connsiteY163" fmla="*/ 4022011 h 5795240"/>
              <a:gd name="connsiteX164" fmla="*/ 2813481 w 12641071"/>
              <a:gd name="connsiteY164" fmla="*/ 4027041 h 5795240"/>
              <a:gd name="connsiteX165" fmla="*/ 2762875 w 12641071"/>
              <a:gd name="connsiteY165" fmla="*/ 4057784 h 5795240"/>
              <a:gd name="connsiteX166" fmla="*/ 2762878 w 12641071"/>
              <a:gd name="connsiteY166" fmla="*/ 4057784 h 5795240"/>
              <a:gd name="connsiteX167" fmla="*/ 2694694 w 12641071"/>
              <a:gd name="connsiteY167" fmla="*/ 4099208 h 5795240"/>
              <a:gd name="connsiteX168" fmla="*/ 2726822 w 12641071"/>
              <a:gd name="connsiteY168" fmla="*/ 4072700 h 5795240"/>
              <a:gd name="connsiteX169" fmla="*/ 2757719 w 12641071"/>
              <a:gd name="connsiteY169" fmla="*/ 4055929 h 5795240"/>
              <a:gd name="connsiteX170" fmla="*/ 2757718 w 12641071"/>
              <a:gd name="connsiteY170" fmla="*/ 4055928 h 5795240"/>
              <a:gd name="connsiteX171" fmla="*/ 2726820 w 12641071"/>
              <a:gd name="connsiteY171" fmla="*/ 4072700 h 5795240"/>
              <a:gd name="connsiteX172" fmla="*/ 2694692 w 12641071"/>
              <a:gd name="connsiteY172" fmla="*/ 4099208 h 5795240"/>
              <a:gd name="connsiteX173" fmla="*/ 2664698 w 12641071"/>
              <a:gd name="connsiteY173" fmla="*/ 4117431 h 5795240"/>
              <a:gd name="connsiteX174" fmla="*/ 1804544 w 12641071"/>
              <a:gd name="connsiteY174" fmla="*/ 4335229 h 5795240"/>
              <a:gd name="connsiteX175" fmla="*/ 0 w 12641071"/>
              <a:gd name="connsiteY175" fmla="*/ 2530685 h 5795240"/>
              <a:gd name="connsiteX176" fmla="*/ 1804544 w 12641071"/>
              <a:gd name="connsiteY176" fmla="*/ 726143 h 5795240"/>
              <a:gd name="connsiteX177" fmla="*/ 3080549 w 12641071"/>
              <a:gd name="connsiteY177" fmla="*/ 1254682 h 5795240"/>
              <a:gd name="connsiteX178" fmla="*/ 3268676 w 12641071"/>
              <a:gd name="connsiteY178" fmla="*/ 1461167 h 5795240"/>
              <a:gd name="connsiteX179" fmla="*/ 3565826 w 12641071"/>
              <a:gd name="connsiteY179" fmla="*/ 1551935 h 5795240"/>
              <a:gd name="connsiteX180" fmla="*/ 4086504 w 12641071"/>
              <a:gd name="connsiteY180" fmla="*/ 1127574 h 5795240"/>
              <a:gd name="connsiteX181" fmla="*/ 4103078 w 12641071"/>
              <a:gd name="connsiteY181" fmla="*/ 1004204 h 5795240"/>
              <a:gd name="connsiteX182" fmla="*/ 5215874 w 12641071"/>
              <a:gd name="connsiteY18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05193 w 12641071"/>
              <a:gd name="connsiteY23" fmla="*/ 442067 h 5795240"/>
              <a:gd name="connsiteX24" fmla="*/ 6141460 w 12641071"/>
              <a:gd name="connsiteY24" fmla="*/ 475027 h 5795240"/>
              <a:gd name="connsiteX25" fmla="*/ 6788665 w 12641071"/>
              <a:gd name="connsiteY25" fmla="*/ 707369 h 5795240"/>
              <a:gd name="connsiteX26" fmla="*/ 7184710 w 12641071"/>
              <a:gd name="connsiteY26" fmla="*/ 627411 h 5795240"/>
              <a:gd name="connsiteX27" fmla="*/ 7264545 w 12641071"/>
              <a:gd name="connsiteY27" fmla="*/ 588952 h 5795240"/>
              <a:gd name="connsiteX28" fmla="*/ 7213686 w 12641071"/>
              <a:gd name="connsiteY28" fmla="*/ 626983 h 5795240"/>
              <a:gd name="connsiteX29" fmla="*/ 7128319 w 12641071"/>
              <a:gd name="connsiteY29" fmla="*/ 705504 h 5795240"/>
              <a:gd name="connsiteX30" fmla="*/ 7083110 w 12641071"/>
              <a:gd name="connsiteY30" fmla="*/ 757072 h 5795240"/>
              <a:gd name="connsiteX31" fmla="*/ 7083111 w 12641071"/>
              <a:gd name="connsiteY31" fmla="*/ 757072 h 5795240"/>
              <a:gd name="connsiteX32" fmla="*/ 7128319 w 12641071"/>
              <a:gd name="connsiteY32" fmla="*/ 705506 h 5795240"/>
              <a:gd name="connsiteX33" fmla="*/ 7213686 w 12641071"/>
              <a:gd name="connsiteY33" fmla="*/ 626984 h 5795240"/>
              <a:gd name="connsiteX34" fmla="*/ 7264545 w 12641071"/>
              <a:gd name="connsiteY34" fmla="*/ 588953 h 5795240"/>
              <a:gd name="connsiteX35" fmla="*/ 7273651 w 12641071"/>
              <a:gd name="connsiteY35" fmla="*/ 584566 h 5795240"/>
              <a:gd name="connsiteX36" fmla="*/ 7314851 w 12641071"/>
              <a:gd name="connsiteY36" fmla="*/ 559537 h 5795240"/>
              <a:gd name="connsiteX37" fmla="*/ 7354131 w 12641071"/>
              <a:gd name="connsiteY37" fmla="*/ 565467 h 5795240"/>
              <a:gd name="connsiteX38" fmla="*/ 7429608 w 12641071"/>
              <a:gd name="connsiteY38" fmla="*/ 586051 h 5795240"/>
              <a:gd name="connsiteX39" fmla="*/ 7429611 w 12641071"/>
              <a:gd name="connsiteY39" fmla="*/ 586050 h 5795240"/>
              <a:gd name="connsiteX40" fmla="*/ 7354132 w 12641071"/>
              <a:gd name="connsiteY40" fmla="*/ 565465 h 5795240"/>
              <a:gd name="connsiteX41" fmla="*/ 7314853 w 12641071"/>
              <a:gd name="connsiteY41" fmla="*/ 559536 h 5795240"/>
              <a:gd name="connsiteX42" fmla="*/ 7314851 w 12641071"/>
              <a:gd name="connsiteY42" fmla="*/ 559537 h 5795240"/>
              <a:gd name="connsiteX43" fmla="*/ 7314849 w 12641071"/>
              <a:gd name="connsiteY43" fmla="*/ 559537 h 5795240"/>
              <a:gd name="connsiteX44" fmla="*/ 7273651 w 12641071"/>
              <a:gd name="connsiteY44" fmla="*/ 584565 h 5795240"/>
              <a:gd name="connsiteX45" fmla="*/ 7264545 w 12641071"/>
              <a:gd name="connsiteY45" fmla="*/ 588952 h 5795240"/>
              <a:gd name="connsiteX46" fmla="*/ 7296407 w 12641071"/>
              <a:gd name="connsiteY46" fmla="*/ 565126 h 5795240"/>
              <a:gd name="connsiteX47" fmla="*/ 7307447 w 12641071"/>
              <a:gd name="connsiteY47" fmla="*/ 558419 h 5795240"/>
              <a:gd name="connsiteX48" fmla="*/ 7307450 w 12641071"/>
              <a:gd name="connsiteY48" fmla="*/ 558419 h 5795240"/>
              <a:gd name="connsiteX49" fmla="*/ 7385004 w 12641071"/>
              <a:gd name="connsiteY49" fmla="*/ 511303 h 5795240"/>
              <a:gd name="connsiteX50" fmla="*/ 7391626 w 12641071"/>
              <a:gd name="connsiteY50" fmla="*/ 508114 h 5795240"/>
              <a:gd name="connsiteX51" fmla="*/ 7391631 w 12641071"/>
              <a:gd name="connsiteY51" fmla="*/ 508110 h 5795240"/>
              <a:gd name="connsiteX52" fmla="*/ 7478934 w 12641071"/>
              <a:gd name="connsiteY52" fmla="*/ 466053 h 5795240"/>
              <a:gd name="connsiteX53" fmla="*/ 7897193 w 12641071"/>
              <a:gd name="connsiteY53" fmla="*/ 381611 h 5795240"/>
              <a:gd name="connsiteX54" fmla="*/ 8788216 w 12641071"/>
              <a:gd name="connsiteY54" fmla="*/ 855364 h 5795240"/>
              <a:gd name="connsiteX55" fmla="*/ 8832362 w 12641071"/>
              <a:gd name="connsiteY55" fmla="*/ 928030 h 5795240"/>
              <a:gd name="connsiteX56" fmla="*/ 8832362 w 12641071"/>
              <a:gd name="connsiteY56" fmla="*/ 928033 h 5795240"/>
              <a:gd name="connsiteX57" fmla="*/ 8842040 w 12641071"/>
              <a:gd name="connsiteY57" fmla="*/ 943961 h 5795240"/>
              <a:gd name="connsiteX58" fmla="*/ 8856144 w 12641071"/>
              <a:gd name="connsiteY58" fmla="*/ 973241 h 5795240"/>
              <a:gd name="connsiteX59" fmla="*/ 8856145 w 12641071"/>
              <a:gd name="connsiteY59" fmla="*/ 973241 h 5795240"/>
              <a:gd name="connsiteX60" fmla="*/ 8878117 w 12641071"/>
              <a:gd name="connsiteY60" fmla="*/ 1018851 h 5795240"/>
              <a:gd name="connsiteX61" fmla="*/ 8877719 w 12641071"/>
              <a:gd name="connsiteY61" fmla="*/ 1018369 h 5795240"/>
              <a:gd name="connsiteX62" fmla="*/ 8853250 w 12641071"/>
              <a:gd name="connsiteY62" fmla="*/ 973288 h 5795240"/>
              <a:gd name="connsiteX63" fmla="*/ 8853249 w 12641071"/>
              <a:gd name="connsiteY63" fmla="*/ 973288 h 5795240"/>
              <a:gd name="connsiteX64" fmla="*/ 8853248 w 12641071"/>
              <a:gd name="connsiteY64" fmla="*/ 973287 h 5795240"/>
              <a:gd name="connsiteX65" fmla="*/ 8849677 w 12641071"/>
              <a:gd name="connsiteY65" fmla="*/ 973341 h 5795240"/>
              <a:gd name="connsiteX66" fmla="*/ 8641543 w 12641071"/>
              <a:gd name="connsiteY66" fmla="*/ 916577 h 5795240"/>
              <a:gd name="connsiteX67" fmla="*/ 8641545 w 12641071"/>
              <a:gd name="connsiteY67" fmla="*/ 916580 h 5795240"/>
              <a:gd name="connsiteX68" fmla="*/ 8849676 w 12641071"/>
              <a:gd name="connsiteY68" fmla="*/ 973343 h 5795240"/>
              <a:gd name="connsiteX69" fmla="*/ 8853248 w 12641071"/>
              <a:gd name="connsiteY69" fmla="*/ 973288 h 5795240"/>
              <a:gd name="connsiteX70" fmla="*/ 8877719 w 12641071"/>
              <a:gd name="connsiteY70" fmla="*/ 1018371 h 5795240"/>
              <a:gd name="connsiteX71" fmla="*/ 8878116 w 12641071"/>
              <a:gd name="connsiteY71" fmla="*/ 1018851 h 5795240"/>
              <a:gd name="connsiteX72" fmla="*/ 8887288 w 12641071"/>
              <a:gd name="connsiteY72" fmla="*/ 1037892 h 5795240"/>
              <a:gd name="connsiteX73" fmla="*/ 8949899 w 12641071"/>
              <a:gd name="connsiteY73" fmla="*/ 1239592 h 5795240"/>
              <a:gd name="connsiteX74" fmla="*/ 8968437 w 12641071"/>
              <a:gd name="connsiteY74" fmla="*/ 1423482 h 5795240"/>
              <a:gd name="connsiteX75" fmla="*/ 8949899 w 12641071"/>
              <a:gd name="connsiteY75" fmla="*/ 1239591 h 5795240"/>
              <a:gd name="connsiteX76" fmla="*/ 8887288 w 12641071"/>
              <a:gd name="connsiteY76" fmla="*/ 1037890 h 5795240"/>
              <a:gd name="connsiteX77" fmla="*/ 8878116 w 12641071"/>
              <a:gd name="connsiteY77" fmla="*/ 1018851 h 5795240"/>
              <a:gd name="connsiteX78" fmla="*/ 8931285 w 12641071"/>
              <a:gd name="connsiteY78" fmla="*/ 1083292 h 5795240"/>
              <a:gd name="connsiteX79" fmla="*/ 9241478 w 12641071"/>
              <a:gd name="connsiteY79" fmla="*/ 1211778 h 5795240"/>
              <a:gd name="connsiteX80" fmla="*/ 9605238 w 12641071"/>
              <a:gd name="connsiteY80" fmla="*/ 1018369 h 5795240"/>
              <a:gd name="connsiteX81" fmla="*/ 9636247 w 12641071"/>
              <a:gd name="connsiteY81" fmla="*/ 961241 h 5795240"/>
              <a:gd name="connsiteX82" fmla="*/ 9641995 w 12641071"/>
              <a:gd name="connsiteY82" fmla="*/ 961152 h 5795240"/>
              <a:gd name="connsiteX83" fmla="*/ 9584939 w 12641071"/>
              <a:gd name="connsiteY83" fmla="*/ 1079594 h 5795240"/>
              <a:gd name="connsiteX84" fmla="*/ 9546257 w 12641071"/>
              <a:gd name="connsiteY84" fmla="*/ 1204206 h 5795240"/>
              <a:gd name="connsiteX85" fmla="*/ 9584939 w 12641071"/>
              <a:gd name="connsiteY85" fmla="*/ 1079596 h 5795240"/>
              <a:gd name="connsiteX86" fmla="*/ 9641995 w 12641071"/>
              <a:gd name="connsiteY86" fmla="*/ 961153 h 5795240"/>
              <a:gd name="connsiteX87" fmla="*/ 9653069 w 12641071"/>
              <a:gd name="connsiteY87" fmla="*/ 960983 h 5795240"/>
              <a:gd name="connsiteX88" fmla="*/ 9801564 w 12641071"/>
              <a:gd name="connsiteY88" fmla="*/ 1196828 h 5795240"/>
              <a:gd name="connsiteX89" fmla="*/ 9801566 w 12641071"/>
              <a:gd name="connsiteY89" fmla="*/ 1196828 h 5795240"/>
              <a:gd name="connsiteX90" fmla="*/ 9653070 w 12641071"/>
              <a:gd name="connsiteY90" fmla="*/ 960982 h 5795240"/>
              <a:gd name="connsiteX91" fmla="*/ 9641996 w 12641071"/>
              <a:gd name="connsiteY91" fmla="*/ 961152 h 5795240"/>
              <a:gd name="connsiteX92" fmla="*/ 9651917 w 12641071"/>
              <a:gd name="connsiteY92" fmla="*/ 940556 h 5795240"/>
              <a:gd name="connsiteX93" fmla="*/ 11050508 w 12641071"/>
              <a:gd name="connsiteY93" fmla="*/ 108150 h 5795240"/>
              <a:gd name="connsiteX94" fmla="*/ 12641071 w 12641071"/>
              <a:gd name="connsiteY94" fmla="*/ 1698711 h 5795240"/>
              <a:gd name="connsiteX95" fmla="*/ 11371062 w 12641071"/>
              <a:gd name="connsiteY95" fmla="*/ 3256960 h 5795240"/>
              <a:gd name="connsiteX96" fmla="*/ 11215953 w 12641071"/>
              <a:gd name="connsiteY96" fmla="*/ 3280632 h 5795240"/>
              <a:gd name="connsiteX97" fmla="*/ 11142318 w 12641071"/>
              <a:gd name="connsiteY97" fmla="*/ 3276914 h 5795240"/>
              <a:gd name="connsiteX98" fmla="*/ 11215952 w 12641071"/>
              <a:gd name="connsiteY98" fmla="*/ 3280632 h 5795240"/>
              <a:gd name="connsiteX99" fmla="*/ 11213133 w 12641071"/>
              <a:gd name="connsiteY99" fmla="*/ 3281062 h 5795240"/>
              <a:gd name="connsiteX100" fmla="*/ 11116921 w 12641071"/>
              <a:gd name="connsiteY100" fmla="*/ 3285921 h 5795240"/>
              <a:gd name="connsiteX101" fmla="*/ 11050507 w 12641071"/>
              <a:gd name="connsiteY101" fmla="*/ 3289274 h 5795240"/>
              <a:gd name="connsiteX102" fmla="*/ 11006292 w 12641071"/>
              <a:gd name="connsiteY102" fmla="*/ 3287041 h 5795240"/>
              <a:gd name="connsiteX103" fmla="*/ 10937101 w 12641071"/>
              <a:gd name="connsiteY103" fmla="*/ 3297601 h 5795240"/>
              <a:gd name="connsiteX104" fmla="*/ 10144740 w 12641071"/>
              <a:gd name="connsiteY104" fmla="*/ 4089962 h 5795240"/>
              <a:gd name="connsiteX105" fmla="*/ 10130374 w 12641071"/>
              <a:gd name="connsiteY105" fmla="*/ 4184101 h 5795240"/>
              <a:gd name="connsiteX106" fmla="*/ 10130375 w 12641071"/>
              <a:gd name="connsiteY106" fmla="*/ 4184103 h 5795240"/>
              <a:gd name="connsiteX107" fmla="*/ 10130656 w 12641071"/>
              <a:gd name="connsiteY107" fmla="*/ 4185950 h 5795240"/>
              <a:gd name="connsiteX108" fmla="*/ 10138194 w 12641071"/>
              <a:gd name="connsiteY108" fmla="*/ 4335228 h 5795240"/>
              <a:gd name="connsiteX109" fmla="*/ 10137710 w 12641071"/>
              <a:gd name="connsiteY109" fmla="*/ 4344822 h 5795240"/>
              <a:gd name="connsiteX110" fmla="*/ 10133555 w 12641071"/>
              <a:gd name="connsiteY110" fmla="*/ 4427096 h 5795240"/>
              <a:gd name="connsiteX111" fmla="*/ 10129312 w 12641071"/>
              <a:gd name="connsiteY111" fmla="*/ 4399289 h 5795240"/>
              <a:gd name="connsiteX112" fmla="*/ 10126797 w 12641071"/>
              <a:gd name="connsiteY112" fmla="*/ 4349498 h 5795240"/>
              <a:gd name="connsiteX113" fmla="*/ 10126796 w 12641071"/>
              <a:gd name="connsiteY113" fmla="*/ 4349498 h 5795240"/>
              <a:gd name="connsiteX114" fmla="*/ 10129311 w 12641071"/>
              <a:gd name="connsiteY114" fmla="*/ 4399289 h 5795240"/>
              <a:gd name="connsiteX115" fmla="*/ 10133554 w 12641071"/>
              <a:gd name="connsiteY115" fmla="*/ 4427096 h 5795240"/>
              <a:gd name="connsiteX116" fmla="*/ 10130656 w 12641071"/>
              <a:gd name="connsiteY116" fmla="*/ 4484506 h 5795240"/>
              <a:gd name="connsiteX117" fmla="*/ 8678182 w 12641071"/>
              <a:gd name="connsiteY117" fmla="*/ 5795240 h 5795240"/>
              <a:gd name="connsiteX118" fmla="*/ 7467518 w 12641071"/>
              <a:gd name="connsiteY118" fmla="*/ 5151535 h 5795240"/>
              <a:gd name="connsiteX119" fmla="*/ 7419945 w 12641071"/>
              <a:gd name="connsiteY119" fmla="*/ 5073228 h 5795240"/>
              <a:gd name="connsiteX120" fmla="*/ 7394386 w 12641071"/>
              <a:gd name="connsiteY120" fmla="*/ 5031156 h 5795240"/>
              <a:gd name="connsiteX121" fmla="*/ 7367299 w 12641071"/>
              <a:gd name="connsiteY121" fmla="*/ 4974928 h 5795240"/>
              <a:gd name="connsiteX122" fmla="*/ 7332905 w 12641071"/>
              <a:gd name="connsiteY122" fmla="*/ 4903531 h 5795240"/>
              <a:gd name="connsiteX123" fmla="*/ 7320958 w 12641071"/>
              <a:gd name="connsiteY123" fmla="*/ 4870887 h 5795240"/>
              <a:gd name="connsiteX124" fmla="*/ 7322174 w 12641071"/>
              <a:gd name="connsiteY124" fmla="*/ 4872361 h 5795240"/>
              <a:gd name="connsiteX125" fmla="*/ 7362630 w 12641071"/>
              <a:gd name="connsiteY125" fmla="*/ 4938954 h 5795240"/>
              <a:gd name="connsiteX126" fmla="*/ 7380779 w 12641071"/>
              <a:gd name="connsiteY126" fmla="*/ 4976628 h 5795240"/>
              <a:gd name="connsiteX127" fmla="*/ 7391210 w 12641071"/>
              <a:gd name="connsiteY127" fmla="*/ 4977944 h 5795240"/>
              <a:gd name="connsiteX128" fmla="*/ 7380780 w 12641071"/>
              <a:gd name="connsiteY128" fmla="*/ 4976628 h 5795240"/>
              <a:gd name="connsiteX129" fmla="*/ 7362631 w 12641071"/>
              <a:gd name="connsiteY129" fmla="*/ 4938954 h 5795240"/>
              <a:gd name="connsiteX130" fmla="*/ 7322175 w 12641071"/>
              <a:gd name="connsiteY130" fmla="*/ 4872361 h 5795240"/>
              <a:gd name="connsiteX131" fmla="*/ 7320959 w 12641071"/>
              <a:gd name="connsiteY131" fmla="*/ 4870887 h 5795240"/>
              <a:gd name="connsiteX132" fmla="*/ 7283811 w 12641071"/>
              <a:gd name="connsiteY132" fmla="*/ 4769391 h 5795240"/>
              <a:gd name="connsiteX133" fmla="*/ 7272112 w 12641071"/>
              <a:gd name="connsiteY133" fmla="*/ 4718630 h 5795240"/>
              <a:gd name="connsiteX134" fmla="*/ 7272111 w 12641071"/>
              <a:gd name="connsiteY134" fmla="*/ 4718630 h 5795240"/>
              <a:gd name="connsiteX135" fmla="*/ 7283810 w 12641071"/>
              <a:gd name="connsiteY135" fmla="*/ 4769391 h 5795240"/>
              <a:gd name="connsiteX136" fmla="*/ 7320958 w 12641071"/>
              <a:gd name="connsiteY136" fmla="*/ 4870887 h 5795240"/>
              <a:gd name="connsiteX137" fmla="*/ 7223551 w 12641071"/>
              <a:gd name="connsiteY137" fmla="*/ 4752829 h 5795240"/>
              <a:gd name="connsiteX138" fmla="*/ 6652445 w 12641071"/>
              <a:gd name="connsiteY138" fmla="*/ 4516269 h 5795240"/>
              <a:gd name="connsiteX139" fmla="*/ 6200873 w 12641071"/>
              <a:gd name="connsiteY139" fmla="*/ 4654206 h 5795240"/>
              <a:gd name="connsiteX140" fmla="*/ 6088813 w 12641071"/>
              <a:gd name="connsiteY140" fmla="*/ 4746663 h 5795240"/>
              <a:gd name="connsiteX141" fmla="*/ 6043019 w 12641071"/>
              <a:gd name="connsiteY141" fmla="*/ 4807902 h 5795240"/>
              <a:gd name="connsiteX142" fmla="*/ 6043021 w 12641071"/>
              <a:gd name="connsiteY142" fmla="*/ 4807902 h 5795240"/>
              <a:gd name="connsiteX143" fmla="*/ 6023271 w 12641071"/>
              <a:gd name="connsiteY143" fmla="*/ 4834312 h 5795240"/>
              <a:gd name="connsiteX144" fmla="*/ 5970678 w 12641071"/>
              <a:gd name="connsiteY144" fmla="*/ 4892181 h 5795240"/>
              <a:gd name="connsiteX145" fmla="*/ 5982717 w 12641071"/>
              <a:gd name="connsiteY145" fmla="*/ 4872361 h 5795240"/>
              <a:gd name="connsiteX146" fmla="*/ 5970675 w 12641071"/>
              <a:gd name="connsiteY146" fmla="*/ 4892181 h 5795240"/>
              <a:gd name="connsiteX147" fmla="*/ 5935320 w 12641071"/>
              <a:gd name="connsiteY147" fmla="*/ 4931081 h 5795240"/>
              <a:gd name="connsiteX148" fmla="*/ 4971763 w 12641071"/>
              <a:gd name="connsiteY148" fmla="*/ 5330200 h 5795240"/>
              <a:gd name="connsiteX149" fmla="*/ 3716172 w 12641071"/>
              <a:gd name="connsiteY149" fmla="*/ 4497938 h 5795240"/>
              <a:gd name="connsiteX150" fmla="*/ 3710773 w 12641071"/>
              <a:gd name="connsiteY150" fmla="*/ 4483182 h 5795240"/>
              <a:gd name="connsiteX151" fmla="*/ 3710773 w 12641071"/>
              <a:gd name="connsiteY151" fmla="*/ 4483181 h 5795240"/>
              <a:gd name="connsiteX152" fmla="*/ 3674984 w 12641071"/>
              <a:gd name="connsiteY152" fmla="*/ 4385402 h 5795240"/>
              <a:gd name="connsiteX153" fmla="*/ 3670349 w 12641071"/>
              <a:gd name="connsiteY153" fmla="*/ 4372742 h 5795240"/>
              <a:gd name="connsiteX154" fmla="*/ 3659438 w 12641071"/>
              <a:gd name="connsiteY154" fmla="*/ 4330309 h 5795240"/>
              <a:gd name="connsiteX155" fmla="*/ 3672084 w 12641071"/>
              <a:gd name="connsiteY155" fmla="*/ 4353606 h 5795240"/>
              <a:gd name="connsiteX156" fmla="*/ 3659440 w 12641071"/>
              <a:gd name="connsiteY156" fmla="*/ 4330309 h 5795240"/>
              <a:gd name="connsiteX157" fmla="*/ 3613217 w 12641071"/>
              <a:gd name="connsiteY157" fmla="*/ 4245153 h 5795240"/>
              <a:gd name="connsiteX158" fmla="*/ 3083792 w 12641071"/>
              <a:gd name="connsiteY158" fmla="*/ 3963660 h 5795240"/>
              <a:gd name="connsiteX159" fmla="*/ 2835272 w 12641071"/>
              <a:gd name="connsiteY159" fmla="*/ 4013833 h 5795240"/>
              <a:gd name="connsiteX160" fmla="*/ 2820214 w 12641071"/>
              <a:gd name="connsiteY160" fmla="*/ 4022007 h 5795240"/>
              <a:gd name="connsiteX161" fmla="*/ 2820212 w 12641071"/>
              <a:gd name="connsiteY161" fmla="*/ 4022008 h 5795240"/>
              <a:gd name="connsiteX162" fmla="*/ 2820206 w 12641071"/>
              <a:gd name="connsiteY162" fmla="*/ 4022011 h 5795240"/>
              <a:gd name="connsiteX163" fmla="*/ 2813481 w 12641071"/>
              <a:gd name="connsiteY163" fmla="*/ 4027041 h 5795240"/>
              <a:gd name="connsiteX164" fmla="*/ 2762875 w 12641071"/>
              <a:gd name="connsiteY164" fmla="*/ 4057784 h 5795240"/>
              <a:gd name="connsiteX165" fmla="*/ 2762878 w 12641071"/>
              <a:gd name="connsiteY165" fmla="*/ 4057784 h 5795240"/>
              <a:gd name="connsiteX166" fmla="*/ 2694694 w 12641071"/>
              <a:gd name="connsiteY166" fmla="*/ 4099208 h 5795240"/>
              <a:gd name="connsiteX167" fmla="*/ 2726822 w 12641071"/>
              <a:gd name="connsiteY167" fmla="*/ 4072700 h 5795240"/>
              <a:gd name="connsiteX168" fmla="*/ 2757719 w 12641071"/>
              <a:gd name="connsiteY168" fmla="*/ 4055929 h 5795240"/>
              <a:gd name="connsiteX169" fmla="*/ 2757718 w 12641071"/>
              <a:gd name="connsiteY169" fmla="*/ 4055928 h 5795240"/>
              <a:gd name="connsiteX170" fmla="*/ 2726820 w 12641071"/>
              <a:gd name="connsiteY170" fmla="*/ 4072700 h 5795240"/>
              <a:gd name="connsiteX171" fmla="*/ 2694692 w 12641071"/>
              <a:gd name="connsiteY171" fmla="*/ 4099208 h 5795240"/>
              <a:gd name="connsiteX172" fmla="*/ 2664698 w 12641071"/>
              <a:gd name="connsiteY172" fmla="*/ 4117431 h 5795240"/>
              <a:gd name="connsiteX173" fmla="*/ 1804544 w 12641071"/>
              <a:gd name="connsiteY173" fmla="*/ 4335229 h 5795240"/>
              <a:gd name="connsiteX174" fmla="*/ 0 w 12641071"/>
              <a:gd name="connsiteY174" fmla="*/ 2530685 h 5795240"/>
              <a:gd name="connsiteX175" fmla="*/ 1804544 w 12641071"/>
              <a:gd name="connsiteY175" fmla="*/ 726143 h 5795240"/>
              <a:gd name="connsiteX176" fmla="*/ 3080549 w 12641071"/>
              <a:gd name="connsiteY176" fmla="*/ 1254682 h 5795240"/>
              <a:gd name="connsiteX177" fmla="*/ 3268676 w 12641071"/>
              <a:gd name="connsiteY177" fmla="*/ 1461167 h 5795240"/>
              <a:gd name="connsiteX178" fmla="*/ 3565826 w 12641071"/>
              <a:gd name="connsiteY178" fmla="*/ 1551935 h 5795240"/>
              <a:gd name="connsiteX179" fmla="*/ 4086504 w 12641071"/>
              <a:gd name="connsiteY179" fmla="*/ 1127574 h 5795240"/>
              <a:gd name="connsiteX180" fmla="*/ 4103078 w 12641071"/>
              <a:gd name="connsiteY180" fmla="*/ 1004204 h 5795240"/>
              <a:gd name="connsiteX181" fmla="*/ 5215874 w 12641071"/>
              <a:gd name="connsiteY18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06819 w 12641071"/>
              <a:gd name="connsiteY13" fmla="*/ 327622 h 5795240"/>
              <a:gd name="connsiteX14" fmla="*/ 6043427 w 12641071"/>
              <a:gd name="connsiteY14" fmla="*/ 367901 h 5795240"/>
              <a:gd name="connsiteX15" fmla="*/ 6043429 w 12641071"/>
              <a:gd name="connsiteY15" fmla="*/ 367901 h 5795240"/>
              <a:gd name="connsiteX16" fmla="*/ 6079014 w 12641071"/>
              <a:gd name="connsiteY16" fmla="*/ 407056 h 5795240"/>
              <a:gd name="connsiteX17" fmla="*/ 6105193 w 12641071"/>
              <a:gd name="connsiteY17" fmla="*/ 442067 h 5795240"/>
              <a:gd name="connsiteX18" fmla="*/ 6105193 w 12641071"/>
              <a:gd name="connsiteY18" fmla="*/ 442069 h 5795240"/>
              <a:gd name="connsiteX19" fmla="*/ 6143408 w 12641071"/>
              <a:gd name="connsiteY19" fmla="*/ 493169 h 5795240"/>
              <a:gd name="connsiteX20" fmla="*/ 6143427 w 12641071"/>
              <a:gd name="connsiteY20" fmla="*/ 493200 h 5795240"/>
              <a:gd name="connsiteX21" fmla="*/ 6143427 w 12641071"/>
              <a:gd name="connsiteY21" fmla="*/ 493200 h 5795240"/>
              <a:gd name="connsiteX22" fmla="*/ 6143408 w 12641071"/>
              <a:gd name="connsiteY22" fmla="*/ 493167 h 5795240"/>
              <a:gd name="connsiteX23" fmla="*/ 6141460 w 12641071"/>
              <a:gd name="connsiteY23" fmla="*/ 475027 h 5795240"/>
              <a:gd name="connsiteX24" fmla="*/ 6788665 w 12641071"/>
              <a:gd name="connsiteY24" fmla="*/ 707369 h 5795240"/>
              <a:gd name="connsiteX25" fmla="*/ 7184710 w 12641071"/>
              <a:gd name="connsiteY25" fmla="*/ 627411 h 5795240"/>
              <a:gd name="connsiteX26" fmla="*/ 7264545 w 12641071"/>
              <a:gd name="connsiteY26" fmla="*/ 588952 h 5795240"/>
              <a:gd name="connsiteX27" fmla="*/ 7213686 w 12641071"/>
              <a:gd name="connsiteY27" fmla="*/ 626983 h 5795240"/>
              <a:gd name="connsiteX28" fmla="*/ 7128319 w 12641071"/>
              <a:gd name="connsiteY28" fmla="*/ 705504 h 5795240"/>
              <a:gd name="connsiteX29" fmla="*/ 7083110 w 12641071"/>
              <a:gd name="connsiteY29" fmla="*/ 757072 h 5795240"/>
              <a:gd name="connsiteX30" fmla="*/ 7083111 w 12641071"/>
              <a:gd name="connsiteY30" fmla="*/ 757072 h 5795240"/>
              <a:gd name="connsiteX31" fmla="*/ 7128319 w 12641071"/>
              <a:gd name="connsiteY31" fmla="*/ 705506 h 5795240"/>
              <a:gd name="connsiteX32" fmla="*/ 7213686 w 12641071"/>
              <a:gd name="connsiteY32" fmla="*/ 626984 h 5795240"/>
              <a:gd name="connsiteX33" fmla="*/ 7264545 w 12641071"/>
              <a:gd name="connsiteY33" fmla="*/ 588953 h 5795240"/>
              <a:gd name="connsiteX34" fmla="*/ 7273651 w 12641071"/>
              <a:gd name="connsiteY34" fmla="*/ 584566 h 5795240"/>
              <a:gd name="connsiteX35" fmla="*/ 7314851 w 12641071"/>
              <a:gd name="connsiteY35" fmla="*/ 559537 h 5795240"/>
              <a:gd name="connsiteX36" fmla="*/ 7354131 w 12641071"/>
              <a:gd name="connsiteY36" fmla="*/ 565467 h 5795240"/>
              <a:gd name="connsiteX37" fmla="*/ 7429608 w 12641071"/>
              <a:gd name="connsiteY37" fmla="*/ 586051 h 5795240"/>
              <a:gd name="connsiteX38" fmla="*/ 7429611 w 12641071"/>
              <a:gd name="connsiteY38" fmla="*/ 586050 h 5795240"/>
              <a:gd name="connsiteX39" fmla="*/ 7354132 w 12641071"/>
              <a:gd name="connsiteY39" fmla="*/ 565465 h 5795240"/>
              <a:gd name="connsiteX40" fmla="*/ 7314853 w 12641071"/>
              <a:gd name="connsiteY40" fmla="*/ 559536 h 5795240"/>
              <a:gd name="connsiteX41" fmla="*/ 7314851 w 12641071"/>
              <a:gd name="connsiteY41" fmla="*/ 559537 h 5795240"/>
              <a:gd name="connsiteX42" fmla="*/ 7314849 w 12641071"/>
              <a:gd name="connsiteY42" fmla="*/ 559537 h 5795240"/>
              <a:gd name="connsiteX43" fmla="*/ 7273651 w 12641071"/>
              <a:gd name="connsiteY43" fmla="*/ 584565 h 5795240"/>
              <a:gd name="connsiteX44" fmla="*/ 7264545 w 12641071"/>
              <a:gd name="connsiteY44" fmla="*/ 588952 h 5795240"/>
              <a:gd name="connsiteX45" fmla="*/ 7296407 w 12641071"/>
              <a:gd name="connsiteY45" fmla="*/ 565126 h 5795240"/>
              <a:gd name="connsiteX46" fmla="*/ 7307447 w 12641071"/>
              <a:gd name="connsiteY46" fmla="*/ 558419 h 5795240"/>
              <a:gd name="connsiteX47" fmla="*/ 7307450 w 12641071"/>
              <a:gd name="connsiteY47" fmla="*/ 558419 h 5795240"/>
              <a:gd name="connsiteX48" fmla="*/ 7385004 w 12641071"/>
              <a:gd name="connsiteY48" fmla="*/ 511303 h 5795240"/>
              <a:gd name="connsiteX49" fmla="*/ 7391626 w 12641071"/>
              <a:gd name="connsiteY49" fmla="*/ 508114 h 5795240"/>
              <a:gd name="connsiteX50" fmla="*/ 7391631 w 12641071"/>
              <a:gd name="connsiteY50" fmla="*/ 508110 h 5795240"/>
              <a:gd name="connsiteX51" fmla="*/ 7478934 w 12641071"/>
              <a:gd name="connsiteY51" fmla="*/ 466053 h 5795240"/>
              <a:gd name="connsiteX52" fmla="*/ 7897193 w 12641071"/>
              <a:gd name="connsiteY52" fmla="*/ 381611 h 5795240"/>
              <a:gd name="connsiteX53" fmla="*/ 8788216 w 12641071"/>
              <a:gd name="connsiteY53" fmla="*/ 855364 h 5795240"/>
              <a:gd name="connsiteX54" fmla="*/ 8832362 w 12641071"/>
              <a:gd name="connsiteY54" fmla="*/ 928030 h 5795240"/>
              <a:gd name="connsiteX55" fmla="*/ 8832362 w 12641071"/>
              <a:gd name="connsiteY55" fmla="*/ 928033 h 5795240"/>
              <a:gd name="connsiteX56" fmla="*/ 8842040 w 12641071"/>
              <a:gd name="connsiteY56" fmla="*/ 943961 h 5795240"/>
              <a:gd name="connsiteX57" fmla="*/ 8856144 w 12641071"/>
              <a:gd name="connsiteY57" fmla="*/ 973241 h 5795240"/>
              <a:gd name="connsiteX58" fmla="*/ 8856145 w 12641071"/>
              <a:gd name="connsiteY58" fmla="*/ 973241 h 5795240"/>
              <a:gd name="connsiteX59" fmla="*/ 8878117 w 12641071"/>
              <a:gd name="connsiteY59" fmla="*/ 1018851 h 5795240"/>
              <a:gd name="connsiteX60" fmla="*/ 8877719 w 12641071"/>
              <a:gd name="connsiteY60" fmla="*/ 1018369 h 5795240"/>
              <a:gd name="connsiteX61" fmla="*/ 8853250 w 12641071"/>
              <a:gd name="connsiteY61" fmla="*/ 973288 h 5795240"/>
              <a:gd name="connsiteX62" fmla="*/ 8853249 w 12641071"/>
              <a:gd name="connsiteY62" fmla="*/ 973288 h 5795240"/>
              <a:gd name="connsiteX63" fmla="*/ 8853248 w 12641071"/>
              <a:gd name="connsiteY63" fmla="*/ 973287 h 5795240"/>
              <a:gd name="connsiteX64" fmla="*/ 8849677 w 12641071"/>
              <a:gd name="connsiteY64" fmla="*/ 973341 h 5795240"/>
              <a:gd name="connsiteX65" fmla="*/ 8641543 w 12641071"/>
              <a:gd name="connsiteY65" fmla="*/ 916577 h 5795240"/>
              <a:gd name="connsiteX66" fmla="*/ 8641545 w 12641071"/>
              <a:gd name="connsiteY66" fmla="*/ 916580 h 5795240"/>
              <a:gd name="connsiteX67" fmla="*/ 8849676 w 12641071"/>
              <a:gd name="connsiteY67" fmla="*/ 973343 h 5795240"/>
              <a:gd name="connsiteX68" fmla="*/ 8853248 w 12641071"/>
              <a:gd name="connsiteY68" fmla="*/ 973288 h 5795240"/>
              <a:gd name="connsiteX69" fmla="*/ 8877719 w 12641071"/>
              <a:gd name="connsiteY69" fmla="*/ 1018371 h 5795240"/>
              <a:gd name="connsiteX70" fmla="*/ 8878116 w 12641071"/>
              <a:gd name="connsiteY70" fmla="*/ 1018851 h 5795240"/>
              <a:gd name="connsiteX71" fmla="*/ 8887288 w 12641071"/>
              <a:gd name="connsiteY71" fmla="*/ 1037892 h 5795240"/>
              <a:gd name="connsiteX72" fmla="*/ 8949899 w 12641071"/>
              <a:gd name="connsiteY72" fmla="*/ 1239592 h 5795240"/>
              <a:gd name="connsiteX73" fmla="*/ 8968437 w 12641071"/>
              <a:gd name="connsiteY73" fmla="*/ 1423482 h 5795240"/>
              <a:gd name="connsiteX74" fmla="*/ 8949899 w 12641071"/>
              <a:gd name="connsiteY74" fmla="*/ 1239591 h 5795240"/>
              <a:gd name="connsiteX75" fmla="*/ 8887288 w 12641071"/>
              <a:gd name="connsiteY75" fmla="*/ 1037890 h 5795240"/>
              <a:gd name="connsiteX76" fmla="*/ 8878116 w 12641071"/>
              <a:gd name="connsiteY76" fmla="*/ 1018851 h 5795240"/>
              <a:gd name="connsiteX77" fmla="*/ 8931285 w 12641071"/>
              <a:gd name="connsiteY77" fmla="*/ 1083292 h 5795240"/>
              <a:gd name="connsiteX78" fmla="*/ 9241478 w 12641071"/>
              <a:gd name="connsiteY78" fmla="*/ 1211778 h 5795240"/>
              <a:gd name="connsiteX79" fmla="*/ 9605238 w 12641071"/>
              <a:gd name="connsiteY79" fmla="*/ 1018369 h 5795240"/>
              <a:gd name="connsiteX80" fmla="*/ 9636247 w 12641071"/>
              <a:gd name="connsiteY80" fmla="*/ 961241 h 5795240"/>
              <a:gd name="connsiteX81" fmla="*/ 9641995 w 12641071"/>
              <a:gd name="connsiteY81" fmla="*/ 961152 h 5795240"/>
              <a:gd name="connsiteX82" fmla="*/ 9584939 w 12641071"/>
              <a:gd name="connsiteY82" fmla="*/ 1079594 h 5795240"/>
              <a:gd name="connsiteX83" fmla="*/ 9546257 w 12641071"/>
              <a:gd name="connsiteY83" fmla="*/ 1204206 h 5795240"/>
              <a:gd name="connsiteX84" fmla="*/ 9584939 w 12641071"/>
              <a:gd name="connsiteY84" fmla="*/ 1079596 h 5795240"/>
              <a:gd name="connsiteX85" fmla="*/ 9641995 w 12641071"/>
              <a:gd name="connsiteY85" fmla="*/ 961153 h 5795240"/>
              <a:gd name="connsiteX86" fmla="*/ 9653069 w 12641071"/>
              <a:gd name="connsiteY86" fmla="*/ 960983 h 5795240"/>
              <a:gd name="connsiteX87" fmla="*/ 9801564 w 12641071"/>
              <a:gd name="connsiteY87" fmla="*/ 1196828 h 5795240"/>
              <a:gd name="connsiteX88" fmla="*/ 9801566 w 12641071"/>
              <a:gd name="connsiteY88" fmla="*/ 1196828 h 5795240"/>
              <a:gd name="connsiteX89" fmla="*/ 9653070 w 12641071"/>
              <a:gd name="connsiteY89" fmla="*/ 960982 h 5795240"/>
              <a:gd name="connsiteX90" fmla="*/ 9641996 w 12641071"/>
              <a:gd name="connsiteY90" fmla="*/ 961152 h 5795240"/>
              <a:gd name="connsiteX91" fmla="*/ 9651917 w 12641071"/>
              <a:gd name="connsiteY91" fmla="*/ 940556 h 5795240"/>
              <a:gd name="connsiteX92" fmla="*/ 11050508 w 12641071"/>
              <a:gd name="connsiteY92" fmla="*/ 108150 h 5795240"/>
              <a:gd name="connsiteX93" fmla="*/ 12641071 w 12641071"/>
              <a:gd name="connsiteY93" fmla="*/ 1698711 h 5795240"/>
              <a:gd name="connsiteX94" fmla="*/ 11371062 w 12641071"/>
              <a:gd name="connsiteY94" fmla="*/ 3256960 h 5795240"/>
              <a:gd name="connsiteX95" fmla="*/ 11215953 w 12641071"/>
              <a:gd name="connsiteY95" fmla="*/ 3280632 h 5795240"/>
              <a:gd name="connsiteX96" fmla="*/ 11142318 w 12641071"/>
              <a:gd name="connsiteY96" fmla="*/ 3276914 h 5795240"/>
              <a:gd name="connsiteX97" fmla="*/ 11215952 w 12641071"/>
              <a:gd name="connsiteY97" fmla="*/ 3280632 h 5795240"/>
              <a:gd name="connsiteX98" fmla="*/ 11213133 w 12641071"/>
              <a:gd name="connsiteY98" fmla="*/ 3281062 h 5795240"/>
              <a:gd name="connsiteX99" fmla="*/ 11116921 w 12641071"/>
              <a:gd name="connsiteY99" fmla="*/ 3285921 h 5795240"/>
              <a:gd name="connsiteX100" fmla="*/ 11050507 w 12641071"/>
              <a:gd name="connsiteY100" fmla="*/ 3289274 h 5795240"/>
              <a:gd name="connsiteX101" fmla="*/ 11006292 w 12641071"/>
              <a:gd name="connsiteY101" fmla="*/ 3287041 h 5795240"/>
              <a:gd name="connsiteX102" fmla="*/ 10937101 w 12641071"/>
              <a:gd name="connsiteY102" fmla="*/ 3297601 h 5795240"/>
              <a:gd name="connsiteX103" fmla="*/ 10144740 w 12641071"/>
              <a:gd name="connsiteY103" fmla="*/ 4089962 h 5795240"/>
              <a:gd name="connsiteX104" fmla="*/ 10130374 w 12641071"/>
              <a:gd name="connsiteY104" fmla="*/ 4184101 h 5795240"/>
              <a:gd name="connsiteX105" fmla="*/ 10130375 w 12641071"/>
              <a:gd name="connsiteY105" fmla="*/ 4184103 h 5795240"/>
              <a:gd name="connsiteX106" fmla="*/ 10130656 w 12641071"/>
              <a:gd name="connsiteY106" fmla="*/ 4185950 h 5795240"/>
              <a:gd name="connsiteX107" fmla="*/ 10138194 w 12641071"/>
              <a:gd name="connsiteY107" fmla="*/ 4335228 h 5795240"/>
              <a:gd name="connsiteX108" fmla="*/ 10137710 w 12641071"/>
              <a:gd name="connsiteY108" fmla="*/ 4344822 h 5795240"/>
              <a:gd name="connsiteX109" fmla="*/ 10133555 w 12641071"/>
              <a:gd name="connsiteY109" fmla="*/ 4427096 h 5795240"/>
              <a:gd name="connsiteX110" fmla="*/ 10129312 w 12641071"/>
              <a:gd name="connsiteY110" fmla="*/ 4399289 h 5795240"/>
              <a:gd name="connsiteX111" fmla="*/ 10126797 w 12641071"/>
              <a:gd name="connsiteY111" fmla="*/ 4349498 h 5795240"/>
              <a:gd name="connsiteX112" fmla="*/ 10126796 w 12641071"/>
              <a:gd name="connsiteY112" fmla="*/ 4349498 h 5795240"/>
              <a:gd name="connsiteX113" fmla="*/ 10129311 w 12641071"/>
              <a:gd name="connsiteY113" fmla="*/ 4399289 h 5795240"/>
              <a:gd name="connsiteX114" fmla="*/ 10133554 w 12641071"/>
              <a:gd name="connsiteY114" fmla="*/ 4427096 h 5795240"/>
              <a:gd name="connsiteX115" fmla="*/ 10130656 w 12641071"/>
              <a:gd name="connsiteY115" fmla="*/ 4484506 h 5795240"/>
              <a:gd name="connsiteX116" fmla="*/ 8678182 w 12641071"/>
              <a:gd name="connsiteY116" fmla="*/ 5795240 h 5795240"/>
              <a:gd name="connsiteX117" fmla="*/ 7467518 w 12641071"/>
              <a:gd name="connsiteY117" fmla="*/ 5151535 h 5795240"/>
              <a:gd name="connsiteX118" fmla="*/ 7419945 w 12641071"/>
              <a:gd name="connsiteY118" fmla="*/ 5073228 h 5795240"/>
              <a:gd name="connsiteX119" fmla="*/ 7394386 w 12641071"/>
              <a:gd name="connsiteY119" fmla="*/ 5031156 h 5795240"/>
              <a:gd name="connsiteX120" fmla="*/ 7367299 w 12641071"/>
              <a:gd name="connsiteY120" fmla="*/ 4974928 h 5795240"/>
              <a:gd name="connsiteX121" fmla="*/ 7332905 w 12641071"/>
              <a:gd name="connsiteY121" fmla="*/ 4903531 h 5795240"/>
              <a:gd name="connsiteX122" fmla="*/ 7320958 w 12641071"/>
              <a:gd name="connsiteY122" fmla="*/ 4870887 h 5795240"/>
              <a:gd name="connsiteX123" fmla="*/ 7322174 w 12641071"/>
              <a:gd name="connsiteY123" fmla="*/ 4872361 h 5795240"/>
              <a:gd name="connsiteX124" fmla="*/ 7362630 w 12641071"/>
              <a:gd name="connsiteY124" fmla="*/ 4938954 h 5795240"/>
              <a:gd name="connsiteX125" fmla="*/ 7380779 w 12641071"/>
              <a:gd name="connsiteY125" fmla="*/ 4976628 h 5795240"/>
              <a:gd name="connsiteX126" fmla="*/ 7391210 w 12641071"/>
              <a:gd name="connsiteY126" fmla="*/ 4977944 h 5795240"/>
              <a:gd name="connsiteX127" fmla="*/ 7380780 w 12641071"/>
              <a:gd name="connsiteY127" fmla="*/ 4976628 h 5795240"/>
              <a:gd name="connsiteX128" fmla="*/ 7362631 w 12641071"/>
              <a:gd name="connsiteY128" fmla="*/ 4938954 h 5795240"/>
              <a:gd name="connsiteX129" fmla="*/ 7322175 w 12641071"/>
              <a:gd name="connsiteY129" fmla="*/ 4872361 h 5795240"/>
              <a:gd name="connsiteX130" fmla="*/ 7320959 w 12641071"/>
              <a:gd name="connsiteY130" fmla="*/ 4870887 h 5795240"/>
              <a:gd name="connsiteX131" fmla="*/ 7283811 w 12641071"/>
              <a:gd name="connsiteY131" fmla="*/ 4769391 h 5795240"/>
              <a:gd name="connsiteX132" fmla="*/ 7272112 w 12641071"/>
              <a:gd name="connsiteY132" fmla="*/ 4718630 h 5795240"/>
              <a:gd name="connsiteX133" fmla="*/ 7272111 w 12641071"/>
              <a:gd name="connsiteY133" fmla="*/ 4718630 h 5795240"/>
              <a:gd name="connsiteX134" fmla="*/ 7283810 w 12641071"/>
              <a:gd name="connsiteY134" fmla="*/ 4769391 h 5795240"/>
              <a:gd name="connsiteX135" fmla="*/ 7320958 w 12641071"/>
              <a:gd name="connsiteY135" fmla="*/ 4870887 h 5795240"/>
              <a:gd name="connsiteX136" fmla="*/ 7223551 w 12641071"/>
              <a:gd name="connsiteY136" fmla="*/ 4752829 h 5795240"/>
              <a:gd name="connsiteX137" fmla="*/ 6652445 w 12641071"/>
              <a:gd name="connsiteY137" fmla="*/ 4516269 h 5795240"/>
              <a:gd name="connsiteX138" fmla="*/ 6200873 w 12641071"/>
              <a:gd name="connsiteY138" fmla="*/ 4654206 h 5795240"/>
              <a:gd name="connsiteX139" fmla="*/ 6088813 w 12641071"/>
              <a:gd name="connsiteY139" fmla="*/ 4746663 h 5795240"/>
              <a:gd name="connsiteX140" fmla="*/ 6043019 w 12641071"/>
              <a:gd name="connsiteY140" fmla="*/ 4807902 h 5795240"/>
              <a:gd name="connsiteX141" fmla="*/ 6043021 w 12641071"/>
              <a:gd name="connsiteY141" fmla="*/ 4807902 h 5795240"/>
              <a:gd name="connsiteX142" fmla="*/ 6023271 w 12641071"/>
              <a:gd name="connsiteY142" fmla="*/ 4834312 h 5795240"/>
              <a:gd name="connsiteX143" fmla="*/ 5970678 w 12641071"/>
              <a:gd name="connsiteY143" fmla="*/ 4892181 h 5795240"/>
              <a:gd name="connsiteX144" fmla="*/ 5982717 w 12641071"/>
              <a:gd name="connsiteY144" fmla="*/ 4872361 h 5795240"/>
              <a:gd name="connsiteX145" fmla="*/ 5970675 w 12641071"/>
              <a:gd name="connsiteY145" fmla="*/ 4892181 h 5795240"/>
              <a:gd name="connsiteX146" fmla="*/ 5935320 w 12641071"/>
              <a:gd name="connsiteY146" fmla="*/ 4931081 h 5795240"/>
              <a:gd name="connsiteX147" fmla="*/ 4971763 w 12641071"/>
              <a:gd name="connsiteY147" fmla="*/ 5330200 h 5795240"/>
              <a:gd name="connsiteX148" fmla="*/ 3716172 w 12641071"/>
              <a:gd name="connsiteY148" fmla="*/ 4497938 h 5795240"/>
              <a:gd name="connsiteX149" fmla="*/ 3710773 w 12641071"/>
              <a:gd name="connsiteY149" fmla="*/ 4483182 h 5795240"/>
              <a:gd name="connsiteX150" fmla="*/ 3710773 w 12641071"/>
              <a:gd name="connsiteY150" fmla="*/ 4483181 h 5795240"/>
              <a:gd name="connsiteX151" fmla="*/ 3674984 w 12641071"/>
              <a:gd name="connsiteY151" fmla="*/ 4385402 h 5795240"/>
              <a:gd name="connsiteX152" fmla="*/ 3670349 w 12641071"/>
              <a:gd name="connsiteY152" fmla="*/ 4372742 h 5795240"/>
              <a:gd name="connsiteX153" fmla="*/ 3659438 w 12641071"/>
              <a:gd name="connsiteY153" fmla="*/ 4330309 h 5795240"/>
              <a:gd name="connsiteX154" fmla="*/ 3672084 w 12641071"/>
              <a:gd name="connsiteY154" fmla="*/ 4353606 h 5795240"/>
              <a:gd name="connsiteX155" fmla="*/ 3659440 w 12641071"/>
              <a:gd name="connsiteY155" fmla="*/ 4330309 h 5795240"/>
              <a:gd name="connsiteX156" fmla="*/ 3613217 w 12641071"/>
              <a:gd name="connsiteY156" fmla="*/ 4245153 h 5795240"/>
              <a:gd name="connsiteX157" fmla="*/ 3083792 w 12641071"/>
              <a:gd name="connsiteY157" fmla="*/ 3963660 h 5795240"/>
              <a:gd name="connsiteX158" fmla="*/ 2835272 w 12641071"/>
              <a:gd name="connsiteY158" fmla="*/ 4013833 h 5795240"/>
              <a:gd name="connsiteX159" fmla="*/ 2820214 w 12641071"/>
              <a:gd name="connsiteY159" fmla="*/ 4022007 h 5795240"/>
              <a:gd name="connsiteX160" fmla="*/ 2820212 w 12641071"/>
              <a:gd name="connsiteY160" fmla="*/ 4022008 h 5795240"/>
              <a:gd name="connsiteX161" fmla="*/ 2820206 w 12641071"/>
              <a:gd name="connsiteY161" fmla="*/ 4022011 h 5795240"/>
              <a:gd name="connsiteX162" fmla="*/ 2813481 w 12641071"/>
              <a:gd name="connsiteY162" fmla="*/ 4027041 h 5795240"/>
              <a:gd name="connsiteX163" fmla="*/ 2762875 w 12641071"/>
              <a:gd name="connsiteY163" fmla="*/ 4057784 h 5795240"/>
              <a:gd name="connsiteX164" fmla="*/ 2762878 w 12641071"/>
              <a:gd name="connsiteY164" fmla="*/ 4057784 h 5795240"/>
              <a:gd name="connsiteX165" fmla="*/ 2694694 w 12641071"/>
              <a:gd name="connsiteY165" fmla="*/ 4099208 h 5795240"/>
              <a:gd name="connsiteX166" fmla="*/ 2726822 w 12641071"/>
              <a:gd name="connsiteY166" fmla="*/ 4072700 h 5795240"/>
              <a:gd name="connsiteX167" fmla="*/ 2757719 w 12641071"/>
              <a:gd name="connsiteY167" fmla="*/ 4055929 h 5795240"/>
              <a:gd name="connsiteX168" fmla="*/ 2757718 w 12641071"/>
              <a:gd name="connsiteY168" fmla="*/ 4055928 h 5795240"/>
              <a:gd name="connsiteX169" fmla="*/ 2726820 w 12641071"/>
              <a:gd name="connsiteY169" fmla="*/ 4072700 h 5795240"/>
              <a:gd name="connsiteX170" fmla="*/ 2694692 w 12641071"/>
              <a:gd name="connsiteY170" fmla="*/ 4099208 h 5795240"/>
              <a:gd name="connsiteX171" fmla="*/ 2664698 w 12641071"/>
              <a:gd name="connsiteY171" fmla="*/ 4117431 h 5795240"/>
              <a:gd name="connsiteX172" fmla="*/ 1804544 w 12641071"/>
              <a:gd name="connsiteY172" fmla="*/ 4335229 h 5795240"/>
              <a:gd name="connsiteX173" fmla="*/ 0 w 12641071"/>
              <a:gd name="connsiteY173" fmla="*/ 2530685 h 5795240"/>
              <a:gd name="connsiteX174" fmla="*/ 1804544 w 12641071"/>
              <a:gd name="connsiteY174" fmla="*/ 726143 h 5795240"/>
              <a:gd name="connsiteX175" fmla="*/ 3080549 w 12641071"/>
              <a:gd name="connsiteY175" fmla="*/ 1254682 h 5795240"/>
              <a:gd name="connsiteX176" fmla="*/ 3268676 w 12641071"/>
              <a:gd name="connsiteY176" fmla="*/ 1461167 h 5795240"/>
              <a:gd name="connsiteX177" fmla="*/ 3565826 w 12641071"/>
              <a:gd name="connsiteY177" fmla="*/ 1551935 h 5795240"/>
              <a:gd name="connsiteX178" fmla="*/ 4086504 w 12641071"/>
              <a:gd name="connsiteY178" fmla="*/ 1127574 h 5795240"/>
              <a:gd name="connsiteX179" fmla="*/ 4103078 w 12641071"/>
              <a:gd name="connsiteY179" fmla="*/ 1004204 h 5795240"/>
              <a:gd name="connsiteX180" fmla="*/ 5215874 w 12641071"/>
              <a:gd name="connsiteY18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5974448 w 12641071"/>
              <a:gd name="connsiteY12" fmla="*/ 298200 h 5795240"/>
              <a:gd name="connsiteX13" fmla="*/ 6043427 w 12641071"/>
              <a:gd name="connsiteY13" fmla="*/ 367901 h 5795240"/>
              <a:gd name="connsiteX14" fmla="*/ 6043429 w 12641071"/>
              <a:gd name="connsiteY14" fmla="*/ 367901 h 5795240"/>
              <a:gd name="connsiteX15" fmla="*/ 6079014 w 12641071"/>
              <a:gd name="connsiteY15" fmla="*/ 407056 h 5795240"/>
              <a:gd name="connsiteX16" fmla="*/ 6105193 w 12641071"/>
              <a:gd name="connsiteY16" fmla="*/ 442067 h 5795240"/>
              <a:gd name="connsiteX17" fmla="*/ 6105193 w 12641071"/>
              <a:gd name="connsiteY17" fmla="*/ 442069 h 5795240"/>
              <a:gd name="connsiteX18" fmla="*/ 6143408 w 12641071"/>
              <a:gd name="connsiteY18" fmla="*/ 493169 h 5795240"/>
              <a:gd name="connsiteX19" fmla="*/ 6143427 w 12641071"/>
              <a:gd name="connsiteY19" fmla="*/ 493200 h 5795240"/>
              <a:gd name="connsiteX20" fmla="*/ 6143427 w 12641071"/>
              <a:gd name="connsiteY20" fmla="*/ 493200 h 5795240"/>
              <a:gd name="connsiteX21" fmla="*/ 6143408 w 12641071"/>
              <a:gd name="connsiteY21" fmla="*/ 493167 h 5795240"/>
              <a:gd name="connsiteX22" fmla="*/ 6141460 w 12641071"/>
              <a:gd name="connsiteY22" fmla="*/ 475027 h 5795240"/>
              <a:gd name="connsiteX23" fmla="*/ 6788665 w 12641071"/>
              <a:gd name="connsiteY23" fmla="*/ 707369 h 5795240"/>
              <a:gd name="connsiteX24" fmla="*/ 7184710 w 12641071"/>
              <a:gd name="connsiteY24" fmla="*/ 627411 h 5795240"/>
              <a:gd name="connsiteX25" fmla="*/ 7264545 w 12641071"/>
              <a:gd name="connsiteY25" fmla="*/ 588952 h 5795240"/>
              <a:gd name="connsiteX26" fmla="*/ 7213686 w 12641071"/>
              <a:gd name="connsiteY26" fmla="*/ 626983 h 5795240"/>
              <a:gd name="connsiteX27" fmla="*/ 7128319 w 12641071"/>
              <a:gd name="connsiteY27" fmla="*/ 705504 h 5795240"/>
              <a:gd name="connsiteX28" fmla="*/ 7083110 w 12641071"/>
              <a:gd name="connsiteY28" fmla="*/ 757072 h 5795240"/>
              <a:gd name="connsiteX29" fmla="*/ 7083111 w 12641071"/>
              <a:gd name="connsiteY29" fmla="*/ 757072 h 5795240"/>
              <a:gd name="connsiteX30" fmla="*/ 7128319 w 12641071"/>
              <a:gd name="connsiteY30" fmla="*/ 705506 h 5795240"/>
              <a:gd name="connsiteX31" fmla="*/ 7213686 w 12641071"/>
              <a:gd name="connsiteY31" fmla="*/ 626984 h 5795240"/>
              <a:gd name="connsiteX32" fmla="*/ 7264545 w 12641071"/>
              <a:gd name="connsiteY32" fmla="*/ 588953 h 5795240"/>
              <a:gd name="connsiteX33" fmla="*/ 7273651 w 12641071"/>
              <a:gd name="connsiteY33" fmla="*/ 584566 h 5795240"/>
              <a:gd name="connsiteX34" fmla="*/ 7314851 w 12641071"/>
              <a:gd name="connsiteY34" fmla="*/ 559537 h 5795240"/>
              <a:gd name="connsiteX35" fmla="*/ 7354131 w 12641071"/>
              <a:gd name="connsiteY35" fmla="*/ 565467 h 5795240"/>
              <a:gd name="connsiteX36" fmla="*/ 7429608 w 12641071"/>
              <a:gd name="connsiteY36" fmla="*/ 586051 h 5795240"/>
              <a:gd name="connsiteX37" fmla="*/ 7429611 w 12641071"/>
              <a:gd name="connsiteY37" fmla="*/ 586050 h 5795240"/>
              <a:gd name="connsiteX38" fmla="*/ 7354132 w 12641071"/>
              <a:gd name="connsiteY38" fmla="*/ 565465 h 5795240"/>
              <a:gd name="connsiteX39" fmla="*/ 7314853 w 12641071"/>
              <a:gd name="connsiteY39" fmla="*/ 559536 h 5795240"/>
              <a:gd name="connsiteX40" fmla="*/ 7314851 w 12641071"/>
              <a:gd name="connsiteY40" fmla="*/ 559537 h 5795240"/>
              <a:gd name="connsiteX41" fmla="*/ 7314849 w 12641071"/>
              <a:gd name="connsiteY41" fmla="*/ 559537 h 5795240"/>
              <a:gd name="connsiteX42" fmla="*/ 7273651 w 12641071"/>
              <a:gd name="connsiteY42" fmla="*/ 584565 h 5795240"/>
              <a:gd name="connsiteX43" fmla="*/ 7264545 w 12641071"/>
              <a:gd name="connsiteY43" fmla="*/ 588952 h 5795240"/>
              <a:gd name="connsiteX44" fmla="*/ 7296407 w 12641071"/>
              <a:gd name="connsiteY44" fmla="*/ 565126 h 5795240"/>
              <a:gd name="connsiteX45" fmla="*/ 7307447 w 12641071"/>
              <a:gd name="connsiteY45" fmla="*/ 558419 h 5795240"/>
              <a:gd name="connsiteX46" fmla="*/ 7307450 w 12641071"/>
              <a:gd name="connsiteY46" fmla="*/ 558419 h 5795240"/>
              <a:gd name="connsiteX47" fmla="*/ 7385004 w 12641071"/>
              <a:gd name="connsiteY47" fmla="*/ 511303 h 5795240"/>
              <a:gd name="connsiteX48" fmla="*/ 7391626 w 12641071"/>
              <a:gd name="connsiteY48" fmla="*/ 508114 h 5795240"/>
              <a:gd name="connsiteX49" fmla="*/ 7391631 w 12641071"/>
              <a:gd name="connsiteY49" fmla="*/ 508110 h 5795240"/>
              <a:gd name="connsiteX50" fmla="*/ 7478934 w 12641071"/>
              <a:gd name="connsiteY50" fmla="*/ 466053 h 5795240"/>
              <a:gd name="connsiteX51" fmla="*/ 7897193 w 12641071"/>
              <a:gd name="connsiteY51" fmla="*/ 381611 h 5795240"/>
              <a:gd name="connsiteX52" fmla="*/ 8788216 w 12641071"/>
              <a:gd name="connsiteY52" fmla="*/ 855364 h 5795240"/>
              <a:gd name="connsiteX53" fmla="*/ 8832362 w 12641071"/>
              <a:gd name="connsiteY53" fmla="*/ 928030 h 5795240"/>
              <a:gd name="connsiteX54" fmla="*/ 8832362 w 12641071"/>
              <a:gd name="connsiteY54" fmla="*/ 928033 h 5795240"/>
              <a:gd name="connsiteX55" fmla="*/ 8842040 w 12641071"/>
              <a:gd name="connsiteY55" fmla="*/ 943961 h 5795240"/>
              <a:gd name="connsiteX56" fmla="*/ 8856144 w 12641071"/>
              <a:gd name="connsiteY56" fmla="*/ 973241 h 5795240"/>
              <a:gd name="connsiteX57" fmla="*/ 8856145 w 12641071"/>
              <a:gd name="connsiteY57" fmla="*/ 973241 h 5795240"/>
              <a:gd name="connsiteX58" fmla="*/ 8878117 w 12641071"/>
              <a:gd name="connsiteY58" fmla="*/ 1018851 h 5795240"/>
              <a:gd name="connsiteX59" fmla="*/ 8877719 w 12641071"/>
              <a:gd name="connsiteY59" fmla="*/ 1018369 h 5795240"/>
              <a:gd name="connsiteX60" fmla="*/ 8853250 w 12641071"/>
              <a:gd name="connsiteY60" fmla="*/ 973288 h 5795240"/>
              <a:gd name="connsiteX61" fmla="*/ 8853249 w 12641071"/>
              <a:gd name="connsiteY61" fmla="*/ 973288 h 5795240"/>
              <a:gd name="connsiteX62" fmla="*/ 8853248 w 12641071"/>
              <a:gd name="connsiteY62" fmla="*/ 973287 h 5795240"/>
              <a:gd name="connsiteX63" fmla="*/ 8849677 w 12641071"/>
              <a:gd name="connsiteY63" fmla="*/ 973341 h 5795240"/>
              <a:gd name="connsiteX64" fmla="*/ 8641543 w 12641071"/>
              <a:gd name="connsiteY64" fmla="*/ 916577 h 5795240"/>
              <a:gd name="connsiteX65" fmla="*/ 8641545 w 12641071"/>
              <a:gd name="connsiteY65" fmla="*/ 916580 h 5795240"/>
              <a:gd name="connsiteX66" fmla="*/ 8849676 w 12641071"/>
              <a:gd name="connsiteY66" fmla="*/ 973343 h 5795240"/>
              <a:gd name="connsiteX67" fmla="*/ 8853248 w 12641071"/>
              <a:gd name="connsiteY67" fmla="*/ 973288 h 5795240"/>
              <a:gd name="connsiteX68" fmla="*/ 8877719 w 12641071"/>
              <a:gd name="connsiteY68" fmla="*/ 1018371 h 5795240"/>
              <a:gd name="connsiteX69" fmla="*/ 8878116 w 12641071"/>
              <a:gd name="connsiteY69" fmla="*/ 1018851 h 5795240"/>
              <a:gd name="connsiteX70" fmla="*/ 8887288 w 12641071"/>
              <a:gd name="connsiteY70" fmla="*/ 1037892 h 5795240"/>
              <a:gd name="connsiteX71" fmla="*/ 8949899 w 12641071"/>
              <a:gd name="connsiteY71" fmla="*/ 1239592 h 5795240"/>
              <a:gd name="connsiteX72" fmla="*/ 8968437 w 12641071"/>
              <a:gd name="connsiteY72" fmla="*/ 1423482 h 5795240"/>
              <a:gd name="connsiteX73" fmla="*/ 8949899 w 12641071"/>
              <a:gd name="connsiteY73" fmla="*/ 1239591 h 5795240"/>
              <a:gd name="connsiteX74" fmla="*/ 8887288 w 12641071"/>
              <a:gd name="connsiteY74" fmla="*/ 1037890 h 5795240"/>
              <a:gd name="connsiteX75" fmla="*/ 8878116 w 12641071"/>
              <a:gd name="connsiteY75" fmla="*/ 1018851 h 5795240"/>
              <a:gd name="connsiteX76" fmla="*/ 8931285 w 12641071"/>
              <a:gd name="connsiteY76" fmla="*/ 1083292 h 5795240"/>
              <a:gd name="connsiteX77" fmla="*/ 9241478 w 12641071"/>
              <a:gd name="connsiteY77" fmla="*/ 1211778 h 5795240"/>
              <a:gd name="connsiteX78" fmla="*/ 9605238 w 12641071"/>
              <a:gd name="connsiteY78" fmla="*/ 1018369 h 5795240"/>
              <a:gd name="connsiteX79" fmla="*/ 9636247 w 12641071"/>
              <a:gd name="connsiteY79" fmla="*/ 961241 h 5795240"/>
              <a:gd name="connsiteX80" fmla="*/ 9641995 w 12641071"/>
              <a:gd name="connsiteY80" fmla="*/ 961152 h 5795240"/>
              <a:gd name="connsiteX81" fmla="*/ 9584939 w 12641071"/>
              <a:gd name="connsiteY81" fmla="*/ 1079594 h 5795240"/>
              <a:gd name="connsiteX82" fmla="*/ 9546257 w 12641071"/>
              <a:gd name="connsiteY82" fmla="*/ 1204206 h 5795240"/>
              <a:gd name="connsiteX83" fmla="*/ 9584939 w 12641071"/>
              <a:gd name="connsiteY83" fmla="*/ 1079596 h 5795240"/>
              <a:gd name="connsiteX84" fmla="*/ 9641995 w 12641071"/>
              <a:gd name="connsiteY84" fmla="*/ 961153 h 5795240"/>
              <a:gd name="connsiteX85" fmla="*/ 9653069 w 12641071"/>
              <a:gd name="connsiteY85" fmla="*/ 960983 h 5795240"/>
              <a:gd name="connsiteX86" fmla="*/ 9801564 w 12641071"/>
              <a:gd name="connsiteY86" fmla="*/ 1196828 h 5795240"/>
              <a:gd name="connsiteX87" fmla="*/ 9801566 w 12641071"/>
              <a:gd name="connsiteY87" fmla="*/ 1196828 h 5795240"/>
              <a:gd name="connsiteX88" fmla="*/ 9653070 w 12641071"/>
              <a:gd name="connsiteY88" fmla="*/ 960982 h 5795240"/>
              <a:gd name="connsiteX89" fmla="*/ 9641996 w 12641071"/>
              <a:gd name="connsiteY89" fmla="*/ 961152 h 5795240"/>
              <a:gd name="connsiteX90" fmla="*/ 9651917 w 12641071"/>
              <a:gd name="connsiteY90" fmla="*/ 940556 h 5795240"/>
              <a:gd name="connsiteX91" fmla="*/ 11050508 w 12641071"/>
              <a:gd name="connsiteY91" fmla="*/ 108150 h 5795240"/>
              <a:gd name="connsiteX92" fmla="*/ 12641071 w 12641071"/>
              <a:gd name="connsiteY92" fmla="*/ 1698711 h 5795240"/>
              <a:gd name="connsiteX93" fmla="*/ 11371062 w 12641071"/>
              <a:gd name="connsiteY93" fmla="*/ 3256960 h 5795240"/>
              <a:gd name="connsiteX94" fmla="*/ 11215953 w 12641071"/>
              <a:gd name="connsiteY94" fmla="*/ 3280632 h 5795240"/>
              <a:gd name="connsiteX95" fmla="*/ 11142318 w 12641071"/>
              <a:gd name="connsiteY95" fmla="*/ 3276914 h 5795240"/>
              <a:gd name="connsiteX96" fmla="*/ 11215952 w 12641071"/>
              <a:gd name="connsiteY96" fmla="*/ 3280632 h 5795240"/>
              <a:gd name="connsiteX97" fmla="*/ 11213133 w 12641071"/>
              <a:gd name="connsiteY97" fmla="*/ 3281062 h 5795240"/>
              <a:gd name="connsiteX98" fmla="*/ 11116921 w 12641071"/>
              <a:gd name="connsiteY98" fmla="*/ 3285921 h 5795240"/>
              <a:gd name="connsiteX99" fmla="*/ 11050507 w 12641071"/>
              <a:gd name="connsiteY99" fmla="*/ 3289274 h 5795240"/>
              <a:gd name="connsiteX100" fmla="*/ 11006292 w 12641071"/>
              <a:gd name="connsiteY100" fmla="*/ 3287041 h 5795240"/>
              <a:gd name="connsiteX101" fmla="*/ 10937101 w 12641071"/>
              <a:gd name="connsiteY101" fmla="*/ 3297601 h 5795240"/>
              <a:gd name="connsiteX102" fmla="*/ 10144740 w 12641071"/>
              <a:gd name="connsiteY102" fmla="*/ 4089962 h 5795240"/>
              <a:gd name="connsiteX103" fmla="*/ 10130374 w 12641071"/>
              <a:gd name="connsiteY103" fmla="*/ 4184101 h 5795240"/>
              <a:gd name="connsiteX104" fmla="*/ 10130375 w 12641071"/>
              <a:gd name="connsiteY104" fmla="*/ 4184103 h 5795240"/>
              <a:gd name="connsiteX105" fmla="*/ 10130656 w 12641071"/>
              <a:gd name="connsiteY105" fmla="*/ 4185950 h 5795240"/>
              <a:gd name="connsiteX106" fmla="*/ 10138194 w 12641071"/>
              <a:gd name="connsiteY106" fmla="*/ 4335228 h 5795240"/>
              <a:gd name="connsiteX107" fmla="*/ 10137710 w 12641071"/>
              <a:gd name="connsiteY107" fmla="*/ 4344822 h 5795240"/>
              <a:gd name="connsiteX108" fmla="*/ 10133555 w 12641071"/>
              <a:gd name="connsiteY108" fmla="*/ 4427096 h 5795240"/>
              <a:gd name="connsiteX109" fmla="*/ 10129312 w 12641071"/>
              <a:gd name="connsiteY109" fmla="*/ 4399289 h 5795240"/>
              <a:gd name="connsiteX110" fmla="*/ 10126797 w 12641071"/>
              <a:gd name="connsiteY110" fmla="*/ 4349498 h 5795240"/>
              <a:gd name="connsiteX111" fmla="*/ 10126796 w 12641071"/>
              <a:gd name="connsiteY111" fmla="*/ 4349498 h 5795240"/>
              <a:gd name="connsiteX112" fmla="*/ 10129311 w 12641071"/>
              <a:gd name="connsiteY112" fmla="*/ 4399289 h 5795240"/>
              <a:gd name="connsiteX113" fmla="*/ 10133554 w 12641071"/>
              <a:gd name="connsiteY113" fmla="*/ 4427096 h 5795240"/>
              <a:gd name="connsiteX114" fmla="*/ 10130656 w 12641071"/>
              <a:gd name="connsiteY114" fmla="*/ 4484506 h 5795240"/>
              <a:gd name="connsiteX115" fmla="*/ 8678182 w 12641071"/>
              <a:gd name="connsiteY115" fmla="*/ 5795240 h 5795240"/>
              <a:gd name="connsiteX116" fmla="*/ 7467518 w 12641071"/>
              <a:gd name="connsiteY116" fmla="*/ 5151535 h 5795240"/>
              <a:gd name="connsiteX117" fmla="*/ 7419945 w 12641071"/>
              <a:gd name="connsiteY117" fmla="*/ 5073228 h 5795240"/>
              <a:gd name="connsiteX118" fmla="*/ 7394386 w 12641071"/>
              <a:gd name="connsiteY118" fmla="*/ 5031156 h 5795240"/>
              <a:gd name="connsiteX119" fmla="*/ 7367299 w 12641071"/>
              <a:gd name="connsiteY119" fmla="*/ 4974928 h 5795240"/>
              <a:gd name="connsiteX120" fmla="*/ 7332905 w 12641071"/>
              <a:gd name="connsiteY120" fmla="*/ 4903531 h 5795240"/>
              <a:gd name="connsiteX121" fmla="*/ 7320958 w 12641071"/>
              <a:gd name="connsiteY121" fmla="*/ 4870887 h 5795240"/>
              <a:gd name="connsiteX122" fmla="*/ 7322174 w 12641071"/>
              <a:gd name="connsiteY122" fmla="*/ 4872361 h 5795240"/>
              <a:gd name="connsiteX123" fmla="*/ 7362630 w 12641071"/>
              <a:gd name="connsiteY123" fmla="*/ 4938954 h 5795240"/>
              <a:gd name="connsiteX124" fmla="*/ 7380779 w 12641071"/>
              <a:gd name="connsiteY124" fmla="*/ 4976628 h 5795240"/>
              <a:gd name="connsiteX125" fmla="*/ 7391210 w 12641071"/>
              <a:gd name="connsiteY125" fmla="*/ 4977944 h 5795240"/>
              <a:gd name="connsiteX126" fmla="*/ 7380780 w 12641071"/>
              <a:gd name="connsiteY126" fmla="*/ 4976628 h 5795240"/>
              <a:gd name="connsiteX127" fmla="*/ 7362631 w 12641071"/>
              <a:gd name="connsiteY127" fmla="*/ 4938954 h 5795240"/>
              <a:gd name="connsiteX128" fmla="*/ 7322175 w 12641071"/>
              <a:gd name="connsiteY128" fmla="*/ 4872361 h 5795240"/>
              <a:gd name="connsiteX129" fmla="*/ 7320959 w 12641071"/>
              <a:gd name="connsiteY129" fmla="*/ 4870887 h 5795240"/>
              <a:gd name="connsiteX130" fmla="*/ 7283811 w 12641071"/>
              <a:gd name="connsiteY130" fmla="*/ 4769391 h 5795240"/>
              <a:gd name="connsiteX131" fmla="*/ 7272112 w 12641071"/>
              <a:gd name="connsiteY131" fmla="*/ 4718630 h 5795240"/>
              <a:gd name="connsiteX132" fmla="*/ 7272111 w 12641071"/>
              <a:gd name="connsiteY132" fmla="*/ 4718630 h 5795240"/>
              <a:gd name="connsiteX133" fmla="*/ 7283810 w 12641071"/>
              <a:gd name="connsiteY133" fmla="*/ 4769391 h 5795240"/>
              <a:gd name="connsiteX134" fmla="*/ 7320958 w 12641071"/>
              <a:gd name="connsiteY134" fmla="*/ 4870887 h 5795240"/>
              <a:gd name="connsiteX135" fmla="*/ 7223551 w 12641071"/>
              <a:gd name="connsiteY135" fmla="*/ 4752829 h 5795240"/>
              <a:gd name="connsiteX136" fmla="*/ 6652445 w 12641071"/>
              <a:gd name="connsiteY136" fmla="*/ 4516269 h 5795240"/>
              <a:gd name="connsiteX137" fmla="*/ 6200873 w 12641071"/>
              <a:gd name="connsiteY137" fmla="*/ 4654206 h 5795240"/>
              <a:gd name="connsiteX138" fmla="*/ 6088813 w 12641071"/>
              <a:gd name="connsiteY138" fmla="*/ 4746663 h 5795240"/>
              <a:gd name="connsiteX139" fmla="*/ 6043019 w 12641071"/>
              <a:gd name="connsiteY139" fmla="*/ 4807902 h 5795240"/>
              <a:gd name="connsiteX140" fmla="*/ 6043021 w 12641071"/>
              <a:gd name="connsiteY140" fmla="*/ 4807902 h 5795240"/>
              <a:gd name="connsiteX141" fmla="*/ 6023271 w 12641071"/>
              <a:gd name="connsiteY141" fmla="*/ 4834312 h 5795240"/>
              <a:gd name="connsiteX142" fmla="*/ 5970678 w 12641071"/>
              <a:gd name="connsiteY142" fmla="*/ 4892181 h 5795240"/>
              <a:gd name="connsiteX143" fmla="*/ 5982717 w 12641071"/>
              <a:gd name="connsiteY143" fmla="*/ 4872361 h 5795240"/>
              <a:gd name="connsiteX144" fmla="*/ 5970675 w 12641071"/>
              <a:gd name="connsiteY144" fmla="*/ 4892181 h 5795240"/>
              <a:gd name="connsiteX145" fmla="*/ 5935320 w 12641071"/>
              <a:gd name="connsiteY145" fmla="*/ 4931081 h 5795240"/>
              <a:gd name="connsiteX146" fmla="*/ 4971763 w 12641071"/>
              <a:gd name="connsiteY146" fmla="*/ 5330200 h 5795240"/>
              <a:gd name="connsiteX147" fmla="*/ 3716172 w 12641071"/>
              <a:gd name="connsiteY147" fmla="*/ 4497938 h 5795240"/>
              <a:gd name="connsiteX148" fmla="*/ 3710773 w 12641071"/>
              <a:gd name="connsiteY148" fmla="*/ 4483182 h 5795240"/>
              <a:gd name="connsiteX149" fmla="*/ 3710773 w 12641071"/>
              <a:gd name="connsiteY149" fmla="*/ 4483181 h 5795240"/>
              <a:gd name="connsiteX150" fmla="*/ 3674984 w 12641071"/>
              <a:gd name="connsiteY150" fmla="*/ 4385402 h 5795240"/>
              <a:gd name="connsiteX151" fmla="*/ 3670349 w 12641071"/>
              <a:gd name="connsiteY151" fmla="*/ 4372742 h 5795240"/>
              <a:gd name="connsiteX152" fmla="*/ 3659438 w 12641071"/>
              <a:gd name="connsiteY152" fmla="*/ 4330309 h 5795240"/>
              <a:gd name="connsiteX153" fmla="*/ 3672084 w 12641071"/>
              <a:gd name="connsiteY153" fmla="*/ 4353606 h 5795240"/>
              <a:gd name="connsiteX154" fmla="*/ 3659440 w 12641071"/>
              <a:gd name="connsiteY154" fmla="*/ 4330309 h 5795240"/>
              <a:gd name="connsiteX155" fmla="*/ 3613217 w 12641071"/>
              <a:gd name="connsiteY155" fmla="*/ 4245153 h 5795240"/>
              <a:gd name="connsiteX156" fmla="*/ 3083792 w 12641071"/>
              <a:gd name="connsiteY156" fmla="*/ 3963660 h 5795240"/>
              <a:gd name="connsiteX157" fmla="*/ 2835272 w 12641071"/>
              <a:gd name="connsiteY157" fmla="*/ 4013833 h 5795240"/>
              <a:gd name="connsiteX158" fmla="*/ 2820214 w 12641071"/>
              <a:gd name="connsiteY158" fmla="*/ 4022007 h 5795240"/>
              <a:gd name="connsiteX159" fmla="*/ 2820212 w 12641071"/>
              <a:gd name="connsiteY159" fmla="*/ 4022008 h 5795240"/>
              <a:gd name="connsiteX160" fmla="*/ 2820206 w 12641071"/>
              <a:gd name="connsiteY160" fmla="*/ 4022011 h 5795240"/>
              <a:gd name="connsiteX161" fmla="*/ 2813481 w 12641071"/>
              <a:gd name="connsiteY161" fmla="*/ 4027041 h 5795240"/>
              <a:gd name="connsiteX162" fmla="*/ 2762875 w 12641071"/>
              <a:gd name="connsiteY162" fmla="*/ 4057784 h 5795240"/>
              <a:gd name="connsiteX163" fmla="*/ 2762878 w 12641071"/>
              <a:gd name="connsiteY163" fmla="*/ 4057784 h 5795240"/>
              <a:gd name="connsiteX164" fmla="*/ 2694694 w 12641071"/>
              <a:gd name="connsiteY164" fmla="*/ 4099208 h 5795240"/>
              <a:gd name="connsiteX165" fmla="*/ 2726822 w 12641071"/>
              <a:gd name="connsiteY165" fmla="*/ 4072700 h 5795240"/>
              <a:gd name="connsiteX166" fmla="*/ 2757719 w 12641071"/>
              <a:gd name="connsiteY166" fmla="*/ 4055929 h 5795240"/>
              <a:gd name="connsiteX167" fmla="*/ 2757718 w 12641071"/>
              <a:gd name="connsiteY167" fmla="*/ 4055928 h 5795240"/>
              <a:gd name="connsiteX168" fmla="*/ 2726820 w 12641071"/>
              <a:gd name="connsiteY168" fmla="*/ 4072700 h 5795240"/>
              <a:gd name="connsiteX169" fmla="*/ 2694692 w 12641071"/>
              <a:gd name="connsiteY169" fmla="*/ 4099208 h 5795240"/>
              <a:gd name="connsiteX170" fmla="*/ 2664698 w 12641071"/>
              <a:gd name="connsiteY170" fmla="*/ 4117431 h 5795240"/>
              <a:gd name="connsiteX171" fmla="*/ 1804544 w 12641071"/>
              <a:gd name="connsiteY171" fmla="*/ 4335229 h 5795240"/>
              <a:gd name="connsiteX172" fmla="*/ 0 w 12641071"/>
              <a:gd name="connsiteY172" fmla="*/ 2530685 h 5795240"/>
              <a:gd name="connsiteX173" fmla="*/ 1804544 w 12641071"/>
              <a:gd name="connsiteY173" fmla="*/ 726143 h 5795240"/>
              <a:gd name="connsiteX174" fmla="*/ 3080549 w 12641071"/>
              <a:gd name="connsiteY174" fmla="*/ 1254682 h 5795240"/>
              <a:gd name="connsiteX175" fmla="*/ 3268676 w 12641071"/>
              <a:gd name="connsiteY175" fmla="*/ 1461167 h 5795240"/>
              <a:gd name="connsiteX176" fmla="*/ 3565826 w 12641071"/>
              <a:gd name="connsiteY176" fmla="*/ 1551935 h 5795240"/>
              <a:gd name="connsiteX177" fmla="*/ 4086504 w 12641071"/>
              <a:gd name="connsiteY177" fmla="*/ 1127574 h 5795240"/>
              <a:gd name="connsiteX178" fmla="*/ 4103078 w 12641071"/>
              <a:gd name="connsiteY178" fmla="*/ 1004204 h 5795240"/>
              <a:gd name="connsiteX179" fmla="*/ 5215874 w 12641071"/>
              <a:gd name="connsiteY17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079014 w 12641071"/>
              <a:gd name="connsiteY14" fmla="*/ 407056 h 5795240"/>
              <a:gd name="connsiteX15" fmla="*/ 6105193 w 12641071"/>
              <a:gd name="connsiteY15" fmla="*/ 442067 h 5795240"/>
              <a:gd name="connsiteX16" fmla="*/ 6105193 w 12641071"/>
              <a:gd name="connsiteY16" fmla="*/ 442069 h 5795240"/>
              <a:gd name="connsiteX17" fmla="*/ 6143408 w 12641071"/>
              <a:gd name="connsiteY17" fmla="*/ 493169 h 5795240"/>
              <a:gd name="connsiteX18" fmla="*/ 6143427 w 12641071"/>
              <a:gd name="connsiteY18" fmla="*/ 493200 h 5795240"/>
              <a:gd name="connsiteX19" fmla="*/ 6143427 w 12641071"/>
              <a:gd name="connsiteY19" fmla="*/ 493200 h 5795240"/>
              <a:gd name="connsiteX20" fmla="*/ 6143408 w 12641071"/>
              <a:gd name="connsiteY20" fmla="*/ 493167 h 5795240"/>
              <a:gd name="connsiteX21" fmla="*/ 6141460 w 12641071"/>
              <a:gd name="connsiteY21" fmla="*/ 475027 h 5795240"/>
              <a:gd name="connsiteX22" fmla="*/ 6788665 w 12641071"/>
              <a:gd name="connsiteY22" fmla="*/ 707369 h 5795240"/>
              <a:gd name="connsiteX23" fmla="*/ 7184710 w 12641071"/>
              <a:gd name="connsiteY23" fmla="*/ 627411 h 5795240"/>
              <a:gd name="connsiteX24" fmla="*/ 7264545 w 12641071"/>
              <a:gd name="connsiteY24" fmla="*/ 588952 h 5795240"/>
              <a:gd name="connsiteX25" fmla="*/ 7213686 w 12641071"/>
              <a:gd name="connsiteY25" fmla="*/ 626983 h 5795240"/>
              <a:gd name="connsiteX26" fmla="*/ 7128319 w 12641071"/>
              <a:gd name="connsiteY26" fmla="*/ 705504 h 5795240"/>
              <a:gd name="connsiteX27" fmla="*/ 7083110 w 12641071"/>
              <a:gd name="connsiteY27" fmla="*/ 757072 h 5795240"/>
              <a:gd name="connsiteX28" fmla="*/ 7083111 w 12641071"/>
              <a:gd name="connsiteY28" fmla="*/ 757072 h 5795240"/>
              <a:gd name="connsiteX29" fmla="*/ 7128319 w 12641071"/>
              <a:gd name="connsiteY29" fmla="*/ 705506 h 5795240"/>
              <a:gd name="connsiteX30" fmla="*/ 7213686 w 12641071"/>
              <a:gd name="connsiteY30" fmla="*/ 626984 h 5795240"/>
              <a:gd name="connsiteX31" fmla="*/ 7264545 w 12641071"/>
              <a:gd name="connsiteY31" fmla="*/ 588953 h 5795240"/>
              <a:gd name="connsiteX32" fmla="*/ 7273651 w 12641071"/>
              <a:gd name="connsiteY32" fmla="*/ 584566 h 5795240"/>
              <a:gd name="connsiteX33" fmla="*/ 7314851 w 12641071"/>
              <a:gd name="connsiteY33" fmla="*/ 559537 h 5795240"/>
              <a:gd name="connsiteX34" fmla="*/ 7354131 w 12641071"/>
              <a:gd name="connsiteY34" fmla="*/ 565467 h 5795240"/>
              <a:gd name="connsiteX35" fmla="*/ 7429608 w 12641071"/>
              <a:gd name="connsiteY35" fmla="*/ 586051 h 5795240"/>
              <a:gd name="connsiteX36" fmla="*/ 7429611 w 12641071"/>
              <a:gd name="connsiteY36" fmla="*/ 586050 h 5795240"/>
              <a:gd name="connsiteX37" fmla="*/ 7354132 w 12641071"/>
              <a:gd name="connsiteY37" fmla="*/ 565465 h 5795240"/>
              <a:gd name="connsiteX38" fmla="*/ 7314853 w 12641071"/>
              <a:gd name="connsiteY38" fmla="*/ 559536 h 5795240"/>
              <a:gd name="connsiteX39" fmla="*/ 7314851 w 12641071"/>
              <a:gd name="connsiteY39" fmla="*/ 559537 h 5795240"/>
              <a:gd name="connsiteX40" fmla="*/ 7314849 w 12641071"/>
              <a:gd name="connsiteY40" fmla="*/ 559537 h 5795240"/>
              <a:gd name="connsiteX41" fmla="*/ 7273651 w 12641071"/>
              <a:gd name="connsiteY41" fmla="*/ 584565 h 5795240"/>
              <a:gd name="connsiteX42" fmla="*/ 7264545 w 12641071"/>
              <a:gd name="connsiteY42" fmla="*/ 588952 h 5795240"/>
              <a:gd name="connsiteX43" fmla="*/ 7296407 w 12641071"/>
              <a:gd name="connsiteY43" fmla="*/ 565126 h 5795240"/>
              <a:gd name="connsiteX44" fmla="*/ 7307447 w 12641071"/>
              <a:gd name="connsiteY44" fmla="*/ 558419 h 5795240"/>
              <a:gd name="connsiteX45" fmla="*/ 7307450 w 12641071"/>
              <a:gd name="connsiteY45" fmla="*/ 558419 h 5795240"/>
              <a:gd name="connsiteX46" fmla="*/ 7385004 w 12641071"/>
              <a:gd name="connsiteY46" fmla="*/ 511303 h 5795240"/>
              <a:gd name="connsiteX47" fmla="*/ 7391626 w 12641071"/>
              <a:gd name="connsiteY47" fmla="*/ 508114 h 5795240"/>
              <a:gd name="connsiteX48" fmla="*/ 7391631 w 12641071"/>
              <a:gd name="connsiteY48" fmla="*/ 508110 h 5795240"/>
              <a:gd name="connsiteX49" fmla="*/ 7478934 w 12641071"/>
              <a:gd name="connsiteY49" fmla="*/ 466053 h 5795240"/>
              <a:gd name="connsiteX50" fmla="*/ 7897193 w 12641071"/>
              <a:gd name="connsiteY50" fmla="*/ 381611 h 5795240"/>
              <a:gd name="connsiteX51" fmla="*/ 8788216 w 12641071"/>
              <a:gd name="connsiteY51" fmla="*/ 855364 h 5795240"/>
              <a:gd name="connsiteX52" fmla="*/ 8832362 w 12641071"/>
              <a:gd name="connsiteY52" fmla="*/ 928030 h 5795240"/>
              <a:gd name="connsiteX53" fmla="*/ 8832362 w 12641071"/>
              <a:gd name="connsiteY53" fmla="*/ 928033 h 5795240"/>
              <a:gd name="connsiteX54" fmla="*/ 8842040 w 12641071"/>
              <a:gd name="connsiteY54" fmla="*/ 943961 h 5795240"/>
              <a:gd name="connsiteX55" fmla="*/ 8856144 w 12641071"/>
              <a:gd name="connsiteY55" fmla="*/ 973241 h 5795240"/>
              <a:gd name="connsiteX56" fmla="*/ 8856145 w 12641071"/>
              <a:gd name="connsiteY56" fmla="*/ 973241 h 5795240"/>
              <a:gd name="connsiteX57" fmla="*/ 8878117 w 12641071"/>
              <a:gd name="connsiteY57" fmla="*/ 1018851 h 5795240"/>
              <a:gd name="connsiteX58" fmla="*/ 8877719 w 12641071"/>
              <a:gd name="connsiteY58" fmla="*/ 1018369 h 5795240"/>
              <a:gd name="connsiteX59" fmla="*/ 8853250 w 12641071"/>
              <a:gd name="connsiteY59" fmla="*/ 973288 h 5795240"/>
              <a:gd name="connsiteX60" fmla="*/ 8853249 w 12641071"/>
              <a:gd name="connsiteY60" fmla="*/ 973288 h 5795240"/>
              <a:gd name="connsiteX61" fmla="*/ 8853248 w 12641071"/>
              <a:gd name="connsiteY61" fmla="*/ 973287 h 5795240"/>
              <a:gd name="connsiteX62" fmla="*/ 8849677 w 12641071"/>
              <a:gd name="connsiteY62" fmla="*/ 973341 h 5795240"/>
              <a:gd name="connsiteX63" fmla="*/ 8641543 w 12641071"/>
              <a:gd name="connsiteY63" fmla="*/ 916577 h 5795240"/>
              <a:gd name="connsiteX64" fmla="*/ 8641545 w 12641071"/>
              <a:gd name="connsiteY64" fmla="*/ 916580 h 5795240"/>
              <a:gd name="connsiteX65" fmla="*/ 8849676 w 12641071"/>
              <a:gd name="connsiteY65" fmla="*/ 973343 h 5795240"/>
              <a:gd name="connsiteX66" fmla="*/ 8853248 w 12641071"/>
              <a:gd name="connsiteY66" fmla="*/ 973288 h 5795240"/>
              <a:gd name="connsiteX67" fmla="*/ 8877719 w 12641071"/>
              <a:gd name="connsiteY67" fmla="*/ 1018371 h 5795240"/>
              <a:gd name="connsiteX68" fmla="*/ 8878116 w 12641071"/>
              <a:gd name="connsiteY68" fmla="*/ 1018851 h 5795240"/>
              <a:gd name="connsiteX69" fmla="*/ 8887288 w 12641071"/>
              <a:gd name="connsiteY69" fmla="*/ 1037892 h 5795240"/>
              <a:gd name="connsiteX70" fmla="*/ 8949899 w 12641071"/>
              <a:gd name="connsiteY70" fmla="*/ 1239592 h 5795240"/>
              <a:gd name="connsiteX71" fmla="*/ 8968437 w 12641071"/>
              <a:gd name="connsiteY71" fmla="*/ 1423482 h 5795240"/>
              <a:gd name="connsiteX72" fmla="*/ 8949899 w 12641071"/>
              <a:gd name="connsiteY72" fmla="*/ 1239591 h 5795240"/>
              <a:gd name="connsiteX73" fmla="*/ 8887288 w 12641071"/>
              <a:gd name="connsiteY73" fmla="*/ 1037890 h 5795240"/>
              <a:gd name="connsiteX74" fmla="*/ 8878116 w 12641071"/>
              <a:gd name="connsiteY74" fmla="*/ 1018851 h 5795240"/>
              <a:gd name="connsiteX75" fmla="*/ 8931285 w 12641071"/>
              <a:gd name="connsiteY75" fmla="*/ 1083292 h 5795240"/>
              <a:gd name="connsiteX76" fmla="*/ 9241478 w 12641071"/>
              <a:gd name="connsiteY76" fmla="*/ 1211778 h 5795240"/>
              <a:gd name="connsiteX77" fmla="*/ 9605238 w 12641071"/>
              <a:gd name="connsiteY77" fmla="*/ 1018369 h 5795240"/>
              <a:gd name="connsiteX78" fmla="*/ 9636247 w 12641071"/>
              <a:gd name="connsiteY78" fmla="*/ 961241 h 5795240"/>
              <a:gd name="connsiteX79" fmla="*/ 9641995 w 12641071"/>
              <a:gd name="connsiteY79" fmla="*/ 961152 h 5795240"/>
              <a:gd name="connsiteX80" fmla="*/ 9584939 w 12641071"/>
              <a:gd name="connsiteY80" fmla="*/ 1079594 h 5795240"/>
              <a:gd name="connsiteX81" fmla="*/ 9546257 w 12641071"/>
              <a:gd name="connsiteY81" fmla="*/ 1204206 h 5795240"/>
              <a:gd name="connsiteX82" fmla="*/ 9584939 w 12641071"/>
              <a:gd name="connsiteY82" fmla="*/ 1079596 h 5795240"/>
              <a:gd name="connsiteX83" fmla="*/ 9641995 w 12641071"/>
              <a:gd name="connsiteY83" fmla="*/ 961153 h 5795240"/>
              <a:gd name="connsiteX84" fmla="*/ 9653069 w 12641071"/>
              <a:gd name="connsiteY84" fmla="*/ 960983 h 5795240"/>
              <a:gd name="connsiteX85" fmla="*/ 9801564 w 12641071"/>
              <a:gd name="connsiteY85" fmla="*/ 1196828 h 5795240"/>
              <a:gd name="connsiteX86" fmla="*/ 9801566 w 12641071"/>
              <a:gd name="connsiteY86" fmla="*/ 1196828 h 5795240"/>
              <a:gd name="connsiteX87" fmla="*/ 9653070 w 12641071"/>
              <a:gd name="connsiteY87" fmla="*/ 960982 h 5795240"/>
              <a:gd name="connsiteX88" fmla="*/ 9641996 w 12641071"/>
              <a:gd name="connsiteY88" fmla="*/ 961152 h 5795240"/>
              <a:gd name="connsiteX89" fmla="*/ 9651917 w 12641071"/>
              <a:gd name="connsiteY89" fmla="*/ 940556 h 5795240"/>
              <a:gd name="connsiteX90" fmla="*/ 11050508 w 12641071"/>
              <a:gd name="connsiteY90" fmla="*/ 108150 h 5795240"/>
              <a:gd name="connsiteX91" fmla="*/ 12641071 w 12641071"/>
              <a:gd name="connsiteY91" fmla="*/ 1698711 h 5795240"/>
              <a:gd name="connsiteX92" fmla="*/ 11371062 w 12641071"/>
              <a:gd name="connsiteY92" fmla="*/ 3256960 h 5795240"/>
              <a:gd name="connsiteX93" fmla="*/ 11215953 w 12641071"/>
              <a:gd name="connsiteY93" fmla="*/ 3280632 h 5795240"/>
              <a:gd name="connsiteX94" fmla="*/ 11142318 w 12641071"/>
              <a:gd name="connsiteY94" fmla="*/ 3276914 h 5795240"/>
              <a:gd name="connsiteX95" fmla="*/ 11215952 w 12641071"/>
              <a:gd name="connsiteY95" fmla="*/ 3280632 h 5795240"/>
              <a:gd name="connsiteX96" fmla="*/ 11213133 w 12641071"/>
              <a:gd name="connsiteY96" fmla="*/ 3281062 h 5795240"/>
              <a:gd name="connsiteX97" fmla="*/ 11116921 w 12641071"/>
              <a:gd name="connsiteY97" fmla="*/ 3285921 h 5795240"/>
              <a:gd name="connsiteX98" fmla="*/ 11050507 w 12641071"/>
              <a:gd name="connsiteY98" fmla="*/ 3289274 h 5795240"/>
              <a:gd name="connsiteX99" fmla="*/ 11006292 w 12641071"/>
              <a:gd name="connsiteY99" fmla="*/ 3287041 h 5795240"/>
              <a:gd name="connsiteX100" fmla="*/ 10937101 w 12641071"/>
              <a:gd name="connsiteY100" fmla="*/ 3297601 h 5795240"/>
              <a:gd name="connsiteX101" fmla="*/ 10144740 w 12641071"/>
              <a:gd name="connsiteY101" fmla="*/ 4089962 h 5795240"/>
              <a:gd name="connsiteX102" fmla="*/ 10130374 w 12641071"/>
              <a:gd name="connsiteY102" fmla="*/ 4184101 h 5795240"/>
              <a:gd name="connsiteX103" fmla="*/ 10130375 w 12641071"/>
              <a:gd name="connsiteY103" fmla="*/ 4184103 h 5795240"/>
              <a:gd name="connsiteX104" fmla="*/ 10130656 w 12641071"/>
              <a:gd name="connsiteY104" fmla="*/ 4185950 h 5795240"/>
              <a:gd name="connsiteX105" fmla="*/ 10138194 w 12641071"/>
              <a:gd name="connsiteY105" fmla="*/ 4335228 h 5795240"/>
              <a:gd name="connsiteX106" fmla="*/ 10137710 w 12641071"/>
              <a:gd name="connsiteY106" fmla="*/ 4344822 h 5795240"/>
              <a:gd name="connsiteX107" fmla="*/ 10133555 w 12641071"/>
              <a:gd name="connsiteY107" fmla="*/ 4427096 h 5795240"/>
              <a:gd name="connsiteX108" fmla="*/ 10129312 w 12641071"/>
              <a:gd name="connsiteY108" fmla="*/ 4399289 h 5795240"/>
              <a:gd name="connsiteX109" fmla="*/ 10126797 w 12641071"/>
              <a:gd name="connsiteY109" fmla="*/ 4349498 h 5795240"/>
              <a:gd name="connsiteX110" fmla="*/ 10126796 w 12641071"/>
              <a:gd name="connsiteY110" fmla="*/ 4349498 h 5795240"/>
              <a:gd name="connsiteX111" fmla="*/ 10129311 w 12641071"/>
              <a:gd name="connsiteY111" fmla="*/ 4399289 h 5795240"/>
              <a:gd name="connsiteX112" fmla="*/ 10133554 w 12641071"/>
              <a:gd name="connsiteY112" fmla="*/ 4427096 h 5795240"/>
              <a:gd name="connsiteX113" fmla="*/ 10130656 w 12641071"/>
              <a:gd name="connsiteY113" fmla="*/ 4484506 h 5795240"/>
              <a:gd name="connsiteX114" fmla="*/ 8678182 w 12641071"/>
              <a:gd name="connsiteY114" fmla="*/ 5795240 h 5795240"/>
              <a:gd name="connsiteX115" fmla="*/ 7467518 w 12641071"/>
              <a:gd name="connsiteY115" fmla="*/ 5151535 h 5795240"/>
              <a:gd name="connsiteX116" fmla="*/ 7419945 w 12641071"/>
              <a:gd name="connsiteY116" fmla="*/ 5073228 h 5795240"/>
              <a:gd name="connsiteX117" fmla="*/ 7394386 w 12641071"/>
              <a:gd name="connsiteY117" fmla="*/ 5031156 h 5795240"/>
              <a:gd name="connsiteX118" fmla="*/ 7367299 w 12641071"/>
              <a:gd name="connsiteY118" fmla="*/ 4974928 h 5795240"/>
              <a:gd name="connsiteX119" fmla="*/ 7332905 w 12641071"/>
              <a:gd name="connsiteY119" fmla="*/ 4903531 h 5795240"/>
              <a:gd name="connsiteX120" fmla="*/ 7320958 w 12641071"/>
              <a:gd name="connsiteY120" fmla="*/ 4870887 h 5795240"/>
              <a:gd name="connsiteX121" fmla="*/ 7322174 w 12641071"/>
              <a:gd name="connsiteY121" fmla="*/ 4872361 h 5795240"/>
              <a:gd name="connsiteX122" fmla="*/ 7362630 w 12641071"/>
              <a:gd name="connsiteY122" fmla="*/ 4938954 h 5795240"/>
              <a:gd name="connsiteX123" fmla="*/ 7380779 w 12641071"/>
              <a:gd name="connsiteY123" fmla="*/ 4976628 h 5795240"/>
              <a:gd name="connsiteX124" fmla="*/ 7391210 w 12641071"/>
              <a:gd name="connsiteY124" fmla="*/ 4977944 h 5795240"/>
              <a:gd name="connsiteX125" fmla="*/ 7380780 w 12641071"/>
              <a:gd name="connsiteY125" fmla="*/ 4976628 h 5795240"/>
              <a:gd name="connsiteX126" fmla="*/ 7362631 w 12641071"/>
              <a:gd name="connsiteY126" fmla="*/ 4938954 h 5795240"/>
              <a:gd name="connsiteX127" fmla="*/ 7322175 w 12641071"/>
              <a:gd name="connsiteY127" fmla="*/ 4872361 h 5795240"/>
              <a:gd name="connsiteX128" fmla="*/ 7320959 w 12641071"/>
              <a:gd name="connsiteY128" fmla="*/ 4870887 h 5795240"/>
              <a:gd name="connsiteX129" fmla="*/ 7283811 w 12641071"/>
              <a:gd name="connsiteY129" fmla="*/ 4769391 h 5795240"/>
              <a:gd name="connsiteX130" fmla="*/ 7272112 w 12641071"/>
              <a:gd name="connsiteY130" fmla="*/ 4718630 h 5795240"/>
              <a:gd name="connsiteX131" fmla="*/ 7272111 w 12641071"/>
              <a:gd name="connsiteY131" fmla="*/ 4718630 h 5795240"/>
              <a:gd name="connsiteX132" fmla="*/ 7283810 w 12641071"/>
              <a:gd name="connsiteY132" fmla="*/ 4769391 h 5795240"/>
              <a:gd name="connsiteX133" fmla="*/ 7320958 w 12641071"/>
              <a:gd name="connsiteY133" fmla="*/ 4870887 h 5795240"/>
              <a:gd name="connsiteX134" fmla="*/ 7223551 w 12641071"/>
              <a:gd name="connsiteY134" fmla="*/ 4752829 h 5795240"/>
              <a:gd name="connsiteX135" fmla="*/ 6652445 w 12641071"/>
              <a:gd name="connsiteY135" fmla="*/ 4516269 h 5795240"/>
              <a:gd name="connsiteX136" fmla="*/ 6200873 w 12641071"/>
              <a:gd name="connsiteY136" fmla="*/ 4654206 h 5795240"/>
              <a:gd name="connsiteX137" fmla="*/ 6088813 w 12641071"/>
              <a:gd name="connsiteY137" fmla="*/ 4746663 h 5795240"/>
              <a:gd name="connsiteX138" fmla="*/ 6043019 w 12641071"/>
              <a:gd name="connsiteY138" fmla="*/ 4807902 h 5795240"/>
              <a:gd name="connsiteX139" fmla="*/ 6043021 w 12641071"/>
              <a:gd name="connsiteY139" fmla="*/ 4807902 h 5795240"/>
              <a:gd name="connsiteX140" fmla="*/ 6023271 w 12641071"/>
              <a:gd name="connsiteY140" fmla="*/ 4834312 h 5795240"/>
              <a:gd name="connsiteX141" fmla="*/ 5970678 w 12641071"/>
              <a:gd name="connsiteY141" fmla="*/ 4892181 h 5795240"/>
              <a:gd name="connsiteX142" fmla="*/ 5982717 w 12641071"/>
              <a:gd name="connsiteY142" fmla="*/ 4872361 h 5795240"/>
              <a:gd name="connsiteX143" fmla="*/ 5970675 w 12641071"/>
              <a:gd name="connsiteY143" fmla="*/ 4892181 h 5795240"/>
              <a:gd name="connsiteX144" fmla="*/ 5935320 w 12641071"/>
              <a:gd name="connsiteY144" fmla="*/ 4931081 h 5795240"/>
              <a:gd name="connsiteX145" fmla="*/ 4971763 w 12641071"/>
              <a:gd name="connsiteY145" fmla="*/ 5330200 h 5795240"/>
              <a:gd name="connsiteX146" fmla="*/ 3716172 w 12641071"/>
              <a:gd name="connsiteY146" fmla="*/ 4497938 h 5795240"/>
              <a:gd name="connsiteX147" fmla="*/ 3710773 w 12641071"/>
              <a:gd name="connsiteY147" fmla="*/ 4483182 h 5795240"/>
              <a:gd name="connsiteX148" fmla="*/ 3710773 w 12641071"/>
              <a:gd name="connsiteY148" fmla="*/ 4483181 h 5795240"/>
              <a:gd name="connsiteX149" fmla="*/ 3674984 w 12641071"/>
              <a:gd name="connsiteY149" fmla="*/ 4385402 h 5795240"/>
              <a:gd name="connsiteX150" fmla="*/ 3670349 w 12641071"/>
              <a:gd name="connsiteY150" fmla="*/ 4372742 h 5795240"/>
              <a:gd name="connsiteX151" fmla="*/ 3659438 w 12641071"/>
              <a:gd name="connsiteY151" fmla="*/ 4330309 h 5795240"/>
              <a:gd name="connsiteX152" fmla="*/ 3672084 w 12641071"/>
              <a:gd name="connsiteY152" fmla="*/ 4353606 h 5795240"/>
              <a:gd name="connsiteX153" fmla="*/ 3659440 w 12641071"/>
              <a:gd name="connsiteY153" fmla="*/ 4330309 h 5795240"/>
              <a:gd name="connsiteX154" fmla="*/ 3613217 w 12641071"/>
              <a:gd name="connsiteY154" fmla="*/ 4245153 h 5795240"/>
              <a:gd name="connsiteX155" fmla="*/ 3083792 w 12641071"/>
              <a:gd name="connsiteY155" fmla="*/ 3963660 h 5795240"/>
              <a:gd name="connsiteX156" fmla="*/ 2835272 w 12641071"/>
              <a:gd name="connsiteY156" fmla="*/ 4013833 h 5795240"/>
              <a:gd name="connsiteX157" fmla="*/ 2820214 w 12641071"/>
              <a:gd name="connsiteY157" fmla="*/ 4022007 h 5795240"/>
              <a:gd name="connsiteX158" fmla="*/ 2820212 w 12641071"/>
              <a:gd name="connsiteY158" fmla="*/ 4022008 h 5795240"/>
              <a:gd name="connsiteX159" fmla="*/ 2820206 w 12641071"/>
              <a:gd name="connsiteY159" fmla="*/ 4022011 h 5795240"/>
              <a:gd name="connsiteX160" fmla="*/ 2813481 w 12641071"/>
              <a:gd name="connsiteY160" fmla="*/ 4027041 h 5795240"/>
              <a:gd name="connsiteX161" fmla="*/ 2762875 w 12641071"/>
              <a:gd name="connsiteY161" fmla="*/ 4057784 h 5795240"/>
              <a:gd name="connsiteX162" fmla="*/ 2762878 w 12641071"/>
              <a:gd name="connsiteY162" fmla="*/ 4057784 h 5795240"/>
              <a:gd name="connsiteX163" fmla="*/ 2694694 w 12641071"/>
              <a:gd name="connsiteY163" fmla="*/ 4099208 h 5795240"/>
              <a:gd name="connsiteX164" fmla="*/ 2726822 w 12641071"/>
              <a:gd name="connsiteY164" fmla="*/ 4072700 h 5795240"/>
              <a:gd name="connsiteX165" fmla="*/ 2757719 w 12641071"/>
              <a:gd name="connsiteY165" fmla="*/ 4055929 h 5795240"/>
              <a:gd name="connsiteX166" fmla="*/ 2757718 w 12641071"/>
              <a:gd name="connsiteY166" fmla="*/ 4055928 h 5795240"/>
              <a:gd name="connsiteX167" fmla="*/ 2726820 w 12641071"/>
              <a:gd name="connsiteY167" fmla="*/ 4072700 h 5795240"/>
              <a:gd name="connsiteX168" fmla="*/ 2694692 w 12641071"/>
              <a:gd name="connsiteY168" fmla="*/ 4099208 h 5795240"/>
              <a:gd name="connsiteX169" fmla="*/ 2664698 w 12641071"/>
              <a:gd name="connsiteY169" fmla="*/ 4117431 h 5795240"/>
              <a:gd name="connsiteX170" fmla="*/ 1804544 w 12641071"/>
              <a:gd name="connsiteY170" fmla="*/ 4335229 h 5795240"/>
              <a:gd name="connsiteX171" fmla="*/ 0 w 12641071"/>
              <a:gd name="connsiteY171" fmla="*/ 2530685 h 5795240"/>
              <a:gd name="connsiteX172" fmla="*/ 1804544 w 12641071"/>
              <a:gd name="connsiteY172" fmla="*/ 726143 h 5795240"/>
              <a:gd name="connsiteX173" fmla="*/ 3080549 w 12641071"/>
              <a:gd name="connsiteY173" fmla="*/ 1254682 h 5795240"/>
              <a:gd name="connsiteX174" fmla="*/ 3268676 w 12641071"/>
              <a:gd name="connsiteY174" fmla="*/ 1461167 h 5795240"/>
              <a:gd name="connsiteX175" fmla="*/ 3565826 w 12641071"/>
              <a:gd name="connsiteY175" fmla="*/ 1551935 h 5795240"/>
              <a:gd name="connsiteX176" fmla="*/ 4086504 w 12641071"/>
              <a:gd name="connsiteY176" fmla="*/ 1127574 h 5795240"/>
              <a:gd name="connsiteX177" fmla="*/ 4103078 w 12641071"/>
              <a:gd name="connsiteY177" fmla="*/ 1004204 h 5795240"/>
              <a:gd name="connsiteX178" fmla="*/ 5215874 w 12641071"/>
              <a:gd name="connsiteY17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5974443 w 12641071"/>
              <a:gd name="connsiteY11" fmla="*/ 298195 h 5795240"/>
              <a:gd name="connsiteX12" fmla="*/ 6043427 w 12641071"/>
              <a:gd name="connsiteY12" fmla="*/ 367901 h 5795240"/>
              <a:gd name="connsiteX13" fmla="*/ 6043429 w 12641071"/>
              <a:gd name="connsiteY13" fmla="*/ 367901 h 5795240"/>
              <a:gd name="connsiteX14" fmla="*/ 6105193 w 12641071"/>
              <a:gd name="connsiteY14" fmla="*/ 442067 h 5795240"/>
              <a:gd name="connsiteX15" fmla="*/ 6105193 w 12641071"/>
              <a:gd name="connsiteY15" fmla="*/ 442069 h 5795240"/>
              <a:gd name="connsiteX16" fmla="*/ 6143408 w 12641071"/>
              <a:gd name="connsiteY16" fmla="*/ 493169 h 5795240"/>
              <a:gd name="connsiteX17" fmla="*/ 6143427 w 12641071"/>
              <a:gd name="connsiteY17" fmla="*/ 493200 h 5795240"/>
              <a:gd name="connsiteX18" fmla="*/ 6143427 w 12641071"/>
              <a:gd name="connsiteY18" fmla="*/ 493200 h 5795240"/>
              <a:gd name="connsiteX19" fmla="*/ 6143408 w 12641071"/>
              <a:gd name="connsiteY19" fmla="*/ 493167 h 5795240"/>
              <a:gd name="connsiteX20" fmla="*/ 6141460 w 12641071"/>
              <a:gd name="connsiteY20" fmla="*/ 475027 h 5795240"/>
              <a:gd name="connsiteX21" fmla="*/ 6788665 w 12641071"/>
              <a:gd name="connsiteY21" fmla="*/ 707369 h 5795240"/>
              <a:gd name="connsiteX22" fmla="*/ 7184710 w 12641071"/>
              <a:gd name="connsiteY22" fmla="*/ 627411 h 5795240"/>
              <a:gd name="connsiteX23" fmla="*/ 7264545 w 12641071"/>
              <a:gd name="connsiteY23" fmla="*/ 588952 h 5795240"/>
              <a:gd name="connsiteX24" fmla="*/ 7213686 w 12641071"/>
              <a:gd name="connsiteY24" fmla="*/ 626983 h 5795240"/>
              <a:gd name="connsiteX25" fmla="*/ 7128319 w 12641071"/>
              <a:gd name="connsiteY25" fmla="*/ 705504 h 5795240"/>
              <a:gd name="connsiteX26" fmla="*/ 7083110 w 12641071"/>
              <a:gd name="connsiteY26" fmla="*/ 757072 h 5795240"/>
              <a:gd name="connsiteX27" fmla="*/ 7083111 w 12641071"/>
              <a:gd name="connsiteY27" fmla="*/ 757072 h 5795240"/>
              <a:gd name="connsiteX28" fmla="*/ 7128319 w 12641071"/>
              <a:gd name="connsiteY28" fmla="*/ 705506 h 5795240"/>
              <a:gd name="connsiteX29" fmla="*/ 7213686 w 12641071"/>
              <a:gd name="connsiteY29" fmla="*/ 626984 h 5795240"/>
              <a:gd name="connsiteX30" fmla="*/ 7264545 w 12641071"/>
              <a:gd name="connsiteY30" fmla="*/ 588953 h 5795240"/>
              <a:gd name="connsiteX31" fmla="*/ 7273651 w 12641071"/>
              <a:gd name="connsiteY31" fmla="*/ 584566 h 5795240"/>
              <a:gd name="connsiteX32" fmla="*/ 7314851 w 12641071"/>
              <a:gd name="connsiteY32" fmla="*/ 559537 h 5795240"/>
              <a:gd name="connsiteX33" fmla="*/ 7354131 w 12641071"/>
              <a:gd name="connsiteY33" fmla="*/ 565467 h 5795240"/>
              <a:gd name="connsiteX34" fmla="*/ 7429608 w 12641071"/>
              <a:gd name="connsiteY34" fmla="*/ 586051 h 5795240"/>
              <a:gd name="connsiteX35" fmla="*/ 7429611 w 12641071"/>
              <a:gd name="connsiteY35" fmla="*/ 586050 h 5795240"/>
              <a:gd name="connsiteX36" fmla="*/ 7354132 w 12641071"/>
              <a:gd name="connsiteY36" fmla="*/ 565465 h 5795240"/>
              <a:gd name="connsiteX37" fmla="*/ 7314853 w 12641071"/>
              <a:gd name="connsiteY37" fmla="*/ 559536 h 5795240"/>
              <a:gd name="connsiteX38" fmla="*/ 7314851 w 12641071"/>
              <a:gd name="connsiteY38" fmla="*/ 559537 h 5795240"/>
              <a:gd name="connsiteX39" fmla="*/ 7314849 w 12641071"/>
              <a:gd name="connsiteY39" fmla="*/ 559537 h 5795240"/>
              <a:gd name="connsiteX40" fmla="*/ 7273651 w 12641071"/>
              <a:gd name="connsiteY40" fmla="*/ 584565 h 5795240"/>
              <a:gd name="connsiteX41" fmla="*/ 7264545 w 12641071"/>
              <a:gd name="connsiteY41" fmla="*/ 588952 h 5795240"/>
              <a:gd name="connsiteX42" fmla="*/ 7296407 w 12641071"/>
              <a:gd name="connsiteY42" fmla="*/ 565126 h 5795240"/>
              <a:gd name="connsiteX43" fmla="*/ 7307447 w 12641071"/>
              <a:gd name="connsiteY43" fmla="*/ 558419 h 5795240"/>
              <a:gd name="connsiteX44" fmla="*/ 7307450 w 12641071"/>
              <a:gd name="connsiteY44" fmla="*/ 558419 h 5795240"/>
              <a:gd name="connsiteX45" fmla="*/ 7385004 w 12641071"/>
              <a:gd name="connsiteY45" fmla="*/ 511303 h 5795240"/>
              <a:gd name="connsiteX46" fmla="*/ 7391626 w 12641071"/>
              <a:gd name="connsiteY46" fmla="*/ 508114 h 5795240"/>
              <a:gd name="connsiteX47" fmla="*/ 7391631 w 12641071"/>
              <a:gd name="connsiteY47" fmla="*/ 508110 h 5795240"/>
              <a:gd name="connsiteX48" fmla="*/ 7478934 w 12641071"/>
              <a:gd name="connsiteY48" fmla="*/ 466053 h 5795240"/>
              <a:gd name="connsiteX49" fmla="*/ 7897193 w 12641071"/>
              <a:gd name="connsiteY49" fmla="*/ 381611 h 5795240"/>
              <a:gd name="connsiteX50" fmla="*/ 8788216 w 12641071"/>
              <a:gd name="connsiteY50" fmla="*/ 855364 h 5795240"/>
              <a:gd name="connsiteX51" fmla="*/ 8832362 w 12641071"/>
              <a:gd name="connsiteY51" fmla="*/ 928030 h 5795240"/>
              <a:gd name="connsiteX52" fmla="*/ 8832362 w 12641071"/>
              <a:gd name="connsiteY52" fmla="*/ 928033 h 5795240"/>
              <a:gd name="connsiteX53" fmla="*/ 8842040 w 12641071"/>
              <a:gd name="connsiteY53" fmla="*/ 943961 h 5795240"/>
              <a:gd name="connsiteX54" fmla="*/ 8856144 w 12641071"/>
              <a:gd name="connsiteY54" fmla="*/ 973241 h 5795240"/>
              <a:gd name="connsiteX55" fmla="*/ 8856145 w 12641071"/>
              <a:gd name="connsiteY55" fmla="*/ 973241 h 5795240"/>
              <a:gd name="connsiteX56" fmla="*/ 8878117 w 12641071"/>
              <a:gd name="connsiteY56" fmla="*/ 1018851 h 5795240"/>
              <a:gd name="connsiteX57" fmla="*/ 8877719 w 12641071"/>
              <a:gd name="connsiteY57" fmla="*/ 1018369 h 5795240"/>
              <a:gd name="connsiteX58" fmla="*/ 8853250 w 12641071"/>
              <a:gd name="connsiteY58" fmla="*/ 973288 h 5795240"/>
              <a:gd name="connsiteX59" fmla="*/ 8853249 w 12641071"/>
              <a:gd name="connsiteY59" fmla="*/ 973288 h 5795240"/>
              <a:gd name="connsiteX60" fmla="*/ 8853248 w 12641071"/>
              <a:gd name="connsiteY60" fmla="*/ 973287 h 5795240"/>
              <a:gd name="connsiteX61" fmla="*/ 8849677 w 12641071"/>
              <a:gd name="connsiteY61" fmla="*/ 973341 h 5795240"/>
              <a:gd name="connsiteX62" fmla="*/ 8641543 w 12641071"/>
              <a:gd name="connsiteY62" fmla="*/ 916577 h 5795240"/>
              <a:gd name="connsiteX63" fmla="*/ 8641545 w 12641071"/>
              <a:gd name="connsiteY63" fmla="*/ 916580 h 5795240"/>
              <a:gd name="connsiteX64" fmla="*/ 8849676 w 12641071"/>
              <a:gd name="connsiteY64" fmla="*/ 973343 h 5795240"/>
              <a:gd name="connsiteX65" fmla="*/ 8853248 w 12641071"/>
              <a:gd name="connsiteY65" fmla="*/ 973288 h 5795240"/>
              <a:gd name="connsiteX66" fmla="*/ 8877719 w 12641071"/>
              <a:gd name="connsiteY66" fmla="*/ 1018371 h 5795240"/>
              <a:gd name="connsiteX67" fmla="*/ 8878116 w 12641071"/>
              <a:gd name="connsiteY67" fmla="*/ 1018851 h 5795240"/>
              <a:gd name="connsiteX68" fmla="*/ 8887288 w 12641071"/>
              <a:gd name="connsiteY68" fmla="*/ 1037892 h 5795240"/>
              <a:gd name="connsiteX69" fmla="*/ 8949899 w 12641071"/>
              <a:gd name="connsiteY69" fmla="*/ 1239592 h 5795240"/>
              <a:gd name="connsiteX70" fmla="*/ 8968437 w 12641071"/>
              <a:gd name="connsiteY70" fmla="*/ 1423482 h 5795240"/>
              <a:gd name="connsiteX71" fmla="*/ 8949899 w 12641071"/>
              <a:gd name="connsiteY71" fmla="*/ 1239591 h 5795240"/>
              <a:gd name="connsiteX72" fmla="*/ 8887288 w 12641071"/>
              <a:gd name="connsiteY72" fmla="*/ 1037890 h 5795240"/>
              <a:gd name="connsiteX73" fmla="*/ 8878116 w 12641071"/>
              <a:gd name="connsiteY73" fmla="*/ 1018851 h 5795240"/>
              <a:gd name="connsiteX74" fmla="*/ 8931285 w 12641071"/>
              <a:gd name="connsiteY74" fmla="*/ 1083292 h 5795240"/>
              <a:gd name="connsiteX75" fmla="*/ 9241478 w 12641071"/>
              <a:gd name="connsiteY75" fmla="*/ 1211778 h 5795240"/>
              <a:gd name="connsiteX76" fmla="*/ 9605238 w 12641071"/>
              <a:gd name="connsiteY76" fmla="*/ 1018369 h 5795240"/>
              <a:gd name="connsiteX77" fmla="*/ 9636247 w 12641071"/>
              <a:gd name="connsiteY77" fmla="*/ 961241 h 5795240"/>
              <a:gd name="connsiteX78" fmla="*/ 9641995 w 12641071"/>
              <a:gd name="connsiteY78" fmla="*/ 961152 h 5795240"/>
              <a:gd name="connsiteX79" fmla="*/ 9584939 w 12641071"/>
              <a:gd name="connsiteY79" fmla="*/ 1079594 h 5795240"/>
              <a:gd name="connsiteX80" fmla="*/ 9546257 w 12641071"/>
              <a:gd name="connsiteY80" fmla="*/ 1204206 h 5795240"/>
              <a:gd name="connsiteX81" fmla="*/ 9584939 w 12641071"/>
              <a:gd name="connsiteY81" fmla="*/ 1079596 h 5795240"/>
              <a:gd name="connsiteX82" fmla="*/ 9641995 w 12641071"/>
              <a:gd name="connsiteY82" fmla="*/ 961153 h 5795240"/>
              <a:gd name="connsiteX83" fmla="*/ 9653069 w 12641071"/>
              <a:gd name="connsiteY83" fmla="*/ 960983 h 5795240"/>
              <a:gd name="connsiteX84" fmla="*/ 9801564 w 12641071"/>
              <a:gd name="connsiteY84" fmla="*/ 1196828 h 5795240"/>
              <a:gd name="connsiteX85" fmla="*/ 9801566 w 12641071"/>
              <a:gd name="connsiteY85" fmla="*/ 1196828 h 5795240"/>
              <a:gd name="connsiteX86" fmla="*/ 9653070 w 12641071"/>
              <a:gd name="connsiteY86" fmla="*/ 960982 h 5795240"/>
              <a:gd name="connsiteX87" fmla="*/ 9641996 w 12641071"/>
              <a:gd name="connsiteY87" fmla="*/ 961152 h 5795240"/>
              <a:gd name="connsiteX88" fmla="*/ 9651917 w 12641071"/>
              <a:gd name="connsiteY88" fmla="*/ 940556 h 5795240"/>
              <a:gd name="connsiteX89" fmla="*/ 11050508 w 12641071"/>
              <a:gd name="connsiteY89" fmla="*/ 108150 h 5795240"/>
              <a:gd name="connsiteX90" fmla="*/ 12641071 w 12641071"/>
              <a:gd name="connsiteY90" fmla="*/ 1698711 h 5795240"/>
              <a:gd name="connsiteX91" fmla="*/ 11371062 w 12641071"/>
              <a:gd name="connsiteY91" fmla="*/ 3256960 h 5795240"/>
              <a:gd name="connsiteX92" fmla="*/ 11215953 w 12641071"/>
              <a:gd name="connsiteY92" fmla="*/ 3280632 h 5795240"/>
              <a:gd name="connsiteX93" fmla="*/ 11142318 w 12641071"/>
              <a:gd name="connsiteY93" fmla="*/ 3276914 h 5795240"/>
              <a:gd name="connsiteX94" fmla="*/ 11215952 w 12641071"/>
              <a:gd name="connsiteY94" fmla="*/ 3280632 h 5795240"/>
              <a:gd name="connsiteX95" fmla="*/ 11213133 w 12641071"/>
              <a:gd name="connsiteY95" fmla="*/ 3281062 h 5795240"/>
              <a:gd name="connsiteX96" fmla="*/ 11116921 w 12641071"/>
              <a:gd name="connsiteY96" fmla="*/ 3285921 h 5795240"/>
              <a:gd name="connsiteX97" fmla="*/ 11050507 w 12641071"/>
              <a:gd name="connsiteY97" fmla="*/ 3289274 h 5795240"/>
              <a:gd name="connsiteX98" fmla="*/ 11006292 w 12641071"/>
              <a:gd name="connsiteY98" fmla="*/ 3287041 h 5795240"/>
              <a:gd name="connsiteX99" fmla="*/ 10937101 w 12641071"/>
              <a:gd name="connsiteY99" fmla="*/ 3297601 h 5795240"/>
              <a:gd name="connsiteX100" fmla="*/ 10144740 w 12641071"/>
              <a:gd name="connsiteY100" fmla="*/ 4089962 h 5795240"/>
              <a:gd name="connsiteX101" fmla="*/ 10130374 w 12641071"/>
              <a:gd name="connsiteY101" fmla="*/ 4184101 h 5795240"/>
              <a:gd name="connsiteX102" fmla="*/ 10130375 w 12641071"/>
              <a:gd name="connsiteY102" fmla="*/ 4184103 h 5795240"/>
              <a:gd name="connsiteX103" fmla="*/ 10130656 w 12641071"/>
              <a:gd name="connsiteY103" fmla="*/ 4185950 h 5795240"/>
              <a:gd name="connsiteX104" fmla="*/ 10138194 w 12641071"/>
              <a:gd name="connsiteY104" fmla="*/ 4335228 h 5795240"/>
              <a:gd name="connsiteX105" fmla="*/ 10137710 w 12641071"/>
              <a:gd name="connsiteY105" fmla="*/ 4344822 h 5795240"/>
              <a:gd name="connsiteX106" fmla="*/ 10133555 w 12641071"/>
              <a:gd name="connsiteY106" fmla="*/ 4427096 h 5795240"/>
              <a:gd name="connsiteX107" fmla="*/ 10129312 w 12641071"/>
              <a:gd name="connsiteY107" fmla="*/ 4399289 h 5795240"/>
              <a:gd name="connsiteX108" fmla="*/ 10126797 w 12641071"/>
              <a:gd name="connsiteY108" fmla="*/ 4349498 h 5795240"/>
              <a:gd name="connsiteX109" fmla="*/ 10126796 w 12641071"/>
              <a:gd name="connsiteY109" fmla="*/ 4349498 h 5795240"/>
              <a:gd name="connsiteX110" fmla="*/ 10129311 w 12641071"/>
              <a:gd name="connsiteY110" fmla="*/ 4399289 h 5795240"/>
              <a:gd name="connsiteX111" fmla="*/ 10133554 w 12641071"/>
              <a:gd name="connsiteY111" fmla="*/ 4427096 h 5795240"/>
              <a:gd name="connsiteX112" fmla="*/ 10130656 w 12641071"/>
              <a:gd name="connsiteY112" fmla="*/ 4484506 h 5795240"/>
              <a:gd name="connsiteX113" fmla="*/ 8678182 w 12641071"/>
              <a:gd name="connsiteY113" fmla="*/ 5795240 h 5795240"/>
              <a:gd name="connsiteX114" fmla="*/ 7467518 w 12641071"/>
              <a:gd name="connsiteY114" fmla="*/ 5151535 h 5795240"/>
              <a:gd name="connsiteX115" fmla="*/ 7419945 w 12641071"/>
              <a:gd name="connsiteY115" fmla="*/ 5073228 h 5795240"/>
              <a:gd name="connsiteX116" fmla="*/ 7394386 w 12641071"/>
              <a:gd name="connsiteY116" fmla="*/ 5031156 h 5795240"/>
              <a:gd name="connsiteX117" fmla="*/ 7367299 w 12641071"/>
              <a:gd name="connsiteY117" fmla="*/ 4974928 h 5795240"/>
              <a:gd name="connsiteX118" fmla="*/ 7332905 w 12641071"/>
              <a:gd name="connsiteY118" fmla="*/ 4903531 h 5795240"/>
              <a:gd name="connsiteX119" fmla="*/ 7320958 w 12641071"/>
              <a:gd name="connsiteY119" fmla="*/ 4870887 h 5795240"/>
              <a:gd name="connsiteX120" fmla="*/ 7322174 w 12641071"/>
              <a:gd name="connsiteY120" fmla="*/ 4872361 h 5795240"/>
              <a:gd name="connsiteX121" fmla="*/ 7362630 w 12641071"/>
              <a:gd name="connsiteY121" fmla="*/ 4938954 h 5795240"/>
              <a:gd name="connsiteX122" fmla="*/ 7380779 w 12641071"/>
              <a:gd name="connsiteY122" fmla="*/ 4976628 h 5795240"/>
              <a:gd name="connsiteX123" fmla="*/ 7391210 w 12641071"/>
              <a:gd name="connsiteY123" fmla="*/ 4977944 h 5795240"/>
              <a:gd name="connsiteX124" fmla="*/ 7380780 w 12641071"/>
              <a:gd name="connsiteY124" fmla="*/ 4976628 h 5795240"/>
              <a:gd name="connsiteX125" fmla="*/ 7362631 w 12641071"/>
              <a:gd name="connsiteY125" fmla="*/ 4938954 h 5795240"/>
              <a:gd name="connsiteX126" fmla="*/ 7322175 w 12641071"/>
              <a:gd name="connsiteY126" fmla="*/ 4872361 h 5795240"/>
              <a:gd name="connsiteX127" fmla="*/ 7320959 w 12641071"/>
              <a:gd name="connsiteY127" fmla="*/ 4870887 h 5795240"/>
              <a:gd name="connsiteX128" fmla="*/ 7283811 w 12641071"/>
              <a:gd name="connsiteY128" fmla="*/ 4769391 h 5795240"/>
              <a:gd name="connsiteX129" fmla="*/ 7272112 w 12641071"/>
              <a:gd name="connsiteY129" fmla="*/ 4718630 h 5795240"/>
              <a:gd name="connsiteX130" fmla="*/ 7272111 w 12641071"/>
              <a:gd name="connsiteY130" fmla="*/ 4718630 h 5795240"/>
              <a:gd name="connsiteX131" fmla="*/ 7283810 w 12641071"/>
              <a:gd name="connsiteY131" fmla="*/ 4769391 h 5795240"/>
              <a:gd name="connsiteX132" fmla="*/ 7320958 w 12641071"/>
              <a:gd name="connsiteY132" fmla="*/ 4870887 h 5795240"/>
              <a:gd name="connsiteX133" fmla="*/ 7223551 w 12641071"/>
              <a:gd name="connsiteY133" fmla="*/ 4752829 h 5795240"/>
              <a:gd name="connsiteX134" fmla="*/ 6652445 w 12641071"/>
              <a:gd name="connsiteY134" fmla="*/ 4516269 h 5795240"/>
              <a:gd name="connsiteX135" fmla="*/ 6200873 w 12641071"/>
              <a:gd name="connsiteY135" fmla="*/ 4654206 h 5795240"/>
              <a:gd name="connsiteX136" fmla="*/ 6088813 w 12641071"/>
              <a:gd name="connsiteY136" fmla="*/ 4746663 h 5795240"/>
              <a:gd name="connsiteX137" fmla="*/ 6043019 w 12641071"/>
              <a:gd name="connsiteY137" fmla="*/ 4807902 h 5795240"/>
              <a:gd name="connsiteX138" fmla="*/ 6043021 w 12641071"/>
              <a:gd name="connsiteY138" fmla="*/ 4807902 h 5795240"/>
              <a:gd name="connsiteX139" fmla="*/ 6023271 w 12641071"/>
              <a:gd name="connsiteY139" fmla="*/ 4834312 h 5795240"/>
              <a:gd name="connsiteX140" fmla="*/ 5970678 w 12641071"/>
              <a:gd name="connsiteY140" fmla="*/ 4892181 h 5795240"/>
              <a:gd name="connsiteX141" fmla="*/ 5982717 w 12641071"/>
              <a:gd name="connsiteY141" fmla="*/ 4872361 h 5795240"/>
              <a:gd name="connsiteX142" fmla="*/ 5970675 w 12641071"/>
              <a:gd name="connsiteY142" fmla="*/ 4892181 h 5795240"/>
              <a:gd name="connsiteX143" fmla="*/ 5935320 w 12641071"/>
              <a:gd name="connsiteY143" fmla="*/ 4931081 h 5795240"/>
              <a:gd name="connsiteX144" fmla="*/ 4971763 w 12641071"/>
              <a:gd name="connsiteY144" fmla="*/ 5330200 h 5795240"/>
              <a:gd name="connsiteX145" fmla="*/ 3716172 w 12641071"/>
              <a:gd name="connsiteY145" fmla="*/ 4497938 h 5795240"/>
              <a:gd name="connsiteX146" fmla="*/ 3710773 w 12641071"/>
              <a:gd name="connsiteY146" fmla="*/ 4483182 h 5795240"/>
              <a:gd name="connsiteX147" fmla="*/ 3710773 w 12641071"/>
              <a:gd name="connsiteY147" fmla="*/ 4483181 h 5795240"/>
              <a:gd name="connsiteX148" fmla="*/ 3674984 w 12641071"/>
              <a:gd name="connsiteY148" fmla="*/ 4385402 h 5795240"/>
              <a:gd name="connsiteX149" fmla="*/ 3670349 w 12641071"/>
              <a:gd name="connsiteY149" fmla="*/ 4372742 h 5795240"/>
              <a:gd name="connsiteX150" fmla="*/ 3659438 w 12641071"/>
              <a:gd name="connsiteY150" fmla="*/ 4330309 h 5795240"/>
              <a:gd name="connsiteX151" fmla="*/ 3672084 w 12641071"/>
              <a:gd name="connsiteY151" fmla="*/ 4353606 h 5795240"/>
              <a:gd name="connsiteX152" fmla="*/ 3659440 w 12641071"/>
              <a:gd name="connsiteY152" fmla="*/ 4330309 h 5795240"/>
              <a:gd name="connsiteX153" fmla="*/ 3613217 w 12641071"/>
              <a:gd name="connsiteY153" fmla="*/ 4245153 h 5795240"/>
              <a:gd name="connsiteX154" fmla="*/ 3083792 w 12641071"/>
              <a:gd name="connsiteY154" fmla="*/ 3963660 h 5795240"/>
              <a:gd name="connsiteX155" fmla="*/ 2835272 w 12641071"/>
              <a:gd name="connsiteY155" fmla="*/ 4013833 h 5795240"/>
              <a:gd name="connsiteX156" fmla="*/ 2820214 w 12641071"/>
              <a:gd name="connsiteY156" fmla="*/ 4022007 h 5795240"/>
              <a:gd name="connsiteX157" fmla="*/ 2820212 w 12641071"/>
              <a:gd name="connsiteY157" fmla="*/ 4022008 h 5795240"/>
              <a:gd name="connsiteX158" fmla="*/ 2820206 w 12641071"/>
              <a:gd name="connsiteY158" fmla="*/ 4022011 h 5795240"/>
              <a:gd name="connsiteX159" fmla="*/ 2813481 w 12641071"/>
              <a:gd name="connsiteY159" fmla="*/ 4027041 h 5795240"/>
              <a:gd name="connsiteX160" fmla="*/ 2762875 w 12641071"/>
              <a:gd name="connsiteY160" fmla="*/ 4057784 h 5795240"/>
              <a:gd name="connsiteX161" fmla="*/ 2762878 w 12641071"/>
              <a:gd name="connsiteY161" fmla="*/ 4057784 h 5795240"/>
              <a:gd name="connsiteX162" fmla="*/ 2694694 w 12641071"/>
              <a:gd name="connsiteY162" fmla="*/ 4099208 h 5795240"/>
              <a:gd name="connsiteX163" fmla="*/ 2726822 w 12641071"/>
              <a:gd name="connsiteY163" fmla="*/ 4072700 h 5795240"/>
              <a:gd name="connsiteX164" fmla="*/ 2757719 w 12641071"/>
              <a:gd name="connsiteY164" fmla="*/ 4055929 h 5795240"/>
              <a:gd name="connsiteX165" fmla="*/ 2757718 w 12641071"/>
              <a:gd name="connsiteY165" fmla="*/ 4055928 h 5795240"/>
              <a:gd name="connsiteX166" fmla="*/ 2726820 w 12641071"/>
              <a:gd name="connsiteY166" fmla="*/ 4072700 h 5795240"/>
              <a:gd name="connsiteX167" fmla="*/ 2694692 w 12641071"/>
              <a:gd name="connsiteY167" fmla="*/ 4099208 h 5795240"/>
              <a:gd name="connsiteX168" fmla="*/ 2664698 w 12641071"/>
              <a:gd name="connsiteY168" fmla="*/ 4117431 h 5795240"/>
              <a:gd name="connsiteX169" fmla="*/ 1804544 w 12641071"/>
              <a:gd name="connsiteY169" fmla="*/ 4335229 h 5795240"/>
              <a:gd name="connsiteX170" fmla="*/ 0 w 12641071"/>
              <a:gd name="connsiteY170" fmla="*/ 2530685 h 5795240"/>
              <a:gd name="connsiteX171" fmla="*/ 1804544 w 12641071"/>
              <a:gd name="connsiteY171" fmla="*/ 726143 h 5795240"/>
              <a:gd name="connsiteX172" fmla="*/ 3080549 w 12641071"/>
              <a:gd name="connsiteY172" fmla="*/ 1254682 h 5795240"/>
              <a:gd name="connsiteX173" fmla="*/ 3268676 w 12641071"/>
              <a:gd name="connsiteY173" fmla="*/ 1461167 h 5795240"/>
              <a:gd name="connsiteX174" fmla="*/ 3565826 w 12641071"/>
              <a:gd name="connsiteY174" fmla="*/ 1551935 h 5795240"/>
              <a:gd name="connsiteX175" fmla="*/ 4086504 w 12641071"/>
              <a:gd name="connsiteY175" fmla="*/ 1127574 h 5795240"/>
              <a:gd name="connsiteX176" fmla="*/ 4103078 w 12641071"/>
              <a:gd name="connsiteY176" fmla="*/ 1004204 h 5795240"/>
              <a:gd name="connsiteX177" fmla="*/ 5215874 w 12641071"/>
              <a:gd name="connsiteY17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043429 w 12641071"/>
              <a:gd name="connsiteY12" fmla="*/ 367901 h 5795240"/>
              <a:gd name="connsiteX13" fmla="*/ 6105193 w 12641071"/>
              <a:gd name="connsiteY13" fmla="*/ 442067 h 5795240"/>
              <a:gd name="connsiteX14" fmla="*/ 6105193 w 12641071"/>
              <a:gd name="connsiteY14" fmla="*/ 442069 h 5795240"/>
              <a:gd name="connsiteX15" fmla="*/ 6143408 w 12641071"/>
              <a:gd name="connsiteY15" fmla="*/ 493169 h 5795240"/>
              <a:gd name="connsiteX16" fmla="*/ 6143427 w 12641071"/>
              <a:gd name="connsiteY16" fmla="*/ 493200 h 5795240"/>
              <a:gd name="connsiteX17" fmla="*/ 6143427 w 12641071"/>
              <a:gd name="connsiteY17" fmla="*/ 493200 h 5795240"/>
              <a:gd name="connsiteX18" fmla="*/ 6143408 w 12641071"/>
              <a:gd name="connsiteY18" fmla="*/ 493167 h 5795240"/>
              <a:gd name="connsiteX19" fmla="*/ 6141460 w 12641071"/>
              <a:gd name="connsiteY19" fmla="*/ 475027 h 5795240"/>
              <a:gd name="connsiteX20" fmla="*/ 6788665 w 12641071"/>
              <a:gd name="connsiteY20" fmla="*/ 707369 h 5795240"/>
              <a:gd name="connsiteX21" fmla="*/ 7184710 w 12641071"/>
              <a:gd name="connsiteY21" fmla="*/ 627411 h 5795240"/>
              <a:gd name="connsiteX22" fmla="*/ 7264545 w 12641071"/>
              <a:gd name="connsiteY22" fmla="*/ 588952 h 5795240"/>
              <a:gd name="connsiteX23" fmla="*/ 7213686 w 12641071"/>
              <a:gd name="connsiteY23" fmla="*/ 626983 h 5795240"/>
              <a:gd name="connsiteX24" fmla="*/ 7128319 w 12641071"/>
              <a:gd name="connsiteY24" fmla="*/ 705504 h 5795240"/>
              <a:gd name="connsiteX25" fmla="*/ 7083110 w 12641071"/>
              <a:gd name="connsiteY25" fmla="*/ 757072 h 5795240"/>
              <a:gd name="connsiteX26" fmla="*/ 7083111 w 12641071"/>
              <a:gd name="connsiteY26" fmla="*/ 757072 h 5795240"/>
              <a:gd name="connsiteX27" fmla="*/ 7128319 w 12641071"/>
              <a:gd name="connsiteY27" fmla="*/ 705506 h 5795240"/>
              <a:gd name="connsiteX28" fmla="*/ 7213686 w 12641071"/>
              <a:gd name="connsiteY28" fmla="*/ 626984 h 5795240"/>
              <a:gd name="connsiteX29" fmla="*/ 7264545 w 12641071"/>
              <a:gd name="connsiteY29" fmla="*/ 588953 h 5795240"/>
              <a:gd name="connsiteX30" fmla="*/ 7273651 w 12641071"/>
              <a:gd name="connsiteY30" fmla="*/ 584566 h 5795240"/>
              <a:gd name="connsiteX31" fmla="*/ 7314851 w 12641071"/>
              <a:gd name="connsiteY31" fmla="*/ 559537 h 5795240"/>
              <a:gd name="connsiteX32" fmla="*/ 7354131 w 12641071"/>
              <a:gd name="connsiteY32" fmla="*/ 565467 h 5795240"/>
              <a:gd name="connsiteX33" fmla="*/ 7429608 w 12641071"/>
              <a:gd name="connsiteY33" fmla="*/ 586051 h 5795240"/>
              <a:gd name="connsiteX34" fmla="*/ 7429611 w 12641071"/>
              <a:gd name="connsiteY34" fmla="*/ 586050 h 5795240"/>
              <a:gd name="connsiteX35" fmla="*/ 7354132 w 12641071"/>
              <a:gd name="connsiteY35" fmla="*/ 565465 h 5795240"/>
              <a:gd name="connsiteX36" fmla="*/ 7314853 w 12641071"/>
              <a:gd name="connsiteY36" fmla="*/ 559536 h 5795240"/>
              <a:gd name="connsiteX37" fmla="*/ 7314851 w 12641071"/>
              <a:gd name="connsiteY37" fmla="*/ 559537 h 5795240"/>
              <a:gd name="connsiteX38" fmla="*/ 7314849 w 12641071"/>
              <a:gd name="connsiteY38" fmla="*/ 559537 h 5795240"/>
              <a:gd name="connsiteX39" fmla="*/ 7273651 w 12641071"/>
              <a:gd name="connsiteY39" fmla="*/ 584565 h 5795240"/>
              <a:gd name="connsiteX40" fmla="*/ 7264545 w 12641071"/>
              <a:gd name="connsiteY40" fmla="*/ 588952 h 5795240"/>
              <a:gd name="connsiteX41" fmla="*/ 7296407 w 12641071"/>
              <a:gd name="connsiteY41" fmla="*/ 565126 h 5795240"/>
              <a:gd name="connsiteX42" fmla="*/ 7307447 w 12641071"/>
              <a:gd name="connsiteY42" fmla="*/ 558419 h 5795240"/>
              <a:gd name="connsiteX43" fmla="*/ 7307450 w 12641071"/>
              <a:gd name="connsiteY43" fmla="*/ 558419 h 5795240"/>
              <a:gd name="connsiteX44" fmla="*/ 7385004 w 12641071"/>
              <a:gd name="connsiteY44" fmla="*/ 511303 h 5795240"/>
              <a:gd name="connsiteX45" fmla="*/ 7391626 w 12641071"/>
              <a:gd name="connsiteY45" fmla="*/ 508114 h 5795240"/>
              <a:gd name="connsiteX46" fmla="*/ 7391631 w 12641071"/>
              <a:gd name="connsiteY46" fmla="*/ 508110 h 5795240"/>
              <a:gd name="connsiteX47" fmla="*/ 7478934 w 12641071"/>
              <a:gd name="connsiteY47" fmla="*/ 466053 h 5795240"/>
              <a:gd name="connsiteX48" fmla="*/ 7897193 w 12641071"/>
              <a:gd name="connsiteY48" fmla="*/ 381611 h 5795240"/>
              <a:gd name="connsiteX49" fmla="*/ 8788216 w 12641071"/>
              <a:gd name="connsiteY49" fmla="*/ 855364 h 5795240"/>
              <a:gd name="connsiteX50" fmla="*/ 8832362 w 12641071"/>
              <a:gd name="connsiteY50" fmla="*/ 928030 h 5795240"/>
              <a:gd name="connsiteX51" fmla="*/ 8832362 w 12641071"/>
              <a:gd name="connsiteY51" fmla="*/ 928033 h 5795240"/>
              <a:gd name="connsiteX52" fmla="*/ 8842040 w 12641071"/>
              <a:gd name="connsiteY52" fmla="*/ 943961 h 5795240"/>
              <a:gd name="connsiteX53" fmla="*/ 8856144 w 12641071"/>
              <a:gd name="connsiteY53" fmla="*/ 973241 h 5795240"/>
              <a:gd name="connsiteX54" fmla="*/ 8856145 w 12641071"/>
              <a:gd name="connsiteY54" fmla="*/ 973241 h 5795240"/>
              <a:gd name="connsiteX55" fmla="*/ 8878117 w 12641071"/>
              <a:gd name="connsiteY55" fmla="*/ 1018851 h 5795240"/>
              <a:gd name="connsiteX56" fmla="*/ 8877719 w 12641071"/>
              <a:gd name="connsiteY56" fmla="*/ 1018369 h 5795240"/>
              <a:gd name="connsiteX57" fmla="*/ 8853250 w 12641071"/>
              <a:gd name="connsiteY57" fmla="*/ 973288 h 5795240"/>
              <a:gd name="connsiteX58" fmla="*/ 8853249 w 12641071"/>
              <a:gd name="connsiteY58" fmla="*/ 973288 h 5795240"/>
              <a:gd name="connsiteX59" fmla="*/ 8853248 w 12641071"/>
              <a:gd name="connsiteY59" fmla="*/ 973287 h 5795240"/>
              <a:gd name="connsiteX60" fmla="*/ 8849677 w 12641071"/>
              <a:gd name="connsiteY60" fmla="*/ 973341 h 5795240"/>
              <a:gd name="connsiteX61" fmla="*/ 8641543 w 12641071"/>
              <a:gd name="connsiteY61" fmla="*/ 916577 h 5795240"/>
              <a:gd name="connsiteX62" fmla="*/ 8641545 w 12641071"/>
              <a:gd name="connsiteY62" fmla="*/ 916580 h 5795240"/>
              <a:gd name="connsiteX63" fmla="*/ 8849676 w 12641071"/>
              <a:gd name="connsiteY63" fmla="*/ 973343 h 5795240"/>
              <a:gd name="connsiteX64" fmla="*/ 8853248 w 12641071"/>
              <a:gd name="connsiteY64" fmla="*/ 973288 h 5795240"/>
              <a:gd name="connsiteX65" fmla="*/ 8877719 w 12641071"/>
              <a:gd name="connsiteY65" fmla="*/ 1018371 h 5795240"/>
              <a:gd name="connsiteX66" fmla="*/ 8878116 w 12641071"/>
              <a:gd name="connsiteY66" fmla="*/ 1018851 h 5795240"/>
              <a:gd name="connsiteX67" fmla="*/ 8887288 w 12641071"/>
              <a:gd name="connsiteY67" fmla="*/ 1037892 h 5795240"/>
              <a:gd name="connsiteX68" fmla="*/ 8949899 w 12641071"/>
              <a:gd name="connsiteY68" fmla="*/ 1239592 h 5795240"/>
              <a:gd name="connsiteX69" fmla="*/ 8968437 w 12641071"/>
              <a:gd name="connsiteY69" fmla="*/ 1423482 h 5795240"/>
              <a:gd name="connsiteX70" fmla="*/ 8949899 w 12641071"/>
              <a:gd name="connsiteY70" fmla="*/ 1239591 h 5795240"/>
              <a:gd name="connsiteX71" fmla="*/ 8887288 w 12641071"/>
              <a:gd name="connsiteY71" fmla="*/ 1037890 h 5795240"/>
              <a:gd name="connsiteX72" fmla="*/ 8878116 w 12641071"/>
              <a:gd name="connsiteY72" fmla="*/ 1018851 h 5795240"/>
              <a:gd name="connsiteX73" fmla="*/ 8931285 w 12641071"/>
              <a:gd name="connsiteY73" fmla="*/ 1083292 h 5795240"/>
              <a:gd name="connsiteX74" fmla="*/ 9241478 w 12641071"/>
              <a:gd name="connsiteY74" fmla="*/ 1211778 h 5795240"/>
              <a:gd name="connsiteX75" fmla="*/ 9605238 w 12641071"/>
              <a:gd name="connsiteY75" fmla="*/ 1018369 h 5795240"/>
              <a:gd name="connsiteX76" fmla="*/ 9636247 w 12641071"/>
              <a:gd name="connsiteY76" fmla="*/ 961241 h 5795240"/>
              <a:gd name="connsiteX77" fmla="*/ 9641995 w 12641071"/>
              <a:gd name="connsiteY77" fmla="*/ 961152 h 5795240"/>
              <a:gd name="connsiteX78" fmla="*/ 9584939 w 12641071"/>
              <a:gd name="connsiteY78" fmla="*/ 1079594 h 5795240"/>
              <a:gd name="connsiteX79" fmla="*/ 9546257 w 12641071"/>
              <a:gd name="connsiteY79" fmla="*/ 1204206 h 5795240"/>
              <a:gd name="connsiteX80" fmla="*/ 9584939 w 12641071"/>
              <a:gd name="connsiteY80" fmla="*/ 1079596 h 5795240"/>
              <a:gd name="connsiteX81" fmla="*/ 9641995 w 12641071"/>
              <a:gd name="connsiteY81" fmla="*/ 961153 h 5795240"/>
              <a:gd name="connsiteX82" fmla="*/ 9653069 w 12641071"/>
              <a:gd name="connsiteY82" fmla="*/ 960983 h 5795240"/>
              <a:gd name="connsiteX83" fmla="*/ 9801564 w 12641071"/>
              <a:gd name="connsiteY83" fmla="*/ 1196828 h 5795240"/>
              <a:gd name="connsiteX84" fmla="*/ 9801566 w 12641071"/>
              <a:gd name="connsiteY84" fmla="*/ 1196828 h 5795240"/>
              <a:gd name="connsiteX85" fmla="*/ 9653070 w 12641071"/>
              <a:gd name="connsiteY85" fmla="*/ 960982 h 5795240"/>
              <a:gd name="connsiteX86" fmla="*/ 9641996 w 12641071"/>
              <a:gd name="connsiteY86" fmla="*/ 961152 h 5795240"/>
              <a:gd name="connsiteX87" fmla="*/ 9651917 w 12641071"/>
              <a:gd name="connsiteY87" fmla="*/ 940556 h 5795240"/>
              <a:gd name="connsiteX88" fmla="*/ 11050508 w 12641071"/>
              <a:gd name="connsiteY88" fmla="*/ 108150 h 5795240"/>
              <a:gd name="connsiteX89" fmla="*/ 12641071 w 12641071"/>
              <a:gd name="connsiteY89" fmla="*/ 1698711 h 5795240"/>
              <a:gd name="connsiteX90" fmla="*/ 11371062 w 12641071"/>
              <a:gd name="connsiteY90" fmla="*/ 3256960 h 5795240"/>
              <a:gd name="connsiteX91" fmla="*/ 11215953 w 12641071"/>
              <a:gd name="connsiteY91" fmla="*/ 3280632 h 5795240"/>
              <a:gd name="connsiteX92" fmla="*/ 11142318 w 12641071"/>
              <a:gd name="connsiteY92" fmla="*/ 3276914 h 5795240"/>
              <a:gd name="connsiteX93" fmla="*/ 11215952 w 12641071"/>
              <a:gd name="connsiteY93" fmla="*/ 3280632 h 5795240"/>
              <a:gd name="connsiteX94" fmla="*/ 11213133 w 12641071"/>
              <a:gd name="connsiteY94" fmla="*/ 3281062 h 5795240"/>
              <a:gd name="connsiteX95" fmla="*/ 11116921 w 12641071"/>
              <a:gd name="connsiteY95" fmla="*/ 3285921 h 5795240"/>
              <a:gd name="connsiteX96" fmla="*/ 11050507 w 12641071"/>
              <a:gd name="connsiteY96" fmla="*/ 3289274 h 5795240"/>
              <a:gd name="connsiteX97" fmla="*/ 11006292 w 12641071"/>
              <a:gd name="connsiteY97" fmla="*/ 3287041 h 5795240"/>
              <a:gd name="connsiteX98" fmla="*/ 10937101 w 12641071"/>
              <a:gd name="connsiteY98" fmla="*/ 3297601 h 5795240"/>
              <a:gd name="connsiteX99" fmla="*/ 10144740 w 12641071"/>
              <a:gd name="connsiteY99" fmla="*/ 4089962 h 5795240"/>
              <a:gd name="connsiteX100" fmla="*/ 10130374 w 12641071"/>
              <a:gd name="connsiteY100" fmla="*/ 4184101 h 5795240"/>
              <a:gd name="connsiteX101" fmla="*/ 10130375 w 12641071"/>
              <a:gd name="connsiteY101" fmla="*/ 4184103 h 5795240"/>
              <a:gd name="connsiteX102" fmla="*/ 10130656 w 12641071"/>
              <a:gd name="connsiteY102" fmla="*/ 4185950 h 5795240"/>
              <a:gd name="connsiteX103" fmla="*/ 10138194 w 12641071"/>
              <a:gd name="connsiteY103" fmla="*/ 4335228 h 5795240"/>
              <a:gd name="connsiteX104" fmla="*/ 10137710 w 12641071"/>
              <a:gd name="connsiteY104" fmla="*/ 4344822 h 5795240"/>
              <a:gd name="connsiteX105" fmla="*/ 10133555 w 12641071"/>
              <a:gd name="connsiteY105" fmla="*/ 4427096 h 5795240"/>
              <a:gd name="connsiteX106" fmla="*/ 10129312 w 12641071"/>
              <a:gd name="connsiteY106" fmla="*/ 4399289 h 5795240"/>
              <a:gd name="connsiteX107" fmla="*/ 10126797 w 12641071"/>
              <a:gd name="connsiteY107" fmla="*/ 4349498 h 5795240"/>
              <a:gd name="connsiteX108" fmla="*/ 10126796 w 12641071"/>
              <a:gd name="connsiteY108" fmla="*/ 4349498 h 5795240"/>
              <a:gd name="connsiteX109" fmla="*/ 10129311 w 12641071"/>
              <a:gd name="connsiteY109" fmla="*/ 4399289 h 5795240"/>
              <a:gd name="connsiteX110" fmla="*/ 10133554 w 12641071"/>
              <a:gd name="connsiteY110" fmla="*/ 4427096 h 5795240"/>
              <a:gd name="connsiteX111" fmla="*/ 10130656 w 12641071"/>
              <a:gd name="connsiteY111" fmla="*/ 4484506 h 5795240"/>
              <a:gd name="connsiteX112" fmla="*/ 8678182 w 12641071"/>
              <a:gd name="connsiteY112" fmla="*/ 5795240 h 5795240"/>
              <a:gd name="connsiteX113" fmla="*/ 7467518 w 12641071"/>
              <a:gd name="connsiteY113" fmla="*/ 5151535 h 5795240"/>
              <a:gd name="connsiteX114" fmla="*/ 7419945 w 12641071"/>
              <a:gd name="connsiteY114" fmla="*/ 5073228 h 5795240"/>
              <a:gd name="connsiteX115" fmla="*/ 7394386 w 12641071"/>
              <a:gd name="connsiteY115" fmla="*/ 5031156 h 5795240"/>
              <a:gd name="connsiteX116" fmla="*/ 7367299 w 12641071"/>
              <a:gd name="connsiteY116" fmla="*/ 4974928 h 5795240"/>
              <a:gd name="connsiteX117" fmla="*/ 7332905 w 12641071"/>
              <a:gd name="connsiteY117" fmla="*/ 4903531 h 5795240"/>
              <a:gd name="connsiteX118" fmla="*/ 7320958 w 12641071"/>
              <a:gd name="connsiteY118" fmla="*/ 4870887 h 5795240"/>
              <a:gd name="connsiteX119" fmla="*/ 7322174 w 12641071"/>
              <a:gd name="connsiteY119" fmla="*/ 4872361 h 5795240"/>
              <a:gd name="connsiteX120" fmla="*/ 7362630 w 12641071"/>
              <a:gd name="connsiteY120" fmla="*/ 4938954 h 5795240"/>
              <a:gd name="connsiteX121" fmla="*/ 7380779 w 12641071"/>
              <a:gd name="connsiteY121" fmla="*/ 4976628 h 5795240"/>
              <a:gd name="connsiteX122" fmla="*/ 7391210 w 12641071"/>
              <a:gd name="connsiteY122" fmla="*/ 4977944 h 5795240"/>
              <a:gd name="connsiteX123" fmla="*/ 7380780 w 12641071"/>
              <a:gd name="connsiteY123" fmla="*/ 4976628 h 5795240"/>
              <a:gd name="connsiteX124" fmla="*/ 7362631 w 12641071"/>
              <a:gd name="connsiteY124" fmla="*/ 4938954 h 5795240"/>
              <a:gd name="connsiteX125" fmla="*/ 7322175 w 12641071"/>
              <a:gd name="connsiteY125" fmla="*/ 4872361 h 5795240"/>
              <a:gd name="connsiteX126" fmla="*/ 7320959 w 12641071"/>
              <a:gd name="connsiteY126" fmla="*/ 4870887 h 5795240"/>
              <a:gd name="connsiteX127" fmla="*/ 7283811 w 12641071"/>
              <a:gd name="connsiteY127" fmla="*/ 4769391 h 5795240"/>
              <a:gd name="connsiteX128" fmla="*/ 7272112 w 12641071"/>
              <a:gd name="connsiteY128" fmla="*/ 4718630 h 5795240"/>
              <a:gd name="connsiteX129" fmla="*/ 7272111 w 12641071"/>
              <a:gd name="connsiteY129" fmla="*/ 4718630 h 5795240"/>
              <a:gd name="connsiteX130" fmla="*/ 7283810 w 12641071"/>
              <a:gd name="connsiteY130" fmla="*/ 4769391 h 5795240"/>
              <a:gd name="connsiteX131" fmla="*/ 7320958 w 12641071"/>
              <a:gd name="connsiteY131" fmla="*/ 4870887 h 5795240"/>
              <a:gd name="connsiteX132" fmla="*/ 7223551 w 12641071"/>
              <a:gd name="connsiteY132" fmla="*/ 4752829 h 5795240"/>
              <a:gd name="connsiteX133" fmla="*/ 6652445 w 12641071"/>
              <a:gd name="connsiteY133" fmla="*/ 4516269 h 5795240"/>
              <a:gd name="connsiteX134" fmla="*/ 6200873 w 12641071"/>
              <a:gd name="connsiteY134" fmla="*/ 4654206 h 5795240"/>
              <a:gd name="connsiteX135" fmla="*/ 6088813 w 12641071"/>
              <a:gd name="connsiteY135" fmla="*/ 4746663 h 5795240"/>
              <a:gd name="connsiteX136" fmla="*/ 6043019 w 12641071"/>
              <a:gd name="connsiteY136" fmla="*/ 4807902 h 5795240"/>
              <a:gd name="connsiteX137" fmla="*/ 6043021 w 12641071"/>
              <a:gd name="connsiteY137" fmla="*/ 4807902 h 5795240"/>
              <a:gd name="connsiteX138" fmla="*/ 6023271 w 12641071"/>
              <a:gd name="connsiteY138" fmla="*/ 4834312 h 5795240"/>
              <a:gd name="connsiteX139" fmla="*/ 5970678 w 12641071"/>
              <a:gd name="connsiteY139" fmla="*/ 4892181 h 5795240"/>
              <a:gd name="connsiteX140" fmla="*/ 5982717 w 12641071"/>
              <a:gd name="connsiteY140" fmla="*/ 4872361 h 5795240"/>
              <a:gd name="connsiteX141" fmla="*/ 5970675 w 12641071"/>
              <a:gd name="connsiteY141" fmla="*/ 4892181 h 5795240"/>
              <a:gd name="connsiteX142" fmla="*/ 5935320 w 12641071"/>
              <a:gd name="connsiteY142" fmla="*/ 4931081 h 5795240"/>
              <a:gd name="connsiteX143" fmla="*/ 4971763 w 12641071"/>
              <a:gd name="connsiteY143" fmla="*/ 5330200 h 5795240"/>
              <a:gd name="connsiteX144" fmla="*/ 3716172 w 12641071"/>
              <a:gd name="connsiteY144" fmla="*/ 4497938 h 5795240"/>
              <a:gd name="connsiteX145" fmla="*/ 3710773 w 12641071"/>
              <a:gd name="connsiteY145" fmla="*/ 4483182 h 5795240"/>
              <a:gd name="connsiteX146" fmla="*/ 3710773 w 12641071"/>
              <a:gd name="connsiteY146" fmla="*/ 4483181 h 5795240"/>
              <a:gd name="connsiteX147" fmla="*/ 3674984 w 12641071"/>
              <a:gd name="connsiteY147" fmla="*/ 4385402 h 5795240"/>
              <a:gd name="connsiteX148" fmla="*/ 3670349 w 12641071"/>
              <a:gd name="connsiteY148" fmla="*/ 4372742 h 5795240"/>
              <a:gd name="connsiteX149" fmla="*/ 3659438 w 12641071"/>
              <a:gd name="connsiteY149" fmla="*/ 4330309 h 5795240"/>
              <a:gd name="connsiteX150" fmla="*/ 3672084 w 12641071"/>
              <a:gd name="connsiteY150" fmla="*/ 4353606 h 5795240"/>
              <a:gd name="connsiteX151" fmla="*/ 3659440 w 12641071"/>
              <a:gd name="connsiteY151" fmla="*/ 4330309 h 5795240"/>
              <a:gd name="connsiteX152" fmla="*/ 3613217 w 12641071"/>
              <a:gd name="connsiteY152" fmla="*/ 4245153 h 5795240"/>
              <a:gd name="connsiteX153" fmla="*/ 3083792 w 12641071"/>
              <a:gd name="connsiteY153" fmla="*/ 3963660 h 5795240"/>
              <a:gd name="connsiteX154" fmla="*/ 2835272 w 12641071"/>
              <a:gd name="connsiteY154" fmla="*/ 4013833 h 5795240"/>
              <a:gd name="connsiteX155" fmla="*/ 2820214 w 12641071"/>
              <a:gd name="connsiteY155" fmla="*/ 4022007 h 5795240"/>
              <a:gd name="connsiteX156" fmla="*/ 2820212 w 12641071"/>
              <a:gd name="connsiteY156" fmla="*/ 4022008 h 5795240"/>
              <a:gd name="connsiteX157" fmla="*/ 2820206 w 12641071"/>
              <a:gd name="connsiteY157" fmla="*/ 4022011 h 5795240"/>
              <a:gd name="connsiteX158" fmla="*/ 2813481 w 12641071"/>
              <a:gd name="connsiteY158" fmla="*/ 4027041 h 5795240"/>
              <a:gd name="connsiteX159" fmla="*/ 2762875 w 12641071"/>
              <a:gd name="connsiteY159" fmla="*/ 4057784 h 5795240"/>
              <a:gd name="connsiteX160" fmla="*/ 2762878 w 12641071"/>
              <a:gd name="connsiteY160" fmla="*/ 4057784 h 5795240"/>
              <a:gd name="connsiteX161" fmla="*/ 2694694 w 12641071"/>
              <a:gd name="connsiteY161" fmla="*/ 4099208 h 5795240"/>
              <a:gd name="connsiteX162" fmla="*/ 2726822 w 12641071"/>
              <a:gd name="connsiteY162" fmla="*/ 4072700 h 5795240"/>
              <a:gd name="connsiteX163" fmla="*/ 2757719 w 12641071"/>
              <a:gd name="connsiteY163" fmla="*/ 4055929 h 5795240"/>
              <a:gd name="connsiteX164" fmla="*/ 2757718 w 12641071"/>
              <a:gd name="connsiteY164" fmla="*/ 4055928 h 5795240"/>
              <a:gd name="connsiteX165" fmla="*/ 2726820 w 12641071"/>
              <a:gd name="connsiteY165" fmla="*/ 4072700 h 5795240"/>
              <a:gd name="connsiteX166" fmla="*/ 2694692 w 12641071"/>
              <a:gd name="connsiteY166" fmla="*/ 4099208 h 5795240"/>
              <a:gd name="connsiteX167" fmla="*/ 2664698 w 12641071"/>
              <a:gd name="connsiteY167" fmla="*/ 4117431 h 5795240"/>
              <a:gd name="connsiteX168" fmla="*/ 1804544 w 12641071"/>
              <a:gd name="connsiteY168" fmla="*/ 4335229 h 5795240"/>
              <a:gd name="connsiteX169" fmla="*/ 0 w 12641071"/>
              <a:gd name="connsiteY169" fmla="*/ 2530685 h 5795240"/>
              <a:gd name="connsiteX170" fmla="*/ 1804544 w 12641071"/>
              <a:gd name="connsiteY170" fmla="*/ 726143 h 5795240"/>
              <a:gd name="connsiteX171" fmla="*/ 3080549 w 12641071"/>
              <a:gd name="connsiteY171" fmla="*/ 1254682 h 5795240"/>
              <a:gd name="connsiteX172" fmla="*/ 3268676 w 12641071"/>
              <a:gd name="connsiteY172" fmla="*/ 1461167 h 5795240"/>
              <a:gd name="connsiteX173" fmla="*/ 3565826 w 12641071"/>
              <a:gd name="connsiteY173" fmla="*/ 1551935 h 5795240"/>
              <a:gd name="connsiteX174" fmla="*/ 4086504 w 12641071"/>
              <a:gd name="connsiteY174" fmla="*/ 1127574 h 5795240"/>
              <a:gd name="connsiteX175" fmla="*/ 4103078 w 12641071"/>
              <a:gd name="connsiteY175" fmla="*/ 1004204 h 5795240"/>
              <a:gd name="connsiteX176" fmla="*/ 5215874 w 12641071"/>
              <a:gd name="connsiteY17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043427 w 12641071"/>
              <a:gd name="connsiteY11" fmla="*/ 367901 h 5795240"/>
              <a:gd name="connsiteX12" fmla="*/ 6105193 w 12641071"/>
              <a:gd name="connsiteY12" fmla="*/ 442067 h 5795240"/>
              <a:gd name="connsiteX13" fmla="*/ 6105193 w 12641071"/>
              <a:gd name="connsiteY13" fmla="*/ 442069 h 5795240"/>
              <a:gd name="connsiteX14" fmla="*/ 6143408 w 12641071"/>
              <a:gd name="connsiteY14" fmla="*/ 493169 h 5795240"/>
              <a:gd name="connsiteX15" fmla="*/ 6143427 w 12641071"/>
              <a:gd name="connsiteY15" fmla="*/ 493200 h 5795240"/>
              <a:gd name="connsiteX16" fmla="*/ 6143427 w 12641071"/>
              <a:gd name="connsiteY16" fmla="*/ 493200 h 5795240"/>
              <a:gd name="connsiteX17" fmla="*/ 6143408 w 12641071"/>
              <a:gd name="connsiteY17" fmla="*/ 493167 h 5795240"/>
              <a:gd name="connsiteX18" fmla="*/ 6141460 w 12641071"/>
              <a:gd name="connsiteY18" fmla="*/ 475027 h 5795240"/>
              <a:gd name="connsiteX19" fmla="*/ 6788665 w 12641071"/>
              <a:gd name="connsiteY19" fmla="*/ 707369 h 5795240"/>
              <a:gd name="connsiteX20" fmla="*/ 7184710 w 12641071"/>
              <a:gd name="connsiteY20" fmla="*/ 627411 h 5795240"/>
              <a:gd name="connsiteX21" fmla="*/ 7264545 w 12641071"/>
              <a:gd name="connsiteY21" fmla="*/ 588952 h 5795240"/>
              <a:gd name="connsiteX22" fmla="*/ 7213686 w 12641071"/>
              <a:gd name="connsiteY22" fmla="*/ 626983 h 5795240"/>
              <a:gd name="connsiteX23" fmla="*/ 7128319 w 12641071"/>
              <a:gd name="connsiteY23" fmla="*/ 705504 h 5795240"/>
              <a:gd name="connsiteX24" fmla="*/ 7083110 w 12641071"/>
              <a:gd name="connsiteY24" fmla="*/ 757072 h 5795240"/>
              <a:gd name="connsiteX25" fmla="*/ 7083111 w 12641071"/>
              <a:gd name="connsiteY25" fmla="*/ 757072 h 5795240"/>
              <a:gd name="connsiteX26" fmla="*/ 7128319 w 12641071"/>
              <a:gd name="connsiteY26" fmla="*/ 705506 h 5795240"/>
              <a:gd name="connsiteX27" fmla="*/ 7213686 w 12641071"/>
              <a:gd name="connsiteY27" fmla="*/ 626984 h 5795240"/>
              <a:gd name="connsiteX28" fmla="*/ 7264545 w 12641071"/>
              <a:gd name="connsiteY28" fmla="*/ 588953 h 5795240"/>
              <a:gd name="connsiteX29" fmla="*/ 7273651 w 12641071"/>
              <a:gd name="connsiteY29" fmla="*/ 584566 h 5795240"/>
              <a:gd name="connsiteX30" fmla="*/ 7314851 w 12641071"/>
              <a:gd name="connsiteY30" fmla="*/ 559537 h 5795240"/>
              <a:gd name="connsiteX31" fmla="*/ 7354131 w 12641071"/>
              <a:gd name="connsiteY31" fmla="*/ 565467 h 5795240"/>
              <a:gd name="connsiteX32" fmla="*/ 7429608 w 12641071"/>
              <a:gd name="connsiteY32" fmla="*/ 586051 h 5795240"/>
              <a:gd name="connsiteX33" fmla="*/ 7429611 w 12641071"/>
              <a:gd name="connsiteY33" fmla="*/ 586050 h 5795240"/>
              <a:gd name="connsiteX34" fmla="*/ 7354132 w 12641071"/>
              <a:gd name="connsiteY34" fmla="*/ 565465 h 5795240"/>
              <a:gd name="connsiteX35" fmla="*/ 7314853 w 12641071"/>
              <a:gd name="connsiteY35" fmla="*/ 559536 h 5795240"/>
              <a:gd name="connsiteX36" fmla="*/ 7314851 w 12641071"/>
              <a:gd name="connsiteY36" fmla="*/ 559537 h 5795240"/>
              <a:gd name="connsiteX37" fmla="*/ 7314849 w 12641071"/>
              <a:gd name="connsiteY37" fmla="*/ 559537 h 5795240"/>
              <a:gd name="connsiteX38" fmla="*/ 7273651 w 12641071"/>
              <a:gd name="connsiteY38" fmla="*/ 584565 h 5795240"/>
              <a:gd name="connsiteX39" fmla="*/ 7264545 w 12641071"/>
              <a:gd name="connsiteY39" fmla="*/ 588952 h 5795240"/>
              <a:gd name="connsiteX40" fmla="*/ 7296407 w 12641071"/>
              <a:gd name="connsiteY40" fmla="*/ 565126 h 5795240"/>
              <a:gd name="connsiteX41" fmla="*/ 7307447 w 12641071"/>
              <a:gd name="connsiteY41" fmla="*/ 558419 h 5795240"/>
              <a:gd name="connsiteX42" fmla="*/ 7307450 w 12641071"/>
              <a:gd name="connsiteY42" fmla="*/ 558419 h 5795240"/>
              <a:gd name="connsiteX43" fmla="*/ 7385004 w 12641071"/>
              <a:gd name="connsiteY43" fmla="*/ 511303 h 5795240"/>
              <a:gd name="connsiteX44" fmla="*/ 7391626 w 12641071"/>
              <a:gd name="connsiteY44" fmla="*/ 508114 h 5795240"/>
              <a:gd name="connsiteX45" fmla="*/ 7391631 w 12641071"/>
              <a:gd name="connsiteY45" fmla="*/ 508110 h 5795240"/>
              <a:gd name="connsiteX46" fmla="*/ 7478934 w 12641071"/>
              <a:gd name="connsiteY46" fmla="*/ 466053 h 5795240"/>
              <a:gd name="connsiteX47" fmla="*/ 7897193 w 12641071"/>
              <a:gd name="connsiteY47" fmla="*/ 381611 h 5795240"/>
              <a:gd name="connsiteX48" fmla="*/ 8788216 w 12641071"/>
              <a:gd name="connsiteY48" fmla="*/ 855364 h 5795240"/>
              <a:gd name="connsiteX49" fmla="*/ 8832362 w 12641071"/>
              <a:gd name="connsiteY49" fmla="*/ 928030 h 5795240"/>
              <a:gd name="connsiteX50" fmla="*/ 8832362 w 12641071"/>
              <a:gd name="connsiteY50" fmla="*/ 928033 h 5795240"/>
              <a:gd name="connsiteX51" fmla="*/ 8842040 w 12641071"/>
              <a:gd name="connsiteY51" fmla="*/ 943961 h 5795240"/>
              <a:gd name="connsiteX52" fmla="*/ 8856144 w 12641071"/>
              <a:gd name="connsiteY52" fmla="*/ 973241 h 5795240"/>
              <a:gd name="connsiteX53" fmla="*/ 8856145 w 12641071"/>
              <a:gd name="connsiteY53" fmla="*/ 973241 h 5795240"/>
              <a:gd name="connsiteX54" fmla="*/ 8878117 w 12641071"/>
              <a:gd name="connsiteY54" fmla="*/ 1018851 h 5795240"/>
              <a:gd name="connsiteX55" fmla="*/ 8877719 w 12641071"/>
              <a:gd name="connsiteY55" fmla="*/ 1018369 h 5795240"/>
              <a:gd name="connsiteX56" fmla="*/ 8853250 w 12641071"/>
              <a:gd name="connsiteY56" fmla="*/ 973288 h 5795240"/>
              <a:gd name="connsiteX57" fmla="*/ 8853249 w 12641071"/>
              <a:gd name="connsiteY57" fmla="*/ 973288 h 5795240"/>
              <a:gd name="connsiteX58" fmla="*/ 8853248 w 12641071"/>
              <a:gd name="connsiteY58" fmla="*/ 973287 h 5795240"/>
              <a:gd name="connsiteX59" fmla="*/ 8849677 w 12641071"/>
              <a:gd name="connsiteY59" fmla="*/ 973341 h 5795240"/>
              <a:gd name="connsiteX60" fmla="*/ 8641543 w 12641071"/>
              <a:gd name="connsiteY60" fmla="*/ 916577 h 5795240"/>
              <a:gd name="connsiteX61" fmla="*/ 8641545 w 12641071"/>
              <a:gd name="connsiteY61" fmla="*/ 916580 h 5795240"/>
              <a:gd name="connsiteX62" fmla="*/ 8849676 w 12641071"/>
              <a:gd name="connsiteY62" fmla="*/ 973343 h 5795240"/>
              <a:gd name="connsiteX63" fmla="*/ 8853248 w 12641071"/>
              <a:gd name="connsiteY63" fmla="*/ 973288 h 5795240"/>
              <a:gd name="connsiteX64" fmla="*/ 8877719 w 12641071"/>
              <a:gd name="connsiteY64" fmla="*/ 1018371 h 5795240"/>
              <a:gd name="connsiteX65" fmla="*/ 8878116 w 12641071"/>
              <a:gd name="connsiteY65" fmla="*/ 1018851 h 5795240"/>
              <a:gd name="connsiteX66" fmla="*/ 8887288 w 12641071"/>
              <a:gd name="connsiteY66" fmla="*/ 1037892 h 5795240"/>
              <a:gd name="connsiteX67" fmla="*/ 8949899 w 12641071"/>
              <a:gd name="connsiteY67" fmla="*/ 1239592 h 5795240"/>
              <a:gd name="connsiteX68" fmla="*/ 8968437 w 12641071"/>
              <a:gd name="connsiteY68" fmla="*/ 1423482 h 5795240"/>
              <a:gd name="connsiteX69" fmla="*/ 8949899 w 12641071"/>
              <a:gd name="connsiteY69" fmla="*/ 1239591 h 5795240"/>
              <a:gd name="connsiteX70" fmla="*/ 8887288 w 12641071"/>
              <a:gd name="connsiteY70" fmla="*/ 1037890 h 5795240"/>
              <a:gd name="connsiteX71" fmla="*/ 8878116 w 12641071"/>
              <a:gd name="connsiteY71" fmla="*/ 1018851 h 5795240"/>
              <a:gd name="connsiteX72" fmla="*/ 8931285 w 12641071"/>
              <a:gd name="connsiteY72" fmla="*/ 1083292 h 5795240"/>
              <a:gd name="connsiteX73" fmla="*/ 9241478 w 12641071"/>
              <a:gd name="connsiteY73" fmla="*/ 1211778 h 5795240"/>
              <a:gd name="connsiteX74" fmla="*/ 9605238 w 12641071"/>
              <a:gd name="connsiteY74" fmla="*/ 1018369 h 5795240"/>
              <a:gd name="connsiteX75" fmla="*/ 9636247 w 12641071"/>
              <a:gd name="connsiteY75" fmla="*/ 961241 h 5795240"/>
              <a:gd name="connsiteX76" fmla="*/ 9641995 w 12641071"/>
              <a:gd name="connsiteY76" fmla="*/ 961152 h 5795240"/>
              <a:gd name="connsiteX77" fmla="*/ 9584939 w 12641071"/>
              <a:gd name="connsiteY77" fmla="*/ 1079594 h 5795240"/>
              <a:gd name="connsiteX78" fmla="*/ 9546257 w 12641071"/>
              <a:gd name="connsiteY78" fmla="*/ 1204206 h 5795240"/>
              <a:gd name="connsiteX79" fmla="*/ 9584939 w 12641071"/>
              <a:gd name="connsiteY79" fmla="*/ 1079596 h 5795240"/>
              <a:gd name="connsiteX80" fmla="*/ 9641995 w 12641071"/>
              <a:gd name="connsiteY80" fmla="*/ 961153 h 5795240"/>
              <a:gd name="connsiteX81" fmla="*/ 9653069 w 12641071"/>
              <a:gd name="connsiteY81" fmla="*/ 960983 h 5795240"/>
              <a:gd name="connsiteX82" fmla="*/ 9801564 w 12641071"/>
              <a:gd name="connsiteY82" fmla="*/ 1196828 h 5795240"/>
              <a:gd name="connsiteX83" fmla="*/ 9801566 w 12641071"/>
              <a:gd name="connsiteY83" fmla="*/ 1196828 h 5795240"/>
              <a:gd name="connsiteX84" fmla="*/ 9653070 w 12641071"/>
              <a:gd name="connsiteY84" fmla="*/ 960982 h 5795240"/>
              <a:gd name="connsiteX85" fmla="*/ 9641996 w 12641071"/>
              <a:gd name="connsiteY85" fmla="*/ 961152 h 5795240"/>
              <a:gd name="connsiteX86" fmla="*/ 9651917 w 12641071"/>
              <a:gd name="connsiteY86" fmla="*/ 940556 h 5795240"/>
              <a:gd name="connsiteX87" fmla="*/ 11050508 w 12641071"/>
              <a:gd name="connsiteY87" fmla="*/ 108150 h 5795240"/>
              <a:gd name="connsiteX88" fmla="*/ 12641071 w 12641071"/>
              <a:gd name="connsiteY88" fmla="*/ 1698711 h 5795240"/>
              <a:gd name="connsiteX89" fmla="*/ 11371062 w 12641071"/>
              <a:gd name="connsiteY89" fmla="*/ 3256960 h 5795240"/>
              <a:gd name="connsiteX90" fmla="*/ 11215953 w 12641071"/>
              <a:gd name="connsiteY90" fmla="*/ 3280632 h 5795240"/>
              <a:gd name="connsiteX91" fmla="*/ 11142318 w 12641071"/>
              <a:gd name="connsiteY91" fmla="*/ 3276914 h 5795240"/>
              <a:gd name="connsiteX92" fmla="*/ 11215952 w 12641071"/>
              <a:gd name="connsiteY92" fmla="*/ 3280632 h 5795240"/>
              <a:gd name="connsiteX93" fmla="*/ 11213133 w 12641071"/>
              <a:gd name="connsiteY93" fmla="*/ 3281062 h 5795240"/>
              <a:gd name="connsiteX94" fmla="*/ 11116921 w 12641071"/>
              <a:gd name="connsiteY94" fmla="*/ 3285921 h 5795240"/>
              <a:gd name="connsiteX95" fmla="*/ 11050507 w 12641071"/>
              <a:gd name="connsiteY95" fmla="*/ 3289274 h 5795240"/>
              <a:gd name="connsiteX96" fmla="*/ 11006292 w 12641071"/>
              <a:gd name="connsiteY96" fmla="*/ 3287041 h 5795240"/>
              <a:gd name="connsiteX97" fmla="*/ 10937101 w 12641071"/>
              <a:gd name="connsiteY97" fmla="*/ 3297601 h 5795240"/>
              <a:gd name="connsiteX98" fmla="*/ 10144740 w 12641071"/>
              <a:gd name="connsiteY98" fmla="*/ 4089962 h 5795240"/>
              <a:gd name="connsiteX99" fmla="*/ 10130374 w 12641071"/>
              <a:gd name="connsiteY99" fmla="*/ 4184101 h 5795240"/>
              <a:gd name="connsiteX100" fmla="*/ 10130375 w 12641071"/>
              <a:gd name="connsiteY100" fmla="*/ 4184103 h 5795240"/>
              <a:gd name="connsiteX101" fmla="*/ 10130656 w 12641071"/>
              <a:gd name="connsiteY101" fmla="*/ 4185950 h 5795240"/>
              <a:gd name="connsiteX102" fmla="*/ 10138194 w 12641071"/>
              <a:gd name="connsiteY102" fmla="*/ 4335228 h 5795240"/>
              <a:gd name="connsiteX103" fmla="*/ 10137710 w 12641071"/>
              <a:gd name="connsiteY103" fmla="*/ 4344822 h 5795240"/>
              <a:gd name="connsiteX104" fmla="*/ 10133555 w 12641071"/>
              <a:gd name="connsiteY104" fmla="*/ 4427096 h 5795240"/>
              <a:gd name="connsiteX105" fmla="*/ 10129312 w 12641071"/>
              <a:gd name="connsiteY105" fmla="*/ 4399289 h 5795240"/>
              <a:gd name="connsiteX106" fmla="*/ 10126797 w 12641071"/>
              <a:gd name="connsiteY106" fmla="*/ 4349498 h 5795240"/>
              <a:gd name="connsiteX107" fmla="*/ 10126796 w 12641071"/>
              <a:gd name="connsiteY107" fmla="*/ 4349498 h 5795240"/>
              <a:gd name="connsiteX108" fmla="*/ 10129311 w 12641071"/>
              <a:gd name="connsiteY108" fmla="*/ 4399289 h 5795240"/>
              <a:gd name="connsiteX109" fmla="*/ 10133554 w 12641071"/>
              <a:gd name="connsiteY109" fmla="*/ 4427096 h 5795240"/>
              <a:gd name="connsiteX110" fmla="*/ 10130656 w 12641071"/>
              <a:gd name="connsiteY110" fmla="*/ 4484506 h 5795240"/>
              <a:gd name="connsiteX111" fmla="*/ 8678182 w 12641071"/>
              <a:gd name="connsiteY111" fmla="*/ 5795240 h 5795240"/>
              <a:gd name="connsiteX112" fmla="*/ 7467518 w 12641071"/>
              <a:gd name="connsiteY112" fmla="*/ 5151535 h 5795240"/>
              <a:gd name="connsiteX113" fmla="*/ 7419945 w 12641071"/>
              <a:gd name="connsiteY113" fmla="*/ 5073228 h 5795240"/>
              <a:gd name="connsiteX114" fmla="*/ 7394386 w 12641071"/>
              <a:gd name="connsiteY114" fmla="*/ 5031156 h 5795240"/>
              <a:gd name="connsiteX115" fmla="*/ 7367299 w 12641071"/>
              <a:gd name="connsiteY115" fmla="*/ 4974928 h 5795240"/>
              <a:gd name="connsiteX116" fmla="*/ 7332905 w 12641071"/>
              <a:gd name="connsiteY116" fmla="*/ 4903531 h 5795240"/>
              <a:gd name="connsiteX117" fmla="*/ 7320958 w 12641071"/>
              <a:gd name="connsiteY117" fmla="*/ 4870887 h 5795240"/>
              <a:gd name="connsiteX118" fmla="*/ 7322174 w 12641071"/>
              <a:gd name="connsiteY118" fmla="*/ 4872361 h 5795240"/>
              <a:gd name="connsiteX119" fmla="*/ 7362630 w 12641071"/>
              <a:gd name="connsiteY119" fmla="*/ 4938954 h 5795240"/>
              <a:gd name="connsiteX120" fmla="*/ 7380779 w 12641071"/>
              <a:gd name="connsiteY120" fmla="*/ 4976628 h 5795240"/>
              <a:gd name="connsiteX121" fmla="*/ 7391210 w 12641071"/>
              <a:gd name="connsiteY121" fmla="*/ 4977944 h 5795240"/>
              <a:gd name="connsiteX122" fmla="*/ 7380780 w 12641071"/>
              <a:gd name="connsiteY122" fmla="*/ 4976628 h 5795240"/>
              <a:gd name="connsiteX123" fmla="*/ 7362631 w 12641071"/>
              <a:gd name="connsiteY123" fmla="*/ 4938954 h 5795240"/>
              <a:gd name="connsiteX124" fmla="*/ 7322175 w 12641071"/>
              <a:gd name="connsiteY124" fmla="*/ 4872361 h 5795240"/>
              <a:gd name="connsiteX125" fmla="*/ 7320959 w 12641071"/>
              <a:gd name="connsiteY125" fmla="*/ 4870887 h 5795240"/>
              <a:gd name="connsiteX126" fmla="*/ 7283811 w 12641071"/>
              <a:gd name="connsiteY126" fmla="*/ 4769391 h 5795240"/>
              <a:gd name="connsiteX127" fmla="*/ 7272112 w 12641071"/>
              <a:gd name="connsiteY127" fmla="*/ 4718630 h 5795240"/>
              <a:gd name="connsiteX128" fmla="*/ 7272111 w 12641071"/>
              <a:gd name="connsiteY128" fmla="*/ 4718630 h 5795240"/>
              <a:gd name="connsiteX129" fmla="*/ 7283810 w 12641071"/>
              <a:gd name="connsiteY129" fmla="*/ 4769391 h 5795240"/>
              <a:gd name="connsiteX130" fmla="*/ 7320958 w 12641071"/>
              <a:gd name="connsiteY130" fmla="*/ 4870887 h 5795240"/>
              <a:gd name="connsiteX131" fmla="*/ 7223551 w 12641071"/>
              <a:gd name="connsiteY131" fmla="*/ 4752829 h 5795240"/>
              <a:gd name="connsiteX132" fmla="*/ 6652445 w 12641071"/>
              <a:gd name="connsiteY132" fmla="*/ 4516269 h 5795240"/>
              <a:gd name="connsiteX133" fmla="*/ 6200873 w 12641071"/>
              <a:gd name="connsiteY133" fmla="*/ 4654206 h 5795240"/>
              <a:gd name="connsiteX134" fmla="*/ 6088813 w 12641071"/>
              <a:gd name="connsiteY134" fmla="*/ 4746663 h 5795240"/>
              <a:gd name="connsiteX135" fmla="*/ 6043019 w 12641071"/>
              <a:gd name="connsiteY135" fmla="*/ 4807902 h 5795240"/>
              <a:gd name="connsiteX136" fmla="*/ 6043021 w 12641071"/>
              <a:gd name="connsiteY136" fmla="*/ 4807902 h 5795240"/>
              <a:gd name="connsiteX137" fmla="*/ 6023271 w 12641071"/>
              <a:gd name="connsiteY137" fmla="*/ 4834312 h 5795240"/>
              <a:gd name="connsiteX138" fmla="*/ 5970678 w 12641071"/>
              <a:gd name="connsiteY138" fmla="*/ 4892181 h 5795240"/>
              <a:gd name="connsiteX139" fmla="*/ 5982717 w 12641071"/>
              <a:gd name="connsiteY139" fmla="*/ 4872361 h 5795240"/>
              <a:gd name="connsiteX140" fmla="*/ 5970675 w 12641071"/>
              <a:gd name="connsiteY140" fmla="*/ 4892181 h 5795240"/>
              <a:gd name="connsiteX141" fmla="*/ 5935320 w 12641071"/>
              <a:gd name="connsiteY141" fmla="*/ 4931081 h 5795240"/>
              <a:gd name="connsiteX142" fmla="*/ 4971763 w 12641071"/>
              <a:gd name="connsiteY142" fmla="*/ 5330200 h 5795240"/>
              <a:gd name="connsiteX143" fmla="*/ 3716172 w 12641071"/>
              <a:gd name="connsiteY143" fmla="*/ 4497938 h 5795240"/>
              <a:gd name="connsiteX144" fmla="*/ 3710773 w 12641071"/>
              <a:gd name="connsiteY144" fmla="*/ 4483182 h 5795240"/>
              <a:gd name="connsiteX145" fmla="*/ 3710773 w 12641071"/>
              <a:gd name="connsiteY145" fmla="*/ 4483181 h 5795240"/>
              <a:gd name="connsiteX146" fmla="*/ 3674984 w 12641071"/>
              <a:gd name="connsiteY146" fmla="*/ 4385402 h 5795240"/>
              <a:gd name="connsiteX147" fmla="*/ 3670349 w 12641071"/>
              <a:gd name="connsiteY147" fmla="*/ 4372742 h 5795240"/>
              <a:gd name="connsiteX148" fmla="*/ 3659438 w 12641071"/>
              <a:gd name="connsiteY148" fmla="*/ 4330309 h 5795240"/>
              <a:gd name="connsiteX149" fmla="*/ 3672084 w 12641071"/>
              <a:gd name="connsiteY149" fmla="*/ 4353606 h 5795240"/>
              <a:gd name="connsiteX150" fmla="*/ 3659440 w 12641071"/>
              <a:gd name="connsiteY150" fmla="*/ 4330309 h 5795240"/>
              <a:gd name="connsiteX151" fmla="*/ 3613217 w 12641071"/>
              <a:gd name="connsiteY151" fmla="*/ 4245153 h 5795240"/>
              <a:gd name="connsiteX152" fmla="*/ 3083792 w 12641071"/>
              <a:gd name="connsiteY152" fmla="*/ 3963660 h 5795240"/>
              <a:gd name="connsiteX153" fmla="*/ 2835272 w 12641071"/>
              <a:gd name="connsiteY153" fmla="*/ 4013833 h 5795240"/>
              <a:gd name="connsiteX154" fmla="*/ 2820214 w 12641071"/>
              <a:gd name="connsiteY154" fmla="*/ 4022007 h 5795240"/>
              <a:gd name="connsiteX155" fmla="*/ 2820212 w 12641071"/>
              <a:gd name="connsiteY155" fmla="*/ 4022008 h 5795240"/>
              <a:gd name="connsiteX156" fmla="*/ 2820206 w 12641071"/>
              <a:gd name="connsiteY156" fmla="*/ 4022011 h 5795240"/>
              <a:gd name="connsiteX157" fmla="*/ 2813481 w 12641071"/>
              <a:gd name="connsiteY157" fmla="*/ 4027041 h 5795240"/>
              <a:gd name="connsiteX158" fmla="*/ 2762875 w 12641071"/>
              <a:gd name="connsiteY158" fmla="*/ 4057784 h 5795240"/>
              <a:gd name="connsiteX159" fmla="*/ 2762878 w 12641071"/>
              <a:gd name="connsiteY159" fmla="*/ 4057784 h 5795240"/>
              <a:gd name="connsiteX160" fmla="*/ 2694694 w 12641071"/>
              <a:gd name="connsiteY160" fmla="*/ 4099208 h 5795240"/>
              <a:gd name="connsiteX161" fmla="*/ 2726822 w 12641071"/>
              <a:gd name="connsiteY161" fmla="*/ 4072700 h 5795240"/>
              <a:gd name="connsiteX162" fmla="*/ 2757719 w 12641071"/>
              <a:gd name="connsiteY162" fmla="*/ 4055929 h 5795240"/>
              <a:gd name="connsiteX163" fmla="*/ 2757718 w 12641071"/>
              <a:gd name="connsiteY163" fmla="*/ 4055928 h 5795240"/>
              <a:gd name="connsiteX164" fmla="*/ 2726820 w 12641071"/>
              <a:gd name="connsiteY164" fmla="*/ 4072700 h 5795240"/>
              <a:gd name="connsiteX165" fmla="*/ 2694692 w 12641071"/>
              <a:gd name="connsiteY165" fmla="*/ 4099208 h 5795240"/>
              <a:gd name="connsiteX166" fmla="*/ 2664698 w 12641071"/>
              <a:gd name="connsiteY166" fmla="*/ 4117431 h 5795240"/>
              <a:gd name="connsiteX167" fmla="*/ 1804544 w 12641071"/>
              <a:gd name="connsiteY167" fmla="*/ 4335229 h 5795240"/>
              <a:gd name="connsiteX168" fmla="*/ 0 w 12641071"/>
              <a:gd name="connsiteY168" fmla="*/ 2530685 h 5795240"/>
              <a:gd name="connsiteX169" fmla="*/ 1804544 w 12641071"/>
              <a:gd name="connsiteY169" fmla="*/ 726143 h 5795240"/>
              <a:gd name="connsiteX170" fmla="*/ 3080549 w 12641071"/>
              <a:gd name="connsiteY170" fmla="*/ 1254682 h 5795240"/>
              <a:gd name="connsiteX171" fmla="*/ 3268676 w 12641071"/>
              <a:gd name="connsiteY171" fmla="*/ 1461167 h 5795240"/>
              <a:gd name="connsiteX172" fmla="*/ 3565826 w 12641071"/>
              <a:gd name="connsiteY172" fmla="*/ 1551935 h 5795240"/>
              <a:gd name="connsiteX173" fmla="*/ 4086504 w 12641071"/>
              <a:gd name="connsiteY173" fmla="*/ 1127574 h 5795240"/>
              <a:gd name="connsiteX174" fmla="*/ 4103078 w 12641071"/>
              <a:gd name="connsiteY174" fmla="*/ 1004204 h 5795240"/>
              <a:gd name="connsiteX175" fmla="*/ 5215874 w 12641071"/>
              <a:gd name="connsiteY17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3408 w 12641071"/>
              <a:gd name="connsiteY16" fmla="*/ 493167 h 5795240"/>
              <a:gd name="connsiteX17" fmla="*/ 6141460 w 12641071"/>
              <a:gd name="connsiteY17" fmla="*/ 475027 h 5795240"/>
              <a:gd name="connsiteX18" fmla="*/ 6788665 w 12641071"/>
              <a:gd name="connsiteY18" fmla="*/ 707369 h 5795240"/>
              <a:gd name="connsiteX19" fmla="*/ 7184710 w 12641071"/>
              <a:gd name="connsiteY19" fmla="*/ 627411 h 5795240"/>
              <a:gd name="connsiteX20" fmla="*/ 7264545 w 12641071"/>
              <a:gd name="connsiteY20" fmla="*/ 588952 h 5795240"/>
              <a:gd name="connsiteX21" fmla="*/ 7213686 w 12641071"/>
              <a:gd name="connsiteY21" fmla="*/ 626983 h 5795240"/>
              <a:gd name="connsiteX22" fmla="*/ 7128319 w 12641071"/>
              <a:gd name="connsiteY22" fmla="*/ 705504 h 5795240"/>
              <a:gd name="connsiteX23" fmla="*/ 7083110 w 12641071"/>
              <a:gd name="connsiteY23" fmla="*/ 757072 h 5795240"/>
              <a:gd name="connsiteX24" fmla="*/ 7083111 w 12641071"/>
              <a:gd name="connsiteY24" fmla="*/ 757072 h 5795240"/>
              <a:gd name="connsiteX25" fmla="*/ 7128319 w 12641071"/>
              <a:gd name="connsiteY25" fmla="*/ 705506 h 5795240"/>
              <a:gd name="connsiteX26" fmla="*/ 7213686 w 12641071"/>
              <a:gd name="connsiteY26" fmla="*/ 626984 h 5795240"/>
              <a:gd name="connsiteX27" fmla="*/ 7264545 w 12641071"/>
              <a:gd name="connsiteY27" fmla="*/ 588953 h 5795240"/>
              <a:gd name="connsiteX28" fmla="*/ 7273651 w 12641071"/>
              <a:gd name="connsiteY28" fmla="*/ 584566 h 5795240"/>
              <a:gd name="connsiteX29" fmla="*/ 7314851 w 12641071"/>
              <a:gd name="connsiteY29" fmla="*/ 559537 h 5795240"/>
              <a:gd name="connsiteX30" fmla="*/ 7354131 w 12641071"/>
              <a:gd name="connsiteY30" fmla="*/ 565467 h 5795240"/>
              <a:gd name="connsiteX31" fmla="*/ 7429608 w 12641071"/>
              <a:gd name="connsiteY31" fmla="*/ 586051 h 5795240"/>
              <a:gd name="connsiteX32" fmla="*/ 7429611 w 12641071"/>
              <a:gd name="connsiteY32" fmla="*/ 586050 h 5795240"/>
              <a:gd name="connsiteX33" fmla="*/ 7354132 w 12641071"/>
              <a:gd name="connsiteY33" fmla="*/ 565465 h 5795240"/>
              <a:gd name="connsiteX34" fmla="*/ 7314853 w 12641071"/>
              <a:gd name="connsiteY34" fmla="*/ 559536 h 5795240"/>
              <a:gd name="connsiteX35" fmla="*/ 7314851 w 12641071"/>
              <a:gd name="connsiteY35" fmla="*/ 559537 h 5795240"/>
              <a:gd name="connsiteX36" fmla="*/ 7314849 w 12641071"/>
              <a:gd name="connsiteY36" fmla="*/ 559537 h 5795240"/>
              <a:gd name="connsiteX37" fmla="*/ 7273651 w 12641071"/>
              <a:gd name="connsiteY37" fmla="*/ 584565 h 5795240"/>
              <a:gd name="connsiteX38" fmla="*/ 7264545 w 12641071"/>
              <a:gd name="connsiteY38" fmla="*/ 588952 h 5795240"/>
              <a:gd name="connsiteX39" fmla="*/ 7296407 w 12641071"/>
              <a:gd name="connsiteY39" fmla="*/ 565126 h 5795240"/>
              <a:gd name="connsiteX40" fmla="*/ 7307447 w 12641071"/>
              <a:gd name="connsiteY40" fmla="*/ 558419 h 5795240"/>
              <a:gd name="connsiteX41" fmla="*/ 7307450 w 12641071"/>
              <a:gd name="connsiteY41" fmla="*/ 558419 h 5795240"/>
              <a:gd name="connsiteX42" fmla="*/ 7385004 w 12641071"/>
              <a:gd name="connsiteY42" fmla="*/ 511303 h 5795240"/>
              <a:gd name="connsiteX43" fmla="*/ 7391626 w 12641071"/>
              <a:gd name="connsiteY43" fmla="*/ 508114 h 5795240"/>
              <a:gd name="connsiteX44" fmla="*/ 7391631 w 12641071"/>
              <a:gd name="connsiteY44" fmla="*/ 508110 h 5795240"/>
              <a:gd name="connsiteX45" fmla="*/ 7478934 w 12641071"/>
              <a:gd name="connsiteY45" fmla="*/ 466053 h 5795240"/>
              <a:gd name="connsiteX46" fmla="*/ 7897193 w 12641071"/>
              <a:gd name="connsiteY46" fmla="*/ 381611 h 5795240"/>
              <a:gd name="connsiteX47" fmla="*/ 8788216 w 12641071"/>
              <a:gd name="connsiteY47" fmla="*/ 855364 h 5795240"/>
              <a:gd name="connsiteX48" fmla="*/ 8832362 w 12641071"/>
              <a:gd name="connsiteY48" fmla="*/ 928030 h 5795240"/>
              <a:gd name="connsiteX49" fmla="*/ 8832362 w 12641071"/>
              <a:gd name="connsiteY49" fmla="*/ 928033 h 5795240"/>
              <a:gd name="connsiteX50" fmla="*/ 8842040 w 12641071"/>
              <a:gd name="connsiteY50" fmla="*/ 943961 h 5795240"/>
              <a:gd name="connsiteX51" fmla="*/ 8856144 w 12641071"/>
              <a:gd name="connsiteY51" fmla="*/ 973241 h 5795240"/>
              <a:gd name="connsiteX52" fmla="*/ 8856145 w 12641071"/>
              <a:gd name="connsiteY52" fmla="*/ 973241 h 5795240"/>
              <a:gd name="connsiteX53" fmla="*/ 8878117 w 12641071"/>
              <a:gd name="connsiteY53" fmla="*/ 1018851 h 5795240"/>
              <a:gd name="connsiteX54" fmla="*/ 8877719 w 12641071"/>
              <a:gd name="connsiteY54" fmla="*/ 1018369 h 5795240"/>
              <a:gd name="connsiteX55" fmla="*/ 8853250 w 12641071"/>
              <a:gd name="connsiteY55" fmla="*/ 973288 h 5795240"/>
              <a:gd name="connsiteX56" fmla="*/ 8853249 w 12641071"/>
              <a:gd name="connsiteY56" fmla="*/ 973288 h 5795240"/>
              <a:gd name="connsiteX57" fmla="*/ 8853248 w 12641071"/>
              <a:gd name="connsiteY57" fmla="*/ 973287 h 5795240"/>
              <a:gd name="connsiteX58" fmla="*/ 8849677 w 12641071"/>
              <a:gd name="connsiteY58" fmla="*/ 973341 h 5795240"/>
              <a:gd name="connsiteX59" fmla="*/ 8641543 w 12641071"/>
              <a:gd name="connsiteY59" fmla="*/ 916577 h 5795240"/>
              <a:gd name="connsiteX60" fmla="*/ 8641545 w 12641071"/>
              <a:gd name="connsiteY60" fmla="*/ 916580 h 5795240"/>
              <a:gd name="connsiteX61" fmla="*/ 8849676 w 12641071"/>
              <a:gd name="connsiteY61" fmla="*/ 973343 h 5795240"/>
              <a:gd name="connsiteX62" fmla="*/ 8853248 w 12641071"/>
              <a:gd name="connsiteY62" fmla="*/ 973288 h 5795240"/>
              <a:gd name="connsiteX63" fmla="*/ 8877719 w 12641071"/>
              <a:gd name="connsiteY63" fmla="*/ 1018371 h 5795240"/>
              <a:gd name="connsiteX64" fmla="*/ 8878116 w 12641071"/>
              <a:gd name="connsiteY64" fmla="*/ 1018851 h 5795240"/>
              <a:gd name="connsiteX65" fmla="*/ 8887288 w 12641071"/>
              <a:gd name="connsiteY65" fmla="*/ 1037892 h 5795240"/>
              <a:gd name="connsiteX66" fmla="*/ 8949899 w 12641071"/>
              <a:gd name="connsiteY66" fmla="*/ 1239592 h 5795240"/>
              <a:gd name="connsiteX67" fmla="*/ 8968437 w 12641071"/>
              <a:gd name="connsiteY67" fmla="*/ 1423482 h 5795240"/>
              <a:gd name="connsiteX68" fmla="*/ 8949899 w 12641071"/>
              <a:gd name="connsiteY68" fmla="*/ 1239591 h 5795240"/>
              <a:gd name="connsiteX69" fmla="*/ 8887288 w 12641071"/>
              <a:gd name="connsiteY69" fmla="*/ 1037890 h 5795240"/>
              <a:gd name="connsiteX70" fmla="*/ 8878116 w 12641071"/>
              <a:gd name="connsiteY70" fmla="*/ 1018851 h 5795240"/>
              <a:gd name="connsiteX71" fmla="*/ 8931285 w 12641071"/>
              <a:gd name="connsiteY71" fmla="*/ 1083292 h 5795240"/>
              <a:gd name="connsiteX72" fmla="*/ 9241478 w 12641071"/>
              <a:gd name="connsiteY72" fmla="*/ 1211778 h 5795240"/>
              <a:gd name="connsiteX73" fmla="*/ 9605238 w 12641071"/>
              <a:gd name="connsiteY73" fmla="*/ 1018369 h 5795240"/>
              <a:gd name="connsiteX74" fmla="*/ 9636247 w 12641071"/>
              <a:gd name="connsiteY74" fmla="*/ 961241 h 5795240"/>
              <a:gd name="connsiteX75" fmla="*/ 9641995 w 12641071"/>
              <a:gd name="connsiteY75" fmla="*/ 961152 h 5795240"/>
              <a:gd name="connsiteX76" fmla="*/ 9584939 w 12641071"/>
              <a:gd name="connsiteY76" fmla="*/ 1079594 h 5795240"/>
              <a:gd name="connsiteX77" fmla="*/ 9546257 w 12641071"/>
              <a:gd name="connsiteY77" fmla="*/ 1204206 h 5795240"/>
              <a:gd name="connsiteX78" fmla="*/ 9584939 w 12641071"/>
              <a:gd name="connsiteY78" fmla="*/ 1079596 h 5795240"/>
              <a:gd name="connsiteX79" fmla="*/ 9641995 w 12641071"/>
              <a:gd name="connsiteY79" fmla="*/ 961153 h 5795240"/>
              <a:gd name="connsiteX80" fmla="*/ 9653069 w 12641071"/>
              <a:gd name="connsiteY80" fmla="*/ 960983 h 5795240"/>
              <a:gd name="connsiteX81" fmla="*/ 9801564 w 12641071"/>
              <a:gd name="connsiteY81" fmla="*/ 1196828 h 5795240"/>
              <a:gd name="connsiteX82" fmla="*/ 9801566 w 12641071"/>
              <a:gd name="connsiteY82" fmla="*/ 1196828 h 5795240"/>
              <a:gd name="connsiteX83" fmla="*/ 9653070 w 12641071"/>
              <a:gd name="connsiteY83" fmla="*/ 960982 h 5795240"/>
              <a:gd name="connsiteX84" fmla="*/ 9641996 w 12641071"/>
              <a:gd name="connsiteY84" fmla="*/ 961152 h 5795240"/>
              <a:gd name="connsiteX85" fmla="*/ 9651917 w 12641071"/>
              <a:gd name="connsiteY85" fmla="*/ 940556 h 5795240"/>
              <a:gd name="connsiteX86" fmla="*/ 11050508 w 12641071"/>
              <a:gd name="connsiteY86" fmla="*/ 108150 h 5795240"/>
              <a:gd name="connsiteX87" fmla="*/ 12641071 w 12641071"/>
              <a:gd name="connsiteY87" fmla="*/ 1698711 h 5795240"/>
              <a:gd name="connsiteX88" fmla="*/ 11371062 w 12641071"/>
              <a:gd name="connsiteY88" fmla="*/ 3256960 h 5795240"/>
              <a:gd name="connsiteX89" fmla="*/ 11215953 w 12641071"/>
              <a:gd name="connsiteY89" fmla="*/ 3280632 h 5795240"/>
              <a:gd name="connsiteX90" fmla="*/ 11142318 w 12641071"/>
              <a:gd name="connsiteY90" fmla="*/ 3276914 h 5795240"/>
              <a:gd name="connsiteX91" fmla="*/ 11215952 w 12641071"/>
              <a:gd name="connsiteY91" fmla="*/ 3280632 h 5795240"/>
              <a:gd name="connsiteX92" fmla="*/ 11213133 w 12641071"/>
              <a:gd name="connsiteY92" fmla="*/ 3281062 h 5795240"/>
              <a:gd name="connsiteX93" fmla="*/ 11116921 w 12641071"/>
              <a:gd name="connsiteY93" fmla="*/ 3285921 h 5795240"/>
              <a:gd name="connsiteX94" fmla="*/ 11050507 w 12641071"/>
              <a:gd name="connsiteY94" fmla="*/ 3289274 h 5795240"/>
              <a:gd name="connsiteX95" fmla="*/ 11006292 w 12641071"/>
              <a:gd name="connsiteY95" fmla="*/ 3287041 h 5795240"/>
              <a:gd name="connsiteX96" fmla="*/ 10937101 w 12641071"/>
              <a:gd name="connsiteY96" fmla="*/ 3297601 h 5795240"/>
              <a:gd name="connsiteX97" fmla="*/ 10144740 w 12641071"/>
              <a:gd name="connsiteY97" fmla="*/ 4089962 h 5795240"/>
              <a:gd name="connsiteX98" fmla="*/ 10130374 w 12641071"/>
              <a:gd name="connsiteY98" fmla="*/ 4184101 h 5795240"/>
              <a:gd name="connsiteX99" fmla="*/ 10130375 w 12641071"/>
              <a:gd name="connsiteY99" fmla="*/ 4184103 h 5795240"/>
              <a:gd name="connsiteX100" fmla="*/ 10130656 w 12641071"/>
              <a:gd name="connsiteY100" fmla="*/ 4185950 h 5795240"/>
              <a:gd name="connsiteX101" fmla="*/ 10138194 w 12641071"/>
              <a:gd name="connsiteY101" fmla="*/ 4335228 h 5795240"/>
              <a:gd name="connsiteX102" fmla="*/ 10137710 w 12641071"/>
              <a:gd name="connsiteY102" fmla="*/ 4344822 h 5795240"/>
              <a:gd name="connsiteX103" fmla="*/ 10133555 w 12641071"/>
              <a:gd name="connsiteY103" fmla="*/ 4427096 h 5795240"/>
              <a:gd name="connsiteX104" fmla="*/ 10129312 w 12641071"/>
              <a:gd name="connsiteY104" fmla="*/ 4399289 h 5795240"/>
              <a:gd name="connsiteX105" fmla="*/ 10126797 w 12641071"/>
              <a:gd name="connsiteY105" fmla="*/ 4349498 h 5795240"/>
              <a:gd name="connsiteX106" fmla="*/ 10126796 w 12641071"/>
              <a:gd name="connsiteY106" fmla="*/ 4349498 h 5795240"/>
              <a:gd name="connsiteX107" fmla="*/ 10129311 w 12641071"/>
              <a:gd name="connsiteY107" fmla="*/ 4399289 h 5795240"/>
              <a:gd name="connsiteX108" fmla="*/ 10133554 w 12641071"/>
              <a:gd name="connsiteY108" fmla="*/ 4427096 h 5795240"/>
              <a:gd name="connsiteX109" fmla="*/ 10130656 w 12641071"/>
              <a:gd name="connsiteY109" fmla="*/ 4484506 h 5795240"/>
              <a:gd name="connsiteX110" fmla="*/ 8678182 w 12641071"/>
              <a:gd name="connsiteY110" fmla="*/ 5795240 h 5795240"/>
              <a:gd name="connsiteX111" fmla="*/ 7467518 w 12641071"/>
              <a:gd name="connsiteY111" fmla="*/ 5151535 h 5795240"/>
              <a:gd name="connsiteX112" fmla="*/ 7419945 w 12641071"/>
              <a:gd name="connsiteY112" fmla="*/ 5073228 h 5795240"/>
              <a:gd name="connsiteX113" fmla="*/ 7394386 w 12641071"/>
              <a:gd name="connsiteY113" fmla="*/ 5031156 h 5795240"/>
              <a:gd name="connsiteX114" fmla="*/ 7367299 w 12641071"/>
              <a:gd name="connsiteY114" fmla="*/ 4974928 h 5795240"/>
              <a:gd name="connsiteX115" fmla="*/ 7332905 w 12641071"/>
              <a:gd name="connsiteY115" fmla="*/ 4903531 h 5795240"/>
              <a:gd name="connsiteX116" fmla="*/ 7320958 w 12641071"/>
              <a:gd name="connsiteY116" fmla="*/ 4870887 h 5795240"/>
              <a:gd name="connsiteX117" fmla="*/ 7322174 w 12641071"/>
              <a:gd name="connsiteY117" fmla="*/ 4872361 h 5795240"/>
              <a:gd name="connsiteX118" fmla="*/ 7362630 w 12641071"/>
              <a:gd name="connsiteY118" fmla="*/ 4938954 h 5795240"/>
              <a:gd name="connsiteX119" fmla="*/ 7380779 w 12641071"/>
              <a:gd name="connsiteY119" fmla="*/ 4976628 h 5795240"/>
              <a:gd name="connsiteX120" fmla="*/ 7391210 w 12641071"/>
              <a:gd name="connsiteY120" fmla="*/ 4977944 h 5795240"/>
              <a:gd name="connsiteX121" fmla="*/ 7380780 w 12641071"/>
              <a:gd name="connsiteY121" fmla="*/ 4976628 h 5795240"/>
              <a:gd name="connsiteX122" fmla="*/ 7362631 w 12641071"/>
              <a:gd name="connsiteY122" fmla="*/ 4938954 h 5795240"/>
              <a:gd name="connsiteX123" fmla="*/ 7322175 w 12641071"/>
              <a:gd name="connsiteY123" fmla="*/ 4872361 h 5795240"/>
              <a:gd name="connsiteX124" fmla="*/ 7320959 w 12641071"/>
              <a:gd name="connsiteY124" fmla="*/ 4870887 h 5795240"/>
              <a:gd name="connsiteX125" fmla="*/ 7283811 w 12641071"/>
              <a:gd name="connsiteY125" fmla="*/ 4769391 h 5795240"/>
              <a:gd name="connsiteX126" fmla="*/ 7272112 w 12641071"/>
              <a:gd name="connsiteY126" fmla="*/ 4718630 h 5795240"/>
              <a:gd name="connsiteX127" fmla="*/ 7272111 w 12641071"/>
              <a:gd name="connsiteY127" fmla="*/ 4718630 h 5795240"/>
              <a:gd name="connsiteX128" fmla="*/ 7283810 w 12641071"/>
              <a:gd name="connsiteY128" fmla="*/ 4769391 h 5795240"/>
              <a:gd name="connsiteX129" fmla="*/ 7320958 w 12641071"/>
              <a:gd name="connsiteY129" fmla="*/ 4870887 h 5795240"/>
              <a:gd name="connsiteX130" fmla="*/ 7223551 w 12641071"/>
              <a:gd name="connsiteY130" fmla="*/ 4752829 h 5795240"/>
              <a:gd name="connsiteX131" fmla="*/ 6652445 w 12641071"/>
              <a:gd name="connsiteY131" fmla="*/ 4516269 h 5795240"/>
              <a:gd name="connsiteX132" fmla="*/ 6200873 w 12641071"/>
              <a:gd name="connsiteY132" fmla="*/ 4654206 h 5795240"/>
              <a:gd name="connsiteX133" fmla="*/ 6088813 w 12641071"/>
              <a:gd name="connsiteY133" fmla="*/ 4746663 h 5795240"/>
              <a:gd name="connsiteX134" fmla="*/ 6043019 w 12641071"/>
              <a:gd name="connsiteY134" fmla="*/ 4807902 h 5795240"/>
              <a:gd name="connsiteX135" fmla="*/ 6043021 w 12641071"/>
              <a:gd name="connsiteY135" fmla="*/ 4807902 h 5795240"/>
              <a:gd name="connsiteX136" fmla="*/ 6023271 w 12641071"/>
              <a:gd name="connsiteY136" fmla="*/ 4834312 h 5795240"/>
              <a:gd name="connsiteX137" fmla="*/ 5970678 w 12641071"/>
              <a:gd name="connsiteY137" fmla="*/ 4892181 h 5795240"/>
              <a:gd name="connsiteX138" fmla="*/ 5982717 w 12641071"/>
              <a:gd name="connsiteY138" fmla="*/ 4872361 h 5795240"/>
              <a:gd name="connsiteX139" fmla="*/ 5970675 w 12641071"/>
              <a:gd name="connsiteY139" fmla="*/ 4892181 h 5795240"/>
              <a:gd name="connsiteX140" fmla="*/ 5935320 w 12641071"/>
              <a:gd name="connsiteY140" fmla="*/ 4931081 h 5795240"/>
              <a:gd name="connsiteX141" fmla="*/ 4971763 w 12641071"/>
              <a:gd name="connsiteY141" fmla="*/ 5330200 h 5795240"/>
              <a:gd name="connsiteX142" fmla="*/ 3716172 w 12641071"/>
              <a:gd name="connsiteY142" fmla="*/ 4497938 h 5795240"/>
              <a:gd name="connsiteX143" fmla="*/ 3710773 w 12641071"/>
              <a:gd name="connsiteY143" fmla="*/ 4483182 h 5795240"/>
              <a:gd name="connsiteX144" fmla="*/ 3710773 w 12641071"/>
              <a:gd name="connsiteY144" fmla="*/ 4483181 h 5795240"/>
              <a:gd name="connsiteX145" fmla="*/ 3674984 w 12641071"/>
              <a:gd name="connsiteY145" fmla="*/ 4385402 h 5795240"/>
              <a:gd name="connsiteX146" fmla="*/ 3670349 w 12641071"/>
              <a:gd name="connsiteY146" fmla="*/ 4372742 h 5795240"/>
              <a:gd name="connsiteX147" fmla="*/ 3659438 w 12641071"/>
              <a:gd name="connsiteY147" fmla="*/ 4330309 h 5795240"/>
              <a:gd name="connsiteX148" fmla="*/ 3672084 w 12641071"/>
              <a:gd name="connsiteY148" fmla="*/ 4353606 h 5795240"/>
              <a:gd name="connsiteX149" fmla="*/ 3659440 w 12641071"/>
              <a:gd name="connsiteY149" fmla="*/ 4330309 h 5795240"/>
              <a:gd name="connsiteX150" fmla="*/ 3613217 w 12641071"/>
              <a:gd name="connsiteY150" fmla="*/ 4245153 h 5795240"/>
              <a:gd name="connsiteX151" fmla="*/ 3083792 w 12641071"/>
              <a:gd name="connsiteY151" fmla="*/ 3963660 h 5795240"/>
              <a:gd name="connsiteX152" fmla="*/ 2835272 w 12641071"/>
              <a:gd name="connsiteY152" fmla="*/ 4013833 h 5795240"/>
              <a:gd name="connsiteX153" fmla="*/ 2820214 w 12641071"/>
              <a:gd name="connsiteY153" fmla="*/ 4022007 h 5795240"/>
              <a:gd name="connsiteX154" fmla="*/ 2820212 w 12641071"/>
              <a:gd name="connsiteY154" fmla="*/ 4022008 h 5795240"/>
              <a:gd name="connsiteX155" fmla="*/ 2820206 w 12641071"/>
              <a:gd name="connsiteY155" fmla="*/ 4022011 h 5795240"/>
              <a:gd name="connsiteX156" fmla="*/ 2813481 w 12641071"/>
              <a:gd name="connsiteY156" fmla="*/ 4027041 h 5795240"/>
              <a:gd name="connsiteX157" fmla="*/ 2762875 w 12641071"/>
              <a:gd name="connsiteY157" fmla="*/ 4057784 h 5795240"/>
              <a:gd name="connsiteX158" fmla="*/ 2762878 w 12641071"/>
              <a:gd name="connsiteY158" fmla="*/ 4057784 h 5795240"/>
              <a:gd name="connsiteX159" fmla="*/ 2694694 w 12641071"/>
              <a:gd name="connsiteY159" fmla="*/ 4099208 h 5795240"/>
              <a:gd name="connsiteX160" fmla="*/ 2726822 w 12641071"/>
              <a:gd name="connsiteY160" fmla="*/ 4072700 h 5795240"/>
              <a:gd name="connsiteX161" fmla="*/ 2757719 w 12641071"/>
              <a:gd name="connsiteY161" fmla="*/ 4055929 h 5795240"/>
              <a:gd name="connsiteX162" fmla="*/ 2757718 w 12641071"/>
              <a:gd name="connsiteY162" fmla="*/ 4055928 h 5795240"/>
              <a:gd name="connsiteX163" fmla="*/ 2726820 w 12641071"/>
              <a:gd name="connsiteY163" fmla="*/ 4072700 h 5795240"/>
              <a:gd name="connsiteX164" fmla="*/ 2694692 w 12641071"/>
              <a:gd name="connsiteY164" fmla="*/ 4099208 h 5795240"/>
              <a:gd name="connsiteX165" fmla="*/ 2664698 w 12641071"/>
              <a:gd name="connsiteY165" fmla="*/ 4117431 h 5795240"/>
              <a:gd name="connsiteX166" fmla="*/ 1804544 w 12641071"/>
              <a:gd name="connsiteY166" fmla="*/ 4335229 h 5795240"/>
              <a:gd name="connsiteX167" fmla="*/ 0 w 12641071"/>
              <a:gd name="connsiteY167" fmla="*/ 2530685 h 5795240"/>
              <a:gd name="connsiteX168" fmla="*/ 1804544 w 12641071"/>
              <a:gd name="connsiteY168" fmla="*/ 726143 h 5795240"/>
              <a:gd name="connsiteX169" fmla="*/ 3080549 w 12641071"/>
              <a:gd name="connsiteY169" fmla="*/ 1254682 h 5795240"/>
              <a:gd name="connsiteX170" fmla="*/ 3268676 w 12641071"/>
              <a:gd name="connsiteY170" fmla="*/ 1461167 h 5795240"/>
              <a:gd name="connsiteX171" fmla="*/ 3565826 w 12641071"/>
              <a:gd name="connsiteY171" fmla="*/ 1551935 h 5795240"/>
              <a:gd name="connsiteX172" fmla="*/ 4086504 w 12641071"/>
              <a:gd name="connsiteY172" fmla="*/ 1127574 h 5795240"/>
              <a:gd name="connsiteX173" fmla="*/ 4103078 w 12641071"/>
              <a:gd name="connsiteY173" fmla="*/ 1004204 h 5795240"/>
              <a:gd name="connsiteX174" fmla="*/ 5215874 w 12641071"/>
              <a:gd name="connsiteY17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3427 w 12641071"/>
              <a:gd name="connsiteY15" fmla="*/ 493200 h 5795240"/>
              <a:gd name="connsiteX16" fmla="*/ 6141460 w 12641071"/>
              <a:gd name="connsiteY16" fmla="*/ 475027 h 5795240"/>
              <a:gd name="connsiteX17" fmla="*/ 6788665 w 12641071"/>
              <a:gd name="connsiteY17" fmla="*/ 707369 h 5795240"/>
              <a:gd name="connsiteX18" fmla="*/ 7184710 w 12641071"/>
              <a:gd name="connsiteY18" fmla="*/ 627411 h 5795240"/>
              <a:gd name="connsiteX19" fmla="*/ 7264545 w 12641071"/>
              <a:gd name="connsiteY19" fmla="*/ 588952 h 5795240"/>
              <a:gd name="connsiteX20" fmla="*/ 7213686 w 12641071"/>
              <a:gd name="connsiteY20" fmla="*/ 626983 h 5795240"/>
              <a:gd name="connsiteX21" fmla="*/ 7128319 w 12641071"/>
              <a:gd name="connsiteY21" fmla="*/ 705504 h 5795240"/>
              <a:gd name="connsiteX22" fmla="*/ 7083110 w 12641071"/>
              <a:gd name="connsiteY22" fmla="*/ 757072 h 5795240"/>
              <a:gd name="connsiteX23" fmla="*/ 7083111 w 12641071"/>
              <a:gd name="connsiteY23" fmla="*/ 757072 h 5795240"/>
              <a:gd name="connsiteX24" fmla="*/ 7128319 w 12641071"/>
              <a:gd name="connsiteY24" fmla="*/ 705506 h 5795240"/>
              <a:gd name="connsiteX25" fmla="*/ 7213686 w 12641071"/>
              <a:gd name="connsiteY25" fmla="*/ 626984 h 5795240"/>
              <a:gd name="connsiteX26" fmla="*/ 7264545 w 12641071"/>
              <a:gd name="connsiteY26" fmla="*/ 588953 h 5795240"/>
              <a:gd name="connsiteX27" fmla="*/ 7273651 w 12641071"/>
              <a:gd name="connsiteY27" fmla="*/ 584566 h 5795240"/>
              <a:gd name="connsiteX28" fmla="*/ 7314851 w 12641071"/>
              <a:gd name="connsiteY28" fmla="*/ 559537 h 5795240"/>
              <a:gd name="connsiteX29" fmla="*/ 7354131 w 12641071"/>
              <a:gd name="connsiteY29" fmla="*/ 565467 h 5795240"/>
              <a:gd name="connsiteX30" fmla="*/ 7429608 w 12641071"/>
              <a:gd name="connsiteY30" fmla="*/ 586051 h 5795240"/>
              <a:gd name="connsiteX31" fmla="*/ 7429611 w 12641071"/>
              <a:gd name="connsiteY31" fmla="*/ 586050 h 5795240"/>
              <a:gd name="connsiteX32" fmla="*/ 7354132 w 12641071"/>
              <a:gd name="connsiteY32" fmla="*/ 565465 h 5795240"/>
              <a:gd name="connsiteX33" fmla="*/ 7314853 w 12641071"/>
              <a:gd name="connsiteY33" fmla="*/ 559536 h 5795240"/>
              <a:gd name="connsiteX34" fmla="*/ 7314851 w 12641071"/>
              <a:gd name="connsiteY34" fmla="*/ 559537 h 5795240"/>
              <a:gd name="connsiteX35" fmla="*/ 7314849 w 12641071"/>
              <a:gd name="connsiteY35" fmla="*/ 559537 h 5795240"/>
              <a:gd name="connsiteX36" fmla="*/ 7273651 w 12641071"/>
              <a:gd name="connsiteY36" fmla="*/ 584565 h 5795240"/>
              <a:gd name="connsiteX37" fmla="*/ 7264545 w 12641071"/>
              <a:gd name="connsiteY37" fmla="*/ 588952 h 5795240"/>
              <a:gd name="connsiteX38" fmla="*/ 7296407 w 12641071"/>
              <a:gd name="connsiteY38" fmla="*/ 565126 h 5795240"/>
              <a:gd name="connsiteX39" fmla="*/ 7307447 w 12641071"/>
              <a:gd name="connsiteY39" fmla="*/ 558419 h 5795240"/>
              <a:gd name="connsiteX40" fmla="*/ 7307450 w 12641071"/>
              <a:gd name="connsiteY40" fmla="*/ 558419 h 5795240"/>
              <a:gd name="connsiteX41" fmla="*/ 7385004 w 12641071"/>
              <a:gd name="connsiteY41" fmla="*/ 511303 h 5795240"/>
              <a:gd name="connsiteX42" fmla="*/ 7391626 w 12641071"/>
              <a:gd name="connsiteY42" fmla="*/ 508114 h 5795240"/>
              <a:gd name="connsiteX43" fmla="*/ 7391631 w 12641071"/>
              <a:gd name="connsiteY43" fmla="*/ 508110 h 5795240"/>
              <a:gd name="connsiteX44" fmla="*/ 7478934 w 12641071"/>
              <a:gd name="connsiteY44" fmla="*/ 466053 h 5795240"/>
              <a:gd name="connsiteX45" fmla="*/ 7897193 w 12641071"/>
              <a:gd name="connsiteY45" fmla="*/ 381611 h 5795240"/>
              <a:gd name="connsiteX46" fmla="*/ 8788216 w 12641071"/>
              <a:gd name="connsiteY46" fmla="*/ 855364 h 5795240"/>
              <a:gd name="connsiteX47" fmla="*/ 8832362 w 12641071"/>
              <a:gd name="connsiteY47" fmla="*/ 928030 h 5795240"/>
              <a:gd name="connsiteX48" fmla="*/ 8832362 w 12641071"/>
              <a:gd name="connsiteY48" fmla="*/ 928033 h 5795240"/>
              <a:gd name="connsiteX49" fmla="*/ 8842040 w 12641071"/>
              <a:gd name="connsiteY49" fmla="*/ 943961 h 5795240"/>
              <a:gd name="connsiteX50" fmla="*/ 8856144 w 12641071"/>
              <a:gd name="connsiteY50" fmla="*/ 973241 h 5795240"/>
              <a:gd name="connsiteX51" fmla="*/ 8856145 w 12641071"/>
              <a:gd name="connsiteY51" fmla="*/ 973241 h 5795240"/>
              <a:gd name="connsiteX52" fmla="*/ 8878117 w 12641071"/>
              <a:gd name="connsiteY52" fmla="*/ 1018851 h 5795240"/>
              <a:gd name="connsiteX53" fmla="*/ 8877719 w 12641071"/>
              <a:gd name="connsiteY53" fmla="*/ 1018369 h 5795240"/>
              <a:gd name="connsiteX54" fmla="*/ 8853250 w 12641071"/>
              <a:gd name="connsiteY54" fmla="*/ 973288 h 5795240"/>
              <a:gd name="connsiteX55" fmla="*/ 8853249 w 12641071"/>
              <a:gd name="connsiteY55" fmla="*/ 973288 h 5795240"/>
              <a:gd name="connsiteX56" fmla="*/ 8853248 w 12641071"/>
              <a:gd name="connsiteY56" fmla="*/ 973287 h 5795240"/>
              <a:gd name="connsiteX57" fmla="*/ 8849677 w 12641071"/>
              <a:gd name="connsiteY57" fmla="*/ 973341 h 5795240"/>
              <a:gd name="connsiteX58" fmla="*/ 8641543 w 12641071"/>
              <a:gd name="connsiteY58" fmla="*/ 916577 h 5795240"/>
              <a:gd name="connsiteX59" fmla="*/ 8641545 w 12641071"/>
              <a:gd name="connsiteY59" fmla="*/ 916580 h 5795240"/>
              <a:gd name="connsiteX60" fmla="*/ 8849676 w 12641071"/>
              <a:gd name="connsiteY60" fmla="*/ 973343 h 5795240"/>
              <a:gd name="connsiteX61" fmla="*/ 8853248 w 12641071"/>
              <a:gd name="connsiteY61" fmla="*/ 973288 h 5795240"/>
              <a:gd name="connsiteX62" fmla="*/ 8877719 w 12641071"/>
              <a:gd name="connsiteY62" fmla="*/ 1018371 h 5795240"/>
              <a:gd name="connsiteX63" fmla="*/ 8878116 w 12641071"/>
              <a:gd name="connsiteY63" fmla="*/ 1018851 h 5795240"/>
              <a:gd name="connsiteX64" fmla="*/ 8887288 w 12641071"/>
              <a:gd name="connsiteY64" fmla="*/ 1037892 h 5795240"/>
              <a:gd name="connsiteX65" fmla="*/ 8949899 w 12641071"/>
              <a:gd name="connsiteY65" fmla="*/ 1239592 h 5795240"/>
              <a:gd name="connsiteX66" fmla="*/ 8968437 w 12641071"/>
              <a:gd name="connsiteY66" fmla="*/ 1423482 h 5795240"/>
              <a:gd name="connsiteX67" fmla="*/ 8949899 w 12641071"/>
              <a:gd name="connsiteY67" fmla="*/ 1239591 h 5795240"/>
              <a:gd name="connsiteX68" fmla="*/ 8887288 w 12641071"/>
              <a:gd name="connsiteY68" fmla="*/ 1037890 h 5795240"/>
              <a:gd name="connsiteX69" fmla="*/ 8878116 w 12641071"/>
              <a:gd name="connsiteY69" fmla="*/ 1018851 h 5795240"/>
              <a:gd name="connsiteX70" fmla="*/ 8931285 w 12641071"/>
              <a:gd name="connsiteY70" fmla="*/ 1083292 h 5795240"/>
              <a:gd name="connsiteX71" fmla="*/ 9241478 w 12641071"/>
              <a:gd name="connsiteY71" fmla="*/ 1211778 h 5795240"/>
              <a:gd name="connsiteX72" fmla="*/ 9605238 w 12641071"/>
              <a:gd name="connsiteY72" fmla="*/ 1018369 h 5795240"/>
              <a:gd name="connsiteX73" fmla="*/ 9636247 w 12641071"/>
              <a:gd name="connsiteY73" fmla="*/ 961241 h 5795240"/>
              <a:gd name="connsiteX74" fmla="*/ 9641995 w 12641071"/>
              <a:gd name="connsiteY74" fmla="*/ 961152 h 5795240"/>
              <a:gd name="connsiteX75" fmla="*/ 9584939 w 12641071"/>
              <a:gd name="connsiteY75" fmla="*/ 1079594 h 5795240"/>
              <a:gd name="connsiteX76" fmla="*/ 9546257 w 12641071"/>
              <a:gd name="connsiteY76" fmla="*/ 1204206 h 5795240"/>
              <a:gd name="connsiteX77" fmla="*/ 9584939 w 12641071"/>
              <a:gd name="connsiteY77" fmla="*/ 1079596 h 5795240"/>
              <a:gd name="connsiteX78" fmla="*/ 9641995 w 12641071"/>
              <a:gd name="connsiteY78" fmla="*/ 961153 h 5795240"/>
              <a:gd name="connsiteX79" fmla="*/ 9653069 w 12641071"/>
              <a:gd name="connsiteY79" fmla="*/ 960983 h 5795240"/>
              <a:gd name="connsiteX80" fmla="*/ 9801564 w 12641071"/>
              <a:gd name="connsiteY80" fmla="*/ 1196828 h 5795240"/>
              <a:gd name="connsiteX81" fmla="*/ 9801566 w 12641071"/>
              <a:gd name="connsiteY81" fmla="*/ 1196828 h 5795240"/>
              <a:gd name="connsiteX82" fmla="*/ 9653070 w 12641071"/>
              <a:gd name="connsiteY82" fmla="*/ 960982 h 5795240"/>
              <a:gd name="connsiteX83" fmla="*/ 9641996 w 12641071"/>
              <a:gd name="connsiteY83" fmla="*/ 961152 h 5795240"/>
              <a:gd name="connsiteX84" fmla="*/ 9651917 w 12641071"/>
              <a:gd name="connsiteY84" fmla="*/ 940556 h 5795240"/>
              <a:gd name="connsiteX85" fmla="*/ 11050508 w 12641071"/>
              <a:gd name="connsiteY85" fmla="*/ 108150 h 5795240"/>
              <a:gd name="connsiteX86" fmla="*/ 12641071 w 12641071"/>
              <a:gd name="connsiteY86" fmla="*/ 1698711 h 5795240"/>
              <a:gd name="connsiteX87" fmla="*/ 11371062 w 12641071"/>
              <a:gd name="connsiteY87" fmla="*/ 3256960 h 5795240"/>
              <a:gd name="connsiteX88" fmla="*/ 11215953 w 12641071"/>
              <a:gd name="connsiteY88" fmla="*/ 3280632 h 5795240"/>
              <a:gd name="connsiteX89" fmla="*/ 11142318 w 12641071"/>
              <a:gd name="connsiteY89" fmla="*/ 3276914 h 5795240"/>
              <a:gd name="connsiteX90" fmla="*/ 11215952 w 12641071"/>
              <a:gd name="connsiteY90" fmla="*/ 3280632 h 5795240"/>
              <a:gd name="connsiteX91" fmla="*/ 11213133 w 12641071"/>
              <a:gd name="connsiteY91" fmla="*/ 3281062 h 5795240"/>
              <a:gd name="connsiteX92" fmla="*/ 11116921 w 12641071"/>
              <a:gd name="connsiteY92" fmla="*/ 3285921 h 5795240"/>
              <a:gd name="connsiteX93" fmla="*/ 11050507 w 12641071"/>
              <a:gd name="connsiteY93" fmla="*/ 3289274 h 5795240"/>
              <a:gd name="connsiteX94" fmla="*/ 11006292 w 12641071"/>
              <a:gd name="connsiteY94" fmla="*/ 3287041 h 5795240"/>
              <a:gd name="connsiteX95" fmla="*/ 10937101 w 12641071"/>
              <a:gd name="connsiteY95" fmla="*/ 3297601 h 5795240"/>
              <a:gd name="connsiteX96" fmla="*/ 10144740 w 12641071"/>
              <a:gd name="connsiteY96" fmla="*/ 4089962 h 5795240"/>
              <a:gd name="connsiteX97" fmla="*/ 10130374 w 12641071"/>
              <a:gd name="connsiteY97" fmla="*/ 4184101 h 5795240"/>
              <a:gd name="connsiteX98" fmla="*/ 10130375 w 12641071"/>
              <a:gd name="connsiteY98" fmla="*/ 4184103 h 5795240"/>
              <a:gd name="connsiteX99" fmla="*/ 10130656 w 12641071"/>
              <a:gd name="connsiteY99" fmla="*/ 4185950 h 5795240"/>
              <a:gd name="connsiteX100" fmla="*/ 10138194 w 12641071"/>
              <a:gd name="connsiteY100" fmla="*/ 4335228 h 5795240"/>
              <a:gd name="connsiteX101" fmla="*/ 10137710 w 12641071"/>
              <a:gd name="connsiteY101" fmla="*/ 4344822 h 5795240"/>
              <a:gd name="connsiteX102" fmla="*/ 10133555 w 12641071"/>
              <a:gd name="connsiteY102" fmla="*/ 4427096 h 5795240"/>
              <a:gd name="connsiteX103" fmla="*/ 10129312 w 12641071"/>
              <a:gd name="connsiteY103" fmla="*/ 4399289 h 5795240"/>
              <a:gd name="connsiteX104" fmla="*/ 10126797 w 12641071"/>
              <a:gd name="connsiteY104" fmla="*/ 4349498 h 5795240"/>
              <a:gd name="connsiteX105" fmla="*/ 10126796 w 12641071"/>
              <a:gd name="connsiteY105" fmla="*/ 4349498 h 5795240"/>
              <a:gd name="connsiteX106" fmla="*/ 10129311 w 12641071"/>
              <a:gd name="connsiteY106" fmla="*/ 4399289 h 5795240"/>
              <a:gd name="connsiteX107" fmla="*/ 10133554 w 12641071"/>
              <a:gd name="connsiteY107" fmla="*/ 4427096 h 5795240"/>
              <a:gd name="connsiteX108" fmla="*/ 10130656 w 12641071"/>
              <a:gd name="connsiteY108" fmla="*/ 4484506 h 5795240"/>
              <a:gd name="connsiteX109" fmla="*/ 8678182 w 12641071"/>
              <a:gd name="connsiteY109" fmla="*/ 5795240 h 5795240"/>
              <a:gd name="connsiteX110" fmla="*/ 7467518 w 12641071"/>
              <a:gd name="connsiteY110" fmla="*/ 5151535 h 5795240"/>
              <a:gd name="connsiteX111" fmla="*/ 7419945 w 12641071"/>
              <a:gd name="connsiteY111" fmla="*/ 5073228 h 5795240"/>
              <a:gd name="connsiteX112" fmla="*/ 7394386 w 12641071"/>
              <a:gd name="connsiteY112" fmla="*/ 5031156 h 5795240"/>
              <a:gd name="connsiteX113" fmla="*/ 7367299 w 12641071"/>
              <a:gd name="connsiteY113" fmla="*/ 4974928 h 5795240"/>
              <a:gd name="connsiteX114" fmla="*/ 7332905 w 12641071"/>
              <a:gd name="connsiteY114" fmla="*/ 4903531 h 5795240"/>
              <a:gd name="connsiteX115" fmla="*/ 7320958 w 12641071"/>
              <a:gd name="connsiteY115" fmla="*/ 4870887 h 5795240"/>
              <a:gd name="connsiteX116" fmla="*/ 7322174 w 12641071"/>
              <a:gd name="connsiteY116" fmla="*/ 4872361 h 5795240"/>
              <a:gd name="connsiteX117" fmla="*/ 7362630 w 12641071"/>
              <a:gd name="connsiteY117" fmla="*/ 4938954 h 5795240"/>
              <a:gd name="connsiteX118" fmla="*/ 7380779 w 12641071"/>
              <a:gd name="connsiteY118" fmla="*/ 4976628 h 5795240"/>
              <a:gd name="connsiteX119" fmla="*/ 7391210 w 12641071"/>
              <a:gd name="connsiteY119" fmla="*/ 4977944 h 5795240"/>
              <a:gd name="connsiteX120" fmla="*/ 7380780 w 12641071"/>
              <a:gd name="connsiteY120" fmla="*/ 4976628 h 5795240"/>
              <a:gd name="connsiteX121" fmla="*/ 7362631 w 12641071"/>
              <a:gd name="connsiteY121" fmla="*/ 4938954 h 5795240"/>
              <a:gd name="connsiteX122" fmla="*/ 7322175 w 12641071"/>
              <a:gd name="connsiteY122" fmla="*/ 4872361 h 5795240"/>
              <a:gd name="connsiteX123" fmla="*/ 7320959 w 12641071"/>
              <a:gd name="connsiteY123" fmla="*/ 4870887 h 5795240"/>
              <a:gd name="connsiteX124" fmla="*/ 7283811 w 12641071"/>
              <a:gd name="connsiteY124" fmla="*/ 4769391 h 5795240"/>
              <a:gd name="connsiteX125" fmla="*/ 7272112 w 12641071"/>
              <a:gd name="connsiteY125" fmla="*/ 4718630 h 5795240"/>
              <a:gd name="connsiteX126" fmla="*/ 7272111 w 12641071"/>
              <a:gd name="connsiteY126" fmla="*/ 4718630 h 5795240"/>
              <a:gd name="connsiteX127" fmla="*/ 7283810 w 12641071"/>
              <a:gd name="connsiteY127" fmla="*/ 4769391 h 5795240"/>
              <a:gd name="connsiteX128" fmla="*/ 7320958 w 12641071"/>
              <a:gd name="connsiteY128" fmla="*/ 4870887 h 5795240"/>
              <a:gd name="connsiteX129" fmla="*/ 7223551 w 12641071"/>
              <a:gd name="connsiteY129" fmla="*/ 4752829 h 5795240"/>
              <a:gd name="connsiteX130" fmla="*/ 6652445 w 12641071"/>
              <a:gd name="connsiteY130" fmla="*/ 4516269 h 5795240"/>
              <a:gd name="connsiteX131" fmla="*/ 6200873 w 12641071"/>
              <a:gd name="connsiteY131" fmla="*/ 4654206 h 5795240"/>
              <a:gd name="connsiteX132" fmla="*/ 6088813 w 12641071"/>
              <a:gd name="connsiteY132" fmla="*/ 4746663 h 5795240"/>
              <a:gd name="connsiteX133" fmla="*/ 6043019 w 12641071"/>
              <a:gd name="connsiteY133" fmla="*/ 4807902 h 5795240"/>
              <a:gd name="connsiteX134" fmla="*/ 6043021 w 12641071"/>
              <a:gd name="connsiteY134" fmla="*/ 4807902 h 5795240"/>
              <a:gd name="connsiteX135" fmla="*/ 6023271 w 12641071"/>
              <a:gd name="connsiteY135" fmla="*/ 4834312 h 5795240"/>
              <a:gd name="connsiteX136" fmla="*/ 5970678 w 12641071"/>
              <a:gd name="connsiteY136" fmla="*/ 4892181 h 5795240"/>
              <a:gd name="connsiteX137" fmla="*/ 5982717 w 12641071"/>
              <a:gd name="connsiteY137" fmla="*/ 4872361 h 5795240"/>
              <a:gd name="connsiteX138" fmla="*/ 5970675 w 12641071"/>
              <a:gd name="connsiteY138" fmla="*/ 4892181 h 5795240"/>
              <a:gd name="connsiteX139" fmla="*/ 5935320 w 12641071"/>
              <a:gd name="connsiteY139" fmla="*/ 4931081 h 5795240"/>
              <a:gd name="connsiteX140" fmla="*/ 4971763 w 12641071"/>
              <a:gd name="connsiteY140" fmla="*/ 5330200 h 5795240"/>
              <a:gd name="connsiteX141" fmla="*/ 3716172 w 12641071"/>
              <a:gd name="connsiteY141" fmla="*/ 4497938 h 5795240"/>
              <a:gd name="connsiteX142" fmla="*/ 3710773 w 12641071"/>
              <a:gd name="connsiteY142" fmla="*/ 4483182 h 5795240"/>
              <a:gd name="connsiteX143" fmla="*/ 3710773 w 12641071"/>
              <a:gd name="connsiteY143" fmla="*/ 4483181 h 5795240"/>
              <a:gd name="connsiteX144" fmla="*/ 3674984 w 12641071"/>
              <a:gd name="connsiteY144" fmla="*/ 4385402 h 5795240"/>
              <a:gd name="connsiteX145" fmla="*/ 3670349 w 12641071"/>
              <a:gd name="connsiteY145" fmla="*/ 4372742 h 5795240"/>
              <a:gd name="connsiteX146" fmla="*/ 3659438 w 12641071"/>
              <a:gd name="connsiteY146" fmla="*/ 4330309 h 5795240"/>
              <a:gd name="connsiteX147" fmla="*/ 3672084 w 12641071"/>
              <a:gd name="connsiteY147" fmla="*/ 4353606 h 5795240"/>
              <a:gd name="connsiteX148" fmla="*/ 3659440 w 12641071"/>
              <a:gd name="connsiteY148" fmla="*/ 4330309 h 5795240"/>
              <a:gd name="connsiteX149" fmla="*/ 3613217 w 12641071"/>
              <a:gd name="connsiteY149" fmla="*/ 4245153 h 5795240"/>
              <a:gd name="connsiteX150" fmla="*/ 3083792 w 12641071"/>
              <a:gd name="connsiteY150" fmla="*/ 3963660 h 5795240"/>
              <a:gd name="connsiteX151" fmla="*/ 2835272 w 12641071"/>
              <a:gd name="connsiteY151" fmla="*/ 4013833 h 5795240"/>
              <a:gd name="connsiteX152" fmla="*/ 2820214 w 12641071"/>
              <a:gd name="connsiteY152" fmla="*/ 4022007 h 5795240"/>
              <a:gd name="connsiteX153" fmla="*/ 2820212 w 12641071"/>
              <a:gd name="connsiteY153" fmla="*/ 4022008 h 5795240"/>
              <a:gd name="connsiteX154" fmla="*/ 2820206 w 12641071"/>
              <a:gd name="connsiteY154" fmla="*/ 4022011 h 5795240"/>
              <a:gd name="connsiteX155" fmla="*/ 2813481 w 12641071"/>
              <a:gd name="connsiteY155" fmla="*/ 4027041 h 5795240"/>
              <a:gd name="connsiteX156" fmla="*/ 2762875 w 12641071"/>
              <a:gd name="connsiteY156" fmla="*/ 4057784 h 5795240"/>
              <a:gd name="connsiteX157" fmla="*/ 2762878 w 12641071"/>
              <a:gd name="connsiteY157" fmla="*/ 4057784 h 5795240"/>
              <a:gd name="connsiteX158" fmla="*/ 2694694 w 12641071"/>
              <a:gd name="connsiteY158" fmla="*/ 4099208 h 5795240"/>
              <a:gd name="connsiteX159" fmla="*/ 2726822 w 12641071"/>
              <a:gd name="connsiteY159" fmla="*/ 4072700 h 5795240"/>
              <a:gd name="connsiteX160" fmla="*/ 2757719 w 12641071"/>
              <a:gd name="connsiteY160" fmla="*/ 4055929 h 5795240"/>
              <a:gd name="connsiteX161" fmla="*/ 2757718 w 12641071"/>
              <a:gd name="connsiteY161" fmla="*/ 4055928 h 5795240"/>
              <a:gd name="connsiteX162" fmla="*/ 2726820 w 12641071"/>
              <a:gd name="connsiteY162" fmla="*/ 4072700 h 5795240"/>
              <a:gd name="connsiteX163" fmla="*/ 2694692 w 12641071"/>
              <a:gd name="connsiteY163" fmla="*/ 4099208 h 5795240"/>
              <a:gd name="connsiteX164" fmla="*/ 2664698 w 12641071"/>
              <a:gd name="connsiteY164" fmla="*/ 4117431 h 5795240"/>
              <a:gd name="connsiteX165" fmla="*/ 1804544 w 12641071"/>
              <a:gd name="connsiteY165" fmla="*/ 4335229 h 5795240"/>
              <a:gd name="connsiteX166" fmla="*/ 0 w 12641071"/>
              <a:gd name="connsiteY166" fmla="*/ 2530685 h 5795240"/>
              <a:gd name="connsiteX167" fmla="*/ 1804544 w 12641071"/>
              <a:gd name="connsiteY167" fmla="*/ 726143 h 5795240"/>
              <a:gd name="connsiteX168" fmla="*/ 3080549 w 12641071"/>
              <a:gd name="connsiteY168" fmla="*/ 1254682 h 5795240"/>
              <a:gd name="connsiteX169" fmla="*/ 3268676 w 12641071"/>
              <a:gd name="connsiteY169" fmla="*/ 1461167 h 5795240"/>
              <a:gd name="connsiteX170" fmla="*/ 3565826 w 12641071"/>
              <a:gd name="connsiteY170" fmla="*/ 1551935 h 5795240"/>
              <a:gd name="connsiteX171" fmla="*/ 4086504 w 12641071"/>
              <a:gd name="connsiteY171" fmla="*/ 1127574 h 5795240"/>
              <a:gd name="connsiteX172" fmla="*/ 4103078 w 12641071"/>
              <a:gd name="connsiteY172" fmla="*/ 1004204 h 5795240"/>
              <a:gd name="connsiteX173" fmla="*/ 5215874 w 12641071"/>
              <a:gd name="connsiteY17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3427 w 12641071"/>
              <a:gd name="connsiteY14" fmla="*/ 493200 h 5795240"/>
              <a:gd name="connsiteX15" fmla="*/ 6141460 w 12641071"/>
              <a:gd name="connsiteY15" fmla="*/ 475027 h 5795240"/>
              <a:gd name="connsiteX16" fmla="*/ 6788665 w 12641071"/>
              <a:gd name="connsiteY16" fmla="*/ 707369 h 5795240"/>
              <a:gd name="connsiteX17" fmla="*/ 7184710 w 12641071"/>
              <a:gd name="connsiteY17" fmla="*/ 627411 h 5795240"/>
              <a:gd name="connsiteX18" fmla="*/ 7264545 w 12641071"/>
              <a:gd name="connsiteY18" fmla="*/ 588952 h 5795240"/>
              <a:gd name="connsiteX19" fmla="*/ 7213686 w 12641071"/>
              <a:gd name="connsiteY19" fmla="*/ 626983 h 5795240"/>
              <a:gd name="connsiteX20" fmla="*/ 7128319 w 12641071"/>
              <a:gd name="connsiteY20" fmla="*/ 705504 h 5795240"/>
              <a:gd name="connsiteX21" fmla="*/ 7083110 w 12641071"/>
              <a:gd name="connsiteY21" fmla="*/ 757072 h 5795240"/>
              <a:gd name="connsiteX22" fmla="*/ 7083111 w 12641071"/>
              <a:gd name="connsiteY22" fmla="*/ 757072 h 5795240"/>
              <a:gd name="connsiteX23" fmla="*/ 7128319 w 12641071"/>
              <a:gd name="connsiteY23" fmla="*/ 705506 h 5795240"/>
              <a:gd name="connsiteX24" fmla="*/ 7213686 w 12641071"/>
              <a:gd name="connsiteY24" fmla="*/ 626984 h 5795240"/>
              <a:gd name="connsiteX25" fmla="*/ 7264545 w 12641071"/>
              <a:gd name="connsiteY25" fmla="*/ 588953 h 5795240"/>
              <a:gd name="connsiteX26" fmla="*/ 7273651 w 12641071"/>
              <a:gd name="connsiteY26" fmla="*/ 584566 h 5795240"/>
              <a:gd name="connsiteX27" fmla="*/ 7314851 w 12641071"/>
              <a:gd name="connsiteY27" fmla="*/ 559537 h 5795240"/>
              <a:gd name="connsiteX28" fmla="*/ 7354131 w 12641071"/>
              <a:gd name="connsiteY28" fmla="*/ 565467 h 5795240"/>
              <a:gd name="connsiteX29" fmla="*/ 7429608 w 12641071"/>
              <a:gd name="connsiteY29" fmla="*/ 586051 h 5795240"/>
              <a:gd name="connsiteX30" fmla="*/ 7429611 w 12641071"/>
              <a:gd name="connsiteY30" fmla="*/ 586050 h 5795240"/>
              <a:gd name="connsiteX31" fmla="*/ 7354132 w 12641071"/>
              <a:gd name="connsiteY31" fmla="*/ 565465 h 5795240"/>
              <a:gd name="connsiteX32" fmla="*/ 7314853 w 12641071"/>
              <a:gd name="connsiteY32" fmla="*/ 559536 h 5795240"/>
              <a:gd name="connsiteX33" fmla="*/ 7314851 w 12641071"/>
              <a:gd name="connsiteY33" fmla="*/ 559537 h 5795240"/>
              <a:gd name="connsiteX34" fmla="*/ 7314849 w 12641071"/>
              <a:gd name="connsiteY34" fmla="*/ 559537 h 5795240"/>
              <a:gd name="connsiteX35" fmla="*/ 7273651 w 12641071"/>
              <a:gd name="connsiteY35" fmla="*/ 584565 h 5795240"/>
              <a:gd name="connsiteX36" fmla="*/ 7264545 w 12641071"/>
              <a:gd name="connsiteY36" fmla="*/ 588952 h 5795240"/>
              <a:gd name="connsiteX37" fmla="*/ 7296407 w 12641071"/>
              <a:gd name="connsiteY37" fmla="*/ 565126 h 5795240"/>
              <a:gd name="connsiteX38" fmla="*/ 7307447 w 12641071"/>
              <a:gd name="connsiteY38" fmla="*/ 558419 h 5795240"/>
              <a:gd name="connsiteX39" fmla="*/ 7307450 w 12641071"/>
              <a:gd name="connsiteY39" fmla="*/ 558419 h 5795240"/>
              <a:gd name="connsiteX40" fmla="*/ 7385004 w 12641071"/>
              <a:gd name="connsiteY40" fmla="*/ 511303 h 5795240"/>
              <a:gd name="connsiteX41" fmla="*/ 7391626 w 12641071"/>
              <a:gd name="connsiteY41" fmla="*/ 508114 h 5795240"/>
              <a:gd name="connsiteX42" fmla="*/ 7391631 w 12641071"/>
              <a:gd name="connsiteY42" fmla="*/ 508110 h 5795240"/>
              <a:gd name="connsiteX43" fmla="*/ 7478934 w 12641071"/>
              <a:gd name="connsiteY43" fmla="*/ 466053 h 5795240"/>
              <a:gd name="connsiteX44" fmla="*/ 7897193 w 12641071"/>
              <a:gd name="connsiteY44" fmla="*/ 381611 h 5795240"/>
              <a:gd name="connsiteX45" fmla="*/ 8788216 w 12641071"/>
              <a:gd name="connsiteY45" fmla="*/ 855364 h 5795240"/>
              <a:gd name="connsiteX46" fmla="*/ 8832362 w 12641071"/>
              <a:gd name="connsiteY46" fmla="*/ 928030 h 5795240"/>
              <a:gd name="connsiteX47" fmla="*/ 8832362 w 12641071"/>
              <a:gd name="connsiteY47" fmla="*/ 928033 h 5795240"/>
              <a:gd name="connsiteX48" fmla="*/ 8842040 w 12641071"/>
              <a:gd name="connsiteY48" fmla="*/ 943961 h 5795240"/>
              <a:gd name="connsiteX49" fmla="*/ 8856144 w 12641071"/>
              <a:gd name="connsiteY49" fmla="*/ 973241 h 5795240"/>
              <a:gd name="connsiteX50" fmla="*/ 8856145 w 12641071"/>
              <a:gd name="connsiteY50" fmla="*/ 973241 h 5795240"/>
              <a:gd name="connsiteX51" fmla="*/ 8878117 w 12641071"/>
              <a:gd name="connsiteY51" fmla="*/ 1018851 h 5795240"/>
              <a:gd name="connsiteX52" fmla="*/ 8877719 w 12641071"/>
              <a:gd name="connsiteY52" fmla="*/ 1018369 h 5795240"/>
              <a:gd name="connsiteX53" fmla="*/ 8853250 w 12641071"/>
              <a:gd name="connsiteY53" fmla="*/ 973288 h 5795240"/>
              <a:gd name="connsiteX54" fmla="*/ 8853249 w 12641071"/>
              <a:gd name="connsiteY54" fmla="*/ 973288 h 5795240"/>
              <a:gd name="connsiteX55" fmla="*/ 8853248 w 12641071"/>
              <a:gd name="connsiteY55" fmla="*/ 973287 h 5795240"/>
              <a:gd name="connsiteX56" fmla="*/ 8849677 w 12641071"/>
              <a:gd name="connsiteY56" fmla="*/ 973341 h 5795240"/>
              <a:gd name="connsiteX57" fmla="*/ 8641543 w 12641071"/>
              <a:gd name="connsiteY57" fmla="*/ 916577 h 5795240"/>
              <a:gd name="connsiteX58" fmla="*/ 8641545 w 12641071"/>
              <a:gd name="connsiteY58" fmla="*/ 916580 h 5795240"/>
              <a:gd name="connsiteX59" fmla="*/ 8849676 w 12641071"/>
              <a:gd name="connsiteY59" fmla="*/ 973343 h 5795240"/>
              <a:gd name="connsiteX60" fmla="*/ 8853248 w 12641071"/>
              <a:gd name="connsiteY60" fmla="*/ 973288 h 5795240"/>
              <a:gd name="connsiteX61" fmla="*/ 8877719 w 12641071"/>
              <a:gd name="connsiteY61" fmla="*/ 1018371 h 5795240"/>
              <a:gd name="connsiteX62" fmla="*/ 8878116 w 12641071"/>
              <a:gd name="connsiteY62" fmla="*/ 1018851 h 5795240"/>
              <a:gd name="connsiteX63" fmla="*/ 8887288 w 12641071"/>
              <a:gd name="connsiteY63" fmla="*/ 1037892 h 5795240"/>
              <a:gd name="connsiteX64" fmla="*/ 8949899 w 12641071"/>
              <a:gd name="connsiteY64" fmla="*/ 1239592 h 5795240"/>
              <a:gd name="connsiteX65" fmla="*/ 8968437 w 12641071"/>
              <a:gd name="connsiteY65" fmla="*/ 1423482 h 5795240"/>
              <a:gd name="connsiteX66" fmla="*/ 8949899 w 12641071"/>
              <a:gd name="connsiteY66" fmla="*/ 1239591 h 5795240"/>
              <a:gd name="connsiteX67" fmla="*/ 8887288 w 12641071"/>
              <a:gd name="connsiteY67" fmla="*/ 1037890 h 5795240"/>
              <a:gd name="connsiteX68" fmla="*/ 8878116 w 12641071"/>
              <a:gd name="connsiteY68" fmla="*/ 1018851 h 5795240"/>
              <a:gd name="connsiteX69" fmla="*/ 8931285 w 12641071"/>
              <a:gd name="connsiteY69" fmla="*/ 1083292 h 5795240"/>
              <a:gd name="connsiteX70" fmla="*/ 9241478 w 12641071"/>
              <a:gd name="connsiteY70" fmla="*/ 1211778 h 5795240"/>
              <a:gd name="connsiteX71" fmla="*/ 9605238 w 12641071"/>
              <a:gd name="connsiteY71" fmla="*/ 1018369 h 5795240"/>
              <a:gd name="connsiteX72" fmla="*/ 9636247 w 12641071"/>
              <a:gd name="connsiteY72" fmla="*/ 961241 h 5795240"/>
              <a:gd name="connsiteX73" fmla="*/ 9641995 w 12641071"/>
              <a:gd name="connsiteY73" fmla="*/ 961152 h 5795240"/>
              <a:gd name="connsiteX74" fmla="*/ 9584939 w 12641071"/>
              <a:gd name="connsiteY74" fmla="*/ 1079594 h 5795240"/>
              <a:gd name="connsiteX75" fmla="*/ 9546257 w 12641071"/>
              <a:gd name="connsiteY75" fmla="*/ 1204206 h 5795240"/>
              <a:gd name="connsiteX76" fmla="*/ 9584939 w 12641071"/>
              <a:gd name="connsiteY76" fmla="*/ 1079596 h 5795240"/>
              <a:gd name="connsiteX77" fmla="*/ 9641995 w 12641071"/>
              <a:gd name="connsiteY77" fmla="*/ 961153 h 5795240"/>
              <a:gd name="connsiteX78" fmla="*/ 9653069 w 12641071"/>
              <a:gd name="connsiteY78" fmla="*/ 960983 h 5795240"/>
              <a:gd name="connsiteX79" fmla="*/ 9801564 w 12641071"/>
              <a:gd name="connsiteY79" fmla="*/ 1196828 h 5795240"/>
              <a:gd name="connsiteX80" fmla="*/ 9801566 w 12641071"/>
              <a:gd name="connsiteY80" fmla="*/ 1196828 h 5795240"/>
              <a:gd name="connsiteX81" fmla="*/ 9653070 w 12641071"/>
              <a:gd name="connsiteY81" fmla="*/ 960982 h 5795240"/>
              <a:gd name="connsiteX82" fmla="*/ 9641996 w 12641071"/>
              <a:gd name="connsiteY82" fmla="*/ 961152 h 5795240"/>
              <a:gd name="connsiteX83" fmla="*/ 9651917 w 12641071"/>
              <a:gd name="connsiteY83" fmla="*/ 940556 h 5795240"/>
              <a:gd name="connsiteX84" fmla="*/ 11050508 w 12641071"/>
              <a:gd name="connsiteY84" fmla="*/ 108150 h 5795240"/>
              <a:gd name="connsiteX85" fmla="*/ 12641071 w 12641071"/>
              <a:gd name="connsiteY85" fmla="*/ 1698711 h 5795240"/>
              <a:gd name="connsiteX86" fmla="*/ 11371062 w 12641071"/>
              <a:gd name="connsiteY86" fmla="*/ 3256960 h 5795240"/>
              <a:gd name="connsiteX87" fmla="*/ 11215953 w 12641071"/>
              <a:gd name="connsiteY87" fmla="*/ 3280632 h 5795240"/>
              <a:gd name="connsiteX88" fmla="*/ 11142318 w 12641071"/>
              <a:gd name="connsiteY88" fmla="*/ 3276914 h 5795240"/>
              <a:gd name="connsiteX89" fmla="*/ 11215952 w 12641071"/>
              <a:gd name="connsiteY89" fmla="*/ 3280632 h 5795240"/>
              <a:gd name="connsiteX90" fmla="*/ 11213133 w 12641071"/>
              <a:gd name="connsiteY90" fmla="*/ 3281062 h 5795240"/>
              <a:gd name="connsiteX91" fmla="*/ 11116921 w 12641071"/>
              <a:gd name="connsiteY91" fmla="*/ 3285921 h 5795240"/>
              <a:gd name="connsiteX92" fmla="*/ 11050507 w 12641071"/>
              <a:gd name="connsiteY92" fmla="*/ 3289274 h 5795240"/>
              <a:gd name="connsiteX93" fmla="*/ 11006292 w 12641071"/>
              <a:gd name="connsiteY93" fmla="*/ 3287041 h 5795240"/>
              <a:gd name="connsiteX94" fmla="*/ 10937101 w 12641071"/>
              <a:gd name="connsiteY94" fmla="*/ 3297601 h 5795240"/>
              <a:gd name="connsiteX95" fmla="*/ 10144740 w 12641071"/>
              <a:gd name="connsiteY95" fmla="*/ 4089962 h 5795240"/>
              <a:gd name="connsiteX96" fmla="*/ 10130374 w 12641071"/>
              <a:gd name="connsiteY96" fmla="*/ 4184101 h 5795240"/>
              <a:gd name="connsiteX97" fmla="*/ 10130375 w 12641071"/>
              <a:gd name="connsiteY97" fmla="*/ 4184103 h 5795240"/>
              <a:gd name="connsiteX98" fmla="*/ 10130656 w 12641071"/>
              <a:gd name="connsiteY98" fmla="*/ 4185950 h 5795240"/>
              <a:gd name="connsiteX99" fmla="*/ 10138194 w 12641071"/>
              <a:gd name="connsiteY99" fmla="*/ 4335228 h 5795240"/>
              <a:gd name="connsiteX100" fmla="*/ 10137710 w 12641071"/>
              <a:gd name="connsiteY100" fmla="*/ 4344822 h 5795240"/>
              <a:gd name="connsiteX101" fmla="*/ 10133555 w 12641071"/>
              <a:gd name="connsiteY101" fmla="*/ 4427096 h 5795240"/>
              <a:gd name="connsiteX102" fmla="*/ 10129312 w 12641071"/>
              <a:gd name="connsiteY102" fmla="*/ 4399289 h 5795240"/>
              <a:gd name="connsiteX103" fmla="*/ 10126797 w 12641071"/>
              <a:gd name="connsiteY103" fmla="*/ 4349498 h 5795240"/>
              <a:gd name="connsiteX104" fmla="*/ 10126796 w 12641071"/>
              <a:gd name="connsiteY104" fmla="*/ 4349498 h 5795240"/>
              <a:gd name="connsiteX105" fmla="*/ 10129311 w 12641071"/>
              <a:gd name="connsiteY105" fmla="*/ 4399289 h 5795240"/>
              <a:gd name="connsiteX106" fmla="*/ 10133554 w 12641071"/>
              <a:gd name="connsiteY106" fmla="*/ 4427096 h 5795240"/>
              <a:gd name="connsiteX107" fmla="*/ 10130656 w 12641071"/>
              <a:gd name="connsiteY107" fmla="*/ 4484506 h 5795240"/>
              <a:gd name="connsiteX108" fmla="*/ 8678182 w 12641071"/>
              <a:gd name="connsiteY108" fmla="*/ 5795240 h 5795240"/>
              <a:gd name="connsiteX109" fmla="*/ 7467518 w 12641071"/>
              <a:gd name="connsiteY109" fmla="*/ 5151535 h 5795240"/>
              <a:gd name="connsiteX110" fmla="*/ 7419945 w 12641071"/>
              <a:gd name="connsiteY110" fmla="*/ 5073228 h 5795240"/>
              <a:gd name="connsiteX111" fmla="*/ 7394386 w 12641071"/>
              <a:gd name="connsiteY111" fmla="*/ 5031156 h 5795240"/>
              <a:gd name="connsiteX112" fmla="*/ 7367299 w 12641071"/>
              <a:gd name="connsiteY112" fmla="*/ 4974928 h 5795240"/>
              <a:gd name="connsiteX113" fmla="*/ 7332905 w 12641071"/>
              <a:gd name="connsiteY113" fmla="*/ 4903531 h 5795240"/>
              <a:gd name="connsiteX114" fmla="*/ 7320958 w 12641071"/>
              <a:gd name="connsiteY114" fmla="*/ 4870887 h 5795240"/>
              <a:gd name="connsiteX115" fmla="*/ 7322174 w 12641071"/>
              <a:gd name="connsiteY115" fmla="*/ 4872361 h 5795240"/>
              <a:gd name="connsiteX116" fmla="*/ 7362630 w 12641071"/>
              <a:gd name="connsiteY116" fmla="*/ 4938954 h 5795240"/>
              <a:gd name="connsiteX117" fmla="*/ 7380779 w 12641071"/>
              <a:gd name="connsiteY117" fmla="*/ 4976628 h 5795240"/>
              <a:gd name="connsiteX118" fmla="*/ 7391210 w 12641071"/>
              <a:gd name="connsiteY118" fmla="*/ 4977944 h 5795240"/>
              <a:gd name="connsiteX119" fmla="*/ 7380780 w 12641071"/>
              <a:gd name="connsiteY119" fmla="*/ 4976628 h 5795240"/>
              <a:gd name="connsiteX120" fmla="*/ 7362631 w 12641071"/>
              <a:gd name="connsiteY120" fmla="*/ 4938954 h 5795240"/>
              <a:gd name="connsiteX121" fmla="*/ 7322175 w 12641071"/>
              <a:gd name="connsiteY121" fmla="*/ 4872361 h 5795240"/>
              <a:gd name="connsiteX122" fmla="*/ 7320959 w 12641071"/>
              <a:gd name="connsiteY122" fmla="*/ 4870887 h 5795240"/>
              <a:gd name="connsiteX123" fmla="*/ 7283811 w 12641071"/>
              <a:gd name="connsiteY123" fmla="*/ 4769391 h 5795240"/>
              <a:gd name="connsiteX124" fmla="*/ 7272112 w 12641071"/>
              <a:gd name="connsiteY124" fmla="*/ 4718630 h 5795240"/>
              <a:gd name="connsiteX125" fmla="*/ 7272111 w 12641071"/>
              <a:gd name="connsiteY125" fmla="*/ 4718630 h 5795240"/>
              <a:gd name="connsiteX126" fmla="*/ 7283810 w 12641071"/>
              <a:gd name="connsiteY126" fmla="*/ 4769391 h 5795240"/>
              <a:gd name="connsiteX127" fmla="*/ 7320958 w 12641071"/>
              <a:gd name="connsiteY127" fmla="*/ 4870887 h 5795240"/>
              <a:gd name="connsiteX128" fmla="*/ 7223551 w 12641071"/>
              <a:gd name="connsiteY128" fmla="*/ 4752829 h 5795240"/>
              <a:gd name="connsiteX129" fmla="*/ 6652445 w 12641071"/>
              <a:gd name="connsiteY129" fmla="*/ 4516269 h 5795240"/>
              <a:gd name="connsiteX130" fmla="*/ 6200873 w 12641071"/>
              <a:gd name="connsiteY130" fmla="*/ 4654206 h 5795240"/>
              <a:gd name="connsiteX131" fmla="*/ 6088813 w 12641071"/>
              <a:gd name="connsiteY131" fmla="*/ 4746663 h 5795240"/>
              <a:gd name="connsiteX132" fmla="*/ 6043019 w 12641071"/>
              <a:gd name="connsiteY132" fmla="*/ 4807902 h 5795240"/>
              <a:gd name="connsiteX133" fmla="*/ 6043021 w 12641071"/>
              <a:gd name="connsiteY133" fmla="*/ 4807902 h 5795240"/>
              <a:gd name="connsiteX134" fmla="*/ 6023271 w 12641071"/>
              <a:gd name="connsiteY134" fmla="*/ 4834312 h 5795240"/>
              <a:gd name="connsiteX135" fmla="*/ 5970678 w 12641071"/>
              <a:gd name="connsiteY135" fmla="*/ 4892181 h 5795240"/>
              <a:gd name="connsiteX136" fmla="*/ 5982717 w 12641071"/>
              <a:gd name="connsiteY136" fmla="*/ 4872361 h 5795240"/>
              <a:gd name="connsiteX137" fmla="*/ 5970675 w 12641071"/>
              <a:gd name="connsiteY137" fmla="*/ 4892181 h 5795240"/>
              <a:gd name="connsiteX138" fmla="*/ 5935320 w 12641071"/>
              <a:gd name="connsiteY138" fmla="*/ 4931081 h 5795240"/>
              <a:gd name="connsiteX139" fmla="*/ 4971763 w 12641071"/>
              <a:gd name="connsiteY139" fmla="*/ 5330200 h 5795240"/>
              <a:gd name="connsiteX140" fmla="*/ 3716172 w 12641071"/>
              <a:gd name="connsiteY140" fmla="*/ 4497938 h 5795240"/>
              <a:gd name="connsiteX141" fmla="*/ 3710773 w 12641071"/>
              <a:gd name="connsiteY141" fmla="*/ 4483182 h 5795240"/>
              <a:gd name="connsiteX142" fmla="*/ 3710773 w 12641071"/>
              <a:gd name="connsiteY142" fmla="*/ 4483181 h 5795240"/>
              <a:gd name="connsiteX143" fmla="*/ 3674984 w 12641071"/>
              <a:gd name="connsiteY143" fmla="*/ 4385402 h 5795240"/>
              <a:gd name="connsiteX144" fmla="*/ 3670349 w 12641071"/>
              <a:gd name="connsiteY144" fmla="*/ 4372742 h 5795240"/>
              <a:gd name="connsiteX145" fmla="*/ 3659438 w 12641071"/>
              <a:gd name="connsiteY145" fmla="*/ 4330309 h 5795240"/>
              <a:gd name="connsiteX146" fmla="*/ 3672084 w 12641071"/>
              <a:gd name="connsiteY146" fmla="*/ 4353606 h 5795240"/>
              <a:gd name="connsiteX147" fmla="*/ 3659440 w 12641071"/>
              <a:gd name="connsiteY147" fmla="*/ 4330309 h 5795240"/>
              <a:gd name="connsiteX148" fmla="*/ 3613217 w 12641071"/>
              <a:gd name="connsiteY148" fmla="*/ 4245153 h 5795240"/>
              <a:gd name="connsiteX149" fmla="*/ 3083792 w 12641071"/>
              <a:gd name="connsiteY149" fmla="*/ 3963660 h 5795240"/>
              <a:gd name="connsiteX150" fmla="*/ 2835272 w 12641071"/>
              <a:gd name="connsiteY150" fmla="*/ 4013833 h 5795240"/>
              <a:gd name="connsiteX151" fmla="*/ 2820214 w 12641071"/>
              <a:gd name="connsiteY151" fmla="*/ 4022007 h 5795240"/>
              <a:gd name="connsiteX152" fmla="*/ 2820212 w 12641071"/>
              <a:gd name="connsiteY152" fmla="*/ 4022008 h 5795240"/>
              <a:gd name="connsiteX153" fmla="*/ 2820206 w 12641071"/>
              <a:gd name="connsiteY153" fmla="*/ 4022011 h 5795240"/>
              <a:gd name="connsiteX154" fmla="*/ 2813481 w 12641071"/>
              <a:gd name="connsiteY154" fmla="*/ 4027041 h 5795240"/>
              <a:gd name="connsiteX155" fmla="*/ 2762875 w 12641071"/>
              <a:gd name="connsiteY155" fmla="*/ 4057784 h 5795240"/>
              <a:gd name="connsiteX156" fmla="*/ 2762878 w 12641071"/>
              <a:gd name="connsiteY156" fmla="*/ 4057784 h 5795240"/>
              <a:gd name="connsiteX157" fmla="*/ 2694694 w 12641071"/>
              <a:gd name="connsiteY157" fmla="*/ 4099208 h 5795240"/>
              <a:gd name="connsiteX158" fmla="*/ 2726822 w 12641071"/>
              <a:gd name="connsiteY158" fmla="*/ 4072700 h 5795240"/>
              <a:gd name="connsiteX159" fmla="*/ 2757719 w 12641071"/>
              <a:gd name="connsiteY159" fmla="*/ 4055929 h 5795240"/>
              <a:gd name="connsiteX160" fmla="*/ 2757718 w 12641071"/>
              <a:gd name="connsiteY160" fmla="*/ 4055928 h 5795240"/>
              <a:gd name="connsiteX161" fmla="*/ 2726820 w 12641071"/>
              <a:gd name="connsiteY161" fmla="*/ 4072700 h 5795240"/>
              <a:gd name="connsiteX162" fmla="*/ 2694692 w 12641071"/>
              <a:gd name="connsiteY162" fmla="*/ 4099208 h 5795240"/>
              <a:gd name="connsiteX163" fmla="*/ 2664698 w 12641071"/>
              <a:gd name="connsiteY163" fmla="*/ 4117431 h 5795240"/>
              <a:gd name="connsiteX164" fmla="*/ 1804544 w 12641071"/>
              <a:gd name="connsiteY164" fmla="*/ 4335229 h 5795240"/>
              <a:gd name="connsiteX165" fmla="*/ 0 w 12641071"/>
              <a:gd name="connsiteY165" fmla="*/ 2530685 h 5795240"/>
              <a:gd name="connsiteX166" fmla="*/ 1804544 w 12641071"/>
              <a:gd name="connsiteY166" fmla="*/ 726143 h 5795240"/>
              <a:gd name="connsiteX167" fmla="*/ 3080549 w 12641071"/>
              <a:gd name="connsiteY167" fmla="*/ 1254682 h 5795240"/>
              <a:gd name="connsiteX168" fmla="*/ 3268676 w 12641071"/>
              <a:gd name="connsiteY168" fmla="*/ 1461167 h 5795240"/>
              <a:gd name="connsiteX169" fmla="*/ 3565826 w 12641071"/>
              <a:gd name="connsiteY169" fmla="*/ 1551935 h 5795240"/>
              <a:gd name="connsiteX170" fmla="*/ 4086504 w 12641071"/>
              <a:gd name="connsiteY170" fmla="*/ 1127574 h 5795240"/>
              <a:gd name="connsiteX171" fmla="*/ 4103078 w 12641071"/>
              <a:gd name="connsiteY171" fmla="*/ 1004204 h 5795240"/>
              <a:gd name="connsiteX172" fmla="*/ 5215874 w 12641071"/>
              <a:gd name="connsiteY17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3408 w 12641071"/>
              <a:gd name="connsiteY13" fmla="*/ 493169 h 5795240"/>
              <a:gd name="connsiteX14" fmla="*/ 6141460 w 12641071"/>
              <a:gd name="connsiteY14" fmla="*/ 475027 h 5795240"/>
              <a:gd name="connsiteX15" fmla="*/ 6788665 w 12641071"/>
              <a:gd name="connsiteY15" fmla="*/ 707369 h 5795240"/>
              <a:gd name="connsiteX16" fmla="*/ 7184710 w 12641071"/>
              <a:gd name="connsiteY16" fmla="*/ 627411 h 5795240"/>
              <a:gd name="connsiteX17" fmla="*/ 7264545 w 12641071"/>
              <a:gd name="connsiteY17" fmla="*/ 588952 h 5795240"/>
              <a:gd name="connsiteX18" fmla="*/ 7213686 w 12641071"/>
              <a:gd name="connsiteY18" fmla="*/ 626983 h 5795240"/>
              <a:gd name="connsiteX19" fmla="*/ 7128319 w 12641071"/>
              <a:gd name="connsiteY19" fmla="*/ 705504 h 5795240"/>
              <a:gd name="connsiteX20" fmla="*/ 7083110 w 12641071"/>
              <a:gd name="connsiteY20" fmla="*/ 757072 h 5795240"/>
              <a:gd name="connsiteX21" fmla="*/ 7083111 w 12641071"/>
              <a:gd name="connsiteY21" fmla="*/ 757072 h 5795240"/>
              <a:gd name="connsiteX22" fmla="*/ 7128319 w 12641071"/>
              <a:gd name="connsiteY22" fmla="*/ 705506 h 5795240"/>
              <a:gd name="connsiteX23" fmla="*/ 7213686 w 12641071"/>
              <a:gd name="connsiteY23" fmla="*/ 626984 h 5795240"/>
              <a:gd name="connsiteX24" fmla="*/ 7264545 w 12641071"/>
              <a:gd name="connsiteY24" fmla="*/ 588953 h 5795240"/>
              <a:gd name="connsiteX25" fmla="*/ 7273651 w 12641071"/>
              <a:gd name="connsiteY25" fmla="*/ 584566 h 5795240"/>
              <a:gd name="connsiteX26" fmla="*/ 7314851 w 12641071"/>
              <a:gd name="connsiteY26" fmla="*/ 559537 h 5795240"/>
              <a:gd name="connsiteX27" fmla="*/ 7354131 w 12641071"/>
              <a:gd name="connsiteY27" fmla="*/ 565467 h 5795240"/>
              <a:gd name="connsiteX28" fmla="*/ 7429608 w 12641071"/>
              <a:gd name="connsiteY28" fmla="*/ 586051 h 5795240"/>
              <a:gd name="connsiteX29" fmla="*/ 7429611 w 12641071"/>
              <a:gd name="connsiteY29" fmla="*/ 586050 h 5795240"/>
              <a:gd name="connsiteX30" fmla="*/ 7354132 w 12641071"/>
              <a:gd name="connsiteY30" fmla="*/ 565465 h 5795240"/>
              <a:gd name="connsiteX31" fmla="*/ 7314853 w 12641071"/>
              <a:gd name="connsiteY31" fmla="*/ 559536 h 5795240"/>
              <a:gd name="connsiteX32" fmla="*/ 7314851 w 12641071"/>
              <a:gd name="connsiteY32" fmla="*/ 559537 h 5795240"/>
              <a:gd name="connsiteX33" fmla="*/ 7314849 w 12641071"/>
              <a:gd name="connsiteY33" fmla="*/ 559537 h 5795240"/>
              <a:gd name="connsiteX34" fmla="*/ 7273651 w 12641071"/>
              <a:gd name="connsiteY34" fmla="*/ 584565 h 5795240"/>
              <a:gd name="connsiteX35" fmla="*/ 7264545 w 12641071"/>
              <a:gd name="connsiteY35" fmla="*/ 588952 h 5795240"/>
              <a:gd name="connsiteX36" fmla="*/ 7296407 w 12641071"/>
              <a:gd name="connsiteY36" fmla="*/ 565126 h 5795240"/>
              <a:gd name="connsiteX37" fmla="*/ 7307447 w 12641071"/>
              <a:gd name="connsiteY37" fmla="*/ 558419 h 5795240"/>
              <a:gd name="connsiteX38" fmla="*/ 7307450 w 12641071"/>
              <a:gd name="connsiteY38" fmla="*/ 558419 h 5795240"/>
              <a:gd name="connsiteX39" fmla="*/ 7385004 w 12641071"/>
              <a:gd name="connsiteY39" fmla="*/ 511303 h 5795240"/>
              <a:gd name="connsiteX40" fmla="*/ 7391626 w 12641071"/>
              <a:gd name="connsiteY40" fmla="*/ 508114 h 5795240"/>
              <a:gd name="connsiteX41" fmla="*/ 7391631 w 12641071"/>
              <a:gd name="connsiteY41" fmla="*/ 508110 h 5795240"/>
              <a:gd name="connsiteX42" fmla="*/ 7478934 w 12641071"/>
              <a:gd name="connsiteY42" fmla="*/ 466053 h 5795240"/>
              <a:gd name="connsiteX43" fmla="*/ 7897193 w 12641071"/>
              <a:gd name="connsiteY43" fmla="*/ 381611 h 5795240"/>
              <a:gd name="connsiteX44" fmla="*/ 8788216 w 12641071"/>
              <a:gd name="connsiteY44" fmla="*/ 855364 h 5795240"/>
              <a:gd name="connsiteX45" fmla="*/ 8832362 w 12641071"/>
              <a:gd name="connsiteY45" fmla="*/ 928030 h 5795240"/>
              <a:gd name="connsiteX46" fmla="*/ 8832362 w 12641071"/>
              <a:gd name="connsiteY46" fmla="*/ 928033 h 5795240"/>
              <a:gd name="connsiteX47" fmla="*/ 8842040 w 12641071"/>
              <a:gd name="connsiteY47" fmla="*/ 943961 h 5795240"/>
              <a:gd name="connsiteX48" fmla="*/ 8856144 w 12641071"/>
              <a:gd name="connsiteY48" fmla="*/ 973241 h 5795240"/>
              <a:gd name="connsiteX49" fmla="*/ 8856145 w 12641071"/>
              <a:gd name="connsiteY49" fmla="*/ 973241 h 5795240"/>
              <a:gd name="connsiteX50" fmla="*/ 8878117 w 12641071"/>
              <a:gd name="connsiteY50" fmla="*/ 1018851 h 5795240"/>
              <a:gd name="connsiteX51" fmla="*/ 8877719 w 12641071"/>
              <a:gd name="connsiteY51" fmla="*/ 1018369 h 5795240"/>
              <a:gd name="connsiteX52" fmla="*/ 8853250 w 12641071"/>
              <a:gd name="connsiteY52" fmla="*/ 973288 h 5795240"/>
              <a:gd name="connsiteX53" fmla="*/ 8853249 w 12641071"/>
              <a:gd name="connsiteY53" fmla="*/ 973288 h 5795240"/>
              <a:gd name="connsiteX54" fmla="*/ 8853248 w 12641071"/>
              <a:gd name="connsiteY54" fmla="*/ 973287 h 5795240"/>
              <a:gd name="connsiteX55" fmla="*/ 8849677 w 12641071"/>
              <a:gd name="connsiteY55" fmla="*/ 973341 h 5795240"/>
              <a:gd name="connsiteX56" fmla="*/ 8641543 w 12641071"/>
              <a:gd name="connsiteY56" fmla="*/ 916577 h 5795240"/>
              <a:gd name="connsiteX57" fmla="*/ 8641545 w 12641071"/>
              <a:gd name="connsiteY57" fmla="*/ 916580 h 5795240"/>
              <a:gd name="connsiteX58" fmla="*/ 8849676 w 12641071"/>
              <a:gd name="connsiteY58" fmla="*/ 973343 h 5795240"/>
              <a:gd name="connsiteX59" fmla="*/ 8853248 w 12641071"/>
              <a:gd name="connsiteY59" fmla="*/ 973288 h 5795240"/>
              <a:gd name="connsiteX60" fmla="*/ 8877719 w 12641071"/>
              <a:gd name="connsiteY60" fmla="*/ 1018371 h 5795240"/>
              <a:gd name="connsiteX61" fmla="*/ 8878116 w 12641071"/>
              <a:gd name="connsiteY61" fmla="*/ 1018851 h 5795240"/>
              <a:gd name="connsiteX62" fmla="*/ 8887288 w 12641071"/>
              <a:gd name="connsiteY62" fmla="*/ 1037892 h 5795240"/>
              <a:gd name="connsiteX63" fmla="*/ 8949899 w 12641071"/>
              <a:gd name="connsiteY63" fmla="*/ 1239592 h 5795240"/>
              <a:gd name="connsiteX64" fmla="*/ 8968437 w 12641071"/>
              <a:gd name="connsiteY64" fmla="*/ 1423482 h 5795240"/>
              <a:gd name="connsiteX65" fmla="*/ 8949899 w 12641071"/>
              <a:gd name="connsiteY65" fmla="*/ 1239591 h 5795240"/>
              <a:gd name="connsiteX66" fmla="*/ 8887288 w 12641071"/>
              <a:gd name="connsiteY66" fmla="*/ 1037890 h 5795240"/>
              <a:gd name="connsiteX67" fmla="*/ 8878116 w 12641071"/>
              <a:gd name="connsiteY67" fmla="*/ 1018851 h 5795240"/>
              <a:gd name="connsiteX68" fmla="*/ 8931285 w 12641071"/>
              <a:gd name="connsiteY68" fmla="*/ 1083292 h 5795240"/>
              <a:gd name="connsiteX69" fmla="*/ 9241478 w 12641071"/>
              <a:gd name="connsiteY69" fmla="*/ 1211778 h 5795240"/>
              <a:gd name="connsiteX70" fmla="*/ 9605238 w 12641071"/>
              <a:gd name="connsiteY70" fmla="*/ 1018369 h 5795240"/>
              <a:gd name="connsiteX71" fmla="*/ 9636247 w 12641071"/>
              <a:gd name="connsiteY71" fmla="*/ 961241 h 5795240"/>
              <a:gd name="connsiteX72" fmla="*/ 9641995 w 12641071"/>
              <a:gd name="connsiteY72" fmla="*/ 961152 h 5795240"/>
              <a:gd name="connsiteX73" fmla="*/ 9584939 w 12641071"/>
              <a:gd name="connsiteY73" fmla="*/ 1079594 h 5795240"/>
              <a:gd name="connsiteX74" fmla="*/ 9546257 w 12641071"/>
              <a:gd name="connsiteY74" fmla="*/ 1204206 h 5795240"/>
              <a:gd name="connsiteX75" fmla="*/ 9584939 w 12641071"/>
              <a:gd name="connsiteY75" fmla="*/ 1079596 h 5795240"/>
              <a:gd name="connsiteX76" fmla="*/ 9641995 w 12641071"/>
              <a:gd name="connsiteY76" fmla="*/ 961153 h 5795240"/>
              <a:gd name="connsiteX77" fmla="*/ 9653069 w 12641071"/>
              <a:gd name="connsiteY77" fmla="*/ 960983 h 5795240"/>
              <a:gd name="connsiteX78" fmla="*/ 9801564 w 12641071"/>
              <a:gd name="connsiteY78" fmla="*/ 1196828 h 5795240"/>
              <a:gd name="connsiteX79" fmla="*/ 9801566 w 12641071"/>
              <a:gd name="connsiteY79" fmla="*/ 1196828 h 5795240"/>
              <a:gd name="connsiteX80" fmla="*/ 9653070 w 12641071"/>
              <a:gd name="connsiteY80" fmla="*/ 960982 h 5795240"/>
              <a:gd name="connsiteX81" fmla="*/ 9641996 w 12641071"/>
              <a:gd name="connsiteY81" fmla="*/ 961152 h 5795240"/>
              <a:gd name="connsiteX82" fmla="*/ 9651917 w 12641071"/>
              <a:gd name="connsiteY82" fmla="*/ 940556 h 5795240"/>
              <a:gd name="connsiteX83" fmla="*/ 11050508 w 12641071"/>
              <a:gd name="connsiteY83" fmla="*/ 108150 h 5795240"/>
              <a:gd name="connsiteX84" fmla="*/ 12641071 w 12641071"/>
              <a:gd name="connsiteY84" fmla="*/ 1698711 h 5795240"/>
              <a:gd name="connsiteX85" fmla="*/ 11371062 w 12641071"/>
              <a:gd name="connsiteY85" fmla="*/ 3256960 h 5795240"/>
              <a:gd name="connsiteX86" fmla="*/ 11215953 w 12641071"/>
              <a:gd name="connsiteY86" fmla="*/ 3280632 h 5795240"/>
              <a:gd name="connsiteX87" fmla="*/ 11142318 w 12641071"/>
              <a:gd name="connsiteY87" fmla="*/ 3276914 h 5795240"/>
              <a:gd name="connsiteX88" fmla="*/ 11215952 w 12641071"/>
              <a:gd name="connsiteY88" fmla="*/ 3280632 h 5795240"/>
              <a:gd name="connsiteX89" fmla="*/ 11213133 w 12641071"/>
              <a:gd name="connsiteY89" fmla="*/ 3281062 h 5795240"/>
              <a:gd name="connsiteX90" fmla="*/ 11116921 w 12641071"/>
              <a:gd name="connsiteY90" fmla="*/ 3285921 h 5795240"/>
              <a:gd name="connsiteX91" fmla="*/ 11050507 w 12641071"/>
              <a:gd name="connsiteY91" fmla="*/ 3289274 h 5795240"/>
              <a:gd name="connsiteX92" fmla="*/ 11006292 w 12641071"/>
              <a:gd name="connsiteY92" fmla="*/ 3287041 h 5795240"/>
              <a:gd name="connsiteX93" fmla="*/ 10937101 w 12641071"/>
              <a:gd name="connsiteY93" fmla="*/ 3297601 h 5795240"/>
              <a:gd name="connsiteX94" fmla="*/ 10144740 w 12641071"/>
              <a:gd name="connsiteY94" fmla="*/ 4089962 h 5795240"/>
              <a:gd name="connsiteX95" fmla="*/ 10130374 w 12641071"/>
              <a:gd name="connsiteY95" fmla="*/ 4184101 h 5795240"/>
              <a:gd name="connsiteX96" fmla="*/ 10130375 w 12641071"/>
              <a:gd name="connsiteY96" fmla="*/ 4184103 h 5795240"/>
              <a:gd name="connsiteX97" fmla="*/ 10130656 w 12641071"/>
              <a:gd name="connsiteY97" fmla="*/ 4185950 h 5795240"/>
              <a:gd name="connsiteX98" fmla="*/ 10138194 w 12641071"/>
              <a:gd name="connsiteY98" fmla="*/ 4335228 h 5795240"/>
              <a:gd name="connsiteX99" fmla="*/ 10137710 w 12641071"/>
              <a:gd name="connsiteY99" fmla="*/ 4344822 h 5795240"/>
              <a:gd name="connsiteX100" fmla="*/ 10133555 w 12641071"/>
              <a:gd name="connsiteY100" fmla="*/ 4427096 h 5795240"/>
              <a:gd name="connsiteX101" fmla="*/ 10129312 w 12641071"/>
              <a:gd name="connsiteY101" fmla="*/ 4399289 h 5795240"/>
              <a:gd name="connsiteX102" fmla="*/ 10126797 w 12641071"/>
              <a:gd name="connsiteY102" fmla="*/ 4349498 h 5795240"/>
              <a:gd name="connsiteX103" fmla="*/ 10126796 w 12641071"/>
              <a:gd name="connsiteY103" fmla="*/ 4349498 h 5795240"/>
              <a:gd name="connsiteX104" fmla="*/ 10129311 w 12641071"/>
              <a:gd name="connsiteY104" fmla="*/ 4399289 h 5795240"/>
              <a:gd name="connsiteX105" fmla="*/ 10133554 w 12641071"/>
              <a:gd name="connsiteY105" fmla="*/ 4427096 h 5795240"/>
              <a:gd name="connsiteX106" fmla="*/ 10130656 w 12641071"/>
              <a:gd name="connsiteY106" fmla="*/ 4484506 h 5795240"/>
              <a:gd name="connsiteX107" fmla="*/ 8678182 w 12641071"/>
              <a:gd name="connsiteY107" fmla="*/ 5795240 h 5795240"/>
              <a:gd name="connsiteX108" fmla="*/ 7467518 w 12641071"/>
              <a:gd name="connsiteY108" fmla="*/ 5151535 h 5795240"/>
              <a:gd name="connsiteX109" fmla="*/ 7419945 w 12641071"/>
              <a:gd name="connsiteY109" fmla="*/ 5073228 h 5795240"/>
              <a:gd name="connsiteX110" fmla="*/ 7394386 w 12641071"/>
              <a:gd name="connsiteY110" fmla="*/ 5031156 h 5795240"/>
              <a:gd name="connsiteX111" fmla="*/ 7367299 w 12641071"/>
              <a:gd name="connsiteY111" fmla="*/ 4974928 h 5795240"/>
              <a:gd name="connsiteX112" fmla="*/ 7332905 w 12641071"/>
              <a:gd name="connsiteY112" fmla="*/ 4903531 h 5795240"/>
              <a:gd name="connsiteX113" fmla="*/ 7320958 w 12641071"/>
              <a:gd name="connsiteY113" fmla="*/ 4870887 h 5795240"/>
              <a:gd name="connsiteX114" fmla="*/ 7322174 w 12641071"/>
              <a:gd name="connsiteY114" fmla="*/ 4872361 h 5795240"/>
              <a:gd name="connsiteX115" fmla="*/ 7362630 w 12641071"/>
              <a:gd name="connsiteY115" fmla="*/ 4938954 h 5795240"/>
              <a:gd name="connsiteX116" fmla="*/ 7380779 w 12641071"/>
              <a:gd name="connsiteY116" fmla="*/ 4976628 h 5795240"/>
              <a:gd name="connsiteX117" fmla="*/ 7391210 w 12641071"/>
              <a:gd name="connsiteY117" fmla="*/ 4977944 h 5795240"/>
              <a:gd name="connsiteX118" fmla="*/ 7380780 w 12641071"/>
              <a:gd name="connsiteY118" fmla="*/ 4976628 h 5795240"/>
              <a:gd name="connsiteX119" fmla="*/ 7362631 w 12641071"/>
              <a:gd name="connsiteY119" fmla="*/ 4938954 h 5795240"/>
              <a:gd name="connsiteX120" fmla="*/ 7322175 w 12641071"/>
              <a:gd name="connsiteY120" fmla="*/ 4872361 h 5795240"/>
              <a:gd name="connsiteX121" fmla="*/ 7320959 w 12641071"/>
              <a:gd name="connsiteY121" fmla="*/ 4870887 h 5795240"/>
              <a:gd name="connsiteX122" fmla="*/ 7283811 w 12641071"/>
              <a:gd name="connsiteY122" fmla="*/ 4769391 h 5795240"/>
              <a:gd name="connsiteX123" fmla="*/ 7272112 w 12641071"/>
              <a:gd name="connsiteY123" fmla="*/ 4718630 h 5795240"/>
              <a:gd name="connsiteX124" fmla="*/ 7272111 w 12641071"/>
              <a:gd name="connsiteY124" fmla="*/ 4718630 h 5795240"/>
              <a:gd name="connsiteX125" fmla="*/ 7283810 w 12641071"/>
              <a:gd name="connsiteY125" fmla="*/ 4769391 h 5795240"/>
              <a:gd name="connsiteX126" fmla="*/ 7320958 w 12641071"/>
              <a:gd name="connsiteY126" fmla="*/ 4870887 h 5795240"/>
              <a:gd name="connsiteX127" fmla="*/ 7223551 w 12641071"/>
              <a:gd name="connsiteY127" fmla="*/ 4752829 h 5795240"/>
              <a:gd name="connsiteX128" fmla="*/ 6652445 w 12641071"/>
              <a:gd name="connsiteY128" fmla="*/ 4516269 h 5795240"/>
              <a:gd name="connsiteX129" fmla="*/ 6200873 w 12641071"/>
              <a:gd name="connsiteY129" fmla="*/ 4654206 h 5795240"/>
              <a:gd name="connsiteX130" fmla="*/ 6088813 w 12641071"/>
              <a:gd name="connsiteY130" fmla="*/ 4746663 h 5795240"/>
              <a:gd name="connsiteX131" fmla="*/ 6043019 w 12641071"/>
              <a:gd name="connsiteY131" fmla="*/ 4807902 h 5795240"/>
              <a:gd name="connsiteX132" fmla="*/ 6043021 w 12641071"/>
              <a:gd name="connsiteY132" fmla="*/ 4807902 h 5795240"/>
              <a:gd name="connsiteX133" fmla="*/ 6023271 w 12641071"/>
              <a:gd name="connsiteY133" fmla="*/ 4834312 h 5795240"/>
              <a:gd name="connsiteX134" fmla="*/ 5970678 w 12641071"/>
              <a:gd name="connsiteY134" fmla="*/ 4892181 h 5795240"/>
              <a:gd name="connsiteX135" fmla="*/ 5982717 w 12641071"/>
              <a:gd name="connsiteY135" fmla="*/ 4872361 h 5795240"/>
              <a:gd name="connsiteX136" fmla="*/ 5970675 w 12641071"/>
              <a:gd name="connsiteY136" fmla="*/ 4892181 h 5795240"/>
              <a:gd name="connsiteX137" fmla="*/ 5935320 w 12641071"/>
              <a:gd name="connsiteY137" fmla="*/ 4931081 h 5795240"/>
              <a:gd name="connsiteX138" fmla="*/ 4971763 w 12641071"/>
              <a:gd name="connsiteY138" fmla="*/ 5330200 h 5795240"/>
              <a:gd name="connsiteX139" fmla="*/ 3716172 w 12641071"/>
              <a:gd name="connsiteY139" fmla="*/ 4497938 h 5795240"/>
              <a:gd name="connsiteX140" fmla="*/ 3710773 w 12641071"/>
              <a:gd name="connsiteY140" fmla="*/ 4483182 h 5795240"/>
              <a:gd name="connsiteX141" fmla="*/ 3710773 w 12641071"/>
              <a:gd name="connsiteY141" fmla="*/ 4483181 h 5795240"/>
              <a:gd name="connsiteX142" fmla="*/ 3674984 w 12641071"/>
              <a:gd name="connsiteY142" fmla="*/ 4385402 h 5795240"/>
              <a:gd name="connsiteX143" fmla="*/ 3670349 w 12641071"/>
              <a:gd name="connsiteY143" fmla="*/ 4372742 h 5795240"/>
              <a:gd name="connsiteX144" fmla="*/ 3659438 w 12641071"/>
              <a:gd name="connsiteY144" fmla="*/ 4330309 h 5795240"/>
              <a:gd name="connsiteX145" fmla="*/ 3672084 w 12641071"/>
              <a:gd name="connsiteY145" fmla="*/ 4353606 h 5795240"/>
              <a:gd name="connsiteX146" fmla="*/ 3659440 w 12641071"/>
              <a:gd name="connsiteY146" fmla="*/ 4330309 h 5795240"/>
              <a:gd name="connsiteX147" fmla="*/ 3613217 w 12641071"/>
              <a:gd name="connsiteY147" fmla="*/ 4245153 h 5795240"/>
              <a:gd name="connsiteX148" fmla="*/ 3083792 w 12641071"/>
              <a:gd name="connsiteY148" fmla="*/ 3963660 h 5795240"/>
              <a:gd name="connsiteX149" fmla="*/ 2835272 w 12641071"/>
              <a:gd name="connsiteY149" fmla="*/ 4013833 h 5795240"/>
              <a:gd name="connsiteX150" fmla="*/ 2820214 w 12641071"/>
              <a:gd name="connsiteY150" fmla="*/ 4022007 h 5795240"/>
              <a:gd name="connsiteX151" fmla="*/ 2820212 w 12641071"/>
              <a:gd name="connsiteY151" fmla="*/ 4022008 h 5795240"/>
              <a:gd name="connsiteX152" fmla="*/ 2820206 w 12641071"/>
              <a:gd name="connsiteY152" fmla="*/ 4022011 h 5795240"/>
              <a:gd name="connsiteX153" fmla="*/ 2813481 w 12641071"/>
              <a:gd name="connsiteY153" fmla="*/ 4027041 h 5795240"/>
              <a:gd name="connsiteX154" fmla="*/ 2762875 w 12641071"/>
              <a:gd name="connsiteY154" fmla="*/ 4057784 h 5795240"/>
              <a:gd name="connsiteX155" fmla="*/ 2762878 w 12641071"/>
              <a:gd name="connsiteY155" fmla="*/ 4057784 h 5795240"/>
              <a:gd name="connsiteX156" fmla="*/ 2694694 w 12641071"/>
              <a:gd name="connsiteY156" fmla="*/ 4099208 h 5795240"/>
              <a:gd name="connsiteX157" fmla="*/ 2726822 w 12641071"/>
              <a:gd name="connsiteY157" fmla="*/ 4072700 h 5795240"/>
              <a:gd name="connsiteX158" fmla="*/ 2757719 w 12641071"/>
              <a:gd name="connsiteY158" fmla="*/ 4055929 h 5795240"/>
              <a:gd name="connsiteX159" fmla="*/ 2757718 w 12641071"/>
              <a:gd name="connsiteY159" fmla="*/ 4055928 h 5795240"/>
              <a:gd name="connsiteX160" fmla="*/ 2726820 w 12641071"/>
              <a:gd name="connsiteY160" fmla="*/ 4072700 h 5795240"/>
              <a:gd name="connsiteX161" fmla="*/ 2694692 w 12641071"/>
              <a:gd name="connsiteY161" fmla="*/ 4099208 h 5795240"/>
              <a:gd name="connsiteX162" fmla="*/ 2664698 w 12641071"/>
              <a:gd name="connsiteY162" fmla="*/ 4117431 h 5795240"/>
              <a:gd name="connsiteX163" fmla="*/ 1804544 w 12641071"/>
              <a:gd name="connsiteY163" fmla="*/ 4335229 h 5795240"/>
              <a:gd name="connsiteX164" fmla="*/ 0 w 12641071"/>
              <a:gd name="connsiteY164" fmla="*/ 2530685 h 5795240"/>
              <a:gd name="connsiteX165" fmla="*/ 1804544 w 12641071"/>
              <a:gd name="connsiteY165" fmla="*/ 726143 h 5795240"/>
              <a:gd name="connsiteX166" fmla="*/ 3080549 w 12641071"/>
              <a:gd name="connsiteY166" fmla="*/ 1254682 h 5795240"/>
              <a:gd name="connsiteX167" fmla="*/ 3268676 w 12641071"/>
              <a:gd name="connsiteY167" fmla="*/ 1461167 h 5795240"/>
              <a:gd name="connsiteX168" fmla="*/ 3565826 w 12641071"/>
              <a:gd name="connsiteY168" fmla="*/ 1551935 h 5795240"/>
              <a:gd name="connsiteX169" fmla="*/ 4086504 w 12641071"/>
              <a:gd name="connsiteY169" fmla="*/ 1127574 h 5795240"/>
              <a:gd name="connsiteX170" fmla="*/ 4103078 w 12641071"/>
              <a:gd name="connsiteY170" fmla="*/ 1004204 h 5795240"/>
              <a:gd name="connsiteX171" fmla="*/ 5215874 w 12641071"/>
              <a:gd name="connsiteY17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083111 w 12641071"/>
              <a:gd name="connsiteY20" fmla="*/ 757072 h 5795240"/>
              <a:gd name="connsiteX21" fmla="*/ 7128319 w 12641071"/>
              <a:gd name="connsiteY21" fmla="*/ 705506 h 5795240"/>
              <a:gd name="connsiteX22" fmla="*/ 7213686 w 12641071"/>
              <a:gd name="connsiteY22" fmla="*/ 626984 h 5795240"/>
              <a:gd name="connsiteX23" fmla="*/ 7264545 w 12641071"/>
              <a:gd name="connsiteY23" fmla="*/ 588953 h 5795240"/>
              <a:gd name="connsiteX24" fmla="*/ 7273651 w 12641071"/>
              <a:gd name="connsiteY24" fmla="*/ 584566 h 5795240"/>
              <a:gd name="connsiteX25" fmla="*/ 7314851 w 12641071"/>
              <a:gd name="connsiteY25" fmla="*/ 559537 h 5795240"/>
              <a:gd name="connsiteX26" fmla="*/ 7354131 w 12641071"/>
              <a:gd name="connsiteY26" fmla="*/ 565467 h 5795240"/>
              <a:gd name="connsiteX27" fmla="*/ 7429608 w 12641071"/>
              <a:gd name="connsiteY27" fmla="*/ 586051 h 5795240"/>
              <a:gd name="connsiteX28" fmla="*/ 7429611 w 12641071"/>
              <a:gd name="connsiteY28" fmla="*/ 586050 h 5795240"/>
              <a:gd name="connsiteX29" fmla="*/ 7354132 w 12641071"/>
              <a:gd name="connsiteY29" fmla="*/ 565465 h 5795240"/>
              <a:gd name="connsiteX30" fmla="*/ 7314853 w 12641071"/>
              <a:gd name="connsiteY30" fmla="*/ 559536 h 5795240"/>
              <a:gd name="connsiteX31" fmla="*/ 7314851 w 12641071"/>
              <a:gd name="connsiteY31" fmla="*/ 559537 h 5795240"/>
              <a:gd name="connsiteX32" fmla="*/ 7314849 w 12641071"/>
              <a:gd name="connsiteY32" fmla="*/ 559537 h 5795240"/>
              <a:gd name="connsiteX33" fmla="*/ 7273651 w 12641071"/>
              <a:gd name="connsiteY33" fmla="*/ 584565 h 5795240"/>
              <a:gd name="connsiteX34" fmla="*/ 7264545 w 12641071"/>
              <a:gd name="connsiteY34" fmla="*/ 588952 h 5795240"/>
              <a:gd name="connsiteX35" fmla="*/ 7296407 w 12641071"/>
              <a:gd name="connsiteY35" fmla="*/ 565126 h 5795240"/>
              <a:gd name="connsiteX36" fmla="*/ 7307447 w 12641071"/>
              <a:gd name="connsiteY36" fmla="*/ 558419 h 5795240"/>
              <a:gd name="connsiteX37" fmla="*/ 7307450 w 12641071"/>
              <a:gd name="connsiteY37" fmla="*/ 558419 h 5795240"/>
              <a:gd name="connsiteX38" fmla="*/ 7385004 w 12641071"/>
              <a:gd name="connsiteY38" fmla="*/ 511303 h 5795240"/>
              <a:gd name="connsiteX39" fmla="*/ 7391626 w 12641071"/>
              <a:gd name="connsiteY39" fmla="*/ 508114 h 5795240"/>
              <a:gd name="connsiteX40" fmla="*/ 7391631 w 12641071"/>
              <a:gd name="connsiteY40" fmla="*/ 508110 h 5795240"/>
              <a:gd name="connsiteX41" fmla="*/ 7478934 w 12641071"/>
              <a:gd name="connsiteY41" fmla="*/ 466053 h 5795240"/>
              <a:gd name="connsiteX42" fmla="*/ 7897193 w 12641071"/>
              <a:gd name="connsiteY42" fmla="*/ 381611 h 5795240"/>
              <a:gd name="connsiteX43" fmla="*/ 8788216 w 12641071"/>
              <a:gd name="connsiteY43" fmla="*/ 855364 h 5795240"/>
              <a:gd name="connsiteX44" fmla="*/ 8832362 w 12641071"/>
              <a:gd name="connsiteY44" fmla="*/ 928030 h 5795240"/>
              <a:gd name="connsiteX45" fmla="*/ 8832362 w 12641071"/>
              <a:gd name="connsiteY45" fmla="*/ 928033 h 5795240"/>
              <a:gd name="connsiteX46" fmla="*/ 8842040 w 12641071"/>
              <a:gd name="connsiteY46" fmla="*/ 943961 h 5795240"/>
              <a:gd name="connsiteX47" fmla="*/ 8856144 w 12641071"/>
              <a:gd name="connsiteY47" fmla="*/ 973241 h 5795240"/>
              <a:gd name="connsiteX48" fmla="*/ 8856145 w 12641071"/>
              <a:gd name="connsiteY48" fmla="*/ 973241 h 5795240"/>
              <a:gd name="connsiteX49" fmla="*/ 8878117 w 12641071"/>
              <a:gd name="connsiteY49" fmla="*/ 1018851 h 5795240"/>
              <a:gd name="connsiteX50" fmla="*/ 8877719 w 12641071"/>
              <a:gd name="connsiteY50" fmla="*/ 1018369 h 5795240"/>
              <a:gd name="connsiteX51" fmla="*/ 8853250 w 12641071"/>
              <a:gd name="connsiteY51" fmla="*/ 973288 h 5795240"/>
              <a:gd name="connsiteX52" fmla="*/ 8853249 w 12641071"/>
              <a:gd name="connsiteY52" fmla="*/ 973288 h 5795240"/>
              <a:gd name="connsiteX53" fmla="*/ 8853248 w 12641071"/>
              <a:gd name="connsiteY53" fmla="*/ 973287 h 5795240"/>
              <a:gd name="connsiteX54" fmla="*/ 8849677 w 12641071"/>
              <a:gd name="connsiteY54" fmla="*/ 973341 h 5795240"/>
              <a:gd name="connsiteX55" fmla="*/ 8641543 w 12641071"/>
              <a:gd name="connsiteY55" fmla="*/ 916577 h 5795240"/>
              <a:gd name="connsiteX56" fmla="*/ 8641545 w 12641071"/>
              <a:gd name="connsiteY56" fmla="*/ 916580 h 5795240"/>
              <a:gd name="connsiteX57" fmla="*/ 8849676 w 12641071"/>
              <a:gd name="connsiteY57" fmla="*/ 973343 h 5795240"/>
              <a:gd name="connsiteX58" fmla="*/ 8853248 w 12641071"/>
              <a:gd name="connsiteY58" fmla="*/ 973288 h 5795240"/>
              <a:gd name="connsiteX59" fmla="*/ 8877719 w 12641071"/>
              <a:gd name="connsiteY59" fmla="*/ 1018371 h 5795240"/>
              <a:gd name="connsiteX60" fmla="*/ 8878116 w 12641071"/>
              <a:gd name="connsiteY60" fmla="*/ 1018851 h 5795240"/>
              <a:gd name="connsiteX61" fmla="*/ 8887288 w 12641071"/>
              <a:gd name="connsiteY61" fmla="*/ 1037892 h 5795240"/>
              <a:gd name="connsiteX62" fmla="*/ 8949899 w 12641071"/>
              <a:gd name="connsiteY62" fmla="*/ 1239592 h 5795240"/>
              <a:gd name="connsiteX63" fmla="*/ 8968437 w 12641071"/>
              <a:gd name="connsiteY63" fmla="*/ 1423482 h 5795240"/>
              <a:gd name="connsiteX64" fmla="*/ 8949899 w 12641071"/>
              <a:gd name="connsiteY64" fmla="*/ 1239591 h 5795240"/>
              <a:gd name="connsiteX65" fmla="*/ 8887288 w 12641071"/>
              <a:gd name="connsiteY65" fmla="*/ 1037890 h 5795240"/>
              <a:gd name="connsiteX66" fmla="*/ 8878116 w 12641071"/>
              <a:gd name="connsiteY66" fmla="*/ 1018851 h 5795240"/>
              <a:gd name="connsiteX67" fmla="*/ 8931285 w 12641071"/>
              <a:gd name="connsiteY67" fmla="*/ 1083292 h 5795240"/>
              <a:gd name="connsiteX68" fmla="*/ 9241478 w 12641071"/>
              <a:gd name="connsiteY68" fmla="*/ 1211778 h 5795240"/>
              <a:gd name="connsiteX69" fmla="*/ 9605238 w 12641071"/>
              <a:gd name="connsiteY69" fmla="*/ 1018369 h 5795240"/>
              <a:gd name="connsiteX70" fmla="*/ 9636247 w 12641071"/>
              <a:gd name="connsiteY70" fmla="*/ 961241 h 5795240"/>
              <a:gd name="connsiteX71" fmla="*/ 9641995 w 12641071"/>
              <a:gd name="connsiteY71" fmla="*/ 961152 h 5795240"/>
              <a:gd name="connsiteX72" fmla="*/ 9584939 w 12641071"/>
              <a:gd name="connsiteY72" fmla="*/ 1079594 h 5795240"/>
              <a:gd name="connsiteX73" fmla="*/ 9546257 w 12641071"/>
              <a:gd name="connsiteY73" fmla="*/ 1204206 h 5795240"/>
              <a:gd name="connsiteX74" fmla="*/ 9584939 w 12641071"/>
              <a:gd name="connsiteY74" fmla="*/ 1079596 h 5795240"/>
              <a:gd name="connsiteX75" fmla="*/ 9641995 w 12641071"/>
              <a:gd name="connsiteY75" fmla="*/ 961153 h 5795240"/>
              <a:gd name="connsiteX76" fmla="*/ 9653069 w 12641071"/>
              <a:gd name="connsiteY76" fmla="*/ 960983 h 5795240"/>
              <a:gd name="connsiteX77" fmla="*/ 9801564 w 12641071"/>
              <a:gd name="connsiteY77" fmla="*/ 1196828 h 5795240"/>
              <a:gd name="connsiteX78" fmla="*/ 9801566 w 12641071"/>
              <a:gd name="connsiteY78" fmla="*/ 1196828 h 5795240"/>
              <a:gd name="connsiteX79" fmla="*/ 9653070 w 12641071"/>
              <a:gd name="connsiteY79" fmla="*/ 960982 h 5795240"/>
              <a:gd name="connsiteX80" fmla="*/ 9641996 w 12641071"/>
              <a:gd name="connsiteY80" fmla="*/ 961152 h 5795240"/>
              <a:gd name="connsiteX81" fmla="*/ 9651917 w 12641071"/>
              <a:gd name="connsiteY81" fmla="*/ 940556 h 5795240"/>
              <a:gd name="connsiteX82" fmla="*/ 11050508 w 12641071"/>
              <a:gd name="connsiteY82" fmla="*/ 108150 h 5795240"/>
              <a:gd name="connsiteX83" fmla="*/ 12641071 w 12641071"/>
              <a:gd name="connsiteY83" fmla="*/ 1698711 h 5795240"/>
              <a:gd name="connsiteX84" fmla="*/ 11371062 w 12641071"/>
              <a:gd name="connsiteY84" fmla="*/ 3256960 h 5795240"/>
              <a:gd name="connsiteX85" fmla="*/ 11215953 w 12641071"/>
              <a:gd name="connsiteY85" fmla="*/ 3280632 h 5795240"/>
              <a:gd name="connsiteX86" fmla="*/ 11142318 w 12641071"/>
              <a:gd name="connsiteY86" fmla="*/ 3276914 h 5795240"/>
              <a:gd name="connsiteX87" fmla="*/ 11215952 w 12641071"/>
              <a:gd name="connsiteY87" fmla="*/ 3280632 h 5795240"/>
              <a:gd name="connsiteX88" fmla="*/ 11213133 w 12641071"/>
              <a:gd name="connsiteY88" fmla="*/ 3281062 h 5795240"/>
              <a:gd name="connsiteX89" fmla="*/ 11116921 w 12641071"/>
              <a:gd name="connsiteY89" fmla="*/ 3285921 h 5795240"/>
              <a:gd name="connsiteX90" fmla="*/ 11050507 w 12641071"/>
              <a:gd name="connsiteY90" fmla="*/ 3289274 h 5795240"/>
              <a:gd name="connsiteX91" fmla="*/ 11006292 w 12641071"/>
              <a:gd name="connsiteY91" fmla="*/ 3287041 h 5795240"/>
              <a:gd name="connsiteX92" fmla="*/ 10937101 w 12641071"/>
              <a:gd name="connsiteY92" fmla="*/ 3297601 h 5795240"/>
              <a:gd name="connsiteX93" fmla="*/ 10144740 w 12641071"/>
              <a:gd name="connsiteY93" fmla="*/ 4089962 h 5795240"/>
              <a:gd name="connsiteX94" fmla="*/ 10130374 w 12641071"/>
              <a:gd name="connsiteY94" fmla="*/ 4184101 h 5795240"/>
              <a:gd name="connsiteX95" fmla="*/ 10130375 w 12641071"/>
              <a:gd name="connsiteY95" fmla="*/ 4184103 h 5795240"/>
              <a:gd name="connsiteX96" fmla="*/ 10130656 w 12641071"/>
              <a:gd name="connsiteY96" fmla="*/ 4185950 h 5795240"/>
              <a:gd name="connsiteX97" fmla="*/ 10138194 w 12641071"/>
              <a:gd name="connsiteY97" fmla="*/ 4335228 h 5795240"/>
              <a:gd name="connsiteX98" fmla="*/ 10137710 w 12641071"/>
              <a:gd name="connsiteY98" fmla="*/ 4344822 h 5795240"/>
              <a:gd name="connsiteX99" fmla="*/ 10133555 w 12641071"/>
              <a:gd name="connsiteY99" fmla="*/ 4427096 h 5795240"/>
              <a:gd name="connsiteX100" fmla="*/ 10129312 w 12641071"/>
              <a:gd name="connsiteY100" fmla="*/ 4399289 h 5795240"/>
              <a:gd name="connsiteX101" fmla="*/ 10126797 w 12641071"/>
              <a:gd name="connsiteY101" fmla="*/ 4349498 h 5795240"/>
              <a:gd name="connsiteX102" fmla="*/ 10126796 w 12641071"/>
              <a:gd name="connsiteY102" fmla="*/ 4349498 h 5795240"/>
              <a:gd name="connsiteX103" fmla="*/ 10129311 w 12641071"/>
              <a:gd name="connsiteY103" fmla="*/ 4399289 h 5795240"/>
              <a:gd name="connsiteX104" fmla="*/ 10133554 w 12641071"/>
              <a:gd name="connsiteY104" fmla="*/ 4427096 h 5795240"/>
              <a:gd name="connsiteX105" fmla="*/ 10130656 w 12641071"/>
              <a:gd name="connsiteY105" fmla="*/ 4484506 h 5795240"/>
              <a:gd name="connsiteX106" fmla="*/ 8678182 w 12641071"/>
              <a:gd name="connsiteY106" fmla="*/ 5795240 h 5795240"/>
              <a:gd name="connsiteX107" fmla="*/ 7467518 w 12641071"/>
              <a:gd name="connsiteY107" fmla="*/ 5151535 h 5795240"/>
              <a:gd name="connsiteX108" fmla="*/ 7419945 w 12641071"/>
              <a:gd name="connsiteY108" fmla="*/ 5073228 h 5795240"/>
              <a:gd name="connsiteX109" fmla="*/ 7394386 w 12641071"/>
              <a:gd name="connsiteY109" fmla="*/ 5031156 h 5795240"/>
              <a:gd name="connsiteX110" fmla="*/ 7367299 w 12641071"/>
              <a:gd name="connsiteY110" fmla="*/ 4974928 h 5795240"/>
              <a:gd name="connsiteX111" fmla="*/ 7332905 w 12641071"/>
              <a:gd name="connsiteY111" fmla="*/ 4903531 h 5795240"/>
              <a:gd name="connsiteX112" fmla="*/ 7320958 w 12641071"/>
              <a:gd name="connsiteY112" fmla="*/ 4870887 h 5795240"/>
              <a:gd name="connsiteX113" fmla="*/ 7322174 w 12641071"/>
              <a:gd name="connsiteY113" fmla="*/ 4872361 h 5795240"/>
              <a:gd name="connsiteX114" fmla="*/ 7362630 w 12641071"/>
              <a:gd name="connsiteY114" fmla="*/ 4938954 h 5795240"/>
              <a:gd name="connsiteX115" fmla="*/ 7380779 w 12641071"/>
              <a:gd name="connsiteY115" fmla="*/ 4976628 h 5795240"/>
              <a:gd name="connsiteX116" fmla="*/ 7391210 w 12641071"/>
              <a:gd name="connsiteY116" fmla="*/ 4977944 h 5795240"/>
              <a:gd name="connsiteX117" fmla="*/ 7380780 w 12641071"/>
              <a:gd name="connsiteY117" fmla="*/ 4976628 h 5795240"/>
              <a:gd name="connsiteX118" fmla="*/ 7362631 w 12641071"/>
              <a:gd name="connsiteY118" fmla="*/ 4938954 h 5795240"/>
              <a:gd name="connsiteX119" fmla="*/ 7322175 w 12641071"/>
              <a:gd name="connsiteY119" fmla="*/ 4872361 h 5795240"/>
              <a:gd name="connsiteX120" fmla="*/ 7320959 w 12641071"/>
              <a:gd name="connsiteY120" fmla="*/ 4870887 h 5795240"/>
              <a:gd name="connsiteX121" fmla="*/ 7283811 w 12641071"/>
              <a:gd name="connsiteY121" fmla="*/ 4769391 h 5795240"/>
              <a:gd name="connsiteX122" fmla="*/ 7272112 w 12641071"/>
              <a:gd name="connsiteY122" fmla="*/ 4718630 h 5795240"/>
              <a:gd name="connsiteX123" fmla="*/ 7272111 w 12641071"/>
              <a:gd name="connsiteY123" fmla="*/ 4718630 h 5795240"/>
              <a:gd name="connsiteX124" fmla="*/ 7283810 w 12641071"/>
              <a:gd name="connsiteY124" fmla="*/ 4769391 h 5795240"/>
              <a:gd name="connsiteX125" fmla="*/ 7320958 w 12641071"/>
              <a:gd name="connsiteY125" fmla="*/ 4870887 h 5795240"/>
              <a:gd name="connsiteX126" fmla="*/ 7223551 w 12641071"/>
              <a:gd name="connsiteY126" fmla="*/ 4752829 h 5795240"/>
              <a:gd name="connsiteX127" fmla="*/ 6652445 w 12641071"/>
              <a:gd name="connsiteY127" fmla="*/ 4516269 h 5795240"/>
              <a:gd name="connsiteX128" fmla="*/ 6200873 w 12641071"/>
              <a:gd name="connsiteY128" fmla="*/ 4654206 h 5795240"/>
              <a:gd name="connsiteX129" fmla="*/ 6088813 w 12641071"/>
              <a:gd name="connsiteY129" fmla="*/ 4746663 h 5795240"/>
              <a:gd name="connsiteX130" fmla="*/ 6043019 w 12641071"/>
              <a:gd name="connsiteY130" fmla="*/ 4807902 h 5795240"/>
              <a:gd name="connsiteX131" fmla="*/ 6043021 w 12641071"/>
              <a:gd name="connsiteY131" fmla="*/ 4807902 h 5795240"/>
              <a:gd name="connsiteX132" fmla="*/ 6023271 w 12641071"/>
              <a:gd name="connsiteY132" fmla="*/ 4834312 h 5795240"/>
              <a:gd name="connsiteX133" fmla="*/ 5970678 w 12641071"/>
              <a:gd name="connsiteY133" fmla="*/ 4892181 h 5795240"/>
              <a:gd name="connsiteX134" fmla="*/ 5982717 w 12641071"/>
              <a:gd name="connsiteY134" fmla="*/ 4872361 h 5795240"/>
              <a:gd name="connsiteX135" fmla="*/ 5970675 w 12641071"/>
              <a:gd name="connsiteY135" fmla="*/ 4892181 h 5795240"/>
              <a:gd name="connsiteX136" fmla="*/ 5935320 w 12641071"/>
              <a:gd name="connsiteY136" fmla="*/ 4931081 h 5795240"/>
              <a:gd name="connsiteX137" fmla="*/ 4971763 w 12641071"/>
              <a:gd name="connsiteY137" fmla="*/ 5330200 h 5795240"/>
              <a:gd name="connsiteX138" fmla="*/ 3716172 w 12641071"/>
              <a:gd name="connsiteY138" fmla="*/ 4497938 h 5795240"/>
              <a:gd name="connsiteX139" fmla="*/ 3710773 w 12641071"/>
              <a:gd name="connsiteY139" fmla="*/ 4483182 h 5795240"/>
              <a:gd name="connsiteX140" fmla="*/ 3710773 w 12641071"/>
              <a:gd name="connsiteY140" fmla="*/ 4483181 h 5795240"/>
              <a:gd name="connsiteX141" fmla="*/ 3674984 w 12641071"/>
              <a:gd name="connsiteY141" fmla="*/ 4385402 h 5795240"/>
              <a:gd name="connsiteX142" fmla="*/ 3670349 w 12641071"/>
              <a:gd name="connsiteY142" fmla="*/ 4372742 h 5795240"/>
              <a:gd name="connsiteX143" fmla="*/ 3659438 w 12641071"/>
              <a:gd name="connsiteY143" fmla="*/ 4330309 h 5795240"/>
              <a:gd name="connsiteX144" fmla="*/ 3672084 w 12641071"/>
              <a:gd name="connsiteY144" fmla="*/ 4353606 h 5795240"/>
              <a:gd name="connsiteX145" fmla="*/ 3659440 w 12641071"/>
              <a:gd name="connsiteY145" fmla="*/ 4330309 h 5795240"/>
              <a:gd name="connsiteX146" fmla="*/ 3613217 w 12641071"/>
              <a:gd name="connsiteY146" fmla="*/ 4245153 h 5795240"/>
              <a:gd name="connsiteX147" fmla="*/ 3083792 w 12641071"/>
              <a:gd name="connsiteY147" fmla="*/ 3963660 h 5795240"/>
              <a:gd name="connsiteX148" fmla="*/ 2835272 w 12641071"/>
              <a:gd name="connsiteY148" fmla="*/ 4013833 h 5795240"/>
              <a:gd name="connsiteX149" fmla="*/ 2820214 w 12641071"/>
              <a:gd name="connsiteY149" fmla="*/ 4022007 h 5795240"/>
              <a:gd name="connsiteX150" fmla="*/ 2820212 w 12641071"/>
              <a:gd name="connsiteY150" fmla="*/ 4022008 h 5795240"/>
              <a:gd name="connsiteX151" fmla="*/ 2820206 w 12641071"/>
              <a:gd name="connsiteY151" fmla="*/ 4022011 h 5795240"/>
              <a:gd name="connsiteX152" fmla="*/ 2813481 w 12641071"/>
              <a:gd name="connsiteY152" fmla="*/ 4027041 h 5795240"/>
              <a:gd name="connsiteX153" fmla="*/ 2762875 w 12641071"/>
              <a:gd name="connsiteY153" fmla="*/ 4057784 h 5795240"/>
              <a:gd name="connsiteX154" fmla="*/ 2762878 w 12641071"/>
              <a:gd name="connsiteY154" fmla="*/ 4057784 h 5795240"/>
              <a:gd name="connsiteX155" fmla="*/ 2694694 w 12641071"/>
              <a:gd name="connsiteY155" fmla="*/ 4099208 h 5795240"/>
              <a:gd name="connsiteX156" fmla="*/ 2726822 w 12641071"/>
              <a:gd name="connsiteY156" fmla="*/ 4072700 h 5795240"/>
              <a:gd name="connsiteX157" fmla="*/ 2757719 w 12641071"/>
              <a:gd name="connsiteY157" fmla="*/ 4055929 h 5795240"/>
              <a:gd name="connsiteX158" fmla="*/ 2757718 w 12641071"/>
              <a:gd name="connsiteY158" fmla="*/ 4055928 h 5795240"/>
              <a:gd name="connsiteX159" fmla="*/ 2726820 w 12641071"/>
              <a:gd name="connsiteY159" fmla="*/ 4072700 h 5795240"/>
              <a:gd name="connsiteX160" fmla="*/ 2694692 w 12641071"/>
              <a:gd name="connsiteY160" fmla="*/ 4099208 h 5795240"/>
              <a:gd name="connsiteX161" fmla="*/ 2664698 w 12641071"/>
              <a:gd name="connsiteY161" fmla="*/ 4117431 h 5795240"/>
              <a:gd name="connsiteX162" fmla="*/ 1804544 w 12641071"/>
              <a:gd name="connsiteY162" fmla="*/ 4335229 h 5795240"/>
              <a:gd name="connsiteX163" fmla="*/ 0 w 12641071"/>
              <a:gd name="connsiteY163" fmla="*/ 2530685 h 5795240"/>
              <a:gd name="connsiteX164" fmla="*/ 1804544 w 12641071"/>
              <a:gd name="connsiteY164" fmla="*/ 726143 h 5795240"/>
              <a:gd name="connsiteX165" fmla="*/ 3080549 w 12641071"/>
              <a:gd name="connsiteY165" fmla="*/ 1254682 h 5795240"/>
              <a:gd name="connsiteX166" fmla="*/ 3268676 w 12641071"/>
              <a:gd name="connsiteY166" fmla="*/ 1461167 h 5795240"/>
              <a:gd name="connsiteX167" fmla="*/ 3565826 w 12641071"/>
              <a:gd name="connsiteY167" fmla="*/ 1551935 h 5795240"/>
              <a:gd name="connsiteX168" fmla="*/ 4086504 w 12641071"/>
              <a:gd name="connsiteY168" fmla="*/ 1127574 h 5795240"/>
              <a:gd name="connsiteX169" fmla="*/ 4103078 w 12641071"/>
              <a:gd name="connsiteY169" fmla="*/ 1004204 h 5795240"/>
              <a:gd name="connsiteX170" fmla="*/ 5215874 w 12641071"/>
              <a:gd name="connsiteY17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128319 w 12641071"/>
              <a:gd name="connsiteY20" fmla="*/ 705506 h 5795240"/>
              <a:gd name="connsiteX21" fmla="*/ 7213686 w 12641071"/>
              <a:gd name="connsiteY21" fmla="*/ 626984 h 5795240"/>
              <a:gd name="connsiteX22" fmla="*/ 7264545 w 12641071"/>
              <a:gd name="connsiteY22" fmla="*/ 588953 h 5795240"/>
              <a:gd name="connsiteX23" fmla="*/ 7273651 w 12641071"/>
              <a:gd name="connsiteY23" fmla="*/ 584566 h 5795240"/>
              <a:gd name="connsiteX24" fmla="*/ 7314851 w 12641071"/>
              <a:gd name="connsiteY24" fmla="*/ 559537 h 5795240"/>
              <a:gd name="connsiteX25" fmla="*/ 7354131 w 12641071"/>
              <a:gd name="connsiteY25" fmla="*/ 565467 h 5795240"/>
              <a:gd name="connsiteX26" fmla="*/ 7429608 w 12641071"/>
              <a:gd name="connsiteY26" fmla="*/ 586051 h 5795240"/>
              <a:gd name="connsiteX27" fmla="*/ 7429611 w 12641071"/>
              <a:gd name="connsiteY27" fmla="*/ 586050 h 5795240"/>
              <a:gd name="connsiteX28" fmla="*/ 7354132 w 12641071"/>
              <a:gd name="connsiteY28" fmla="*/ 565465 h 5795240"/>
              <a:gd name="connsiteX29" fmla="*/ 7314853 w 12641071"/>
              <a:gd name="connsiteY29" fmla="*/ 559536 h 5795240"/>
              <a:gd name="connsiteX30" fmla="*/ 7314851 w 12641071"/>
              <a:gd name="connsiteY30" fmla="*/ 559537 h 5795240"/>
              <a:gd name="connsiteX31" fmla="*/ 7314849 w 12641071"/>
              <a:gd name="connsiteY31" fmla="*/ 559537 h 5795240"/>
              <a:gd name="connsiteX32" fmla="*/ 7273651 w 12641071"/>
              <a:gd name="connsiteY32" fmla="*/ 584565 h 5795240"/>
              <a:gd name="connsiteX33" fmla="*/ 7264545 w 12641071"/>
              <a:gd name="connsiteY33" fmla="*/ 588952 h 5795240"/>
              <a:gd name="connsiteX34" fmla="*/ 7296407 w 12641071"/>
              <a:gd name="connsiteY34" fmla="*/ 565126 h 5795240"/>
              <a:gd name="connsiteX35" fmla="*/ 7307447 w 12641071"/>
              <a:gd name="connsiteY35" fmla="*/ 558419 h 5795240"/>
              <a:gd name="connsiteX36" fmla="*/ 7307450 w 12641071"/>
              <a:gd name="connsiteY36" fmla="*/ 558419 h 5795240"/>
              <a:gd name="connsiteX37" fmla="*/ 7385004 w 12641071"/>
              <a:gd name="connsiteY37" fmla="*/ 511303 h 5795240"/>
              <a:gd name="connsiteX38" fmla="*/ 7391626 w 12641071"/>
              <a:gd name="connsiteY38" fmla="*/ 508114 h 5795240"/>
              <a:gd name="connsiteX39" fmla="*/ 7391631 w 12641071"/>
              <a:gd name="connsiteY39" fmla="*/ 508110 h 5795240"/>
              <a:gd name="connsiteX40" fmla="*/ 7478934 w 12641071"/>
              <a:gd name="connsiteY40" fmla="*/ 466053 h 5795240"/>
              <a:gd name="connsiteX41" fmla="*/ 7897193 w 12641071"/>
              <a:gd name="connsiteY41" fmla="*/ 381611 h 5795240"/>
              <a:gd name="connsiteX42" fmla="*/ 8788216 w 12641071"/>
              <a:gd name="connsiteY42" fmla="*/ 855364 h 5795240"/>
              <a:gd name="connsiteX43" fmla="*/ 8832362 w 12641071"/>
              <a:gd name="connsiteY43" fmla="*/ 928030 h 5795240"/>
              <a:gd name="connsiteX44" fmla="*/ 8832362 w 12641071"/>
              <a:gd name="connsiteY44" fmla="*/ 928033 h 5795240"/>
              <a:gd name="connsiteX45" fmla="*/ 8842040 w 12641071"/>
              <a:gd name="connsiteY45" fmla="*/ 943961 h 5795240"/>
              <a:gd name="connsiteX46" fmla="*/ 8856144 w 12641071"/>
              <a:gd name="connsiteY46" fmla="*/ 973241 h 5795240"/>
              <a:gd name="connsiteX47" fmla="*/ 8856145 w 12641071"/>
              <a:gd name="connsiteY47" fmla="*/ 973241 h 5795240"/>
              <a:gd name="connsiteX48" fmla="*/ 8878117 w 12641071"/>
              <a:gd name="connsiteY48" fmla="*/ 1018851 h 5795240"/>
              <a:gd name="connsiteX49" fmla="*/ 8877719 w 12641071"/>
              <a:gd name="connsiteY49" fmla="*/ 1018369 h 5795240"/>
              <a:gd name="connsiteX50" fmla="*/ 8853250 w 12641071"/>
              <a:gd name="connsiteY50" fmla="*/ 973288 h 5795240"/>
              <a:gd name="connsiteX51" fmla="*/ 8853249 w 12641071"/>
              <a:gd name="connsiteY51" fmla="*/ 973288 h 5795240"/>
              <a:gd name="connsiteX52" fmla="*/ 8853248 w 12641071"/>
              <a:gd name="connsiteY52" fmla="*/ 973287 h 5795240"/>
              <a:gd name="connsiteX53" fmla="*/ 8849677 w 12641071"/>
              <a:gd name="connsiteY53" fmla="*/ 973341 h 5795240"/>
              <a:gd name="connsiteX54" fmla="*/ 8641543 w 12641071"/>
              <a:gd name="connsiteY54" fmla="*/ 916577 h 5795240"/>
              <a:gd name="connsiteX55" fmla="*/ 8641545 w 12641071"/>
              <a:gd name="connsiteY55" fmla="*/ 916580 h 5795240"/>
              <a:gd name="connsiteX56" fmla="*/ 8849676 w 12641071"/>
              <a:gd name="connsiteY56" fmla="*/ 973343 h 5795240"/>
              <a:gd name="connsiteX57" fmla="*/ 8853248 w 12641071"/>
              <a:gd name="connsiteY57" fmla="*/ 973288 h 5795240"/>
              <a:gd name="connsiteX58" fmla="*/ 8877719 w 12641071"/>
              <a:gd name="connsiteY58" fmla="*/ 1018371 h 5795240"/>
              <a:gd name="connsiteX59" fmla="*/ 8878116 w 12641071"/>
              <a:gd name="connsiteY59" fmla="*/ 1018851 h 5795240"/>
              <a:gd name="connsiteX60" fmla="*/ 8887288 w 12641071"/>
              <a:gd name="connsiteY60" fmla="*/ 1037892 h 5795240"/>
              <a:gd name="connsiteX61" fmla="*/ 8949899 w 12641071"/>
              <a:gd name="connsiteY61" fmla="*/ 1239592 h 5795240"/>
              <a:gd name="connsiteX62" fmla="*/ 8968437 w 12641071"/>
              <a:gd name="connsiteY62" fmla="*/ 1423482 h 5795240"/>
              <a:gd name="connsiteX63" fmla="*/ 8949899 w 12641071"/>
              <a:gd name="connsiteY63" fmla="*/ 1239591 h 5795240"/>
              <a:gd name="connsiteX64" fmla="*/ 8887288 w 12641071"/>
              <a:gd name="connsiteY64" fmla="*/ 1037890 h 5795240"/>
              <a:gd name="connsiteX65" fmla="*/ 8878116 w 12641071"/>
              <a:gd name="connsiteY65" fmla="*/ 1018851 h 5795240"/>
              <a:gd name="connsiteX66" fmla="*/ 8931285 w 12641071"/>
              <a:gd name="connsiteY66" fmla="*/ 1083292 h 5795240"/>
              <a:gd name="connsiteX67" fmla="*/ 9241478 w 12641071"/>
              <a:gd name="connsiteY67" fmla="*/ 1211778 h 5795240"/>
              <a:gd name="connsiteX68" fmla="*/ 9605238 w 12641071"/>
              <a:gd name="connsiteY68" fmla="*/ 1018369 h 5795240"/>
              <a:gd name="connsiteX69" fmla="*/ 9636247 w 12641071"/>
              <a:gd name="connsiteY69" fmla="*/ 961241 h 5795240"/>
              <a:gd name="connsiteX70" fmla="*/ 9641995 w 12641071"/>
              <a:gd name="connsiteY70" fmla="*/ 961152 h 5795240"/>
              <a:gd name="connsiteX71" fmla="*/ 9584939 w 12641071"/>
              <a:gd name="connsiteY71" fmla="*/ 1079594 h 5795240"/>
              <a:gd name="connsiteX72" fmla="*/ 9546257 w 12641071"/>
              <a:gd name="connsiteY72" fmla="*/ 1204206 h 5795240"/>
              <a:gd name="connsiteX73" fmla="*/ 9584939 w 12641071"/>
              <a:gd name="connsiteY73" fmla="*/ 1079596 h 5795240"/>
              <a:gd name="connsiteX74" fmla="*/ 9641995 w 12641071"/>
              <a:gd name="connsiteY74" fmla="*/ 961153 h 5795240"/>
              <a:gd name="connsiteX75" fmla="*/ 9653069 w 12641071"/>
              <a:gd name="connsiteY75" fmla="*/ 960983 h 5795240"/>
              <a:gd name="connsiteX76" fmla="*/ 9801564 w 12641071"/>
              <a:gd name="connsiteY76" fmla="*/ 1196828 h 5795240"/>
              <a:gd name="connsiteX77" fmla="*/ 9801566 w 12641071"/>
              <a:gd name="connsiteY77" fmla="*/ 1196828 h 5795240"/>
              <a:gd name="connsiteX78" fmla="*/ 9653070 w 12641071"/>
              <a:gd name="connsiteY78" fmla="*/ 960982 h 5795240"/>
              <a:gd name="connsiteX79" fmla="*/ 9641996 w 12641071"/>
              <a:gd name="connsiteY79" fmla="*/ 961152 h 5795240"/>
              <a:gd name="connsiteX80" fmla="*/ 9651917 w 12641071"/>
              <a:gd name="connsiteY80" fmla="*/ 940556 h 5795240"/>
              <a:gd name="connsiteX81" fmla="*/ 11050508 w 12641071"/>
              <a:gd name="connsiteY81" fmla="*/ 108150 h 5795240"/>
              <a:gd name="connsiteX82" fmla="*/ 12641071 w 12641071"/>
              <a:gd name="connsiteY82" fmla="*/ 1698711 h 5795240"/>
              <a:gd name="connsiteX83" fmla="*/ 11371062 w 12641071"/>
              <a:gd name="connsiteY83" fmla="*/ 3256960 h 5795240"/>
              <a:gd name="connsiteX84" fmla="*/ 11215953 w 12641071"/>
              <a:gd name="connsiteY84" fmla="*/ 3280632 h 5795240"/>
              <a:gd name="connsiteX85" fmla="*/ 11142318 w 12641071"/>
              <a:gd name="connsiteY85" fmla="*/ 3276914 h 5795240"/>
              <a:gd name="connsiteX86" fmla="*/ 11215952 w 12641071"/>
              <a:gd name="connsiteY86" fmla="*/ 3280632 h 5795240"/>
              <a:gd name="connsiteX87" fmla="*/ 11213133 w 12641071"/>
              <a:gd name="connsiteY87" fmla="*/ 3281062 h 5795240"/>
              <a:gd name="connsiteX88" fmla="*/ 11116921 w 12641071"/>
              <a:gd name="connsiteY88" fmla="*/ 3285921 h 5795240"/>
              <a:gd name="connsiteX89" fmla="*/ 11050507 w 12641071"/>
              <a:gd name="connsiteY89" fmla="*/ 3289274 h 5795240"/>
              <a:gd name="connsiteX90" fmla="*/ 11006292 w 12641071"/>
              <a:gd name="connsiteY90" fmla="*/ 3287041 h 5795240"/>
              <a:gd name="connsiteX91" fmla="*/ 10937101 w 12641071"/>
              <a:gd name="connsiteY91" fmla="*/ 3297601 h 5795240"/>
              <a:gd name="connsiteX92" fmla="*/ 10144740 w 12641071"/>
              <a:gd name="connsiteY92" fmla="*/ 4089962 h 5795240"/>
              <a:gd name="connsiteX93" fmla="*/ 10130374 w 12641071"/>
              <a:gd name="connsiteY93" fmla="*/ 4184101 h 5795240"/>
              <a:gd name="connsiteX94" fmla="*/ 10130375 w 12641071"/>
              <a:gd name="connsiteY94" fmla="*/ 4184103 h 5795240"/>
              <a:gd name="connsiteX95" fmla="*/ 10130656 w 12641071"/>
              <a:gd name="connsiteY95" fmla="*/ 4185950 h 5795240"/>
              <a:gd name="connsiteX96" fmla="*/ 10138194 w 12641071"/>
              <a:gd name="connsiteY96" fmla="*/ 4335228 h 5795240"/>
              <a:gd name="connsiteX97" fmla="*/ 10137710 w 12641071"/>
              <a:gd name="connsiteY97" fmla="*/ 4344822 h 5795240"/>
              <a:gd name="connsiteX98" fmla="*/ 10133555 w 12641071"/>
              <a:gd name="connsiteY98" fmla="*/ 4427096 h 5795240"/>
              <a:gd name="connsiteX99" fmla="*/ 10129312 w 12641071"/>
              <a:gd name="connsiteY99" fmla="*/ 4399289 h 5795240"/>
              <a:gd name="connsiteX100" fmla="*/ 10126797 w 12641071"/>
              <a:gd name="connsiteY100" fmla="*/ 4349498 h 5795240"/>
              <a:gd name="connsiteX101" fmla="*/ 10126796 w 12641071"/>
              <a:gd name="connsiteY101" fmla="*/ 4349498 h 5795240"/>
              <a:gd name="connsiteX102" fmla="*/ 10129311 w 12641071"/>
              <a:gd name="connsiteY102" fmla="*/ 4399289 h 5795240"/>
              <a:gd name="connsiteX103" fmla="*/ 10133554 w 12641071"/>
              <a:gd name="connsiteY103" fmla="*/ 4427096 h 5795240"/>
              <a:gd name="connsiteX104" fmla="*/ 10130656 w 12641071"/>
              <a:gd name="connsiteY104" fmla="*/ 4484506 h 5795240"/>
              <a:gd name="connsiteX105" fmla="*/ 8678182 w 12641071"/>
              <a:gd name="connsiteY105" fmla="*/ 5795240 h 5795240"/>
              <a:gd name="connsiteX106" fmla="*/ 7467518 w 12641071"/>
              <a:gd name="connsiteY106" fmla="*/ 5151535 h 5795240"/>
              <a:gd name="connsiteX107" fmla="*/ 7419945 w 12641071"/>
              <a:gd name="connsiteY107" fmla="*/ 5073228 h 5795240"/>
              <a:gd name="connsiteX108" fmla="*/ 7394386 w 12641071"/>
              <a:gd name="connsiteY108" fmla="*/ 5031156 h 5795240"/>
              <a:gd name="connsiteX109" fmla="*/ 7367299 w 12641071"/>
              <a:gd name="connsiteY109" fmla="*/ 4974928 h 5795240"/>
              <a:gd name="connsiteX110" fmla="*/ 7332905 w 12641071"/>
              <a:gd name="connsiteY110" fmla="*/ 4903531 h 5795240"/>
              <a:gd name="connsiteX111" fmla="*/ 7320958 w 12641071"/>
              <a:gd name="connsiteY111" fmla="*/ 4870887 h 5795240"/>
              <a:gd name="connsiteX112" fmla="*/ 7322174 w 12641071"/>
              <a:gd name="connsiteY112" fmla="*/ 4872361 h 5795240"/>
              <a:gd name="connsiteX113" fmla="*/ 7362630 w 12641071"/>
              <a:gd name="connsiteY113" fmla="*/ 4938954 h 5795240"/>
              <a:gd name="connsiteX114" fmla="*/ 7380779 w 12641071"/>
              <a:gd name="connsiteY114" fmla="*/ 4976628 h 5795240"/>
              <a:gd name="connsiteX115" fmla="*/ 7391210 w 12641071"/>
              <a:gd name="connsiteY115" fmla="*/ 4977944 h 5795240"/>
              <a:gd name="connsiteX116" fmla="*/ 7380780 w 12641071"/>
              <a:gd name="connsiteY116" fmla="*/ 4976628 h 5795240"/>
              <a:gd name="connsiteX117" fmla="*/ 7362631 w 12641071"/>
              <a:gd name="connsiteY117" fmla="*/ 4938954 h 5795240"/>
              <a:gd name="connsiteX118" fmla="*/ 7322175 w 12641071"/>
              <a:gd name="connsiteY118" fmla="*/ 4872361 h 5795240"/>
              <a:gd name="connsiteX119" fmla="*/ 7320959 w 12641071"/>
              <a:gd name="connsiteY119" fmla="*/ 4870887 h 5795240"/>
              <a:gd name="connsiteX120" fmla="*/ 7283811 w 12641071"/>
              <a:gd name="connsiteY120" fmla="*/ 4769391 h 5795240"/>
              <a:gd name="connsiteX121" fmla="*/ 7272112 w 12641071"/>
              <a:gd name="connsiteY121" fmla="*/ 4718630 h 5795240"/>
              <a:gd name="connsiteX122" fmla="*/ 7272111 w 12641071"/>
              <a:gd name="connsiteY122" fmla="*/ 4718630 h 5795240"/>
              <a:gd name="connsiteX123" fmla="*/ 7283810 w 12641071"/>
              <a:gd name="connsiteY123" fmla="*/ 4769391 h 5795240"/>
              <a:gd name="connsiteX124" fmla="*/ 7320958 w 12641071"/>
              <a:gd name="connsiteY124" fmla="*/ 4870887 h 5795240"/>
              <a:gd name="connsiteX125" fmla="*/ 7223551 w 12641071"/>
              <a:gd name="connsiteY125" fmla="*/ 4752829 h 5795240"/>
              <a:gd name="connsiteX126" fmla="*/ 6652445 w 12641071"/>
              <a:gd name="connsiteY126" fmla="*/ 4516269 h 5795240"/>
              <a:gd name="connsiteX127" fmla="*/ 6200873 w 12641071"/>
              <a:gd name="connsiteY127" fmla="*/ 4654206 h 5795240"/>
              <a:gd name="connsiteX128" fmla="*/ 6088813 w 12641071"/>
              <a:gd name="connsiteY128" fmla="*/ 4746663 h 5795240"/>
              <a:gd name="connsiteX129" fmla="*/ 6043019 w 12641071"/>
              <a:gd name="connsiteY129" fmla="*/ 4807902 h 5795240"/>
              <a:gd name="connsiteX130" fmla="*/ 6043021 w 12641071"/>
              <a:gd name="connsiteY130" fmla="*/ 4807902 h 5795240"/>
              <a:gd name="connsiteX131" fmla="*/ 6023271 w 12641071"/>
              <a:gd name="connsiteY131" fmla="*/ 4834312 h 5795240"/>
              <a:gd name="connsiteX132" fmla="*/ 5970678 w 12641071"/>
              <a:gd name="connsiteY132" fmla="*/ 4892181 h 5795240"/>
              <a:gd name="connsiteX133" fmla="*/ 5982717 w 12641071"/>
              <a:gd name="connsiteY133" fmla="*/ 4872361 h 5795240"/>
              <a:gd name="connsiteX134" fmla="*/ 5970675 w 12641071"/>
              <a:gd name="connsiteY134" fmla="*/ 4892181 h 5795240"/>
              <a:gd name="connsiteX135" fmla="*/ 5935320 w 12641071"/>
              <a:gd name="connsiteY135" fmla="*/ 4931081 h 5795240"/>
              <a:gd name="connsiteX136" fmla="*/ 4971763 w 12641071"/>
              <a:gd name="connsiteY136" fmla="*/ 5330200 h 5795240"/>
              <a:gd name="connsiteX137" fmla="*/ 3716172 w 12641071"/>
              <a:gd name="connsiteY137" fmla="*/ 4497938 h 5795240"/>
              <a:gd name="connsiteX138" fmla="*/ 3710773 w 12641071"/>
              <a:gd name="connsiteY138" fmla="*/ 4483182 h 5795240"/>
              <a:gd name="connsiteX139" fmla="*/ 3710773 w 12641071"/>
              <a:gd name="connsiteY139" fmla="*/ 4483181 h 5795240"/>
              <a:gd name="connsiteX140" fmla="*/ 3674984 w 12641071"/>
              <a:gd name="connsiteY140" fmla="*/ 4385402 h 5795240"/>
              <a:gd name="connsiteX141" fmla="*/ 3670349 w 12641071"/>
              <a:gd name="connsiteY141" fmla="*/ 4372742 h 5795240"/>
              <a:gd name="connsiteX142" fmla="*/ 3659438 w 12641071"/>
              <a:gd name="connsiteY142" fmla="*/ 4330309 h 5795240"/>
              <a:gd name="connsiteX143" fmla="*/ 3672084 w 12641071"/>
              <a:gd name="connsiteY143" fmla="*/ 4353606 h 5795240"/>
              <a:gd name="connsiteX144" fmla="*/ 3659440 w 12641071"/>
              <a:gd name="connsiteY144" fmla="*/ 4330309 h 5795240"/>
              <a:gd name="connsiteX145" fmla="*/ 3613217 w 12641071"/>
              <a:gd name="connsiteY145" fmla="*/ 4245153 h 5795240"/>
              <a:gd name="connsiteX146" fmla="*/ 3083792 w 12641071"/>
              <a:gd name="connsiteY146" fmla="*/ 3963660 h 5795240"/>
              <a:gd name="connsiteX147" fmla="*/ 2835272 w 12641071"/>
              <a:gd name="connsiteY147" fmla="*/ 4013833 h 5795240"/>
              <a:gd name="connsiteX148" fmla="*/ 2820214 w 12641071"/>
              <a:gd name="connsiteY148" fmla="*/ 4022007 h 5795240"/>
              <a:gd name="connsiteX149" fmla="*/ 2820212 w 12641071"/>
              <a:gd name="connsiteY149" fmla="*/ 4022008 h 5795240"/>
              <a:gd name="connsiteX150" fmla="*/ 2820206 w 12641071"/>
              <a:gd name="connsiteY150" fmla="*/ 4022011 h 5795240"/>
              <a:gd name="connsiteX151" fmla="*/ 2813481 w 12641071"/>
              <a:gd name="connsiteY151" fmla="*/ 4027041 h 5795240"/>
              <a:gd name="connsiteX152" fmla="*/ 2762875 w 12641071"/>
              <a:gd name="connsiteY152" fmla="*/ 4057784 h 5795240"/>
              <a:gd name="connsiteX153" fmla="*/ 2762878 w 12641071"/>
              <a:gd name="connsiteY153" fmla="*/ 4057784 h 5795240"/>
              <a:gd name="connsiteX154" fmla="*/ 2694694 w 12641071"/>
              <a:gd name="connsiteY154" fmla="*/ 4099208 h 5795240"/>
              <a:gd name="connsiteX155" fmla="*/ 2726822 w 12641071"/>
              <a:gd name="connsiteY155" fmla="*/ 4072700 h 5795240"/>
              <a:gd name="connsiteX156" fmla="*/ 2757719 w 12641071"/>
              <a:gd name="connsiteY156" fmla="*/ 4055929 h 5795240"/>
              <a:gd name="connsiteX157" fmla="*/ 2757718 w 12641071"/>
              <a:gd name="connsiteY157" fmla="*/ 4055928 h 5795240"/>
              <a:gd name="connsiteX158" fmla="*/ 2726820 w 12641071"/>
              <a:gd name="connsiteY158" fmla="*/ 4072700 h 5795240"/>
              <a:gd name="connsiteX159" fmla="*/ 2694692 w 12641071"/>
              <a:gd name="connsiteY159" fmla="*/ 4099208 h 5795240"/>
              <a:gd name="connsiteX160" fmla="*/ 2664698 w 12641071"/>
              <a:gd name="connsiteY160" fmla="*/ 4117431 h 5795240"/>
              <a:gd name="connsiteX161" fmla="*/ 1804544 w 12641071"/>
              <a:gd name="connsiteY161" fmla="*/ 4335229 h 5795240"/>
              <a:gd name="connsiteX162" fmla="*/ 0 w 12641071"/>
              <a:gd name="connsiteY162" fmla="*/ 2530685 h 5795240"/>
              <a:gd name="connsiteX163" fmla="*/ 1804544 w 12641071"/>
              <a:gd name="connsiteY163" fmla="*/ 726143 h 5795240"/>
              <a:gd name="connsiteX164" fmla="*/ 3080549 w 12641071"/>
              <a:gd name="connsiteY164" fmla="*/ 1254682 h 5795240"/>
              <a:gd name="connsiteX165" fmla="*/ 3268676 w 12641071"/>
              <a:gd name="connsiteY165" fmla="*/ 1461167 h 5795240"/>
              <a:gd name="connsiteX166" fmla="*/ 3565826 w 12641071"/>
              <a:gd name="connsiteY166" fmla="*/ 1551935 h 5795240"/>
              <a:gd name="connsiteX167" fmla="*/ 4086504 w 12641071"/>
              <a:gd name="connsiteY167" fmla="*/ 1127574 h 5795240"/>
              <a:gd name="connsiteX168" fmla="*/ 4103078 w 12641071"/>
              <a:gd name="connsiteY168" fmla="*/ 1004204 h 5795240"/>
              <a:gd name="connsiteX169" fmla="*/ 5215874 w 12641071"/>
              <a:gd name="connsiteY16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083110 w 12641071"/>
              <a:gd name="connsiteY19" fmla="*/ 757072 h 5795240"/>
              <a:gd name="connsiteX20" fmla="*/ 7213686 w 12641071"/>
              <a:gd name="connsiteY20" fmla="*/ 626984 h 5795240"/>
              <a:gd name="connsiteX21" fmla="*/ 7264545 w 12641071"/>
              <a:gd name="connsiteY21" fmla="*/ 588953 h 5795240"/>
              <a:gd name="connsiteX22" fmla="*/ 7273651 w 12641071"/>
              <a:gd name="connsiteY22" fmla="*/ 584566 h 5795240"/>
              <a:gd name="connsiteX23" fmla="*/ 7314851 w 12641071"/>
              <a:gd name="connsiteY23" fmla="*/ 559537 h 5795240"/>
              <a:gd name="connsiteX24" fmla="*/ 7354131 w 12641071"/>
              <a:gd name="connsiteY24" fmla="*/ 565467 h 5795240"/>
              <a:gd name="connsiteX25" fmla="*/ 7429608 w 12641071"/>
              <a:gd name="connsiteY25" fmla="*/ 586051 h 5795240"/>
              <a:gd name="connsiteX26" fmla="*/ 7429611 w 12641071"/>
              <a:gd name="connsiteY26" fmla="*/ 586050 h 5795240"/>
              <a:gd name="connsiteX27" fmla="*/ 7354132 w 12641071"/>
              <a:gd name="connsiteY27" fmla="*/ 565465 h 5795240"/>
              <a:gd name="connsiteX28" fmla="*/ 7314853 w 12641071"/>
              <a:gd name="connsiteY28" fmla="*/ 559536 h 5795240"/>
              <a:gd name="connsiteX29" fmla="*/ 7314851 w 12641071"/>
              <a:gd name="connsiteY29" fmla="*/ 559537 h 5795240"/>
              <a:gd name="connsiteX30" fmla="*/ 7314849 w 12641071"/>
              <a:gd name="connsiteY30" fmla="*/ 559537 h 5795240"/>
              <a:gd name="connsiteX31" fmla="*/ 7273651 w 12641071"/>
              <a:gd name="connsiteY31" fmla="*/ 584565 h 5795240"/>
              <a:gd name="connsiteX32" fmla="*/ 7264545 w 12641071"/>
              <a:gd name="connsiteY32" fmla="*/ 588952 h 5795240"/>
              <a:gd name="connsiteX33" fmla="*/ 7296407 w 12641071"/>
              <a:gd name="connsiteY33" fmla="*/ 565126 h 5795240"/>
              <a:gd name="connsiteX34" fmla="*/ 7307447 w 12641071"/>
              <a:gd name="connsiteY34" fmla="*/ 558419 h 5795240"/>
              <a:gd name="connsiteX35" fmla="*/ 7307450 w 12641071"/>
              <a:gd name="connsiteY35" fmla="*/ 558419 h 5795240"/>
              <a:gd name="connsiteX36" fmla="*/ 7385004 w 12641071"/>
              <a:gd name="connsiteY36" fmla="*/ 511303 h 5795240"/>
              <a:gd name="connsiteX37" fmla="*/ 7391626 w 12641071"/>
              <a:gd name="connsiteY37" fmla="*/ 508114 h 5795240"/>
              <a:gd name="connsiteX38" fmla="*/ 7391631 w 12641071"/>
              <a:gd name="connsiteY38" fmla="*/ 508110 h 5795240"/>
              <a:gd name="connsiteX39" fmla="*/ 7478934 w 12641071"/>
              <a:gd name="connsiteY39" fmla="*/ 466053 h 5795240"/>
              <a:gd name="connsiteX40" fmla="*/ 7897193 w 12641071"/>
              <a:gd name="connsiteY40" fmla="*/ 381611 h 5795240"/>
              <a:gd name="connsiteX41" fmla="*/ 8788216 w 12641071"/>
              <a:gd name="connsiteY41" fmla="*/ 855364 h 5795240"/>
              <a:gd name="connsiteX42" fmla="*/ 8832362 w 12641071"/>
              <a:gd name="connsiteY42" fmla="*/ 928030 h 5795240"/>
              <a:gd name="connsiteX43" fmla="*/ 8832362 w 12641071"/>
              <a:gd name="connsiteY43" fmla="*/ 928033 h 5795240"/>
              <a:gd name="connsiteX44" fmla="*/ 8842040 w 12641071"/>
              <a:gd name="connsiteY44" fmla="*/ 943961 h 5795240"/>
              <a:gd name="connsiteX45" fmla="*/ 8856144 w 12641071"/>
              <a:gd name="connsiteY45" fmla="*/ 973241 h 5795240"/>
              <a:gd name="connsiteX46" fmla="*/ 8856145 w 12641071"/>
              <a:gd name="connsiteY46" fmla="*/ 973241 h 5795240"/>
              <a:gd name="connsiteX47" fmla="*/ 8878117 w 12641071"/>
              <a:gd name="connsiteY47" fmla="*/ 1018851 h 5795240"/>
              <a:gd name="connsiteX48" fmla="*/ 8877719 w 12641071"/>
              <a:gd name="connsiteY48" fmla="*/ 1018369 h 5795240"/>
              <a:gd name="connsiteX49" fmla="*/ 8853250 w 12641071"/>
              <a:gd name="connsiteY49" fmla="*/ 973288 h 5795240"/>
              <a:gd name="connsiteX50" fmla="*/ 8853249 w 12641071"/>
              <a:gd name="connsiteY50" fmla="*/ 973288 h 5795240"/>
              <a:gd name="connsiteX51" fmla="*/ 8853248 w 12641071"/>
              <a:gd name="connsiteY51" fmla="*/ 973287 h 5795240"/>
              <a:gd name="connsiteX52" fmla="*/ 8849677 w 12641071"/>
              <a:gd name="connsiteY52" fmla="*/ 973341 h 5795240"/>
              <a:gd name="connsiteX53" fmla="*/ 8641543 w 12641071"/>
              <a:gd name="connsiteY53" fmla="*/ 916577 h 5795240"/>
              <a:gd name="connsiteX54" fmla="*/ 8641545 w 12641071"/>
              <a:gd name="connsiteY54" fmla="*/ 916580 h 5795240"/>
              <a:gd name="connsiteX55" fmla="*/ 8849676 w 12641071"/>
              <a:gd name="connsiteY55" fmla="*/ 973343 h 5795240"/>
              <a:gd name="connsiteX56" fmla="*/ 8853248 w 12641071"/>
              <a:gd name="connsiteY56" fmla="*/ 973288 h 5795240"/>
              <a:gd name="connsiteX57" fmla="*/ 8877719 w 12641071"/>
              <a:gd name="connsiteY57" fmla="*/ 1018371 h 5795240"/>
              <a:gd name="connsiteX58" fmla="*/ 8878116 w 12641071"/>
              <a:gd name="connsiteY58" fmla="*/ 1018851 h 5795240"/>
              <a:gd name="connsiteX59" fmla="*/ 8887288 w 12641071"/>
              <a:gd name="connsiteY59" fmla="*/ 1037892 h 5795240"/>
              <a:gd name="connsiteX60" fmla="*/ 8949899 w 12641071"/>
              <a:gd name="connsiteY60" fmla="*/ 1239592 h 5795240"/>
              <a:gd name="connsiteX61" fmla="*/ 8968437 w 12641071"/>
              <a:gd name="connsiteY61" fmla="*/ 1423482 h 5795240"/>
              <a:gd name="connsiteX62" fmla="*/ 8949899 w 12641071"/>
              <a:gd name="connsiteY62" fmla="*/ 1239591 h 5795240"/>
              <a:gd name="connsiteX63" fmla="*/ 8887288 w 12641071"/>
              <a:gd name="connsiteY63" fmla="*/ 1037890 h 5795240"/>
              <a:gd name="connsiteX64" fmla="*/ 8878116 w 12641071"/>
              <a:gd name="connsiteY64" fmla="*/ 1018851 h 5795240"/>
              <a:gd name="connsiteX65" fmla="*/ 8931285 w 12641071"/>
              <a:gd name="connsiteY65" fmla="*/ 1083292 h 5795240"/>
              <a:gd name="connsiteX66" fmla="*/ 9241478 w 12641071"/>
              <a:gd name="connsiteY66" fmla="*/ 1211778 h 5795240"/>
              <a:gd name="connsiteX67" fmla="*/ 9605238 w 12641071"/>
              <a:gd name="connsiteY67" fmla="*/ 1018369 h 5795240"/>
              <a:gd name="connsiteX68" fmla="*/ 9636247 w 12641071"/>
              <a:gd name="connsiteY68" fmla="*/ 961241 h 5795240"/>
              <a:gd name="connsiteX69" fmla="*/ 9641995 w 12641071"/>
              <a:gd name="connsiteY69" fmla="*/ 961152 h 5795240"/>
              <a:gd name="connsiteX70" fmla="*/ 9584939 w 12641071"/>
              <a:gd name="connsiteY70" fmla="*/ 1079594 h 5795240"/>
              <a:gd name="connsiteX71" fmla="*/ 9546257 w 12641071"/>
              <a:gd name="connsiteY71" fmla="*/ 1204206 h 5795240"/>
              <a:gd name="connsiteX72" fmla="*/ 9584939 w 12641071"/>
              <a:gd name="connsiteY72" fmla="*/ 1079596 h 5795240"/>
              <a:gd name="connsiteX73" fmla="*/ 9641995 w 12641071"/>
              <a:gd name="connsiteY73" fmla="*/ 961153 h 5795240"/>
              <a:gd name="connsiteX74" fmla="*/ 9653069 w 12641071"/>
              <a:gd name="connsiteY74" fmla="*/ 960983 h 5795240"/>
              <a:gd name="connsiteX75" fmla="*/ 9801564 w 12641071"/>
              <a:gd name="connsiteY75" fmla="*/ 1196828 h 5795240"/>
              <a:gd name="connsiteX76" fmla="*/ 9801566 w 12641071"/>
              <a:gd name="connsiteY76" fmla="*/ 1196828 h 5795240"/>
              <a:gd name="connsiteX77" fmla="*/ 9653070 w 12641071"/>
              <a:gd name="connsiteY77" fmla="*/ 960982 h 5795240"/>
              <a:gd name="connsiteX78" fmla="*/ 9641996 w 12641071"/>
              <a:gd name="connsiteY78" fmla="*/ 961152 h 5795240"/>
              <a:gd name="connsiteX79" fmla="*/ 9651917 w 12641071"/>
              <a:gd name="connsiteY79" fmla="*/ 940556 h 5795240"/>
              <a:gd name="connsiteX80" fmla="*/ 11050508 w 12641071"/>
              <a:gd name="connsiteY80" fmla="*/ 108150 h 5795240"/>
              <a:gd name="connsiteX81" fmla="*/ 12641071 w 12641071"/>
              <a:gd name="connsiteY81" fmla="*/ 1698711 h 5795240"/>
              <a:gd name="connsiteX82" fmla="*/ 11371062 w 12641071"/>
              <a:gd name="connsiteY82" fmla="*/ 3256960 h 5795240"/>
              <a:gd name="connsiteX83" fmla="*/ 11215953 w 12641071"/>
              <a:gd name="connsiteY83" fmla="*/ 3280632 h 5795240"/>
              <a:gd name="connsiteX84" fmla="*/ 11142318 w 12641071"/>
              <a:gd name="connsiteY84" fmla="*/ 3276914 h 5795240"/>
              <a:gd name="connsiteX85" fmla="*/ 11215952 w 12641071"/>
              <a:gd name="connsiteY85" fmla="*/ 3280632 h 5795240"/>
              <a:gd name="connsiteX86" fmla="*/ 11213133 w 12641071"/>
              <a:gd name="connsiteY86" fmla="*/ 3281062 h 5795240"/>
              <a:gd name="connsiteX87" fmla="*/ 11116921 w 12641071"/>
              <a:gd name="connsiteY87" fmla="*/ 3285921 h 5795240"/>
              <a:gd name="connsiteX88" fmla="*/ 11050507 w 12641071"/>
              <a:gd name="connsiteY88" fmla="*/ 3289274 h 5795240"/>
              <a:gd name="connsiteX89" fmla="*/ 11006292 w 12641071"/>
              <a:gd name="connsiteY89" fmla="*/ 3287041 h 5795240"/>
              <a:gd name="connsiteX90" fmla="*/ 10937101 w 12641071"/>
              <a:gd name="connsiteY90" fmla="*/ 3297601 h 5795240"/>
              <a:gd name="connsiteX91" fmla="*/ 10144740 w 12641071"/>
              <a:gd name="connsiteY91" fmla="*/ 4089962 h 5795240"/>
              <a:gd name="connsiteX92" fmla="*/ 10130374 w 12641071"/>
              <a:gd name="connsiteY92" fmla="*/ 4184101 h 5795240"/>
              <a:gd name="connsiteX93" fmla="*/ 10130375 w 12641071"/>
              <a:gd name="connsiteY93" fmla="*/ 4184103 h 5795240"/>
              <a:gd name="connsiteX94" fmla="*/ 10130656 w 12641071"/>
              <a:gd name="connsiteY94" fmla="*/ 4185950 h 5795240"/>
              <a:gd name="connsiteX95" fmla="*/ 10138194 w 12641071"/>
              <a:gd name="connsiteY95" fmla="*/ 4335228 h 5795240"/>
              <a:gd name="connsiteX96" fmla="*/ 10137710 w 12641071"/>
              <a:gd name="connsiteY96" fmla="*/ 4344822 h 5795240"/>
              <a:gd name="connsiteX97" fmla="*/ 10133555 w 12641071"/>
              <a:gd name="connsiteY97" fmla="*/ 4427096 h 5795240"/>
              <a:gd name="connsiteX98" fmla="*/ 10129312 w 12641071"/>
              <a:gd name="connsiteY98" fmla="*/ 4399289 h 5795240"/>
              <a:gd name="connsiteX99" fmla="*/ 10126797 w 12641071"/>
              <a:gd name="connsiteY99" fmla="*/ 4349498 h 5795240"/>
              <a:gd name="connsiteX100" fmla="*/ 10126796 w 12641071"/>
              <a:gd name="connsiteY100" fmla="*/ 4349498 h 5795240"/>
              <a:gd name="connsiteX101" fmla="*/ 10129311 w 12641071"/>
              <a:gd name="connsiteY101" fmla="*/ 4399289 h 5795240"/>
              <a:gd name="connsiteX102" fmla="*/ 10133554 w 12641071"/>
              <a:gd name="connsiteY102" fmla="*/ 4427096 h 5795240"/>
              <a:gd name="connsiteX103" fmla="*/ 10130656 w 12641071"/>
              <a:gd name="connsiteY103" fmla="*/ 4484506 h 5795240"/>
              <a:gd name="connsiteX104" fmla="*/ 8678182 w 12641071"/>
              <a:gd name="connsiteY104" fmla="*/ 5795240 h 5795240"/>
              <a:gd name="connsiteX105" fmla="*/ 7467518 w 12641071"/>
              <a:gd name="connsiteY105" fmla="*/ 5151535 h 5795240"/>
              <a:gd name="connsiteX106" fmla="*/ 7419945 w 12641071"/>
              <a:gd name="connsiteY106" fmla="*/ 5073228 h 5795240"/>
              <a:gd name="connsiteX107" fmla="*/ 7394386 w 12641071"/>
              <a:gd name="connsiteY107" fmla="*/ 5031156 h 5795240"/>
              <a:gd name="connsiteX108" fmla="*/ 7367299 w 12641071"/>
              <a:gd name="connsiteY108" fmla="*/ 4974928 h 5795240"/>
              <a:gd name="connsiteX109" fmla="*/ 7332905 w 12641071"/>
              <a:gd name="connsiteY109" fmla="*/ 4903531 h 5795240"/>
              <a:gd name="connsiteX110" fmla="*/ 7320958 w 12641071"/>
              <a:gd name="connsiteY110" fmla="*/ 4870887 h 5795240"/>
              <a:gd name="connsiteX111" fmla="*/ 7322174 w 12641071"/>
              <a:gd name="connsiteY111" fmla="*/ 4872361 h 5795240"/>
              <a:gd name="connsiteX112" fmla="*/ 7362630 w 12641071"/>
              <a:gd name="connsiteY112" fmla="*/ 4938954 h 5795240"/>
              <a:gd name="connsiteX113" fmla="*/ 7380779 w 12641071"/>
              <a:gd name="connsiteY113" fmla="*/ 4976628 h 5795240"/>
              <a:gd name="connsiteX114" fmla="*/ 7391210 w 12641071"/>
              <a:gd name="connsiteY114" fmla="*/ 4977944 h 5795240"/>
              <a:gd name="connsiteX115" fmla="*/ 7380780 w 12641071"/>
              <a:gd name="connsiteY115" fmla="*/ 4976628 h 5795240"/>
              <a:gd name="connsiteX116" fmla="*/ 7362631 w 12641071"/>
              <a:gd name="connsiteY116" fmla="*/ 4938954 h 5795240"/>
              <a:gd name="connsiteX117" fmla="*/ 7322175 w 12641071"/>
              <a:gd name="connsiteY117" fmla="*/ 4872361 h 5795240"/>
              <a:gd name="connsiteX118" fmla="*/ 7320959 w 12641071"/>
              <a:gd name="connsiteY118" fmla="*/ 4870887 h 5795240"/>
              <a:gd name="connsiteX119" fmla="*/ 7283811 w 12641071"/>
              <a:gd name="connsiteY119" fmla="*/ 4769391 h 5795240"/>
              <a:gd name="connsiteX120" fmla="*/ 7272112 w 12641071"/>
              <a:gd name="connsiteY120" fmla="*/ 4718630 h 5795240"/>
              <a:gd name="connsiteX121" fmla="*/ 7272111 w 12641071"/>
              <a:gd name="connsiteY121" fmla="*/ 4718630 h 5795240"/>
              <a:gd name="connsiteX122" fmla="*/ 7283810 w 12641071"/>
              <a:gd name="connsiteY122" fmla="*/ 4769391 h 5795240"/>
              <a:gd name="connsiteX123" fmla="*/ 7320958 w 12641071"/>
              <a:gd name="connsiteY123" fmla="*/ 4870887 h 5795240"/>
              <a:gd name="connsiteX124" fmla="*/ 7223551 w 12641071"/>
              <a:gd name="connsiteY124" fmla="*/ 4752829 h 5795240"/>
              <a:gd name="connsiteX125" fmla="*/ 6652445 w 12641071"/>
              <a:gd name="connsiteY125" fmla="*/ 4516269 h 5795240"/>
              <a:gd name="connsiteX126" fmla="*/ 6200873 w 12641071"/>
              <a:gd name="connsiteY126" fmla="*/ 4654206 h 5795240"/>
              <a:gd name="connsiteX127" fmla="*/ 6088813 w 12641071"/>
              <a:gd name="connsiteY127" fmla="*/ 4746663 h 5795240"/>
              <a:gd name="connsiteX128" fmla="*/ 6043019 w 12641071"/>
              <a:gd name="connsiteY128" fmla="*/ 4807902 h 5795240"/>
              <a:gd name="connsiteX129" fmla="*/ 6043021 w 12641071"/>
              <a:gd name="connsiteY129" fmla="*/ 4807902 h 5795240"/>
              <a:gd name="connsiteX130" fmla="*/ 6023271 w 12641071"/>
              <a:gd name="connsiteY130" fmla="*/ 4834312 h 5795240"/>
              <a:gd name="connsiteX131" fmla="*/ 5970678 w 12641071"/>
              <a:gd name="connsiteY131" fmla="*/ 4892181 h 5795240"/>
              <a:gd name="connsiteX132" fmla="*/ 5982717 w 12641071"/>
              <a:gd name="connsiteY132" fmla="*/ 4872361 h 5795240"/>
              <a:gd name="connsiteX133" fmla="*/ 5970675 w 12641071"/>
              <a:gd name="connsiteY133" fmla="*/ 4892181 h 5795240"/>
              <a:gd name="connsiteX134" fmla="*/ 5935320 w 12641071"/>
              <a:gd name="connsiteY134" fmla="*/ 4931081 h 5795240"/>
              <a:gd name="connsiteX135" fmla="*/ 4971763 w 12641071"/>
              <a:gd name="connsiteY135" fmla="*/ 5330200 h 5795240"/>
              <a:gd name="connsiteX136" fmla="*/ 3716172 w 12641071"/>
              <a:gd name="connsiteY136" fmla="*/ 4497938 h 5795240"/>
              <a:gd name="connsiteX137" fmla="*/ 3710773 w 12641071"/>
              <a:gd name="connsiteY137" fmla="*/ 4483182 h 5795240"/>
              <a:gd name="connsiteX138" fmla="*/ 3710773 w 12641071"/>
              <a:gd name="connsiteY138" fmla="*/ 4483181 h 5795240"/>
              <a:gd name="connsiteX139" fmla="*/ 3674984 w 12641071"/>
              <a:gd name="connsiteY139" fmla="*/ 4385402 h 5795240"/>
              <a:gd name="connsiteX140" fmla="*/ 3670349 w 12641071"/>
              <a:gd name="connsiteY140" fmla="*/ 4372742 h 5795240"/>
              <a:gd name="connsiteX141" fmla="*/ 3659438 w 12641071"/>
              <a:gd name="connsiteY141" fmla="*/ 4330309 h 5795240"/>
              <a:gd name="connsiteX142" fmla="*/ 3672084 w 12641071"/>
              <a:gd name="connsiteY142" fmla="*/ 4353606 h 5795240"/>
              <a:gd name="connsiteX143" fmla="*/ 3659440 w 12641071"/>
              <a:gd name="connsiteY143" fmla="*/ 4330309 h 5795240"/>
              <a:gd name="connsiteX144" fmla="*/ 3613217 w 12641071"/>
              <a:gd name="connsiteY144" fmla="*/ 4245153 h 5795240"/>
              <a:gd name="connsiteX145" fmla="*/ 3083792 w 12641071"/>
              <a:gd name="connsiteY145" fmla="*/ 3963660 h 5795240"/>
              <a:gd name="connsiteX146" fmla="*/ 2835272 w 12641071"/>
              <a:gd name="connsiteY146" fmla="*/ 4013833 h 5795240"/>
              <a:gd name="connsiteX147" fmla="*/ 2820214 w 12641071"/>
              <a:gd name="connsiteY147" fmla="*/ 4022007 h 5795240"/>
              <a:gd name="connsiteX148" fmla="*/ 2820212 w 12641071"/>
              <a:gd name="connsiteY148" fmla="*/ 4022008 h 5795240"/>
              <a:gd name="connsiteX149" fmla="*/ 2820206 w 12641071"/>
              <a:gd name="connsiteY149" fmla="*/ 4022011 h 5795240"/>
              <a:gd name="connsiteX150" fmla="*/ 2813481 w 12641071"/>
              <a:gd name="connsiteY150" fmla="*/ 4027041 h 5795240"/>
              <a:gd name="connsiteX151" fmla="*/ 2762875 w 12641071"/>
              <a:gd name="connsiteY151" fmla="*/ 4057784 h 5795240"/>
              <a:gd name="connsiteX152" fmla="*/ 2762878 w 12641071"/>
              <a:gd name="connsiteY152" fmla="*/ 4057784 h 5795240"/>
              <a:gd name="connsiteX153" fmla="*/ 2694694 w 12641071"/>
              <a:gd name="connsiteY153" fmla="*/ 4099208 h 5795240"/>
              <a:gd name="connsiteX154" fmla="*/ 2726822 w 12641071"/>
              <a:gd name="connsiteY154" fmla="*/ 4072700 h 5795240"/>
              <a:gd name="connsiteX155" fmla="*/ 2757719 w 12641071"/>
              <a:gd name="connsiteY155" fmla="*/ 4055929 h 5795240"/>
              <a:gd name="connsiteX156" fmla="*/ 2757718 w 12641071"/>
              <a:gd name="connsiteY156" fmla="*/ 4055928 h 5795240"/>
              <a:gd name="connsiteX157" fmla="*/ 2726820 w 12641071"/>
              <a:gd name="connsiteY157" fmla="*/ 4072700 h 5795240"/>
              <a:gd name="connsiteX158" fmla="*/ 2694692 w 12641071"/>
              <a:gd name="connsiteY158" fmla="*/ 4099208 h 5795240"/>
              <a:gd name="connsiteX159" fmla="*/ 2664698 w 12641071"/>
              <a:gd name="connsiteY159" fmla="*/ 4117431 h 5795240"/>
              <a:gd name="connsiteX160" fmla="*/ 1804544 w 12641071"/>
              <a:gd name="connsiteY160" fmla="*/ 4335229 h 5795240"/>
              <a:gd name="connsiteX161" fmla="*/ 0 w 12641071"/>
              <a:gd name="connsiteY161" fmla="*/ 2530685 h 5795240"/>
              <a:gd name="connsiteX162" fmla="*/ 1804544 w 12641071"/>
              <a:gd name="connsiteY162" fmla="*/ 726143 h 5795240"/>
              <a:gd name="connsiteX163" fmla="*/ 3080549 w 12641071"/>
              <a:gd name="connsiteY163" fmla="*/ 1254682 h 5795240"/>
              <a:gd name="connsiteX164" fmla="*/ 3268676 w 12641071"/>
              <a:gd name="connsiteY164" fmla="*/ 1461167 h 5795240"/>
              <a:gd name="connsiteX165" fmla="*/ 3565826 w 12641071"/>
              <a:gd name="connsiteY165" fmla="*/ 1551935 h 5795240"/>
              <a:gd name="connsiteX166" fmla="*/ 4086504 w 12641071"/>
              <a:gd name="connsiteY166" fmla="*/ 1127574 h 5795240"/>
              <a:gd name="connsiteX167" fmla="*/ 4103078 w 12641071"/>
              <a:gd name="connsiteY167" fmla="*/ 1004204 h 5795240"/>
              <a:gd name="connsiteX168" fmla="*/ 5215874 w 12641071"/>
              <a:gd name="connsiteY16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128319 w 12641071"/>
              <a:gd name="connsiteY18" fmla="*/ 705504 h 5795240"/>
              <a:gd name="connsiteX19" fmla="*/ 7213686 w 12641071"/>
              <a:gd name="connsiteY19" fmla="*/ 626984 h 5795240"/>
              <a:gd name="connsiteX20" fmla="*/ 7264545 w 12641071"/>
              <a:gd name="connsiteY20" fmla="*/ 588953 h 5795240"/>
              <a:gd name="connsiteX21" fmla="*/ 7273651 w 12641071"/>
              <a:gd name="connsiteY21" fmla="*/ 584566 h 5795240"/>
              <a:gd name="connsiteX22" fmla="*/ 7314851 w 12641071"/>
              <a:gd name="connsiteY22" fmla="*/ 559537 h 5795240"/>
              <a:gd name="connsiteX23" fmla="*/ 7354131 w 12641071"/>
              <a:gd name="connsiteY23" fmla="*/ 565467 h 5795240"/>
              <a:gd name="connsiteX24" fmla="*/ 7429608 w 12641071"/>
              <a:gd name="connsiteY24" fmla="*/ 586051 h 5795240"/>
              <a:gd name="connsiteX25" fmla="*/ 7429611 w 12641071"/>
              <a:gd name="connsiteY25" fmla="*/ 586050 h 5795240"/>
              <a:gd name="connsiteX26" fmla="*/ 7354132 w 12641071"/>
              <a:gd name="connsiteY26" fmla="*/ 565465 h 5795240"/>
              <a:gd name="connsiteX27" fmla="*/ 7314853 w 12641071"/>
              <a:gd name="connsiteY27" fmla="*/ 559536 h 5795240"/>
              <a:gd name="connsiteX28" fmla="*/ 7314851 w 12641071"/>
              <a:gd name="connsiteY28" fmla="*/ 559537 h 5795240"/>
              <a:gd name="connsiteX29" fmla="*/ 7314849 w 12641071"/>
              <a:gd name="connsiteY29" fmla="*/ 559537 h 5795240"/>
              <a:gd name="connsiteX30" fmla="*/ 7273651 w 12641071"/>
              <a:gd name="connsiteY30" fmla="*/ 584565 h 5795240"/>
              <a:gd name="connsiteX31" fmla="*/ 7264545 w 12641071"/>
              <a:gd name="connsiteY31" fmla="*/ 588952 h 5795240"/>
              <a:gd name="connsiteX32" fmla="*/ 7296407 w 12641071"/>
              <a:gd name="connsiteY32" fmla="*/ 565126 h 5795240"/>
              <a:gd name="connsiteX33" fmla="*/ 7307447 w 12641071"/>
              <a:gd name="connsiteY33" fmla="*/ 558419 h 5795240"/>
              <a:gd name="connsiteX34" fmla="*/ 7307450 w 12641071"/>
              <a:gd name="connsiteY34" fmla="*/ 558419 h 5795240"/>
              <a:gd name="connsiteX35" fmla="*/ 7385004 w 12641071"/>
              <a:gd name="connsiteY35" fmla="*/ 511303 h 5795240"/>
              <a:gd name="connsiteX36" fmla="*/ 7391626 w 12641071"/>
              <a:gd name="connsiteY36" fmla="*/ 508114 h 5795240"/>
              <a:gd name="connsiteX37" fmla="*/ 7391631 w 12641071"/>
              <a:gd name="connsiteY37" fmla="*/ 508110 h 5795240"/>
              <a:gd name="connsiteX38" fmla="*/ 7478934 w 12641071"/>
              <a:gd name="connsiteY38" fmla="*/ 466053 h 5795240"/>
              <a:gd name="connsiteX39" fmla="*/ 7897193 w 12641071"/>
              <a:gd name="connsiteY39" fmla="*/ 381611 h 5795240"/>
              <a:gd name="connsiteX40" fmla="*/ 8788216 w 12641071"/>
              <a:gd name="connsiteY40" fmla="*/ 855364 h 5795240"/>
              <a:gd name="connsiteX41" fmla="*/ 8832362 w 12641071"/>
              <a:gd name="connsiteY41" fmla="*/ 928030 h 5795240"/>
              <a:gd name="connsiteX42" fmla="*/ 8832362 w 12641071"/>
              <a:gd name="connsiteY42" fmla="*/ 928033 h 5795240"/>
              <a:gd name="connsiteX43" fmla="*/ 8842040 w 12641071"/>
              <a:gd name="connsiteY43" fmla="*/ 943961 h 5795240"/>
              <a:gd name="connsiteX44" fmla="*/ 8856144 w 12641071"/>
              <a:gd name="connsiteY44" fmla="*/ 973241 h 5795240"/>
              <a:gd name="connsiteX45" fmla="*/ 8856145 w 12641071"/>
              <a:gd name="connsiteY45" fmla="*/ 973241 h 5795240"/>
              <a:gd name="connsiteX46" fmla="*/ 8878117 w 12641071"/>
              <a:gd name="connsiteY46" fmla="*/ 1018851 h 5795240"/>
              <a:gd name="connsiteX47" fmla="*/ 8877719 w 12641071"/>
              <a:gd name="connsiteY47" fmla="*/ 1018369 h 5795240"/>
              <a:gd name="connsiteX48" fmla="*/ 8853250 w 12641071"/>
              <a:gd name="connsiteY48" fmla="*/ 973288 h 5795240"/>
              <a:gd name="connsiteX49" fmla="*/ 8853249 w 12641071"/>
              <a:gd name="connsiteY49" fmla="*/ 973288 h 5795240"/>
              <a:gd name="connsiteX50" fmla="*/ 8853248 w 12641071"/>
              <a:gd name="connsiteY50" fmla="*/ 973287 h 5795240"/>
              <a:gd name="connsiteX51" fmla="*/ 8849677 w 12641071"/>
              <a:gd name="connsiteY51" fmla="*/ 973341 h 5795240"/>
              <a:gd name="connsiteX52" fmla="*/ 8641543 w 12641071"/>
              <a:gd name="connsiteY52" fmla="*/ 916577 h 5795240"/>
              <a:gd name="connsiteX53" fmla="*/ 8641545 w 12641071"/>
              <a:gd name="connsiteY53" fmla="*/ 916580 h 5795240"/>
              <a:gd name="connsiteX54" fmla="*/ 8849676 w 12641071"/>
              <a:gd name="connsiteY54" fmla="*/ 973343 h 5795240"/>
              <a:gd name="connsiteX55" fmla="*/ 8853248 w 12641071"/>
              <a:gd name="connsiteY55" fmla="*/ 973288 h 5795240"/>
              <a:gd name="connsiteX56" fmla="*/ 8877719 w 12641071"/>
              <a:gd name="connsiteY56" fmla="*/ 1018371 h 5795240"/>
              <a:gd name="connsiteX57" fmla="*/ 8878116 w 12641071"/>
              <a:gd name="connsiteY57" fmla="*/ 1018851 h 5795240"/>
              <a:gd name="connsiteX58" fmla="*/ 8887288 w 12641071"/>
              <a:gd name="connsiteY58" fmla="*/ 1037892 h 5795240"/>
              <a:gd name="connsiteX59" fmla="*/ 8949899 w 12641071"/>
              <a:gd name="connsiteY59" fmla="*/ 1239592 h 5795240"/>
              <a:gd name="connsiteX60" fmla="*/ 8968437 w 12641071"/>
              <a:gd name="connsiteY60" fmla="*/ 1423482 h 5795240"/>
              <a:gd name="connsiteX61" fmla="*/ 8949899 w 12641071"/>
              <a:gd name="connsiteY61" fmla="*/ 1239591 h 5795240"/>
              <a:gd name="connsiteX62" fmla="*/ 8887288 w 12641071"/>
              <a:gd name="connsiteY62" fmla="*/ 1037890 h 5795240"/>
              <a:gd name="connsiteX63" fmla="*/ 8878116 w 12641071"/>
              <a:gd name="connsiteY63" fmla="*/ 1018851 h 5795240"/>
              <a:gd name="connsiteX64" fmla="*/ 8931285 w 12641071"/>
              <a:gd name="connsiteY64" fmla="*/ 1083292 h 5795240"/>
              <a:gd name="connsiteX65" fmla="*/ 9241478 w 12641071"/>
              <a:gd name="connsiteY65" fmla="*/ 1211778 h 5795240"/>
              <a:gd name="connsiteX66" fmla="*/ 9605238 w 12641071"/>
              <a:gd name="connsiteY66" fmla="*/ 1018369 h 5795240"/>
              <a:gd name="connsiteX67" fmla="*/ 9636247 w 12641071"/>
              <a:gd name="connsiteY67" fmla="*/ 961241 h 5795240"/>
              <a:gd name="connsiteX68" fmla="*/ 9641995 w 12641071"/>
              <a:gd name="connsiteY68" fmla="*/ 961152 h 5795240"/>
              <a:gd name="connsiteX69" fmla="*/ 9584939 w 12641071"/>
              <a:gd name="connsiteY69" fmla="*/ 1079594 h 5795240"/>
              <a:gd name="connsiteX70" fmla="*/ 9546257 w 12641071"/>
              <a:gd name="connsiteY70" fmla="*/ 1204206 h 5795240"/>
              <a:gd name="connsiteX71" fmla="*/ 9584939 w 12641071"/>
              <a:gd name="connsiteY71" fmla="*/ 1079596 h 5795240"/>
              <a:gd name="connsiteX72" fmla="*/ 9641995 w 12641071"/>
              <a:gd name="connsiteY72" fmla="*/ 961153 h 5795240"/>
              <a:gd name="connsiteX73" fmla="*/ 9653069 w 12641071"/>
              <a:gd name="connsiteY73" fmla="*/ 960983 h 5795240"/>
              <a:gd name="connsiteX74" fmla="*/ 9801564 w 12641071"/>
              <a:gd name="connsiteY74" fmla="*/ 1196828 h 5795240"/>
              <a:gd name="connsiteX75" fmla="*/ 9801566 w 12641071"/>
              <a:gd name="connsiteY75" fmla="*/ 1196828 h 5795240"/>
              <a:gd name="connsiteX76" fmla="*/ 9653070 w 12641071"/>
              <a:gd name="connsiteY76" fmla="*/ 960982 h 5795240"/>
              <a:gd name="connsiteX77" fmla="*/ 9641996 w 12641071"/>
              <a:gd name="connsiteY77" fmla="*/ 961152 h 5795240"/>
              <a:gd name="connsiteX78" fmla="*/ 9651917 w 12641071"/>
              <a:gd name="connsiteY78" fmla="*/ 940556 h 5795240"/>
              <a:gd name="connsiteX79" fmla="*/ 11050508 w 12641071"/>
              <a:gd name="connsiteY79" fmla="*/ 108150 h 5795240"/>
              <a:gd name="connsiteX80" fmla="*/ 12641071 w 12641071"/>
              <a:gd name="connsiteY80" fmla="*/ 1698711 h 5795240"/>
              <a:gd name="connsiteX81" fmla="*/ 11371062 w 12641071"/>
              <a:gd name="connsiteY81" fmla="*/ 3256960 h 5795240"/>
              <a:gd name="connsiteX82" fmla="*/ 11215953 w 12641071"/>
              <a:gd name="connsiteY82" fmla="*/ 3280632 h 5795240"/>
              <a:gd name="connsiteX83" fmla="*/ 11142318 w 12641071"/>
              <a:gd name="connsiteY83" fmla="*/ 3276914 h 5795240"/>
              <a:gd name="connsiteX84" fmla="*/ 11215952 w 12641071"/>
              <a:gd name="connsiteY84" fmla="*/ 3280632 h 5795240"/>
              <a:gd name="connsiteX85" fmla="*/ 11213133 w 12641071"/>
              <a:gd name="connsiteY85" fmla="*/ 3281062 h 5795240"/>
              <a:gd name="connsiteX86" fmla="*/ 11116921 w 12641071"/>
              <a:gd name="connsiteY86" fmla="*/ 3285921 h 5795240"/>
              <a:gd name="connsiteX87" fmla="*/ 11050507 w 12641071"/>
              <a:gd name="connsiteY87" fmla="*/ 3289274 h 5795240"/>
              <a:gd name="connsiteX88" fmla="*/ 11006292 w 12641071"/>
              <a:gd name="connsiteY88" fmla="*/ 3287041 h 5795240"/>
              <a:gd name="connsiteX89" fmla="*/ 10937101 w 12641071"/>
              <a:gd name="connsiteY89" fmla="*/ 3297601 h 5795240"/>
              <a:gd name="connsiteX90" fmla="*/ 10144740 w 12641071"/>
              <a:gd name="connsiteY90" fmla="*/ 4089962 h 5795240"/>
              <a:gd name="connsiteX91" fmla="*/ 10130374 w 12641071"/>
              <a:gd name="connsiteY91" fmla="*/ 4184101 h 5795240"/>
              <a:gd name="connsiteX92" fmla="*/ 10130375 w 12641071"/>
              <a:gd name="connsiteY92" fmla="*/ 4184103 h 5795240"/>
              <a:gd name="connsiteX93" fmla="*/ 10130656 w 12641071"/>
              <a:gd name="connsiteY93" fmla="*/ 4185950 h 5795240"/>
              <a:gd name="connsiteX94" fmla="*/ 10138194 w 12641071"/>
              <a:gd name="connsiteY94" fmla="*/ 4335228 h 5795240"/>
              <a:gd name="connsiteX95" fmla="*/ 10137710 w 12641071"/>
              <a:gd name="connsiteY95" fmla="*/ 4344822 h 5795240"/>
              <a:gd name="connsiteX96" fmla="*/ 10133555 w 12641071"/>
              <a:gd name="connsiteY96" fmla="*/ 4427096 h 5795240"/>
              <a:gd name="connsiteX97" fmla="*/ 10129312 w 12641071"/>
              <a:gd name="connsiteY97" fmla="*/ 4399289 h 5795240"/>
              <a:gd name="connsiteX98" fmla="*/ 10126797 w 12641071"/>
              <a:gd name="connsiteY98" fmla="*/ 4349498 h 5795240"/>
              <a:gd name="connsiteX99" fmla="*/ 10126796 w 12641071"/>
              <a:gd name="connsiteY99" fmla="*/ 4349498 h 5795240"/>
              <a:gd name="connsiteX100" fmla="*/ 10129311 w 12641071"/>
              <a:gd name="connsiteY100" fmla="*/ 4399289 h 5795240"/>
              <a:gd name="connsiteX101" fmla="*/ 10133554 w 12641071"/>
              <a:gd name="connsiteY101" fmla="*/ 4427096 h 5795240"/>
              <a:gd name="connsiteX102" fmla="*/ 10130656 w 12641071"/>
              <a:gd name="connsiteY102" fmla="*/ 4484506 h 5795240"/>
              <a:gd name="connsiteX103" fmla="*/ 8678182 w 12641071"/>
              <a:gd name="connsiteY103" fmla="*/ 5795240 h 5795240"/>
              <a:gd name="connsiteX104" fmla="*/ 7467518 w 12641071"/>
              <a:gd name="connsiteY104" fmla="*/ 5151535 h 5795240"/>
              <a:gd name="connsiteX105" fmla="*/ 7419945 w 12641071"/>
              <a:gd name="connsiteY105" fmla="*/ 5073228 h 5795240"/>
              <a:gd name="connsiteX106" fmla="*/ 7394386 w 12641071"/>
              <a:gd name="connsiteY106" fmla="*/ 5031156 h 5795240"/>
              <a:gd name="connsiteX107" fmla="*/ 7367299 w 12641071"/>
              <a:gd name="connsiteY107" fmla="*/ 4974928 h 5795240"/>
              <a:gd name="connsiteX108" fmla="*/ 7332905 w 12641071"/>
              <a:gd name="connsiteY108" fmla="*/ 4903531 h 5795240"/>
              <a:gd name="connsiteX109" fmla="*/ 7320958 w 12641071"/>
              <a:gd name="connsiteY109" fmla="*/ 4870887 h 5795240"/>
              <a:gd name="connsiteX110" fmla="*/ 7322174 w 12641071"/>
              <a:gd name="connsiteY110" fmla="*/ 4872361 h 5795240"/>
              <a:gd name="connsiteX111" fmla="*/ 7362630 w 12641071"/>
              <a:gd name="connsiteY111" fmla="*/ 4938954 h 5795240"/>
              <a:gd name="connsiteX112" fmla="*/ 7380779 w 12641071"/>
              <a:gd name="connsiteY112" fmla="*/ 4976628 h 5795240"/>
              <a:gd name="connsiteX113" fmla="*/ 7391210 w 12641071"/>
              <a:gd name="connsiteY113" fmla="*/ 4977944 h 5795240"/>
              <a:gd name="connsiteX114" fmla="*/ 7380780 w 12641071"/>
              <a:gd name="connsiteY114" fmla="*/ 4976628 h 5795240"/>
              <a:gd name="connsiteX115" fmla="*/ 7362631 w 12641071"/>
              <a:gd name="connsiteY115" fmla="*/ 4938954 h 5795240"/>
              <a:gd name="connsiteX116" fmla="*/ 7322175 w 12641071"/>
              <a:gd name="connsiteY116" fmla="*/ 4872361 h 5795240"/>
              <a:gd name="connsiteX117" fmla="*/ 7320959 w 12641071"/>
              <a:gd name="connsiteY117" fmla="*/ 4870887 h 5795240"/>
              <a:gd name="connsiteX118" fmla="*/ 7283811 w 12641071"/>
              <a:gd name="connsiteY118" fmla="*/ 4769391 h 5795240"/>
              <a:gd name="connsiteX119" fmla="*/ 7272112 w 12641071"/>
              <a:gd name="connsiteY119" fmla="*/ 4718630 h 5795240"/>
              <a:gd name="connsiteX120" fmla="*/ 7272111 w 12641071"/>
              <a:gd name="connsiteY120" fmla="*/ 4718630 h 5795240"/>
              <a:gd name="connsiteX121" fmla="*/ 7283810 w 12641071"/>
              <a:gd name="connsiteY121" fmla="*/ 4769391 h 5795240"/>
              <a:gd name="connsiteX122" fmla="*/ 7320958 w 12641071"/>
              <a:gd name="connsiteY122" fmla="*/ 4870887 h 5795240"/>
              <a:gd name="connsiteX123" fmla="*/ 7223551 w 12641071"/>
              <a:gd name="connsiteY123" fmla="*/ 4752829 h 5795240"/>
              <a:gd name="connsiteX124" fmla="*/ 6652445 w 12641071"/>
              <a:gd name="connsiteY124" fmla="*/ 4516269 h 5795240"/>
              <a:gd name="connsiteX125" fmla="*/ 6200873 w 12641071"/>
              <a:gd name="connsiteY125" fmla="*/ 4654206 h 5795240"/>
              <a:gd name="connsiteX126" fmla="*/ 6088813 w 12641071"/>
              <a:gd name="connsiteY126" fmla="*/ 4746663 h 5795240"/>
              <a:gd name="connsiteX127" fmla="*/ 6043019 w 12641071"/>
              <a:gd name="connsiteY127" fmla="*/ 4807902 h 5795240"/>
              <a:gd name="connsiteX128" fmla="*/ 6043021 w 12641071"/>
              <a:gd name="connsiteY128" fmla="*/ 4807902 h 5795240"/>
              <a:gd name="connsiteX129" fmla="*/ 6023271 w 12641071"/>
              <a:gd name="connsiteY129" fmla="*/ 4834312 h 5795240"/>
              <a:gd name="connsiteX130" fmla="*/ 5970678 w 12641071"/>
              <a:gd name="connsiteY130" fmla="*/ 4892181 h 5795240"/>
              <a:gd name="connsiteX131" fmla="*/ 5982717 w 12641071"/>
              <a:gd name="connsiteY131" fmla="*/ 4872361 h 5795240"/>
              <a:gd name="connsiteX132" fmla="*/ 5970675 w 12641071"/>
              <a:gd name="connsiteY132" fmla="*/ 4892181 h 5795240"/>
              <a:gd name="connsiteX133" fmla="*/ 5935320 w 12641071"/>
              <a:gd name="connsiteY133" fmla="*/ 4931081 h 5795240"/>
              <a:gd name="connsiteX134" fmla="*/ 4971763 w 12641071"/>
              <a:gd name="connsiteY134" fmla="*/ 5330200 h 5795240"/>
              <a:gd name="connsiteX135" fmla="*/ 3716172 w 12641071"/>
              <a:gd name="connsiteY135" fmla="*/ 4497938 h 5795240"/>
              <a:gd name="connsiteX136" fmla="*/ 3710773 w 12641071"/>
              <a:gd name="connsiteY136" fmla="*/ 4483182 h 5795240"/>
              <a:gd name="connsiteX137" fmla="*/ 3710773 w 12641071"/>
              <a:gd name="connsiteY137" fmla="*/ 4483181 h 5795240"/>
              <a:gd name="connsiteX138" fmla="*/ 3674984 w 12641071"/>
              <a:gd name="connsiteY138" fmla="*/ 4385402 h 5795240"/>
              <a:gd name="connsiteX139" fmla="*/ 3670349 w 12641071"/>
              <a:gd name="connsiteY139" fmla="*/ 4372742 h 5795240"/>
              <a:gd name="connsiteX140" fmla="*/ 3659438 w 12641071"/>
              <a:gd name="connsiteY140" fmla="*/ 4330309 h 5795240"/>
              <a:gd name="connsiteX141" fmla="*/ 3672084 w 12641071"/>
              <a:gd name="connsiteY141" fmla="*/ 4353606 h 5795240"/>
              <a:gd name="connsiteX142" fmla="*/ 3659440 w 12641071"/>
              <a:gd name="connsiteY142" fmla="*/ 4330309 h 5795240"/>
              <a:gd name="connsiteX143" fmla="*/ 3613217 w 12641071"/>
              <a:gd name="connsiteY143" fmla="*/ 4245153 h 5795240"/>
              <a:gd name="connsiteX144" fmla="*/ 3083792 w 12641071"/>
              <a:gd name="connsiteY144" fmla="*/ 3963660 h 5795240"/>
              <a:gd name="connsiteX145" fmla="*/ 2835272 w 12641071"/>
              <a:gd name="connsiteY145" fmla="*/ 4013833 h 5795240"/>
              <a:gd name="connsiteX146" fmla="*/ 2820214 w 12641071"/>
              <a:gd name="connsiteY146" fmla="*/ 4022007 h 5795240"/>
              <a:gd name="connsiteX147" fmla="*/ 2820212 w 12641071"/>
              <a:gd name="connsiteY147" fmla="*/ 4022008 h 5795240"/>
              <a:gd name="connsiteX148" fmla="*/ 2820206 w 12641071"/>
              <a:gd name="connsiteY148" fmla="*/ 4022011 h 5795240"/>
              <a:gd name="connsiteX149" fmla="*/ 2813481 w 12641071"/>
              <a:gd name="connsiteY149" fmla="*/ 4027041 h 5795240"/>
              <a:gd name="connsiteX150" fmla="*/ 2762875 w 12641071"/>
              <a:gd name="connsiteY150" fmla="*/ 4057784 h 5795240"/>
              <a:gd name="connsiteX151" fmla="*/ 2762878 w 12641071"/>
              <a:gd name="connsiteY151" fmla="*/ 4057784 h 5795240"/>
              <a:gd name="connsiteX152" fmla="*/ 2694694 w 12641071"/>
              <a:gd name="connsiteY152" fmla="*/ 4099208 h 5795240"/>
              <a:gd name="connsiteX153" fmla="*/ 2726822 w 12641071"/>
              <a:gd name="connsiteY153" fmla="*/ 4072700 h 5795240"/>
              <a:gd name="connsiteX154" fmla="*/ 2757719 w 12641071"/>
              <a:gd name="connsiteY154" fmla="*/ 4055929 h 5795240"/>
              <a:gd name="connsiteX155" fmla="*/ 2757718 w 12641071"/>
              <a:gd name="connsiteY155" fmla="*/ 4055928 h 5795240"/>
              <a:gd name="connsiteX156" fmla="*/ 2726820 w 12641071"/>
              <a:gd name="connsiteY156" fmla="*/ 4072700 h 5795240"/>
              <a:gd name="connsiteX157" fmla="*/ 2694692 w 12641071"/>
              <a:gd name="connsiteY157" fmla="*/ 4099208 h 5795240"/>
              <a:gd name="connsiteX158" fmla="*/ 2664698 w 12641071"/>
              <a:gd name="connsiteY158" fmla="*/ 4117431 h 5795240"/>
              <a:gd name="connsiteX159" fmla="*/ 1804544 w 12641071"/>
              <a:gd name="connsiteY159" fmla="*/ 4335229 h 5795240"/>
              <a:gd name="connsiteX160" fmla="*/ 0 w 12641071"/>
              <a:gd name="connsiteY160" fmla="*/ 2530685 h 5795240"/>
              <a:gd name="connsiteX161" fmla="*/ 1804544 w 12641071"/>
              <a:gd name="connsiteY161" fmla="*/ 726143 h 5795240"/>
              <a:gd name="connsiteX162" fmla="*/ 3080549 w 12641071"/>
              <a:gd name="connsiteY162" fmla="*/ 1254682 h 5795240"/>
              <a:gd name="connsiteX163" fmla="*/ 3268676 w 12641071"/>
              <a:gd name="connsiteY163" fmla="*/ 1461167 h 5795240"/>
              <a:gd name="connsiteX164" fmla="*/ 3565826 w 12641071"/>
              <a:gd name="connsiteY164" fmla="*/ 1551935 h 5795240"/>
              <a:gd name="connsiteX165" fmla="*/ 4086504 w 12641071"/>
              <a:gd name="connsiteY165" fmla="*/ 1127574 h 5795240"/>
              <a:gd name="connsiteX166" fmla="*/ 4103078 w 12641071"/>
              <a:gd name="connsiteY166" fmla="*/ 1004204 h 5795240"/>
              <a:gd name="connsiteX167" fmla="*/ 5215874 w 12641071"/>
              <a:gd name="connsiteY16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13686 w 12641071"/>
              <a:gd name="connsiteY18" fmla="*/ 626984 h 5795240"/>
              <a:gd name="connsiteX19" fmla="*/ 7264545 w 12641071"/>
              <a:gd name="connsiteY19" fmla="*/ 588953 h 5795240"/>
              <a:gd name="connsiteX20" fmla="*/ 7273651 w 12641071"/>
              <a:gd name="connsiteY20" fmla="*/ 584566 h 5795240"/>
              <a:gd name="connsiteX21" fmla="*/ 7314851 w 12641071"/>
              <a:gd name="connsiteY21" fmla="*/ 559537 h 5795240"/>
              <a:gd name="connsiteX22" fmla="*/ 7354131 w 12641071"/>
              <a:gd name="connsiteY22" fmla="*/ 565467 h 5795240"/>
              <a:gd name="connsiteX23" fmla="*/ 7429608 w 12641071"/>
              <a:gd name="connsiteY23" fmla="*/ 586051 h 5795240"/>
              <a:gd name="connsiteX24" fmla="*/ 7429611 w 12641071"/>
              <a:gd name="connsiteY24" fmla="*/ 586050 h 5795240"/>
              <a:gd name="connsiteX25" fmla="*/ 7354132 w 12641071"/>
              <a:gd name="connsiteY25" fmla="*/ 565465 h 5795240"/>
              <a:gd name="connsiteX26" fmla="*/ 7314853 w 12641071"/>
              <a:gd name="connsiteY26" fmla="*/ 559536 h 5795240"/>
              <a:gd name="connsiteX27" fmla="*/ 7314851 w 12641071"/>
              <a:gd name="connsiteY27" fmla="*/ 559537 h 5795240"/>
              <a:gd name="connsiteX28" fmla="*/ 7314849 w 12641071"/>
              <a:gd name="connsiteY28" fmla="*/ 559537 h 5795240"/>
              <a:gd name="connsiteX29" fmla="*/ 7273651 w 12641071"/>
              <a:gd name="connsiteY29" fmla="*/ 584565 h 5795240"/>
              <a:gd name="connsiteX30" fmla="*/ 7264545 w 12641071"/>
              <a:gd name="connsiteY30" fmla="*/ 588952 h 5795240"/>
              <a:gd name="connsiteX31" fmla="*/ 7296407 w 12641071"/>
              <a:gd name="connsiteY31" fmla="*/ 565126 h 5795240"/>
              <a:gd name="connsiteX32" fmla="*/ 7307447 w 12641071"/>
              <a:gd name="connsiteY32" fmla="*/ 558419 h 5795240"/>
              <a:gd name="connsiteX33" fmla="*/ 7307450 w 12641071"/>
              <a:gd name="connsiteY33" fmla="*/ 558419 h 5795240"/>
              <a:gd name="connsiteX34" fmla="*/ 7385004 w 12641071"/>
              <a:gd name="connsiteY34" fmla="*/ 511303 h 5795240"/>
              <a:gd name="connsiteX35" fmla="*/ 7391626 w 12641071"/>
              <a:gd name="connsiteY35" fmla="*/ 508114 h 5795240"/>
              <a:gd name="connsiteX36" fmla="*/ 7391631 w 12641071"/>
              <a:gd name="connsiteY36" fmla="*/ 508110 h 5795240"/>
              <a:gd name="connsiteX37" fmla="*/ 7478934 w 12641071"/>
              <a:gd name="connsiteY37" fmla="*/ 466053 h 5795240"/>
              <a:gd name="connsiteX38" fmla="*/ 7897193 w 12641071"/>
              <a:gd name="connsiteY38" fmla="*/ 381611 h 5795240"/>
              <a:gd name="connsiteX39" fmla="*/ 8788216 w 12641071"/>
              <a:gd name="connsiteY39" fmla="*/ 855364 h 5795240"/>
              <a:gd name="connsiteX40" fmla="*/ 8832362 w 12641071"/>
              <a:gd name="connsiteY40" fmla="*/ 928030 h 5795240"/>
              <a:gd name="connsiteX41" fmla="*/ 8832362 w 12641071"/>
              <a:gd name="connsiteY41" fmla="*/ 928033 h 5795240"/>
              <a:gd name="connsiteX42" fmla="*/ 8842040 w 12641071"/>
              <a:gd name="connsiteY42" fmla="*/ 943961 h 5795240"/>
              <a:gd name="connsiteX43" fmla="*/ 8856144 w 12641071"/>
              <a:gd name="connsiteY43" fmla="*/ 973241 h 5795240"/>
              <a:gd name="connsiteX44" fmla="*/ 8856145 w 12641071"/>
              <a:gd name="connsiteY44" fmla="*/ 973241 h 5795240"/>
              <a:gd name="connsiteX45" fmla="*/ 8878117 w 12641071"/>
              <a:gd name="connsiteY45" fmla="*/ 1018851 h 5795240"/>
              <a:gd name="connsiteX46" fmla="*/ 8877719 w 12641071"/>
              <a:gd name="connsiteY46" fmla="*/ 1018369 h 5795240"/>
              <a:gd name="connsiteX47" fmla="*/ 8853250 w 12641071"/>
              <a:gd name="connsiteY47" fmla="*/ 973288 h 5795240"/>
              <a:gd name="connsiteX48" fmla="*/ 8853249 w 12641071"/>
              <a:gd name="connsiteY48" fmla="*/ 973288 h 5795240"/>
              <a:gd name="connsiteX49" fmla="*/ 8853248 w 12641071"/>
              <a:gd name="connsiteY49" fmla="*/ 973287 h 5795240"/>
              <a:gd name="connsiteX50" fmla="*/ 8849677 w 12641071"/>
              <a:gd name="connsiteY50" fmla="*/ 973341 h 5795240"/>
              <a:gd name="connsiteX51" fmla="*/ 8641543 w 12641071"/>
              <a:gd name="connsiteY51" fmla="*/ 916577 h 5795240"/>
              <a:gd name="connsiteX52" fmla="*/ 8641545 w 12641071"/>
              <a:gd name="connsiteY52" fmla="*/ 916580 h 5795240"/>
              <a:gd name="connsiteX53" fmla="*/ 8849676 w 12641071"/>
              <a:gd name="connsiteY53" fmla="*/ 973343 h 5795240"/>
              <a:gd name="connsiteX54" fmla="*/ 8853248 w 12641071"/>
              <a:gd name="connsiteY54" fmla="*/ 973288 h 5795240"/>
              <a:gd name="connsiteX55" fmla="*/ 8877719 w 12641071"/>
              <a:gd name="connsiteY55" fmla="*/ 1018371 h 5795240"/>
              <a:gd name="connsiteX56" fmla="*/ 8878116 w 12641071"/>
              <a:gd name="connsiteY56" fmla="*/ 1018851 h 5795240"/>
              <a:gd name="connsiteX57" fmla="*/ 8887288 w 12641071"/>
              <a:gd name="connsiteY57" fmla="*/ 1037892 h 5795240"/>
              <a:gd name="connsiteX58" fmla="*/ 8949899 w 12641071"/>
              <a:gd name="connsiteY58" fmla="*/ 1239592 h 5795240"/>
              <a:gd name="connsiteX59" fmla="*/ 8968437 w 12641071"/>
              <a:gd name="connsiteY59" fmla="*/ 1423482 h 5795240"/>
              <a:gd name="connsiteX60" fmla="*/ 8949899 w 12641071"/>
              <a:gd name="connsiteY60" fmla="*/ 1239591 h 5795240"/>
              <a:gd name="connsiteX61" fmla="*/ 8887288 w 12641071"/>
              <a:gd name="connsiteY61" fmla="*/ 1037890 h 5795240"/>
              <a:gd name="connsiteX62" fmla="*/ 8878116 w 12641071"/>
              <a:gd name="connsiteY62" fmla="*/ 1018851 h 5795240"/>
              <a:gd name="connsiteX63" fmla="*/ 8931285 w 12641071"/>
              <a:gd name="connsiteY63" fmla="*/ 1083292 h 5795240"/>
              <a:gd name="connsiteX64" fmla="*/ 9241478 w 12641071"/>
              <a:gd name="connsiteY64" fmla="*/ 1211778 h 5795240"/>
              <a:gd name="connsiteX65" fmla="*/ 9605238 w 12641071"/>
              <a:gd name="connsiteY65" fmla="*/ 1018369 h 5795240"/>
              <a:gd name="connsiteX66" fmla="*/ 9636247 w 12641071"/>
              <a:gd name="connsiteY66" fmla="*/ 961241 h 5795240"/>
              <a:gd name="connsiteX67" fmla="*/ 9641995 w 12641071"/>
              <a:gd name="connsiteY67" fmla="*/ 961152 h 5795240"/>
              <a:gd name="connsiteX68" fmla="*/ 9584939 w 12641071"/>
              <a:gd name="connsiteY68" fmla="*/ 1079594 h 5795240"/>
              <a:gd name="connsiteX69" fmla="*/ 9546257 w 12641071"/>
              <a:gd name="connsiteY69" fmla="*/ 1204206 h 5795240"/>
              <a:gd name="connsiteX70" fmla="*/ 9584939 w 12641071"/>
              <a:gd name="connsiteY70" fmla="*/ 1079596 h 5795240"/>
              <a:gd name="connsiteX71" fmla="*/ 9641995 w 12641071"/>
              <a:gd name="connsiteY71" fmla="*/ 961153 h 5795240"/>
              <a:gd name="connsiteX72" fmla="*/ 9653069 w 12641071"/>
              <a:gd name="connsiteY72" fmla="*/ 960983 h 5795240"/>
              <a:gd name="connsiteX73" fmla="*/ 9801564 w 12641071"/>
              <a:gd name="connsiteY73" fmla="*/ 1196828 h 5795240"/>
              <a:gd name="connsiteX74" fmla="*/ 9801566 w 12641071"/>
              <a:gd name="connsiteY74" fmla="*/ 1196828 h 5795240"/>
              <a:gd name="connsiteX75" fmla="*/ 9653070 w 12641071"/>
              <a:gd name="connsiteY75" fmla="*/ 960982 h 5795240"/>
              <a:gd name="connsiteX76" fmla="*/ 9641996 w 12641071"/>
              <a:gd name="connsiteY76" fmla="*/ 961152 h 5795240"/>
              <a:gd name="connsiteX77" fmla="*/ 9651917 w 12641071"/>
              <a:gd name="connsiteY77" fmla="*/ 940556 h 5795240"/>
              <a:gd name="connsiteX78" fmla="*/ 11050508 w 12641071"/>
              <a:gd name="connsiteY78" fmla="*/ 108150 h 5795240"/>
              <a:gd name="connsiteX79" fmla="*/ 12641071 w 12641071"/>
              <a:gd name="connsiteY79" fmla="*/ 1698711 h 5795240"/>
              <a:gd name="connsiteX80" fmla="*/ 11371062 w 12641071"/>
              <a:gd name="connsiteY80" fmla="*/ 3256960 h 5795240"/>
              <a:gd name="connsiteX81" fmla="*/ 11215953 w 12641071"/>
              <a:gd name="connsiteY81" fmla="*/ 3280632 h 5795240"/>
              <a:gd name="connsiteX82" fmla="*/ 11142318 w 12641071"/>
              <a:gd name="connsiteY82" fmla="*/ 3276914 h 5795240"/>
              <a:gd name="connsiteX83" fmla="*/ 11215952 w 12641071"/>
              <a:gd name="connsiteY83" fmla="*/ 3280632 h 5795240"/>
              <a:gd name="connsiteX84" fmla="*/ 11213133 w 12641071"/>
              <a:gd name="connsiteY84" fmla="*/ 3281062 h 5795240"/>
              <a:gd name="connsiteX85" fmla="*/ 11116921 w 12641071"/>
              <a:gd name="connsiteY85" fmla="*/ 3285921 h 5795240"/>
              <a:gd name="connsiteX86" fmla="*/ 11050507 w 12641071"/>
              <a:gd name="connsiteY86" fmla="*/ 3289274 h 5795240"/>
              <a:gd name="connsiteX87" fmla="*/ 11006292 w 12641071"/>
              <a:gd name="connsiteY87" fmla="*/ 3287041 h 5795240"/>
              <a:gd name="connsiteX88" fmla="*/ 10937101 w 12641071"/>
              <a:gd name="connsiteY88" fmla="*/ 3297601 h 5795240"/>
              <a:gd name="connsiteX89" fmla="*/ 10144740 w 12641071"/>
              <a:gd name="connsiteY89" fmla="*/ 4089962 h 5795240"/>
              <a:gd name="connsiteX90" fmla="*/ 10130374 w 12641071"/>
              <a:gd name="connsiteY90" fmla="*/ 4184101 h 5795240"/>
              <a:gd name="connsiteX91" fmla="*/ 10130375 w 12641071"/>
              <a:gd name="connsiteY91" fmla="*/ 4184103 h 5795240"/>
              <a:gd name="connsiteX92" fmla="*/ 10130656 w 12641071"/>
              <a:gd name="connsiteY92" fmla="*/ 4185950 h 5795240"/>
              <a:gd name="connsiteX93" fmla="*/ 10138194 w 12641071"/>
              <a:gd name="connsiteY93" fmla="*/ 4335228 h 5795240"/>
              <a:gd name="connsiteX94" fmla="*/ 10137710 w 12641071"/>
              <a:gd name="connsiteY94" fmla="*/ 4344822 h 5795240"/>
              <a:gd name="connsiteX95" fmla="*/ 10133555 w 12641071"/>
              <a:gd name="connsiteY95" fmla="*/ 4427096 h 5795240"/>
              <a:gd name="connsiteX96" fmla="*/ 10129312 w 12641071"/>
              <a:gd name="connsiteY96" fmla="*/ 4399289 h 5795240"/>
              <a:gd name="connsiteX97" fmla="*/ 10126797 w 12641071"/>
              <a:gd name="connsiteY97" fmla="*/ 4349498 h 5795240"/>
              <a:gd name="connsiteX98" fmla="*/ 10126796 w 12641071"/>
              <a:gd name="connsiteY98" fmla="*/ 4349498 h 5795240"/>
              <a:gd name="connsiteX99" fmla="*/ 10129311 w 12641071"/>
              <a:gd name="connsiteY99" fmla="*/ 4399289 h 5795240"/>
              <a:gd name="connsiteX100" fmla="*/ 10133554 w 12641071"/>
              <a:gd name="connsiteY100" fmla="*/ 4427096 h 5795240"/>
              <a:gd name="connsiteX101" fmla="*/ 10130656 w 12641071"/>
              <a:gd name="connsiteY101" fmla="*/ 4484506 h 5795240"/>
              <a:gd name="connsiteX102" fmla="*/ 8678182 w 12641071"/>
              <a:gd name="connsiteY102" fmla="*/ 5795240 h 5795240"/>
              <a:gd name="connsiteX103" fmla="*/ 7467518 w 12641071"/>
              <a:gd name="connsiteY103" fmla="*/ 5151535 h 5795240"/>
              <a:gd name="connsiteX104" fmla="*/ 7419945 w 12641071"/>
              <a:gd name="connsiteY104" fmla="*/ 5073228 h 5795240"/>
              <a:gd name="connsiteX105" fmla="*/ 7394386 w 12641071"/>
              <a:gd name="connsiteY105" fmla="*/ 5031156 h 5795240"/>
              <a:gd name="connsiteX106" fmla="*/ 7367299 w 12641071"/>
              <a:gd name="connsiteY106" fmla="*/ 4974928 h 5795240"/>
              <a:gd name="connsiteX107" fmla="*/ 7332905 w 12641071"/>
              <a:gd name="connsiteY107" fmla="*/ 4903531 h 5795240"/>
              <a:gd name="connsiteX108" fmla="*/ 7320958 w 12641071"/>
              <a:gd name="connsiteY108" fmla="*/ 4870887 h 5795240"/>
              <a:gd name="connsiteX109" fmla="*/ 7322174 w 12641071"/>
              <a:gd name="connsiteY109" fmla="*/ 4872361 h 5795240"/>
              <a:gd name="connsiteX110" fmla="*/ 7362630 w 12641071"/>
              <a:gd name="connsiteY110" fmla="*/ 4938954 h 5795240"/>
              <a:gd name="connsiteX111" fmla="*/ 7380779 w 12641071"/>
              <a:gd name="connsiteY111" fmla="*/ 4976628 h 5795240"/>
              <a:gd name="connsiteX112" fmla="*/ 7391210 w 12641071"/>
              <a:gd name="connsiteY112" fmla="*/ 4977944 h 5795240"/>
              <a:gd name="connsiteX113" fmla="*/ 7380780 w 12641071"/>
              <a:gd name="connsiteY113" fmla="*/ 4976628 h 5795240"/>
              <a:gd name="connsiteX114" fmla="*/ 7362631 w 12641071"/>
              <a:gd name="connsiteY114" fmla="*/ 4938954 h 5795240"/>
              <a:gd name="connsiteX115" fmla="*/ 7322175 w 12641071"/>
              <a:gd name="connsiteY115" fmla="*/ 4872361 h 5795240"/>
              <a:gd name="connsiteX116" fmla="*/ 7320959 w 12641071"/>
              <a:gd name="connsiteY116" fmla="*/ 4870887 h 5795240"/>
              <a:gd name="connsiteX117" fmla="*/ 7283811 w 12641071"/>
              <a:gd name="connsiteY117" fmla="*/ 4769391 h 5795240"/>
              <a:gd name="connsiteX118" fmla="*/ 7272112 w 12641071"/>
              <a:gd name="connsiteY118" fmla="*/ 4718630 h 5795240"/>
              <a:gd name="connsiteX119" fmla="*/ 7272111 w 12641071"/>
              <a:gd name="connsiteY119" fmla="*/ 4718630 h 5795240"/>
              <a:gd name="connsiteX120" fmla="*/ 7283810 w 12641071"/>
              <a:gd name="connsiteY120" fmla="*/ 4769391 h 5795240"/>
              <a:gd name="connsiteX121" fmla="*/ 7320958 w 12641071"/>
              <a:gd name="connsiteY121" fmla="*/ 4870887 h 5795240"/>
              <a:gd name="connsiteX122" fmla="*/ 7223551 w 12641071"/>
              <a:gd name="connsiteY122" fmla="*/ 4752829 h 5795240"/>
              <a:gd name="connsiteX123" fmla="*/ 6652445 w 12641071"/>
              <a:gd name="connsiteY123" fmla="*/ 4516269 h 5795240"/>
              <a:gd name="connsiteX124" fmla="*/ 6200873 w 12641071"/>
              <a:gd name="connsiteY124" fmla="*/ 4654206 h 5795240"/>
              <a:gd name="connsiteX125" fmla="*/ 6088813 w 12641071"/>
              <a:gd name="connsiteY125" fmla="*/ 4746663 h 5795240"/>
              <a:gd name="connsiteX126" fmla="*/ 6043019 w 12641071"/>
              <a:gd name="connsiteY126" fmla="*/ 4807902 h 5795240"/>
              <a:gd name="connsiteX127" fmla="*/ 6043021 w 12641071"/>
              <a:gd name="connsiteY127" fmla="*/ 4807902 h 5795240"/>
              <a:gd name="connsiteX128" fmla="*/ 6023271 w 12641071"/>
              <a:gd name="connsiteY128" fmla="*/ 4834312 h 5795240"/>
              <a:gd name="connsiteX129" fmla="*/ 5970678 w 12641071"/>
              <a:gd name="connsiteY129" fmla="*/ 4892181 h 5795240"/>
              <a:gd name="connsiteX130" fmla="*/ 5982717 w 12641071"/>
              <a:gd name="connsiteY130" fmla="*/ 4872361 h 5795240"/>
              <a:gd name="connsiteX131" fmla="*/ 5970675 w 12641071"/>
              <a:gd name="connsiteY131" fmla="*/ 4892181 h 5795240"/>
              <a:gd name="connsiteX132" fmla="*/ 5935320 w 12641071"/>
              <a:gd name="connsiteY132" fmla="*/ 4931081 h 5795240"/>
              <a:gd name="connsiteX133" fmla="*/ 4971763 w 12641071"/>
              <a:gd name="connsiteY133" fmla="*/ 5330200 h 5795240"/>
              <a:gd name="connsiteX134" fmla="*/ 3716172 w 12641071"/>
              <a:gd name="connsiteY134" fmla="*/ 4497938 h 5795240"/>
              <a:gd name="connsiteX135" fmla="*/ 3710773 w 12641071"/>
              <a:gd name="connsiteY135" fmla="*/ 4483182 h 5795240"/>
              <a:gd name="connsiteX136" fmla="*/ 3710773 w 12641071"/>
              <a:gd name="connsiteY136" fmla="*/ 4483181 h 5795240"/>
              <a:gd name="connsiteX137" fmla="*/ 3674984 w 12641071"/>
              <a:gd name="connsiteY137" fmla="*/ 4385402 h 5795240"/>
              <a:gd name="connsiteX138" fmla="*/ 3670349 w 12641071"/>
              <a:gd name="connsiteY138" fmla="*/ 4372742 h 5795240"/>
              <a:gd name="connsiteX139" fmla="*/ 3659438 w 12641071"/>
              <a:gd name="connsiteY139" fmla="*/ 4330309 h 5795240"/>
              <a:gd name="connsiteX140" fmla="*/ 3672084 w 12641071"/>
              <a:gd name="connsiteY140" fmla="*/ 4353606 h 5795240"/>
              <a:gd name="connsiteX141" fmla="*/ 3659440 w 12641071"/>
              <a:gd name="connsiteY141" fmla="*/ 4330309 h 5795240"/>
              <a:gd name="connsiteX142" fmla="*/ 3613217 w 12641071"/>
              <a:gd name="connsiteY142" fmla="*/ 4245153 h 5795240"/>
              <a:gd name="connsiteX143" fmla="*/ 3083792 w 12641071"/>
              <a:gd name="connsiteY143" fmla="*/ 3963660 h 5795240"/>
              <a:gd name="connsiteX144" fmla="*/ 2835272 w 12641071"/>
              <a:gd name="connsiteY144" fmla="*/ 4013833 h 5795240"/>
              <a:gd name="connsiteX145" fmla="*/ 2820214 w 12641071"/>
              <a:gd name="connsiteY145" fmla="*/ 4022007 h 5795240"/>
              <a:gd name="connsiteX146" fmla="*/ 2820212 w 12641071"/>
              <a:gd name="connsiteY146" fmla="*/ 4022008 h 5795240"/>
              <a:gd name="connsiteX147" fmla="*/ 2820206 w 12641071"/>
              <a:gd name="connsiteY147" fmla="*/ 4022011 h 5795240"/>
              <a:gd name="connsiteX148" fmla="*/ 2813481 w 12641071"/>
              <a:gd name="connsiteY148" fmla="*/ 4027041 h 5795240"/>
              <a:gd name="connsiteX149" fmla="*/ 2762875 w 12641071"/>
              <a:gd name="connsiteY149" fmla="*/ 4057784 h 5795240"/>
              <a:gd name="connsiteX150" fmla="*/ 2762878 w 12641071"/>
              <a:gd name="connsiteY150" fmla="*/ 4057784 h 5795240"/>
              <a:gd name="connsiteX151" fmla="*/ 2694694 w 12641071"/>
              <a:gd name="connsiteY151" fmla="*/ 4099208 h 5795240"/>
              <a:gd name="connsiteX152" fmla="*/ 2726822 w 12641071"/>
              <a:gd name="connsiteY152" fmla="*/ 4072700 h 5795240"/>
              <a:gd name="connsiteX153" fmla="*/ 2757719 w 12641071"/>
              <a:gd name="connsiteY153" fmla="*/ 4055929 h 5795240"/>
              <a:gd name="connsiteX154" fmla="*/ 2757718 w 12641071"/>
              <a:gd name="connsiteY154" fmla="*/ 4055928 h 5795240"/>
              <a:gd name="connsiteX155" fmla="*/ 2726820 w 12641071"/>
              <a:gd name="connsiteY155" fmla="*/ 4072700 h 5795240"/>
              <a:gd name="connsiteX156" fmla="*/ 2694692 w 12641071"/>
              <a:gd name="connsiteY156" fmla="*/ 4099208 h 5795240"/>
              <a:gd name="connsiteX157" fmla="*/ 2664698 w 12641071"/>
              <a:gd name="connsiteY157" fmla="*/ 4117431 h 5795240"/>
              <a:gd name="connsiteX158" fmla="*/ 1804544 w 12641071"/>
              <a:gd name="connsiteY158" fmla="*/ 4335229 h 5795240"/>
              <a:gd name="connsiteX159" fmla="*/ 0 w 12641071"/>
              <a:gd name="connsiteY159" fmla="*/ 2530685 h 5795240"/>
              <a:gd name="connsiteX160" fmla="*/ 1804544 w 12641071"/>
              <a:gd name="connsiteY160" fmla="*/ 726143 h 5795240"/>
              <a:gd name="connsiteX161" fmla="*/ 3080549 w 12641071"/>
              <a:gd name="connsiteY161" fmla="*/ 1254682 h 5795240"/>
              <a:gd name="connsiteX162" fmla="*/ 3268676 w 12641071"/>
              <a:gd name="connsiteY162" fmla="*/ 1461167 h 5795240"/>
              <a:gd name="connsiteX163" fmla="*/ 3565826 w 12641071"/>
              <a:gd name="connsiteY163" fmla="*/ 1551935 h 5795240"/>
              <a:gd name="connsiteX164" fmla="*/ 4086504 w 12641071"/>
              <a:gd name="connsiteY164" fmla="*/ 1127574 h 5795240"/>
              <a:gd name="connsiteX165" fmla="*/ 4103078 w 12641071"/>
              <a:gd name="connsiteY165" fmla="*/ 1004204 h 5795240"/>
              <a:gd name="connsiteX166" fmla="*/ 5215874 w 12641071"/>
              <a:gd name="connsiteY16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13686 w 12641071"/>
              <a:gd name="connsiteY17" fmla="*/ 626983 h 5795240"/>
              <a:gd name="connsiteX18" fmla="*/ 7264545 w 12641071"/>
              <a:gd name="connsiteY18" fmla="*/ 588953 h 5795240"/>
              <a:gd name="connsiteX19" fmla="*/ 7273651 w 12641071"/>
              <a:gd name="connsiteY19" fmla="*/ 584566 h 5795240"/>
              <a:gd name="connsiteX20" fmla="*/ 7314851 w 12641071"/>
              <a:gd name="connsiteY20" fmla="*/ 559537 h 5795240"/>
              <a:gd name="connsiteX21" fmla="*/ 7354131 w 12641071"/>
              <a:gd name="connsiteY21" fmla="*/ 565467 h 5795240"/>
              <a:gd name="connsiteX22" fmla="*/ 7429608 w 12641071"/>
              <a:gd name="connsiteY22" fmla="*/ 586051 h 5795240"/>
              <a:gd name="connsiteX23" fmla="*/ 7429611 w 12641071"/>
              <a:gd name="connsiteY23" fmla="*/ 586050 h 5795240"/>
              <a:gd name="connsiteX24" fmla="*/ 7354132 w 12641071"/>
              <a:gd name="connsiteY24" fmla="*/ 565465 h 5795240"/>
              <a:gd name="connsiteX25" fmla="*/ 7314853 w 12641071"/>
              <a:gd name="connsiteY25" fmla="*/ 559536 h 5795240"/>
              <a:gd name="connsiteX26" fmla="*/ 7314851 w 12641071"/>
              <a:gd name="connsiteY26" fmla="*/ 559537 h 5795240"/>
              <a:gd name="connsiteX27" fmla="*/ 7314849 w 12641071"/>
              <a:gd name="connsiteY27" fmla="*/ 559537 h 5795240"/>
              <a:gd name="connsiteX28" fmla="*/ 7273651 w 12641071"/>
              <a:gd name="connsiteY28" fmla="*/ 584565 h 5795240"/>
              <a:gd name="connsiteX29" fmla="*/ 7264545 w 12641071"/>
              <a:gd name="connsiteY29" fmla="*/ 588952 h 5795240"/>
              <a:gd name="connsiteX30" fmla="*/ 7296407 w 12641071"/>
              <a:gd name="connsiteY30" fmla="*/ 565126 h 5795240"/>
              <a:gd name="connsiteX31" fmla="*/ 7307447 w 12641071"/>
              <a:gd name="connsiteY31" fmla="*/ 558419 h 5795240"/>
              <a:gd name="connsiteX32" fmla="*/ 7307450 w 12641071"/>
              <a:gd name="connsiteY32" fmla="*/ 558419 h 5795240"/>
              <a:gd name="connsiteX33" fmla="*/ 7385004 w 12641071"/>
              <a:gd name="connsiteY33" fmla="*/ 511303 h 5795240"/>
              <a:gd name="connsiteX34" fmla="*/ 7391626 w 12641071"/>
              <a:gd name="connsiteY34" fmla="*/ 508114 h 5795240"/>
              <a:gd name="connsiteX35" fmla="*/ 7391631 w 12641071"/>
              <a:gd name="connsiteY35" fmla="*/ 508110 h 5795240"/>
              <a:gd name="connsiteX36" fmla="*/ 7478934 w 12641071"/>
              <a:gd name="connsiteY36" fmla="*/ 466053 h 5795240"/>
              <a:gd name="connsiteX37" fmla="*/ 7897193 w 12641071"/>
              <a:gd name="connsiteY37" fmla="*/ 381611 h 5795240"/>
              <a:gd name="connsiteX38" fmla="*/ 8788216 w 12641071"/>
              <a:gd name="connsiteY38" fmla="*/ 855364 h 5795240"/>
              <a:gd name="connsiteX39" fmla="*/ 8832362 w 12641071"/>
              <a:gd name="connsiteY39" fmla="*/ 928030 h 5795240"/>
              <a:gd name="connsiteX40" fmla="*/ 8832362 w 12641071"/>
              <a:gd name="connsiteY40" fmla="*/ 928033 h 5795240"/>
              <a:gd name="connsiteX41" fmla="*/ 8842040 w 12641071"/>
              <a:gd name="connsiteY41" fmla="*/ 943961 h 5795240"/>
              <a:gd name="connsiteX42" fmla="*/ 8856144 w 12641071"/>
              <a:gd name="connsiteY42" fmla="*/ 973241 h 5795240"/>
              <a:gd name="connsiteX43" fmla="*/ 8856145 w 12641071"/>
              <a:gd name="connsiteY43" fmla="*/ 973241 h 5795240"/>
              <a:gd name="connsiteX44" fmla="*/ 8878117 w 12641071"/>
              <a:gd name="connsiteY44" fmla="*/ 1018851 h 5795240"/>
              <a:gd name="connsiteX45" fmla="*/ 8877719 w 12641071"/>
              <a:gd name="connsiteY45" fmla="*/ 1018369 h 5795240"/>
              <a:gd name="connsiteX46" fmla="*/ 8853250 w 12641071"/>
              <a:gd name="connsiteY46" fmla="*/ 973288 h 5795240"/>
              <a:gd name="connsiteX47" fmla="*/ 8853249 w 12641071"/>
              <a:gd name="connsiteY47" fmla="*/ 973288 h 5795240"/>
              <a:gd name="connsiteX48" fmla="*/ 8853248 w 12641071"/>
              <a:gd name="connsiteY48" fmla="*/ 973287 h 5795240"/>
              <a:gd name="connsiteX49" fmla="*/ 8849677 w 12641071"/>
              <a:gd name="connsiteY49" fmla="*/ 973341 h 5795240"/>
              <a:gd name="connsiteX50" fmla="*/ 8641543 w 12641071"/>
              <a:gd name="connsiteY50" fmla="*/ 916577 h 5795240"/>
              <a:gd name="connsiteX51" fmla="*/ 8641545 w 12641071"/>
              <a:gd name="connsiteY51" fmla="*/ 916580 h 5795240"/>
              <a:gd name="connsiteX52" fmla="*/ 8849676 w 12641071"/>
              <a:gd name="connsiteY52" fmla="*/ 973343 h 5795240"/>
              <a:gd name="connsiteX53" fmla="*/ 8853248 w 12641071"/>
              <a:gd name="connsiteY53" fmla="*/ 973288 h 5795240"/>
              <a:gd name="connsiteX54" fmla="*/ 8877719 w 12641071"/>
              <a:gd name="connsiteY54" fmla="*/ 1018371 h 5795240"/>
              <a:gd name="connsiteX55" fmla="*/ 8878116 w 12641071"/>
              <a:gd name="connsiteY55" fmla="*/ 1018851 h 5795240"/>
              <a:gd name="connsiteX56" fmla="*/ 8887288 w 12641071"/>
              <a:gd name="connsiteY56" fmla="*/ 1037892 h 5795240"/>
              <a:gd name="connsiteX57" fmla="*/ 8949899 w 12641071"/>
              <a:gd name="connsiteY57" fmla="*/ 1239592 h 5795240"/>
              <a:gd name="connsiteX58" fmla="*/ 8968437 w 12641071"/>
              <a:gd name="connsiteY58" fmla="*/ 1423482 h 5795240"/>
              <a:gd name="connsiteX59" fmla="*/ 8949899 w 12641071"/>
              <a:gd name="connsiteY59" fmla="*/ 1239591 h 5795240"/>
              <a:gd name="connsiteX60" fmla="*/ 8887288 w 12641071"/>
              <a:gd name="connsiteY60" fmla="*/ 1037890 h 5795240"/>
              <a:gd name="connsiteX61" fmla="*/ 8878116 w 12641071"/>
              <a:gd name="connsiteY61" fmla="*/ 1018851 h 5795240"/>
              <a:gd name="connsiteX62" fmla="*/ 8931285 w 12641071"/>
              <a:gd name="connsiteY62" fmla="*/ 1083292 h 5795240"/>
              <a:gd name="connsiteX63" fmla="*/ 9241478 w 12641071"/>
              <a:gd name="connsiteY63" fmla="*/ 1211778 h 5795240"/>
              <a:gd name="connsiteX64" fmla="*/ 9605238 w 12641071"/>
              <a:gd name="connsiteY64" fmla="*/ 1018369 h 5795240"/>
              <a:gd name="connsiteX65" fmla="*/ 9636247 w 12641071"/>
              <a:gd name="connsiteY65" fmla="*/ 961241 h 5795240"/>
              <a:gd name="connsiteX66" fmla="*/ 9641995 w 12641071"/>
              <a:gd name="connsiteY66" fmla="*/ 961152 h 5795240"/>
              <a:gd name="connsiteX67" fmla="*/ 9584939 w 12641071"/>
              <a:gd name="connsiteY67" fmla="*/ 1079594 h 5795240"/>
              <a:gd name="connsiteX68" fmla="*/ 9546257 w 12641071"/>
              <a:gd name="connsiteY68" fmla="*/ 1204206 h 5795240"/>
              <a:gd name="connsiteX69" fmla="*/ 9584939 w 12641071"/>
              <a:gd name="connsiteY69" fmla="*/ 1079596 h 5795240"/>
              <a:gd name="connsiteX70" fmla="*/ 9641995 w 12641071"/>
              <a:gd name="connsiteY70" fmla="*/ 961153 h 5795240"/>
              <a:gd name="connsiteX71" fmla="*/ 9653069 w 12641071"/>
              <a:gd name="connsiteY71" fmla="*/ 960983 h 5795240"/>
              <a:gd name="connsiteX72" fmla="*/ 9801564 w 12641071"/>
              <a:gd name="connsiteY72" fmla="*/ 1196828 h 5795240"/>
              <a:gd name="connsiteX73" fmla="*/ 9801566 w 12641071"/>
              <a:gd name="connsiteY73" fmla="*/ 1196828 h 5795240"/>
              <a:gd name="connsiteX74" fmla="*/ 9653070 w 12641071"/>
              <a:gd name="connsiteY74" fmla="*/ 960982 h 5795240"/>
              <a:gd name="connsiteX75" fmla="*/ 9641996 w 12641071"/>
              <a:gd name="connsiteY75" fmla="*/ 961152 h 5795240"/>
              <a:gd name="connsiteX76" fmla="*/ 9651917 w 12641071"/>
              <a:gd name="connsiteY76" fmla="*/ 940556 h 5795240"/>
              <a:gd name="connsiteX77" fmla="*/ 11050508 w 12641071"/>
              <a:gd name="connsiteY77" fmla="*/ 108150 h 5795240"/>
              <a:gd name="connsiteX78" fmla="*/ 12641071 w 12641071"/>
              <a:gd name="connsiteY78" fmla="*/ 1698711 h 5795240"/>
              <a:gd name="connsiteX79" fmla="*/ 11371062 w 12641071"/>
              <a:gd name="connsiteY79" fmla="*/ 3256960 h 5795240"/>
              <a:gd name="connsiteX80" fmla="*/ 11215953 w 12641071"/>
              <a:gd name="connsiteY80" fmla="*/ 3280632 h 5795240"/>
              <a:gd name="connsiteX81" fmla="*/ 11142318 w 12641071"/>
              <a:gd name="connsiteY81" fmla="*/ 3276914 h 5795240"/>
              <a:gd name="connsiteX82" fmla="*/ 11215952 w 12641071"/>
              <a:gd name="connsiteY82" fmla="*/ 3280632 h 5795240"/>
              <a:gd name="connsiteX83" fmla="*/ 11213133 w 12641071"/>
              <a:gd name="connsiteY83" fmla="*/ 3281062 h 5795240"/>
              <a:gd name="connsiteX84" fmla="*/ 11116921 w 12641071"/>
              <a:gd name="connsiteY84" fmla="*/ 3285921 h 5795240"/>
              <a:gd name="connsiteX85" fmla="*/ 11050507 w 12641071"/>
              <a:gd name="connsiteY85" fmla="*/ 3289274 h 5795240"/>
              <a:gd name="connsiteX86" fmla="*/ 11006292 w 12641071"/>
              <a:gd name="connsiteY86" fmla="*/ 3287041 h 5795240"/>
              <a:gd name="connsiteX87" fmla="*/ 10937101 w 12641071"/>
              <a:gd name="connsiteY87" fmla="*/ 3297601 h 5795240"/>
              <a:gd name="connsiteX88" fmla="*/ 10144740 w 12641071"/>
              <a:gd name="connsiteY88" fmla="*/ 4089962 h 5795240"/>
              <a:gd name="connsiteX89" fmla="*/ 10130374 w 12641071"/>
              <a:gd name="connsiteY89" fmla="*/ 4184101 h 5795240"/>
              <a:gd name="connsiteX90" fmla="*/ 10130375 w 12641071"/>
              <a:gd name="connsiteY90" fmla="*/ 4184103 h 5795240"/>
              <a:gd name="connsiteX91" fmla="*/ 10130656 w 12641071"/>
              <a:gd name="connsiteY91" fmla="*/ 4185950 h 5795240"/>
              <a:gd name="connsiteX92" fmla="*/ 10138194 w 12641071"/>
              <a:gd name="connsiteY92" fmla="*/ 4335228 h 5795240"/>
              <a:gd name="connsiteX93" fmla="*/ 10137710 w 12641071"/>
              <a:gd name="connsiteY93" fmla="*/ 4344822 h 5795240"/>
              <a:gd name="connsiteX94" fmla="*/ 10133555 w 12641071"/>
              <a:gd name="connsiteY94" fmla="*/ 4427096 h 5795240"/>
              <a:gd name="connsiteX95" fmla="*/ 10129312 w 12641071"/>
              <a:gd name="connsiteY95" fmla="*/ 4399289 h 5795240"/>
              <a:gd name="connsiteX96" fmla="*/ 10126797 w 12641071"/>
              <a:gd name="connsiteY96" fmla="*/ 4349498 h 5795240"/>
              <a:gd name="connsiteX97" fmla="*/ 10126796 w 12641071"/>
              <a:gd name="connsiteY97" fmla="*/ 4349498 h 5795240"/>
              <a:gd name="connsiteX98" fmla="*/ 10129311 w 12641071"/>
              <a:gd name="connsiteY98" fmla="*/ 4399289 h 5795240"/>
              <a:gd name="connsiteX99" fmla="*/ 10133554 w 12641071"/>
              <a:gd name="connsiteY99" fmla="*/ 4427096 h 5795240"/>
              <a:gd name="connsiteX100" fmla="*/ 10130656 w 12641071"/>
              <a:gd name="connsiteY100" fmla="*/ 4484506 h 5795240"/>
              <a:gd name="connsiteX101" fmla="*/ 8678182 w 12641071"/>
              <a:gd name="connsiteY101" fmla="*/ 5795240 h 5795240"/>
              <a:gd name="connsiteX102" fmla="*/ 7467518 w 12641071"/>
              <a:gd name="connsiteY102" fmla="*/ 5151535 h 5795240"/>
              <a:gd name="connsiteX103" fmla="*/ 7419945 w 12641071"/>
              <a:gd name="connsiteY103" fmla="*/ 5073228 h 5795240"/>
              <a:gd name="connsiteX104" fmla="*/ 7394386 w 12641071"/>
              <a:gd name="connsiteY104" fmla="*/ 5031156 h 5795240"/>
              <a:gd name="connsiteX105" fmla="*/ 7367299 w 12641071"/>
              <a:gd name="connsiteY105" fmla="*/ 4974928 h 5795240"/>
              <a:gd name="connsiteX106" fmla="*/ 7332905 w 12641071"/>
              <a:gd name="connsiteY106" fmla="*/ 4903531 h 5795240"/>
              <a:gd name="connsiteX107" fmla="*/ 7320958 w 12641071"/>
              <a:gd name="connsiteY107" fmla="*/ 4870887 h 5795240"/>
              <a:gd name="connsiteX108" fmla="*/ 7322174 w 12641071"/>
              <a:gd name="connsiteY108" fmla="*/ 4872361 h 5795240"/>
              <a:gd name="connsiteX109" fmla="*/ 7362630 w 12641071"/>
              <a:gd name="connsiteY109" fmla="*/ 4938954 h 5795240"/>
              <a:gd name="connsiteX110" fmla="*/ 7380779 w 12641071"/>
              <a:gd name="connsiteY110" fmla="*/ 4976628 h 5795240"/>
              <a:gd name="connsiteX111" fmla="*/ 7391210 w 12641071"/>
              <a:gd name="connsiteY111" fmla="*/ 4977944 h 5795240"/>
              <a:gd name="connsiteX112" fmla="*/ 7380780 w 12641071"/>
              <a:gd name="connsiteY112" fmla="*/ 4976628 h 5795240"/>
              <a:gd name="connsiteX113" fmla="*/ 7362631 w 12641071"/>
              <a:gd name="connsiteY113" fmla="*/ 4938954 h 5795240"/>
              <a:gd name="connsiteX114" fmla="*/ 7322175 w 12641071"/>
              <a:gd name="connsiteY114" fmla="*/ 4872361 h 5795240"/>
              <a:gd name="connsiteX115" fmla="*/ 7320959 w 12641071"/>
              <a:gd name="connsiteY115" fmla="*/ 4870887 h 5795240"/>
              <a:gd name="connsiteX116" fmla="*/ 7283811 w 12641071"/>
              <a:gd name="connsiteY116" fmla="*/ 4769391 h 5795240"/>
              <a:gd name="connsiteX117" fmla="*/ 7272112 w 12641071"/>
              <a:gd name="connsiteY117" fmla="*/ 4718630 h 5795240"/>
              <a:gd name="connsiteX118" fmla="*/ 7272111 w 12641071"/>
              <a:gd name="connsiteY118" fmla="*/ 4718630 h 5795240"/>
              <a:gd name="connsiteX119" fmla="*/ 7283810 w 12641071"/>
              <a:gd name="connsiteY119" fmla="*/ 4769391 h 5795240"/>
              <a:gd name="connsiteX120" fmla="*/ 7320958 w 12641071"/>
              <a:gd name="connsiteY120" fmla="*/ 4870887 h 5795240"/>
              <a:gd name="connsiteX121" fmla="*/ 7223551 w 12641071"/>
              <a:gd name="connsiteY121" fmla="*/ 4752829 h 5795240"/>
              <a:gd name="connsiteX122" fmla="*/ 6652445 w 12641071"/>
              <a:gd name="connsiteY122" fmla="*/ 4516269 h 5795240"/>
              <a:gd name="connsiteX123" fmla="*/ 6200873 w 12641071"/>
              <a:gd name="connsiteY123" fmla="*/ 4654206 h 5795240"/>
              <a:gd name="connsiteX124" fmla="*/ 6088813 w 12641071"/>
              <a:gd name="connsiteY124" fmla="*/ 4746663 h 5795240"/>
              <a:gd name="connsiteX125" fmla="*/ 6043019 w 12641071"/>
              <a:gd name="connsiteY125" fmla="*/ 4807902 h 5795240"/>
              <a:gd name="connsiteX126" fmla="*/ 6043021 w 12641071"/>
              <a:gd name="connsiteY126" fmla="*/ 4807902 h 5795240"/>
              <a:gd name="connsiteX127" fmla="*/ 6023271 w 12641071"/>
              <a:gd name="connsiteY127" fmla="*/ 4834312 h 5795240"/>
              <a:gd name="connsiteX128" fmla="*/ 5970678 w 12641071"/>
              <a:gd name="connsiteY128" fmla="*/ 4892181 h 5795240"/>
              <a:gd name="connsiteX129" fmla="*/ 5982717 w 12641071"/>
              <a:gd name="connsiteY129" fmla="*/ 4872361 h 5795240"/>
              <a:gd name="connsiteX130" fmla="*/ 5970675 w 12641071"/>
              <a:gd name="connsiteY130" fmla="*/ 4892181 h 5795240"/>
              <a:gd name="connsiteX131" fmla="*/ 5935320 w 12641071"/>
              <a:gd name="connsiteY131" fmla="*/ 4931081 h 5795240"/>
              <a:gd name="connsiteX132" fmla="*/ 4971763 w 12641071"/>
              <a:gd name="connsiteY132" fmla="*/ 5330200 h 5795240"/>
              <a:gd name="connsiteX133" fmla="*/ 3716172 w 12641071"/>
              <a:gd name="connsiteY133" fmla="*/ 4497938 h 5795240"/>
              <a:gd name="connsiteX134" fmla="*/ 3710773 w 12641071"/>
              <a:gd name="connsiteY134" fmla="*/ 4483182 h 5795240"/>
              <a:gd name="connsiteX135" fmla="*/ 3710773 w 12641071"/>
              <a:gd name="connsiteY135" fmla="*/ 4483181 h 5795240"/>
              <a:gd name="connsiteX136" fmla="*/ 3674984 w 12641071"/>
              <a:gd name="connsiteY136" fmla="*/ 4385402 h 5795240"/>
              <a:gd name="connsiteX137" fmla="*/ 3670349 w 12641071"/>
              <a:gd name="connsiteY137" fmla="*/ 4372742 h 5795240"/>
              <a:gd name="connsiteX138" fmla="*/ 3659438 w 12641071"/>
              <a:gd name="connsiteY138" fmla="*/ 4330309 h 5795240"/>
              <a:gd name="connsiteX139" fmla="*/ 3672084 w 12641071"/>
              <a:gd name="connsiteY139" fmla="*/ 4353606 h 5795240"/>
              <a:gd name="connsiteX140" fmla="*/ 3659440 w 12641071"/>
              <a:gd name="connsiteY140" fmla="*/ 4330309 h 5795240"/>
              <a:gd name="connsiteX141" fmla="*/ 3613217 w 12641071"/>
              <a:gd name="connsiteY141" fmla="*/ 4245153 h 5795240"/>
              <a:gd name="connsiteX142" fmla="*/ 3083792 w 12641071"/>
              <a:gd name="connsiteY142" fmla="*/ 3963660 h 5795240"/>
              <a:gd name="connsiteX143" fmla="*/ 2835272 w 12641071"/>
              <a:gd name="connsiteY143" fmla="*/ 4013833 h 5795240"/>
              <a:gd name="connsiteX144" fmla="*/ 2820214 w 12641071"/>
              <a:gd name="connsiteY144" fmla="*/ 4022007 h 5795240"/>
              <a:gd name="connsiteX145" fmla="*/ 2820212 w 12641071"/>
              <a:gd name="connsiteY145" fmla="*/ 4022008 h 5795240"/>
              <a:gd name="connsiteX146" fmla="*/ 2820206 w 12641071"/>
              <a:gd name="connsiteY146" fmla="*/ 4022011 h 5795240"/>
              <a:gd name="connsiteX147" fmla="*/ 2813481 w 12641071"/>
              <a:gd name="connsiteY147" fmla="*/ 4027041 h 5795240"/>
              <a:gd name="connsiteX148" fmla="*/ 2762875 w 12641071"/>
              <a:gd name="connsiteY148" fmla="*/ 4057784 h 5795240"/>
              <a:gd name="connsiteX149" fmla="*/ 2762878 w 12641071"/>
              <a:gd name="connsiteY149" fmla="*/ 4057784 h 5795240"/>
              <a:gd name="connsiteX150" fmla="*/ 2694694 w 12641071"/>
              <a:gd name="connsiteY150" fmla="*/ 4099208 h 5795240"/>
              <a:gd name="connsiteX151" fmla="*/ 2726822 w 12641071"/>
              <a:gd name="connsiteY151" fmla="*/ 4072700 h 5795240"/>
              <a:gd name="connsiteX152" fmla="*/ 2757719 w 12641071"/>
              <a:gd name="connsiteY152" fmla="*/ 4055929 h 5795240"/>
              <a:gd name="connsiteX153" fmla="*/ 2757718 w 12641071"/>
              <a:gd name="connsiteY153" fmla="*/ 4055928 h 5795240"/>
              <a:gd name="connsiteX154" fmla="*/ 2726820 w 12641071"/>
              <a:gd name="connsiteY154" fmla="*/ 4072700 h 5795240"/>
              <a:gd name="connsiteX155" fmla="*/ 2694692 w 12641071"/>
              <a:gd name="connsiteY155" fmla="*/ 4099208 h 5795240"/>
              <a:gd name="connsiteX156" fmla="*/ 2664698 w 12641071"/>
              <a:gd name="connsiteY156" fmla="*/ 4117431 h 5795240"/>
              <a:gd name="connsiteX157" fmla="*/ 1804544 w 12641071"/>
              <a:gd name="connsiteY157" fmla="*/ 4335229 h 5795240"/>
              <a:gd name="connsiteX158" fmla="*/ 0 w 12641071"/>
              <a:gd name="connsiteY158" fmla="*/ 2530685 h 5795240"/>
              <a:gd name="connsiteX159" fmla="*/ 1804544 w 12641071"/>
              <a:gd name="connsiteY159" fmla="*/ 726143 h 5795240"/>
              <a:gd name="connsiteX160" fmla="*/ 3080549 w 12641071"/>
              <a:gd name="connsiteY160" fmla="*/ 1254682 h 5795240"/>
              <a:gd name="connsiteX161" fmla="*/ 3268676 w 12641071"/>
              <a:gd name="connsiteY161" fmla="*/ 1461167 h 5795240"/>
              <a:gd name="connsiteX162" fmla="*/ 3565826 w 12641071"/>
              <a:gd name="connsiteY162" fmla="*/ 1551935 h 5795240"/>
              <a:gd name="connsiteX163" fmla="*/ 4086504 w 12641071"/>
              <a:gd name="connsiteY163" fmla="*/ 1127574 h 5795240"/>
              <a:gd name="connsiteX164" fmla="*/ 4103078 w 12641071"/>
              <a:gd name="connsiteY164" fmla="*/ 1004204 h 5795240"/>
              <a:gd name="connsiteX165" fmla="*/ 5215874 w 12641071"/>
              <a:gd name="connsiteY16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64545 w 12641071"/>
              <a:gd name="connsiteY28" fmla="*/ 588952 h 5795240"/>
              <a:gd name="connsiteX29" fmla="*/ 7296407 w 12641071"/>
              <a:gd name="connsiteY29" fmla="*/ 565126 h 5795240"/>
              <a:gd name="connsiteX30" fmla="*/ 7307447 w 12641071"/>
              <a:gd name="connsiteY30" fmla="*/ 558419 h 5795240"/>
              <a:gd name="connsiteX31" fmla="*/ 7307450 w 12641071"/>
              <a:gd name="connsiteY31" fmla="*/ 558419 h 5795240"/>
              <a:gd name="connsiteX32" fmla="*/ 7385004 w 12641071"/>
              <a:gd name="connsiteY32" fmla="*/ 511303 h 5795240"/>
              <a:gd name="connsiteX33" fmla="*/ 7391626 w 12641071"/>
              <a:gd name="connsiteY33" fmla="*/ 508114 h 5795240"/>
              <a:gd name="connsiteX34" fmla="*/ 7391631 w 12641071"/>
              <a:gd name="connsiteY34" fmla="*/ 508110 h 5795240"/>
              <a:gd name="connsiteX35" fmla="*/ 7478934 w 12641071"/>
              <a:gd name="connsiteY35" fmla="*/ 466053 h 5795240"/>
              <a:gd name="connsiteX36" fmla="*/ 7897193 w 12641071"/>
              <a:gd name="connsiteY36" fmla="*/ 381611 h 5795240"/>
              <a:gd name="connsiteX37" fmla="*/ 8788216 w 12641071"/>
              <a:gd name="connsiteY37" fmla="*/ 855364 h 5795240"/>
              <a:gd name="connsiteX38" fmla="*/ 8832362 w 12641071"/>
              <a:gd name="connsiteY38" fmla="*/ 928030 h 5795240"/>
              <a:gd name="connsiteX39" fmla="*/ 8832362 w 12641071"/>
              <a:gd name="connsiteY39" fmla="*/ 928033 h 5795240"/>
              <a:gd name="connsiteX40" fmla="*/ 8842040 w 12641071"/>
              <a:gd name="connsiteY40" fmla="*/ 943961 h 5795240"/>
              <a:gd name="connsiteX41" fmla="*/ 8856144 w 12641071"/>
              <a:gd name="connsiteY41" fmla="*/ 973241 h 5795240"/>
              <a:gd name="connsiteX42" fmla="*/ 8856145 w 12641071"/>
              <a:gd name="connsiteY42" fmla="*/ 973241 h 5795240"/>
              <a:gd name="connsiteX43" fmla="*/ 8878117 w 12641071"/>
              <a:gd name="connsiteY43" fmla="*/ 1018851 h 5795240"/>
              <a:gd name="connsiteX44" fmla="*/ 8877719 w 12641071"/>
              <a:gd name="connsiteY44" fmla="*/ 1018369 h 5795240"/>
              <a:gd name="connsiteX45" fmla="*/ 8853250 w 12641071"/>
              <a:gd name="connsiteY45" fmla="*/ 973288 h 5795240"/>
              <a:gd name="connsiteX46" fmla="*/ 8853249 w 12641071"/>
              <a:gd name="connsiteY46" fmla="*/ 973288 h 5795240"/>
              <a:gd name="connsiteX47" fmla="*/ 8853248 w 12641071"/>
              <a:gd name="connsiteY47" fmla="*/ 973287 h 5795240"/>
              <a:gd name="connsiteX48" fmla="*/ 8849677 w 12641071"/>
              <a:gd name="connsiteY48" fmla="*/ 973341 h 5795240"/>
              <a:gd name="connsiteX49" fmla="*/ 8641543 w 12641071"/>
              <a:gd name="connsiteY49" fmla="*/ 916577 h 5795240"/>
              <a:gd name="connsiteX50" fmla="*/ 8641545 w 12641071"/>
              <a:gd name="connsiteY50" fmla="*/ 916580 h 5795240"/>
              <a:gd name="connsiteX51" fmla="*/ 8849676 w 12641071"/>
              <a:gd name="connsiteY51" fmla="*/ 973343 h 5795240"/>
              <a:gd name="connsiteX52" fmla="*/ 8853248 w 12641071"/>
              <a:gd name="connsiteY52" fmla="*/ 973288 h 5795240"/>
              <a:gd name="connsiteX53" fmla="*/ 8877719 w 12641071"/>
              <a:gd name="connsiteY53" fmla="*/ 1018371 h 5795240"/>
              <a:gd name="connsiteX54" fmla="*/ 8878116 w 12641071"/>
              <a:gd name="connsiteY54" fmla="*/ 1018851 h 5795240"/>
              <a:gd name="connsiteX55" fmla="*/ 8887288 w 12641071"/>
              <a:gd name="connsiteY55" fmla="*/ 1037892 h 5795240"/>
              <a:gd name="connsiteX56" fmla="*/ 8949899 w 12641071"/>
              <a:gd name="connsiteY56" fmla="*/ 1239592 h 5795240"/>
              <a:gd name="connsiteX57" fmla="*/ 8968437 w 12641071"/>
              <a:gd name="connsiteY57" fmla="*/ 1423482 h 5795240"/>
              <a:gd name="connsiteX58" fmla="*/ 8949899 w 12641071"/>
              <a:gd name="connsiteY58" fmla="*/ 1239591 h 5795240"/>
              <a:gd name="connsiteX59" fmla="*/ 8887288 w 12641071"/>
              <a:gd name="connsiteY59" fmla="*/ 1037890 h 5795240"/>
              <a:gd name="connsiteX60" fmla="*/ 8878116 w 12641071"/>
              <a:gd name="connsiteY60" fmla="*/ 1018851 h 5795240"/>
              <a:gd name="connsiteX61" fmla="*/ 8931285 w 12641071"/>
              <a:gd name="connsiteY61" fmla="*/ 1083292 h 5795240"/>
              <a:gd name="connsiteX62" fmla="*/ 9241478 w 12641071"/>
              <a:gd name="connsiteY62" fmla="*/ 1211778 h 5795240"/>
              <a:gd name="connsiteX63" fmla="*/ 9605238 w 12641071"/>
              <a:gd name="connsiteY63" fmla="*/ 1018369 h 5795240"/>
              <a:gd name="connsiteX64" fmla="*/ 9636247 w 12641071"/>
              <a:gd name="connsiteY64" fmla="*/ 961241 h 5795240"/>
              <a:gd name="connsiteX65" fmla="*/ 9641995 w 12641071"/>
              <a:gd name="connsiteY65" fmla="*/ 961152 h 5795240"/>
              <a:gd name="connsiteX66" fmla="*/ 9584939 w 12641071"/>
              <a:gd name="connsiteY66" fmla="*/ 1079594 h 5795240"/>
              <a:gd name="connsiteX67" fmla="*/ 9546257 w 12641071"/>
              <a:gd name="connsiteY67" fmla="*/ 1204206 h 5795240"/>
              <a:gd name="connsiteX68" fmla="*/ 9584939 w 12641071"/>
              <a:gd name="connsiteY68" fmla="*/ 1079596 h 5795240"/>
              <a:gd name="connsiteX69" fmla="*/ 9641995 w 12641071"/>
              <a:gd name="connsiteY69" fmla="*/ 961153 h 5795240"/>
              <a:gd name="connsiteX70" fmla="*/ 9653069 w 12641071"/>
              <a:gd name="connsiteY70" fmla="*/ 960983 h 5795240"/>
              <a:gd name="connsiteX71" fmla="*/ 9801564 w 12641071"/>
              <a:gd name="connsiteY71" fmla="*/ 1196828 h 5795240"/>
              <a:gd name="connsiteX72" fmla="*/ 9801566 w 12641071"/>
              <a:gd name="connsiteY72" fmla="*/ 1196828 h 5795240"/>
              <a:gd name="connsiteX73" fmla="*/ 9653070 w 12641071"/>
              <a:gd name="connsiteY73" fmla="*/ 960982 h 5795240"/>
              <a:gd name="connsiteX74" fmla="*/ 9641996 w 12641071"/>
              <a:gd name="connsiteY74" fmla="*/ 961152 h 5795240"/>
              <a:gd name="connsiteX75" fmla="*/ 9651917 w 12641071"/>
              <a:gd name="connsiteY75" fmla="*/ 940556 h 5795240"/>
              <a:gd name="connsiteX76" fmla="*/ 11050508 w 12641071"/>
              <a:gd name="connsiteY76" fmla="*/ 108150 h 5795240"/>
              <a:gd name="connsiteX77" fmla="*/ 12641071 w 12641071"/>
              <a:gd name="connsiteY77" fmla="*/ 1698711 h 5795240"/>
              <a:gd name="connsiteX78" fmla="*/ 11371062 w 12641071"/>
              <a:gd name="connsiteY78" fmla="*/ 3256960 h 5795240"/>
              <a:gd name="connsiteX79" fmla="*/ 11215953 w 12641071"/>
              <a:gd name="connsiteY79" fmla="*/ 3280632 h 5795240"/>
              <a:gd name="connsiteX80" fmla="*/ 11142318 w 12641071"/>
              <a:gd name="connsiteY80" fmla="*/ 3276914 h 5795240"/>
              <a:gd name="connsiteX81" fmla="*/ 11215952 w 12641071"/>
              <a:gd name="connsiteY81" fmla="*/ 3280632 h 5795240"/>
              <a:gd name="connsiteX82" fmla="*/ 11213133 w 12641071"/>
              <a:gd name="connsiteY82" fmla="*/ 3281062 h 5795240"/>
              <a:gd name="connsiteX83" fmla="*/ 11116921 w 12641071"/>
              <a:gd name="connsiteY83" fmla="*/ 3285921 h 5795240"/>
              <a:gd name="connsiteX84" fmla="*/ 11050507 w 12641071"/>
              <a:gd name="connsiteY84" fmla="*/ 3289274 h 5795240"/>
              <a:gd name="connsiteX85" fmla="*/ 11006292 w 12641071"/>
              <a:gd name="connsiteY85" fmla="*/ 3287041 h 5795240"/>
              <a:gd name="connsiteX86" fmla="*/ 10937101 w 12641071"/>
              <a:gd name="connsiteY86" fmla="*/ 3297601 h 5795240"/>
              <a:gd name="connsiteX87" fmla="*/ 10144740 w 12641071"/>
              <a:gd name="connsiteY87" fmla="*/ 4089962 h 5795240"/>
              <a:gd name="connsiteX88" fmla="*/ 10130374 w 12641071"/>
              <a:gd name="connsiteY88" fmla="*/ 4184101 h 5795240"/>
              <a:gd name="connsiteX89" fmla="*/ 10130375 w 12641071"/>
              <a:gd name="connsiteY89" fmla="*/ 4184103 h 5795240"/>
              <a:gd name="connsiteX90" fmla="*/ 10130656 w 12641071"/>
              <a:gd name="connsiteY90" fmla="*/ 4185950 h 5795240"/>
              <a:gd name="connsiteX91" fmla="*/ 10138194 w 12641071"/>
              <a:gd name="connsiteY91" fmla="*/ 4335228 h 5795240"/>
              <a:gd name="connsiteX92" fmla="*/ 10137710 w 12641071"/>
              <a:gd name="connsiteY92" fmla="*/ 4344822 h 5795240"/>
              <a:gd name="connsiteX93" fmla="*/ 10133555 w 12641071"/>
              <a:gd name="connsiteY93" fmla="*/ 4427096 h 5795240"/>
              <a:gd name="connsiteX94" fmla="*/ 10129312 w 12641071"/>
              <a:gd name="connsiteY94" fmla="*/ 4399289 h 5795240"/>
              <a:gd name="connsiteX95" fmla="*/ 10126797 w 12641071"/>
              <a:gd name="connsiteY95" fmla="*/ 4349498 h 5795240"/>
              <a:gd name="connsiteX96" fmla="*/ 10126796 w 12641071"/>
              <a:gd name="connsiteY96" fmla="*/ 4349498 h 5795240"/>
              <a:gd name="connsiteX97" fmla="*/ 10129311 w 12641071"/>
              <a:gd name="connsiteY97" fmla="*/ 4399289 h 5795240"/>
              <a:gd name="connsiteX98" fmla="*/ 10133554 w 12641071"/>
              <a:gd name="connsiteY98" fmla="*/ 4427096 h 5795240"/>
              <a:gd name="connsiteX99" fmla="*/ 10130656 w 12641071"/>
              <a:gd name="connsiteY99" fmla="*/ 4484506 h 5795240"/>
              <a:gd name="connsiteX100" fmla="*/ 8678182 w 12641071"/>
              <a:gd name="connsiteY100" fmla="*/ 5795240 h 5795240"/>
              <a:gd name="connsiteX101" fmla="*/ 7467518 w 12641071"/>
              <a:gd name="connsiteY101" fmla="*/ 5151535 h 5795240"/>
              <a:gd name="connsiteX102" fmla="*/ 7419945 w 12641071"/>
              <a:gd name="connsiteY102" fmla="*/ 5073228 h 5795240"/>
              <a:gd name="connsiteX103" fmla="*/ 7394386 w 12641071"/>
              <a:gd name="connsiteY103" fmla="*/ 5031156 h 5795240"/>
              <a:gd name="connsiteX104" fmla="*/ 7367299 w 12641071"/>
              <a:gd name="connsiteY104" fmla="*/ 4974928 h 5795240"/>
              <a:gd name="connsiteX105" fmla="*/ 7332905 w 12641071"/>
              <a:gd name="connsiteY105" fmla="*/ 4903531 h 5795240"/>
              <a:gd name="connsiteX106" fmla="*/ 7320958 w 12641071"/>
              <a:gd name="connsiteY106" fmla="*/ 4870887 h 5795240"/>
              <a:gd name="connsiteX107" fmla="*/ 7322174 w 12641071"/>
              <a:gd name="connsiteY107" fmla="*/ 4872361 h 5795240"/>
              <a:gd name="connsiteX108" fmla="*/ 7362630 w 12641071"/>
              <a:gd name="connsiteY108" fmla="*/ 4938954 h 5795240"/>
              <a:gd name="connsiteX109" fmla="*/ 7380779 w 12641071"/>
              <a:gd name="connsiteY109" fmla="*/ 4976628 h 5795240"/>
              <a:gd name="connsiteX110" fmla="*/ 7391210 w 12641071"/>
              <a:gd name="connsiteY110" fmla="*/ 4977944 h 5795240"/>
              <a:gd name="connsiteX111" fmla="*/ 7380780 w 12641071"/>
              <a:gd name="connsiteY111" fmla="*/ 4976628 h 5795240"/>
              <a:gd name="connsiteX112" fmla="*/ 7362631 w 12641071"/>
              <a:gd name="connsiteY112" fmla="*/ 4938954 h 5795240"/>
              <a:gd name="connsiteX113" fmla="*/ 7322175 w 12641071"/>
              <a:gd name="connsiteY113" fmla="*/ 4872361 h 5795240"/>
              <a:gd name="connsiteX114" fmla="*/ 7320959 w 12641071"/>
              <a:gd name="connsiteY114" fmla="*/ 4870887 h 5795240"/>
              <a:gd name="connsiteX115" fmla="*/ 7283811 w 12641071"/>
              <a:gd name="connsiteY115" fmla="*/ 4769391 h 5795240"/>
              <a:gd name="connsiteX116" fmla="*/ 7272112 w 12641071"/>
              <a:gd name="connsiteY116" fmla="*/ 4718630 h 5795240"/>
              <a:gd name="connsiteX117" fmla="*/ 7272111 w 12641071"/>
              <a:gd name="connsiteY117" fmla="*/ 4718630 h 5795240"/>
              <a:gd name="connsiteX118" fmla="*/ 7283810 w 12641071"/>
              <a:gd name="connsiteY118" fmla="*/ 4769391 h 5795240"/>
              <a:gd name="connsiteX119" fmla="*/ 7320958 w 12641071"/>
              <a:gd name="connsiteY119" fmla="*/ 4870887 h 5795240"/>
              <a:gd name="connsiteX120" fmla="*/ 7223551 w 12641071"/>
              <a:gd name="connsiteY120" fmla="*/ 4752829 h 5795240"/>
              <a:gd name="connsiteX121" fmla="*/ 6652445 w 12641071"/>
              <a:gd name="connsiteY121" fmla="*/ 4516269 h 5795240"/>
              <a:gd name="connsiteX122" fmla="*/ 6200873 w 12641071"/>
              <a:gd name="connsiteY122" fmla="*/ 4654206 h 5795240"/>
              <a:gd name="connsiteX123" fmla="*/ 6088813 w 12641071"/>
              <a:gd name="connsiteY123" fmla="*/ 4746663 h 5795240"/>
              <a:gd name="connsiteX124" fmla="*/ 6043019 w 12641071"/>
              <a:gd name="connsiteY124" fmla="*/ 4807902 h 5795240"/>
              <a:gd name="connsiteX125" fmla="*/ 6043021 w 12641071"/>
              <a:gd name="connsiteY125" fmla="*/ 4807902 h 5795240"/>
              <a:gd name="connsiteX126" fmla="*/ 6023271 w 12641071"/>
              <a:gd name="connsiteY126" fmla="*/ 4834312 h 5795240"/>
              <a:gd name="connsiteX127" fmla="*/ 5970678 w 12641071"/>
              <a:gd name="connsiteY127" fmla="*/ 4892181 h 5795240"/>
              <a:gd name="connsiteX128" fmla="*/ 5982717 w 12641071"/>
              <a:gd name="connsiteY128" fmla="*/ 4872361 h 5795240"/>
              <a:gd name="connsiteX129" fmla="*/ 5970675 w 12641071"/>
              <a:gd name="connsiteY129" fmla="*/ 4892181 h 5795240"/>
              <a:gd name="connsiteX130" fmla="*/ 5935320 w 12641071"/>
              <a:gd name="connsiteY130" fmla="*/ 4931081 h 5795240"/>
              <a:gd name="connsiteX131" fmla="*/ 4971763 w 12641071"/>
              <a:gd name="connsiteY131" fmla="*/ 5330200 h 5795240"/>
              <a:gd name="connsiteX132" fmla="*/ 3716172 w 12641071"/>
              <a:gd name="connsiteY132" fmla="*/ 4497938 h 5795240"/>
              <a:gd name="connsiteX133" fmla="*/ 3710773 w 12641071"/>
              <a:gd name="connsiteY133" fmla="*/ 4483182 h 5795240"/>
              <a:gd name="connsiteX134" fmla="*/ 3710773 w 12641071"/>
              <a:gd name="connsiteY134" fmla="*/ 4483181 h 5795240"/>
              <a:gd name="connsiteX135" fmla="*/ 3674984 w 12641071"/>
              <a:gd name="connsiteY135" fmla="*/ 4385402 h 5795240"/>
              <a:gd name="connsiteX136" fmla="*/ 3670349 w 12641071"/>
              <a:gd name="connsiteY136" fmla="*/ 4372742 h 5795240"/>
              <a:gd name="connsiteX137" fmla="*/ 3659438 w 12641071"/>
              <a:gd name="connsiteY137" fmla="*/ 4330309 h 5795240"/>
              <a:gd name="connsiteX138" fmla="*/ 3672084 w 12641071"/>
              <a:gd name="connsiteY138" fmla="*/ 4353606 h 5795240"/>
              <a:gd name="connsiteX139" fmla="*/ 3659440 w 12641071"/>
              <a:gd name="connsiteY139" fmla="*/ 4330309 h 5795240"/>
              <a:gd name="connsiteX140" fmla="*/ 3613217 w 12641071"/>
              <a:gd name="connsiteY140" fmla="*/ 4245153 h 5795240"/>
              <a:gd name="connsiteX141" fmla="*/ 3083792 w 12641071"/>
              <a:gd name="connsiteY141" fmla="*/ 3963660 h 5795240"/>
              <a:gd name="connsiteX142" fmla="*/ 2835272 w 12641071"/>
              <a:gd name="connsiteY142" fmla="*/ 4013833 h 5795240"/>
              <a:gd name="connsiteX143" fmla="*/ 2820214 w 12641071"/>
              <a:gd name="connsiteY143" fmla="*/ 4022007 h 5795240"/>
              <a:gd name="connsiteX144" fmla="*/ 2820212 w 12641071"/>
              <a:gd name="connsiteY144" fmla="*/ 4022008 h 5795240"/>
              <a:gd name="connsiteX145" fmla="*/ 2820206 w 12641071"/>
              <a:gd name="connsiteY145" fmla="*/ 4022011 h 5795240"/>
              <a:gd name="connsiteX146" fmla="*/ 2813481 w 12641071"/>
              <a:gd name="connsiteY146" fmla="*/ 4027041 h 5795240"/>
              <a:gd name="connsiteX147" fmla="*/ 2762875 w 12641071"/>
              <a:gd name="connsiteY147" fmla="*/ 4057784 h 5795240"/>
              <a:gd name="connsiteX148" fmla="*/ 2762878 w 12641071"/>
              <a:gd name="connsiteY148" fmla="*/ 4057784 h 5795240"/>
              <a:gd name="connsiteX149" fmla="*/ 2694694 w 12641071"/>
              <a:gd name="connsiteY149" fmla="*/ 4099208 h 5795240"/>
              <a:gd name="connsiteX150" fmla="*/ 2726822 w 12641071"/>
              <a:gd name="connsiteY150" fmla="*/ 4072700 h 5795240"/>
              <a:gd name="connsiteX151" fmla="*/ 2757719 w 12641071"/>
              <a:gd name="connsiteY151" fmla="*/ 4055929 h 5795240"/>
              <a:gd name="connsiteX152" fmla="*/ 2757718 w 12641071"/>
              <a:gd name="connsiteY152" fmla="*/ 4055928 h 5795240"/>
              <a:gd name="connsiteX153" fmla="*/ 2726820 w 12641071"/>
              <a:gd name="connsiteY153" fmla="*/ 4072700 h 5795240"/>
              <a:gd name="connsiteX154" fmla="*/ 2694692 w 12641071"/>
              <a:gd name="connsiteY154" fmla="*/ 4099208 h 5795240"/>
              <a:gd name="connsiteX155" fmla="*/ 2664698 w 12641071"/>
              <a:gd name="connsiteY155" fmla="*/ 4117431 h 5795240"/>
              <a:gd name="connsiteX156" fmla="*/ 1804544 w 12641071"/>
              <a:gd name="connsiteY156" fmla="*/ 4335229 h 5795240"/>
              <a:gd name="connsiteX157" fmla="*/ 0 w 12641071"/>
              <a:gd name="connsiteY157" fmla="*/ 2530685 h 5795240"/>
              <a:gd name="connsiteX158" fmla="*/ 1804544 w 12641071"/>
              <a:gd name="connsiteY158" fmla="*/ 726143 h 5795240"/>
              <a:gd name="connsiteX159" fmla="*/ 3080549 w 12641071"/>
              <a:gd name="connsiteY159" fmla="*/ 1254682 h 5795240"/>
              <a:gd name="connsiteX160" fmla="*/ 3268676 w 12641071"/>
              <a:gd name="connsiteY160" fmla="*/ 1461167 h 5795240"/>
              <a:gd name="connsiteX161" fmla="*/ 3565826 w 12641071"/>
              <a:gd name="connsiteY161" fmla="*/ 1551935 h 5795240"/>
              <a:gd name="connsiteX162" fmla="*/ 4086504 w 12641071"/>
              <a:gd name="connsiteY162" fmla="*/ 1127574 h 5795240"/>
              <a:gd name="connsiteX163" fmla="*/ 4103078 w 12641071"/>
              <a:gd name="connsiteY163" fmla="*/ 1004204 h 5795240"/>
              <a:gd name="connsiteX164" fmla="*/ 5215874 w 12641071"/>
              <a:gd name="connsiteY16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429611 w 12641071"/>
              <a:gd name="connsiteY22" fmla="*/ 586050 h 5795240"/>
              <a:gd name="connsiteX23" fmla="*/ 7354132 w 12641071"/>
              <a:gd name="connsiteY23" fmla="*/ 565465 h 5795240"/>
              <a:gd name="connsiteX24" fmla="*/ 7314853 w 12641071"/>
              <a:gd name="connsiteY24" fmla="*/ 559536 h 5795240"/>
              <a:gd name="connsiteX25" fmla="*/ 7314851 w 12641071"/>
              <a:gd name="connsiteY25" fmla="*/ 559537 h 5795240"/>
              <a:gd name="connsiteX26" fmla="*/ 7314849 w 12641071"/>
              <a:gd name="connsiteY26" fmla="*/ 559537 h 5795240"/>
              <a:gd name="connsiteX27" fmla="*/ 7273651 w 12641071"/>
              <a:gd name="connsiteY27" fmla="*/ 584565 h 5795240"/>
              <a:gd name="connsiteX28" fmla="*/ 7296407 w 12641071"/>
              <a:gd name="connsiteY28" fmla="*/ 565126 h 5795240"/>
              <a:gd name="connsiteX29" fmla="*/ 7307447 w 12641071"/>
              <a:gd name="connsiteY29" fmla="*/ 558419 h 5795240"/>
              <a:gd name="connsiteX30" fmla="*/ 7307450 w 12641071"/>
              <a:gd name="connsiteY30" fmla="*/ 558419 h 5795240"/>
              <a:gd name="connsiteX31" fmla="*/ 7385004 w 12641071"/>
              <a:gd name="connsiteY31" fmla="*/ 511303 h 5795240"/>
              <a:gd name="connsiteX32" fmla="*/ 7391626 w 12641071"/>
              <a:gd name="connsiteY32" fmla="*/ 508114 h 5795240"/>
              <a:gd name="connsiteX33" fmla="*/ 7391631 w 12641071"/>
              <a:gd name="connsiteY33" fmla="*/ 508110 h 5795240"/>
              <a:gd name="connsiteX34" fmla="*/ 7478934 w 12641071"/>
              <a:gd name="connsiteY34" fmla="*/ 466053 h 5795240"/>
              <a:gd name="connsiteX35" fmla="*/ 7897193 w 12641071"/>
              <a:gd name="connsiteY35" fmla="*/ 381611 h 5795240"/>
              <a:gd name="connsiteX36" fmla="*/ 8788216 w 12641071"/>
              <a:gd name="connsiteY36" fmla="*/ 855364 h 5795240"/>
              <a:gd name="connsiteX37" fmla="*/ 8832362 w 12641071"/>
              <a:gd name="connsiteY37" fmla="*/ 928030 h 5795240"/>
              <a:gd name="connsiteX38" fmla="*/ 8832362 w 12641071"/>
              <a:gd name="connsiteY38" fmla="*/ 928033 h 5795240"/>
              <a:gd name="connsiteX39" fmla="*/ 8842040 w 12641071"/>
              <a:gd name="connsiteY39" fmla="*/ 943961 h 5795240"/>
              <a:gd name="connsiteX40" fmla="*/ 8856144 w 12641071"/>
              <a:gd name="connsiteY40" fmla="*/ 973241 h 5795240"/>
              <a:gd name="connsiteX41" fmla="*/ 8856145 w 12641071"/>
              <a:gd name="connsiteY41" fmla="*/ 973241 h 5795240"/>
              <a:gd name="connsiteX42" fmla="*/ 8878117 w 12641071"/>
              <a:gd name="connsiteY42" fmla="*/ 1018851 h 5795240"/>
              <a:gd name="connsiteX43" fmla="*/ 8877719 w 12641071"/>
              <a:gd name="connsiteY43" fmla="*/ 1018369 h 5795240"/>
              <a:gd name="connsiteX44" fmla="*/ 8853250 w 12641071"/>
              <a:gd name="connsiteY44" fmla="*/ 973288 h 5795240"/>
              <a:gd name="connsiteX45" fmla="*/ 8853249 w 12641071"/>
              <a:gd name="connsiteY45" fmla="*/ 973288 h 5795240"/>
              <a:gd name="connsiteX46" fmla="*/ 8853248 w 12641071"/>
              <a:gd name="connsiteY46" fmla="*/ 973287 h 5795240"/>
              <a:gd name="connsiteX47" fmla="*/ 8849677 w 12641071"/>
              <a:gd name="connsiteY47" fmla="*/ 973341 h 5795240"/>
              <a:gd name="connsiteX48" fmla="*/ 8641543 w 12641071"/>
              <a:gd name="connsiteY48" fmla="*/ 916577 h 5795240"/>
              <a:gd name="connsiteX49" fmla="*/ 8641545 w 12641071"/>
              <a:gd name="connsiteY49" fmla="*/ 916580 h 5795240"/>
              <a:gd name="connsiteX50" fmla="*/ 8849676 w 12641071"/>
              <a:gd name="connsiteY50" fmla="*/ 973343 h 5795240"/>
              <a:gd name="connsiteX51" fmla="*/ 8853248 w 12641071"/>
              <a:gd name="connsiteY51" fmla="*/ 973288 h 5795240"/>
              <a:gd name="connsiteX52" fmla="*/ 8877719 w 12641071"/>
              <a:gd name="connsiteY52" fmla="*/ 1018371 h 5795240"/>
              <a:gd name="connsiteX53" fmla="*/ 8878116 w 12641071"/>
              <a:gd name="connsiteY53" fmla="*/ 1018851 h 5795240"/>
              <a:gd name="connsiteX54" fmla="*/ 8887288 w 12641071"/>
              <a:gd name="connsiteY54" fmla="*/ 1037892 h 5795240"/>
              <a:gd name="connsiteX55" fmla="*/ 8949899 w 12641071"/>
              <a:gd name="connsiteY55" fmla="*/ 1239592 h 5795240"/>
              <a:gd name="connsiteX56" fmla="*/ 8968437 w 12641071"/>
              <a:gd name="connsiteY56" fmla="*/ 1423482 h 5795240"/>
              <a:gd name="connsiteX57" fmla="*/ 8949899 w 12641071"/>
              <a:gd name="connsiteY57" fmla="*/ 1239591 h 5795240"/>
              <a:gd name="connsiteX58" fmla="*/ 8887288 w 12641071"/>
              <a:gd name="connsiteY58" fmla="*/ 1037890 h 5795240"/>
              <a:gd name="connsiteX59" fmla="*/ 8878116 w 12641071"/>
              <a:gd name="connsiteY59" fmla="*/ 1018851 h 5795240"/>
              <a:gd name="connsiteX60" fmla="*/ 8931285 w 12641071"/>
              <a:gd name="connsiteY60" fmla="*/ 1083292 h 5795240"/>
              <a:gd name="connsiteX61" fmla="*/ 9241478 w 12641071"/>
              <a:gd name="connsiteY61" fmla="*/ 1211778 h 5795240"/>
              <a:gd name="connsiteX62" fmla="*/ 9605238 w 12641071"/>
              <a:gd name="connsiteY62" fmla="*/ 1018369 h 5795240"/>
              <a:gd name="connsiteX63" fmla="*/ 9636247 w 12641071"/>
              <a:gd name="connsiteY63" fmla="*/ 961241 h 5795240"/>
              <a:gd name="connsiteX64" fmla="*/ 9641995 w 12641071"/>
              <a:gd name="connsiteY64" fmla="*/ 961152 h 5795240"/>
              <a:gd name="connsiteX65" fmla="*/ 9584939 w 12641071"/>
              <a:gd name="connsiteY65" fmla="*/ 1079594 h 5795240"/>
              <a:gd name="connsiteX66" fmla="*/ 9546257 w 12641071"/>
              <a:gd name="connsiteY66" fmla="*/ 1204206 h 5795240"/>
              <a:gd name="connsiteX67" fmla="*/ 9584939 w 12641071"/>
              <a:gd name="connsiteY67" fmla="*/ 1079596 h 5795240"/>
              <a:gd name="connsiteX68" fmla="*/ 9641995 w 12641071"/>
              <a:gd name="connsiteY68" fmla="*/ 961153 h 5795240"/>
              <a:gd name="connsiteX69" fmla="*/ 9653069 w 12641071"/>
              <a:gd name="connsiteY69" fmla="*/ 960983 h 5795240"/>
              <a:gd name="connsiteX70" fmla="*/ 9801564 w 12641071"/>
              <a:gd name="connsiteY70" fmla="*/ 1196828 h 5795240"/>
              <a:gd name="connsiteX71" fmla="*/ 9801566 w 12641071"/>
              <a:gd name="connsiteY71" fmla="*/ 1196828 h 5795240"/>
              <a:gd name="connsiteX72" fmla="*/ 9653070 w 12641071"/>
              <a:gd name="connsiteY72" fmla="*/ 960982 h 5795240"/>
              <a:gd name="connsiteX73" fmla="*/ 9641996 w 12641071"/>
              <a:gd name="connsiteY73" fmla="*/ 961152 h 5795240"/>
              <a:gd name="connsiteX74" fmla="*/ 9651917 w 12641071"/>
              <a:gd name="connsiteY74" fmla="*/ 940556 h 5795240"/>
              <a:gd name="connsiteX75" fmla="*/ 11050508 w 12641071"/>
              <a:gd name="connsiteY75" fmla="*/ 108150 h 5795240"/>
              <a:gd name="connsiteX76" fmla="*/ 12641071 w 12641071"/>
              <a:gd name="connsiteY76" fmla="*/ 1698711 h 5795240"/>
              <a:gd name="connsiteX77" fmla="*/ 11371062 w 12641071"/>
              <a:gd name="connsiteY77" fmla="*/ 3256960 h 5795240"/>
              <a:gd name="connsiteX78" fmla="*/ 11215953 w 12641071"/>
              <a:gd name="connsiteY78" fmla="*/ 3280632 h 5795240"/>
              <a:gd name="connsiteX79" fmla="*/ 11142318 w 12641071"/>
              <a:gd name="connsiteY79" fmla="*/ 3276914 h 5795240"/>
              <a:gd name="connsiteX80" fmla="*/ 11215952 w 12641071"/>
              <a:gd name="connsiteY80" fmla="*/ 3280632 h 5795240"/>
              <a:gd name="connsiteX81" fmla="*/ 11213133 w 12641071"/>
              <a:gd name="connsiteY81" fmla="*/ 3281062 h 5795240"/>
              <a:gd name="connsiteX82" fmla="*/ 11116921 w 12641071"/>
              <a:gd name="connsiteY82" fmla="*/ 3285921 h 5795240"/>
              <a:gd name="connsiteX83" fmla="*/ 11050507 w 12641071"/>
              <a:gd name="connsiteY83" fmla="*/ 3289274 h 5795240"/>
              <a:gd name="connsiteX84" fmla="*/ 11006292 w 12641071"/>
              <a:gd name="connsiteY84" fmla="*/ 3287041 h 5795240"/>
              <a:gd name="connsiteX85" fmla="*/ 10937101 w 12641071"/>
              <a:gd name="connsiteY85" fmla="*/ 3297601 h 5795240"/>
              <a:gd name="connsiteX86" fmla="*/ 10144740 w 12641071"/>
              <a:gd name="connsiteY86" fmla="*/ 4089962 h 5795240"/>
              <a:gd name="connsiteX87" fmla="*/ 10130374 w 12641071"/>
              <a:gd name="connsiteY87" fmla="*/ 4184101 h 5795240"/>
              <a:gd name="connsiteX88" fmla="*/ 10130375 w 12641071"/>
              <a:gd name="connsiteY88" fmla="*/ 4184103 h 5795240"/>
              <a:gd name="connsiteX89" fmla="*/ 10130656 w 12641071"/>
              <a:gd name="connsiteY89" fmla="*/ 4185950 h 5795240"/>
              <a:gd name="connsiteX90" fmla="*/ 10138194 w 12641071"/>
              <a:gd name="connsiteY90" fmla="*/ 4335228 h 5795240"/>
              <a:gd name="connsiteX91" fmla="*/ 10137710 w 12641071"/>
              <a:gd name="connsiteY91" fmla="*/ 4344822 h 5795240"/>
              <a:gd name="connsiteX92" fmla="*/ 10133555 w 12641071"/>
              <a:gd name="connsiteY92" fmla="*/ 4427096 h 5795240"/>
              <a:gd name="connsiteX93" fmla="*/ 10129312 w 12641071"/>
              <a:gd name="connsiteY93" fmla="*/ 4399289 h 5795240"/>
              <a:gd name="connsiteX94" fmla="*/ 10126797 w 12641071"/>
              <a:gd name="connsiteY94" fmla="*/ 4349498 h 5795240"/>
              <a:gd name="connsiteX95" fmla="*/ 10126796 w 12641071"/>
              <a:gd name="connsiteY95" fmla="*/ 4349498 h 5795240"/>
              <a:gd name="connsiteX96" fmla="*/ 10129311 w 12641071"/>
              <a:gd name="connsiteY96" fmla="*/ 4399289 h 5795240"/>
              <a:gd name="connsiteX97" fmla="*/ 10133554 w 12641071"/>
              <a:gd name="connsiteY97" fmla="*/ 4427096 h 5795240"/>
              <a:gd name="connsiteX98" fmla="*/ 10130656 w 12641071"/>
              <a:gd name="connsiteY98" fmla="*/ 4484506 h 5795240"/>
              <a:gd name="connsiteX99" fmla="*/ 8678182 w 12641071"/>
              <a:gd name="connsiteY99" fmla="*/ 5795240 h 5795240"/>
              <a:gd name="connsiteX100" fmla="*/ 7467518 w 12641071"/>
              <a:gd name="connsiteY100" fmla="*/ 5151535 h 5795240"/>
              <a:gd name="connsiteX101" fmla="*/ 7419945 w 12641071"/>
              <a:gd name="connsiteY101" fmla="*/ 5073228 h 5795240"/>
              <a:gd name="connsiteX102" fmla="*/ 7394386 w 12641071"/>
              <a:gd name="connsiteY102" fmla="*/ 5031156 h 5795240"/>
              <a:gd name="connsiteX103" fmla="*/ 7367299 w 12641071"/>
              <a:gd name="connsiteY103" fmla="*/ 4974928 h 5795240"/>
              <a:gd name="connsiteX104" fmla="*/ 7332905 w 12641071"/>
              <a:gd name="connsiteY104" fmla="*/ 4903531 h 5795240"/>
              <a:gd name="connsiteX105" fmla="*/ 7320958 w 12641071"/>
              <a:gd name="connsiteY105" fmla="*/ 4870887 h 5795240"/>
              <a:gd name="connsiteX106" fmla="*/ 7322174 w 12641071"/>
              <a:gd name="connsiteY106" fmla="*/ 4872361 h 5795240"/>
              <a:gd name="connsiteX107" fmla="*/ 7362630 w 12641071"/>
              <a:gd name="connsiteY107" fmla="*/ 4938954 h 5795240"/>
              <a:gd name="connsiteX108" fmla="*/ 7380779 w 12641071"/>
              <a:gd name="connsiteY108" fmla="*/ 4976628 h 5795240"/>
              <a:gd name="connsiteX109" fmla="*/ 7391210 w 12641071"/>
              <a:gd name="connsiteY109" fmla="*/ 4977944 h 5795240"/>
              <a:gd name="connsiteX110" fmla="*/ 7380780 w 12641071"/>
              <a:gd name="connsiteY110" fmla="*/ 4976628 h 5795240"/>
              <a:gd name="connsiteX111" fmla="*/ 7362631 w 12641071"/>
              <a:gd name="connsiteY111" fmla="*/ 4938954 h 5795240"/>
              <a:gd name="connsiteX112" fmla="*/ 7322175 w 12641071"/>
              <a:gd name="connsiteY112" fmla="*/ 4872361 h 5795240"/>
              <a:gd name="connsiteX113" fmla="*/ 7320959 w 12641071"/>
              <a:gd name="connsiteY113" fmla="*/ 4870887 h 5795240"/>
              <a:gd name="connsiteX114" fmla="*/ 7283811 w 12641071"/>
              <a:gd name="connsiteY114" fmla="*/ 4769391 h 5795240"/>
              <a:gd name="connsiteX115" fmla="*/ 7272112 w 12641071"/>
              <a:gd name="connsiteY115" fmla="*/ 4718630 h 5795240"/>
              <a:gd name="connsiteX116" fmla="*/ 7272111 w 12641071"/>
              <a:gd name="connsiteY116" fmla="*/ 4718630 h 5795240"/>
              <a:gd name="connsiteX117" fmla="*/ 7283810 w 12641071"/>
              <a:gd name="connsiteY117" fmla="*/ 4769391 h 5795240"/>
              <a:gd name="connsiteX118" fmla="*/ 7320958 w 12641071"/>
              <a:gd name="connsiteY118" fmla="*/ 4870887 h 5795240"/>
              <a:gd name="connsiteX119" fmla="*/ 7223551 w 12641071"/>
              <a:gd name="connsiteY119" fmla="*/ 4752829 h 5795240"/>
              <a:gd name="connsiteX120" fmla="*/ 6652445 w 12641071"/>
              <a:gd name="connsiteY120" fmla="*/ 4516269 h 5795240"/>
              <a:gd name="connsiteX121" fmla="*/ 6200873 w 12641071"/>
              <a:gd name="connsiteY121" fmla="*/ 4654206 h 5795240"/>
              <a:gd name="connsiteX122" fmla="*/ 6088813 w 12641071"/>
              <a:gd name="connsiteY122" fmla="*/ 4746663 h 5795240"/>
              <a:gd name="connsiteX123" fmla="*/ 6043019 w 12641071"/>
              <a:gd name="connsiteY123" fmla="*/ 4807902 h 5795240"/>
              <a:gd name="connsiteX124" fmla="*/ 6043021 w 12641071"/>
              <a:gd name="connsiteY124" fmla="*/ 4807902 h 5795240"/>
              <a:gd name="connsiteX125" fmla="*/ 6023271 w 12641071"/>
              <a:gd name="connsiteY125" fmla="*/ 4834312 h 5795240"/>
              <a:gd name="connsiteX126" fmla="*/ 5970678 w 12641071"/>
              <a:gd name="connsiteY126" fmla="*/ 4892181 h 5795240"/>
              <a:gd name="connsiteX127" fmla="*/ 5982717 w 12641071"/>
              <a:gd name="connsiteY127" fmla="*/ 4872361 h 5795240"/>
              <a:gd name="connsiteX128" fmla="*/ 5970675 w 12641071"/>
              <a:gd name="connsiteY128" fmla="*/ 4892181 h 5795240"/>
              <a:gd name="connsiteX129" fmla="*/ 5935320 w 12641071"/>
              <a:gd name="connsiteY129" fmla="*/ 4931081 h 5795240"/>
              <a:gd name="connsiteX130" fmla="*/ 4971763 w 12641071"/>
              <a:gd name="connsiteY130" fmla="*/ 5330200 h 5795240"/>
              <a:gd name="connsiteX131" fmla="*/ 3716172 w 12641071"/>
              <a:gd name="connsiteY131" fmla="*/ 4497938 h 5795240"/>
              <a:gd name="connsiteX132" fmla="*/ 3710773 w 12641071"/>
              <a:gd name="connsiteY132" fmla="*/ 4483182 h 5795240"/>
              <a:gd name="connsiteX133" fmla="*/ 3710773 w 12641071"/>
              <a:gd name="connsiteY133" fmla="*/ 4483181 h 5795240"/>
              <a:gd name="connsiteX134" fmla="*/ 3674984 w 12641071"/>
              <a:gd name="connsiteY134" fmla="*/ 4385402 h 5795240"/>
              <a:gd name="connsiteX135" fmla="*/ 3670349 w 12641071"/>
              <a:gd name="connsiteY135" fmla="*/ 4372742 h 5795240"/>
              <a:gd name="connsiteX136" fmla="*/ 3659438 w 12641071"/>
              <a:gd name="connsiteY136" fmla="*/ 4330309 h 5795240"/>
              <a:gd name="connsiteX137" fmla="*/ 3672084 w 12641071"/>
              <a:gd name="connsiteY137" fmla="*/ 4353606 h 5795240"/>
              <a:gd name="connsiteX138" fmla="*/ 3659440 w 12641071"/>
              <a:gd name="connsiteY138" fmla="*/ 4330309 h 5795240"/>
              <a:gd name="connsiteX139" fmla="*/ 3613217 w 12641071"/>
              <a:gd name="connsiteY139" fmla="*/ 4245153 h 5795240"/>
              <a:gd name="connsiteX140" fmla="*/ 3083792 w 12641071"/>
              <a:gd name="connsiteY140" fmla="*/ 3963660 h 5795240"/>
              <a:gd name="connsiteX141" fmla="*/ 2835272 w 12641071"/>
              <a:gd name="connsiteY141" fmla="*/ 4013833 h 5795240"/>
              <a:gd name="connsiteX142" fmla="*/ 2820214 w 12641071"/>
              <a:gd name="connsiteY142" fmla="*/ 4022007 h 5795240"/>
              <a:gd name="connsiteX143" fmla="*/ 2820212 w 12641071"/>
              <a:gd name="connsiteY143" fmla="*/ 4022008 h 5795240"/>
              <a:gd name="connsiteX144" fmla="*/ 2820206 w 12641071"/>
              <a:gd name="connsiteY144" fmla="*/ 4022011 h 5795240"/>
              <a:gd name="connsiteX145" fmla="*/ 2813481 w 12641071"/>
              <a:gd name="connsiteY145" fmla="*/ 4027041 h 5795240"/>
              <a:gd name="connsiteX146" fmla="*/ 2762875 w 12641071"/>
              <a:gd name="connsiteY146" fmla="*/ 4057784 h 5795240"/>
              <a:gd name="connsiteX147" fmla="*/ 2762878 w 12641071"/>
              <a:gd name="connsiteY147" fmla="*/ 4057784 h 5795240"/>
              <a:gd name="connsiteX148" fmla="*/ 2694694 w 12641071"/>
              <a:gd name="connsiteY148" fmla="*/ 4099208 h 5795240"/>
              <a:gd name="connsiteX149" fmla="*/ 2726822 w 12641071"/>
              <a:gd name="connsiteY149" fmla="*/ 4072700 h 5795240"/>
              <a:gd name="connsiteX150" fmla="*/ 2757719 w 12641071"/>
              <a:gd name="connsiteY150" fmla="*/ 4055929 h 5795240"/>
              <a:gd name="connsiteX151" fmla="*/ 2757718 w 12641071"/>
              <a:gd name="connsiteY151" fmla="*/ 4055928 h 5795240"/>
              <a:gd name="connsiteX152" fmla="*/ 2726820 w 12641071"/>
              <a:gd name="connsiteY152" fmla="*/ 4072700 h 5795240"/>
              <a:gd name="connsiteX153" fmla="*/ 2694692 w 12641071"/>
              <a:gd name="connsiteY153" fmla="*/ 4099208 h 5795240"/>
              <a:gd name="connsiteX154" fmla="*/ 2664698 w 12641071"/>
              <a:gd name="connsiteY154" fmla="*/ 4117431 h 5795240"/>
              <a:gd name="connsiteX155" fmla="*/ 1804544 w 12641071"/>
              <a:gd name="connsiteY155" fmla="*/ 4335229 h 5795240"/>
              <a:gd name="connsiteX156" fmla="*/ 0 w 12641071"/>
              <a:gd name="connsiteY156" fmla="*/ 2530685 h 5795240"/>
              <a:gd name="connsiteX157" fmla="*/ 1804544 w 12641071"/>
              <a:gd name="connsiteY157" fmla="*/ 726143 h 5795240"/>
              <a:gd name="connsiteX158" fmla="*/ 3080549 w 12641071"/>
              <a:gd name="connsiteY158" fmla="*/ 1254682 h 5795240"/>
              <a:gd name="connsiteX159" fmla="*/ 3268676 w 12641071"/>
              <a:gd name="connsiteY159" fmla="*/ 1461167 h 5795240"/>
              <a:gd name="connsiteX160" fmla="*/ 3565826 w 12641071"/>
              <a:gd name="connsiteY160" fmla="*/ 1551935 h 5795240"/>
              <a:gd name="connsiteX161" fmla="*/ 4086504 w 12641071"/>
              <a:gd name="connsiteY161" fmla="*/ 1127574 h 5795240"/>
              <a:gd name="connsiteX162" fmla="*/ 4103078 w 12641071"/>
              <a:gd name="connsiteY162" fmla="*/ 1004204 h 5795240"/>
              <a:gd name="connsiteX163" fmla="*/ 5215874 w 12641071"/>
              <a:gd name="connsiteY16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429608 w 12641071"/>
              <a:gd name="connsiteY21" fmla="*/ 586051 h 5795240"/>
              <a:gd name="connsiteX22" fmla="*/ 7354132 w 12641071"/>
              <a:gd name="connsiteY22" fmla="*/ 565465 h 5795240"/>
              <a:gd name="connsiteX23" fmla="*/ 7314853 w 12641071"/>
              <a:gd name="connsiteY23" fmla="*/ 559536 h 5795240"/>
              <a:gd name="connsiteX24" fmla="*/ 7314851 w 12641071"/>
              <a:gd name="connsiteY24" fmla="*/ 559537 h 5795240"/>
              <a:gd name="connsiteX25" fmla="*/ 7314849 w 12641071"/>
              <a:gd name="connsiteY25" fmla="*/ 559537 h 5795240"/>
              <a:gd name="connsiteX26" fmla="*/ 7273651 w 12641071"/>
              <a:gd name="connsiteY26" fmla="*/ 584565 h 5795240"/>
              <a:gd name="connsiteX27" fmla="*/ 7296407 w 12641071"/>
              <a:gd name="connsiteY27" fmla="*/ 565126 h 5795240"/>
              <a:gd name="connsiteX28" fmla="*/ 7307447 w 12641071"/>
              <a:gd name="connsiteY28" fmla="*/ 558419 h 5795240"/>
              <a:gd name="connsiteX29" fmla="*/ 7307450 w 12641071"/>
              <a:gd name="connsiteY29" fmla="*/ 558419 h 5795240"/>
              <a:gd name="connsiteX30" fmla="*/ 7385004 w 12641071"/>
              <a:gd name="connsiteY30" fmla="*/ 511303 h 5795240"/>
              <a:gd name="connsiteX31" fmla="*/ 7391626 w 12641071"/>
              <a:gd name="connsiteY31" fmla="*/ 508114 h 5795240"/>
              <a:gd name="connsiteX32" fmla="*/ 7391631 w 12641071"/>
              <a:gd name="connsiteY32" fmla="*/ 508110 h 5795240"/>
              <a:gd name="connsiteX33" fmla="*/ 7478934 w 12641071"/>
              <a:gd name="connsiteY33" fmla="*/ 466053 h 5795240"/>
              <a:gd name="connsiteX34" fmla="*/ 7897193 w 12641071"/>
              <a:gd name="connsiteY34" fmla="*/ 381611 h 5795240"/>
              <a:gd name="connsiteX35" fmla="*/ 8788216 w 12641071"/>
              <a:gd name="connsiteY35" fmla="*/ 855364 h 5795240"/>
              <a:gd name="connsiteX36" fmla="*/ 8832362 w 12641071"/>
              <a:gd name="connsiteY36" fmla="*/ 928030 h 5795240"/>
              <a:gd name="connsiteX37" fmla="*/ 8832362 w 12641071"/>
              <a:gd name="connsiteY37" fmla="*/ 928033 h 5795240"/>
              <a:gd name="connsiteX38" fmla="*/ 8842040 w 12641071"/>
              <a:gd name="connsiteY38" fmla="*/ 943961 h 5795240"/>
              <a:gd name="connsiteX39" fmla="*/ 8856144 w 12641071"/>
              <a:gd name="connsiteY39" fmla="*/ 973241 h 5795240"/>
              <a:gd name="connsiteX40" fmla="*/ 8856145 w 12641071"/>
              <a:gd name="connsiteY40" fmla="*/ 973241 h 5795240"/>
              <a:gd name="connsiteX41" fmla="*/ 8878117 w 12641071"/>
              <a:gd name="connsiteY41" fmla="*/ 1018851 h 5795240"/>
              <a:gd name="connsiteX42" fmla="*/ 8877719 w 12641071"/>
              <a:gd name="connsiteY42" fmla="*/ 1018369 h 5795240"/>
              <a:gd name="connsiteX43" fmla="*/ 8853250 w 12641071"/>
              <a:gd name="connsiteY43" fmla="*/ 973288 h 5795240"/>
              <a:gd name="connsiteX44" fmla="*/ 8853249 w 12641071"/>
              <a:gd name="connsiteY44" fmla="*/ 973288 h 5795240"/>
              <a:gd name="connsiteX45" fmla="*/ 8853248 w 12641071"/>
              <a:gd name="connsiteY45" fmla="*/ 973287 h 5795240"/>
              <a:gd name="connsiteX46" fmla="*/ 8849677 w 12641071"/>
              <a:gd name="connsiteY46" fmla="*/ 973341 h 5795240"/>
              <a:gd name="connsiteX47" fmla="*/ 8641543 w 12641071"/>
              <a:gd name="connsiteY47" fmla="*/ 916577 h 5795240"/>
              <a:gd name="connsiteX48" fmla="*/ 8641545 w 12641071"/>
              <a:gd name="connsiteY48" fmla="*/ 916580 h 5795240"/>
              <a:gd name="connsiteX49" fmla="*/ 8849676 w 12641071"/>
              <a:gd name="connsiteY49" fmla="*/ 973343 h 5795240"/>
              <a:gd name="connsiteX50" fmla="*/ 8853248 w 12641071"/>
              <a:gd name="connsiteY50" fmla="*/ 973288 h 5795240"/>
              <a:gd name="connsiteX51" fmla="*/ 8877719 w 12641071"/>
              <a:gd name="connsiteY51" fmla="*/ 1018371 h 5795240"/>
              <a:gd name="connsiteX52" fmla="*/ 8878116 w 12641071"/>
              <a:gd name="connsiteY52" fmla="*/ 1018851 h 5795240"/>
              <a:gd name="connsiteX53" fmla="*/ 8887288 w 12641071"/>
              <a:gd name="connsiteY53" fmla="*/ 1037892 h 5795240"/>
              <a:gd name="connsiteX54" fmla="*/ 8949899 w 12641071"/>
              <a:gd name="connsiteY54" fmla="*/ 1239592 h 5795240"/>
              <a:gd name="connsiteX55" fmla="*/ 8968437 w 12641071"/>
              <a:gd name="connsiteY55" fmla="*/ 1423482 h 5795240"/>
              <a:gd name="connsiteX56" fmla="*/ 8949899 w 12641071"/>
              <a:gd name="connsiteY56" fmla="*/ 1239591 h 5795240"/>
              <a:gd name="connsiteX57" fmla="*/ 8887288 w 12641071"/>
              <a:gd name="connsiteY57" fmla="*/ 1037890 h 5795240"/>
              <a:gd name="connsiteX58" fmla="*/ 8878116 w 12641071"/>
              <a:gd name="connsiteY58" fmla="*/ 1018851 h 5795240"/>
              <a:gd name="connsiteX59" fmla="*/ 8931285 w 12641071"/>
              <a:gd name="connsiteY59" fmla="*/ 1083292 h 5795240"/>
              <a:gd name="connsiteX60" fmla="*/ 9241478 w 12641071"/>
              <a:gd name="connsiteY60" fmla="*/ 1211778 h 5795240"/>
              <a:gd name="connsiteX61" fmla="*/ 9605238 w 12641071"/>
              <a:gd name="connsiteY61" fmla="*/ 1018369 h 5795240"/>
              <a:gd name="connsiteX62" fmla="*/ 9636247 w 12641071"/>
              <a:gd name="connsiteY62" fmla="*/ 961241 h 5795240"/>
              <a:gd name="connsiteX63" fmla="*/ 9641995 w 12641071"/>
              <a:gd name="connsiteY63" fmla="*/ 961152 h 5795240"/>
              <a:gd name="connsiteX64" fmla="*/ 9584939 w 12641071"/>
              <a:gd name="connsiteY64" fmla="*/ 1079594 h 5795240"/>
              <a:gd name="connsiteX65" fmla="*/ 9546257 w 12641071"/>
              <a:gd name="connsiteY65" fmla="*/ 1204206 h 5795240"/>
              <a:gd name="connsiteX66" fmla="*/ 9584939 w 12641071"/>
              <a:gd name="connsiteY66" fmla="*/ 1079596 h 5795240"/>
              <a:gd name="connsiteX67" fmla="*/ 9641995 w 12641071"/>
              <a:gd name="connsiteY67" fmla="*/ 961153 h 5795240"/>
              <a:gd name="connsiteX68" fmla="*/ 9653069 w 12641071"/>
              <a:gd name="connsiteY68" fmla="*/ 960983 h 5795240"/>
              <a:gd name="connsiteX69" fmla="*/ 9801564 w 12641071"/>
              <a:gd name="connsiteY69" fmla="*/ 1196828 h 5795240"/>
              <a:gd name="connsiteX70" fmla="*/ 9801566 w 12641071"/>
              <a:gd name="connsiteY70" fmla="*/ 1196828 h 5795240"/>
              <a:gd name="connsiteX71" fmla="*/ 9653070 w 12641071"/>
              <a:gd name="connsiteY71" fmla="*/ 960982 h 5795240"/>
              <a:gd name="connsiteX72" fmla="*/ 9641996 w 12641071"/>
              <a:gd name="connsiteY72" fmla="*/ 961152 h 5795240"/>
              <a:gd name="connsiteX73" fmla="*/ 9651917 w 12641071"/>
              <a:gd name="connsiteY73" fmla="*/ 940556 h 5795240"/>
              <a:gd name="connsiteX74" fmla="*/ 11050508 w 12641071"/>
              <a:gd name="connsiteY74" fmla="*/ 108150 h 5795240"/>
              <a:gd name="connsiteX75" fmla="*/ 12641071 w 12641071"/>
              <a:gd name="connsiteY75" fmla="*/ 1698711 h 5795240"/>
              <a:gd name="connsiteX76" fmla="*/ 11371062 w 12641071"/>
              <a:gd name="connsiteY76" fmla="*/ 3256960 h 5795240"/>
              <a:gd name="connsiteX77" fmla="*/ 11215953 w 12641071"/>
              <a:gd name="connsiteY77" fmla="*/ 3280632 h 5795240"/>
              <a:gd name="connsiteX78" fmla="*/ 11142318 w 12641071"/>
              <a:gd name="connsiteY78" fmla="*/ 3276914 h 5795240"/>
              <a:gd name="connsiteX79" fmla="*/ 11215952 w 12641071"/>
              <a:gd name="connsiteY79" fmla="*/ 3280632 h 5795240"/>
              <a:gd name="connsiteX80" fmla="*/ 11213133 w 12641071"/>
              <a:gd name="connsiteY80" fmla="*/ 3281062 h 5795240"/>
              <a:gd name="connsiteX81" fmla="*/ 11116921 w 12641071"/>
              <a:gd name="connsiteY81" fmla="*/ 3285921 h 5795240"/>
              <a:gd name="connsiteX82" fmla="*/ 11050507 w 12641071"/>
              <a:gd name="connsiteY82" fmla="*/ 3289274 h 5795240"/>
              <a:gd name="connsiteX83" fmla="*/ 11006292 w 12641071"/>
              <a:gd name="connsiteY83" fmla="*/ 3287041 h 5795240"/>
              <a:gd name="connsiteX84" fmla="*/ 10937101 w 12641071"/>
              <a:gd name="connsiteY84" fmla="*/ 3297601 h 5795240"/>
              <a:gd name="connsiteX85" fmla="*/ 10144740 w 12641071"/>
              <a:gd name="connsiteY85" fmla="*/ 4089962 h 5795240"/>
              <a:gd name="connsiteX86" fmla="*/ 10130374 w 12641071"/>
              <a:gd name="connsiteY86" fmla="*/ 4184101 h 5795240"/>
              <a:gd name="connsiteX87" fmla="*/ 10130375 w 12641071"/>
              <a:gd name="connsiteY87" fmla="*/ 4184103 h 5795240"/>
              <a:gd name="connsiteX88" fmla="*/ 10130656 w 12641071"/>
              <a:gd name="connsiteY88" fmla="*/ 4185950 h 5795240"/>
              <a:gd name="connsiteX89" fmla="*/ 10138194 w 12641071"/>
              <a:gd name="connsiteY89" fmla="*/ 4335228 h 5795240"/>
              <a:gd name="connsiteX90" fmla="*/ 10137710 w 12641071"/>
              <a:gd name="connsiteY90" fmla="*/ 4344822 h 5795240"/>
              <a:gd name="connsiteX91" fmla="*/ 10133555 w 12641071"/>
              <a:gd name="connsiteY91" fmla="*/ 4427096 h 5795240"/>
              <a:gd name="connsiteX92" fmla="*/ 10129312 w 12641071"/>
              <a:gd name="connsiteY92" fmla="*/ 4399289 h 5795240"/>
              <a:gd name="connsiteX93" fmla="*/ 10126797 w 12641071"/>
              <a:gd name="connsiteY93" fmla="*/ 4349498 h 5795240"/>
              <a:gd name="connsiteX94" fmla="*/ 10126796 w 12641071"/>
              <a:gd name="connsiteY94" fmla="*/ 4349498 h 5795240"/>
              <a:gd name="connsiteX95" fmla="*/ 10129311 w 12641071"/>
              <a:gd name="connsiteY95" fmla="*/ 4399289 h 5795240"/>
              <a:gd name="connsiteX96" fmla="*/ 10133554 w 12641071"/>
              <a:gd name="connsiteY96" fmla="*/ 4427096 h 5795240"/>
              <a:gd name="connsiteX97" fmla="*/ 10130656 w 12641071"/>
              <a:gd name="connsiteY97" fmla="*/ 4484506 h 5795240"/>
              <a:gd name="connsiteX98" fmla="*/ 8678182 w 12641071"/>
              <a:gd name="connsiteY98" fmla="*/ 5795240 h 5795240"/>
              <a:gd name="connsiteX99" fmla="*/ 7467518 w 12641071"/>
              <a:gd name="connsiteY99" fmla="*/ 5151535 h 5795240"/>
              <a:gd name="connsiteX100" fmla="*/ 7419945 w 12641071"/>
              <a:gd name="connsiteY100" fmla="*/ 5073228 h 5795240"/>
              <a:gd name="connsiteX101" fmla="*/ 7394386 w 12641071"/>
              <a:gd name="connsiteY101" fmla="*/ 5031156 h 5795240"/>
              <a:gd name="connsiteX102" fmla="*/ 7367299 w 12641071"/>
              <a:gd name="connsiteY102" fmla="*/ 4974928 h 5795240"/>
              <a:gd name="connsiteX103" fmla="*/ 7332905 w 12641071"/>
              <a:gd name="connsiteY103" fmla="*/ 4903531 h 5795240"/>
              <a:gd name="connsiteX104" fmla="*/ 7320958 w 12641071"/>
              <a:gd name="connsiteY104" fmla="*/ 4870887 h 5795240"/>
              <a:gd name="connsiteX105" fmla="*/ 7322174 w 12641071"/>
              <a:gd name="connsiteY105" fmla="*/ 4872361 h 5795240"/>
              <a:gd name="connsiteX106" fmla="*/ 7362630 w 12641071"/>
              <a:gd name="connsiteY106" fmla="*/ 4938954 h 5795240"/>
              <a:gd name="connsiteX107" fmla="*/ 7380779 w 12641071"/>
              <a:gd name="connsiteY107" fmla="*/ 4976628 h 5795240"/>
              <a:gd name="connsiteX108" fmla="*/ 7391210 w 12641071"/>
              <a:gd name="connsiteY108" fmla="*/ 4977944 h 5795240"/>
              <a:gd name="connsiteX109" fmla="*/ 7380780 w 12641071"/>
              <a:gd name="connsiteY109" fmla="*/ 4976628 h 5795240"/>
              <a:gd name="connsiteX110" fmla="*/ 7362631 w 12641071"/>
              <a:gd name="connsiteY110" fmla="*/ 4938954 h 5795240"/>
              <a:gd name="connsiteX111" fmla="*/ 7322175 w 12641071"/>
              <a:gd name="connsiteY111" fmla="*/ 4872361 h 5795240"/>
              <a:gd name="connsiteX112" fmla="*/ 7320959 w 12641071"/>
              <a:gd name="connsiteY112" fmla="*/ 4870887 h 5795240"/>
              <a:gd name="connsiteX113" fmla="*/ 7283811 w 12641071"/>
              <a:gd name="connsiteY113" fmla="*/ 4769391 h 5795240"/>
              <a:gd name="connsiteX114" fmla="*/ 7272112 w 12641071"/>
              <a:gd name="connsiteY114" fmla="*/ 4718630 h 5795240"/>
              <a:gd name="connsiteX115" fmla="*/ 7272111 w 12641071"/>
              <a:gd name="connsiteY115" fmla="*/ 4718630 h 5795240"/>
              <a:gd name="connsiteX116" fmla="*/ 7283810 w 12641071"/>
              <a:gd name="connsiteY116" fmla="*/ 4769391 h 5795240"/>
              <a:gd name="connsiteX117" fmla="*/ 7320958 w 12641071"/>
              <a:gd name="connsiteY117" fmla="*/ 4870887 h 5795240"/>
              <a:gd name="connsiteX118" fmla="*/ 7223551 w 12641071"/>
              <a:gd name="connsiteY118" fmla="*/ 4752829 h 5795240"/>
              <a:gd name="connsiteX119" fmla="*/ 6652445 w 12641071"/>
              <a:gd name="connsiteY119" fmla="*/ 4516269 h 5795240"/>
              <a:gd name="connsiteX120" fmla="*/ 6200873 w 12641071"/>
              <a:gd name="connsiteY120" fmla="*/ 4654206 h 5795240"/>
              <a:gd name="connsiteX121" fmla="*/ 6088813 w 12641071"/>
              <a:gd name="connsiteY121" fmla="*/ 4746663 h 5795240"/>
              <a:gd name="connsiteX122" fmla="*/ 6043019 w 12641071"/>
              <a:gd name="connsiteY122" fmla="*/ 4807902 h 5795240"/>
              <a:gd name="connsiteX123" fmla="*/ 6043021 w 12641071"/>
              <a:gd name="connsiteY123" fmla="*/ 4807902 h 5795240"/>
              <a:gd name="connsiteX124" fmla="*/ 6023271 w 12641071"/>
              <a:gd name="connsiteY124" fmla="*/ 4834312 h 5795240"/>
              <a:gd name="connsiteX125" fmla="*/ 5970678 w 12641071"/>
              <a:gd name="connsiteY125" fmla="*/ 4892181 h 5795240"/>
              <a:gd name="connsiteX126" fmla="*/ 5982717 w 12641071"/>
              <a:gd name="connsiteY126" fmla="*/ 4872361 h 5795240"/>
              <a:gd name="connsiteX127" fmla="*/ 5970675 w 12641071"/>
              <a:gd name="connsiteY127" fmla="*/ 4892181 h 5795240"/>
              <a:gd name="connsiteX128" fmla="*/ 5935320 w 12641071"/>
              <a:gd name="connsiteY128" fmla="*/ 4931081 h 5795240"/>
              <a:gd name="connsiteX129" fmla="*/ 4971763 w 12641071"/>
              <a:gd name="connsiteY129" fmla="*/ 5330200 h 5795240"/>
              <a:gd name="connsiteX130" fmla="*/ 3716172 w 12641071"/>
              <a:gd name="connsiteY130" fmla="*/ 4497938 h 5795240"/>
              <a:gd name="connsiteX131" fmla="*/ 3710773 w 12641071"/>
              <a:gd name="connsiteY131" fmla="*/ 4483182 h 5795240"/>
              <a:gd name="connsiteX132" fmla="*/ 3710773 w 12641071"/>
              <a:gd name="connsiteY132" fmla="*/ 4483181 h 5795240"/>
              <a:gd name="connsiteX133" fmla="*/ 3674984 w 12641071"/>
              <a:gd name="connsiteY133" fmla="*/ 4385402 h 5795240"/>
              <a:gd name="connsiteX134" fmla="*/ 3670349 w 12641071"/>
              <a:gd name="connsiteY134" fmla="*/ 4372742 h 5795240"/>
              <a:gd name="connsiteX135" fmla="*/ 3659438 w 12641071"/>
              <a:gd name="connsiteY135" fmla="*/ 4330309 h 5795240"/>
              <a:gd name="connsiteX136" fmla="*/ 3672084 w 12641071"/>
              <a:gd name="connsiteY136" fmla="*/ 4353606 h 5795240"/>
              <a:gd name="connsiteX137" fmla="*/ 3659440 w 12641071"/>
              <a:gd name="connsiteY137" fmla="*/ 4330309 h 5795240"/>
              <a:gd name="connsiteX138" fmla="*/ 3613217 w 12641071"/>
              <a:gd name="connsiteY138" fmla="*/ 4245153 h 5795240"/>
              <a:gd name="connsiteX139" fmla="*/ 3083792 w 12641071"/>
              <a:gd name="connsiteY139" fmla="*/ 3963660 h 5795240"/>
              <a:gd name="connsiteX140" fmla="*/ 2835272 w 12641071"/>
              <a:gd name="connsiteY140" fmla="*/ 4013833 h 5795240"/>
              <a:gd name="connsiteX141" fmla="*/ 2820214 w 12641071"/>
              <a:gd name="connsiteY141" fmla="*/ 4022007 h 5795240"/>
              <a:gd name="connsiteX142" fmla="*/ 2820212 w 12641071"/>
              <a:gd name="connsiteY142" fmla="*/ 4022008 h 5795240"/>
              <a:gd name="connsiteX143" fmla="*/ 2820206 w 12641071"/>
              <a:gd name="connsiteY143" fmla="*/ 4022011 h 5795240"/>
              <a:gd name="connsiteX144" fmla="*/ 2813481 w 12641071"/>
              <a:gd name="connsiteY144" fmla="*/ 4027041 h 5795240"/>
              <a:gd name="connsiteX145" fmla="*/ 2762875 w 12641071"/>
              <a:gd name="connsiteY145" fmla="*/ 4057784 h 5795240"/>
              <a:gd name="connsiteX146" fmla="*/ 2762878 w 12641071"/>
              <a:gd name="connsiteY146" fmla="*/ 4057784 h 5795240"/>
              <a:gd name="connsiteX147" fmla="*/ 2694694 w 12641071"/>
              <a:gd name="connsiteY147" fmla="*/ 4099208 h 5795240"/>
              <a:gd name="connsiteX148" fmla="*/ 2726822 w 12641071"/>
              <a:gd name="connsiteY148" fmla="*/ 4072700 h 5795240"/>
              <a:gd name="connsiteX149" fmla="*/ 2757719 w 12641071"/>
              <a:gd name="connsiteY149" fmla="*/ 4055929 h 5795240"/>
              <a:gd name="connsiteX150" fmla="*/ 2757718 w 12641071"/>
              <a:gd name="connsiteY150" fmla="*/ 4055928 h 5795240"/>
              <a:gd name="connsiteX151" fmla="*/ 2726820 w 12641071"/>
              <a:gd name="connsiteY151" fmla="*/ 4072700 h 5795240"/>
              <a:gd name="connsiteX152" fmla="*/ 2694692 w 12641071"/>
              <a:gd name="connsiteY152" fmla="*/ 4099208 h 5795240"/>
              <a:gd name="connsiteX153" fmla="*/ 2664698 w 12641071"/>
              <a:gd name="connsiteY153" fmla="*/ 4117431 h 5795240"/>
              <a:gd name="connsiteX154" fmla="*/ 1804544 w 12641071"/>
              <a:gd name="connsiteY154" fmla="*/ 4335229 h 5795240"/>
              <a:gd name="connsiteX155" fmla="*/ 0 w 12641071"/>
              <a:gd name="connsiteY155" fmla="*/ 2530685 h 5795240"/>
              <a:gd name="connsiteX156" fmla="*/ 1804544 w 12641071"/>
              <a:gd name="connsiteY156" fmla="*/ 726143 h 5795240"/>
              <a:gd name="connsiteX157" fmla="*/ 3080549 w 12641071"/>
              <a:gd name="connsiteY157" fmla="*/ 1254682 h 5795240"/>
              <a:gd name="connsiteX158" fmla="*/ 3268676 w 12641071"/>
              <a:gd name="connsiteY158" fmla="*/ 1461167 h 5795240"/>
              <a:gd name="connsiteX159" fmla="*/ 3565826 w 12641071"/>
              <a:gd name="connsiteY159" fmla="*/ 1551935 h 5795240"/>
              <a:gd name="connsiteX160" fmla="*/ 4086504 w 12641071"/>
              <a:gd name="connsiteY160" fmla="*/ 1127574 h 5795240"/>
              <a:gd name="connsiteX161" fmla="*/ 4103078 w 12641071"/>
              <a:gd name="connsiteY161" fmla="*/ 1004204 h 5795240"/>
              <a:gd name="connsiteX162" fmla="*/ 5215874 w 12641071"/>
              <a:gd name="connsiteY16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54132 w 12641071"/>
              <a:gd name="connsiteY21" fmla="*/ 565465 h 5795240"/>
              <a:gd name="connsiteX22" fmla="*/ 7314853 w 12641071"/>
              <a:gd name="connsiteY22" fmla="*/ 559536 h 5795240"/>
              <a:gd name="connsiteX23" fmla="*/ 7314851 w 12641071"/>
              <a:gd name="connsiteY23" fmla="*/ 559537 h 5795240"/>
              <a:gd name="connsiteX24" fmla="*/ 7314849 w 12641071"/>
              <a:gd name="connsiteY24" fmla="*/ 559537 h 5795240"/>
              <a:gd name="connsiteX25" fmla="*/ 7273651 w 12641071"/>
              <a:gd name="connsiteY25" fmla="*/ 584565 h 5795240"/>
              <a:gd name="connsiteX26" fmla="*/ 7296407 w 12641071"/>
              <a:gd name="connsiteY26" fmla="*/ 565126 h 5795240"/>
              <a:gd name="connsiteX27" fmla="*/ 7307447 w 12641071"/>
              <a:gd name="connsiteY27" fmla="*/ 558419 h 5795240"/>
              <a:gd name="connsiteX28" fmla="*/ 7307450 w 12641071"/>
              <a:gd name="connsiteY28" fmla="*/ 558419 h 5795240"/>
              <a:gd name="connsiteX29" fmla="*/ 7385004 w 12641071"/>
              <a:gd name="connsiteY29" fmla="*/ 511303 h 5795240"/>
              <a:gd name="connsiteX30" fmla="*/ 7391626 w 12641071"/>
              <a:gd name="connsiteY30" fmla="*/ 508114 h 5795240"/>
              <a:gd name="connsiteX31" fmla="*/ 7391631 w 12641071"/>
              <a:gd name="connsiteY31" fmla="*/ 508110 h 5795240"/>
              <a:gd name="connsiteX32" fmla="*/ 7478934 w 12641071"/>
              <a:gd name="connsiteY32" fmla="*/ 466053 h 5795240"/>
              <a:gd name="connsiteX33" fmla="*/ 7897193 w 12641071"/>
              <a:gd name="connsiteY33" fmla="*/ 381611 h 5795240"/>
              <a:gd name="connsiteX34" fmla="*/ 8788216 w 12641071"/>
              <a:gd name="connsiteY34" fmla="*/ 855364 h 5795240"/>
              <a:gd name="connsiteX35" fmla="*/ 8832362 w 12641071"/>
              <a:gd name="connsiteY35" fmla="*/ 928030 h 5795240"/>
              <a:gd name="connsiteX36" fmla="*/ 8832362 w 12641071"/>
              <a:gd name="connsiteY36" fmla="*/ 928033 h 5795240"/>
              <a:gd name="connsiteX37" fmla="*/ 8842040 w 12641071"/>
              <a:gd name="connsiteY37" fmla="*/ 943961 h 5795240"/>
              <a:gd name="connsiteX38" fmla="*/ 8856144 w 12641071"/>
              <a:gd name="connsiteY38" fmla="*/ 973241 h 5795240"/>
              <a:gd name="connsiteX39" fmla="*/ 8856145 w 12641071"/>
              <a:gd name="connsiteY39" fmla="*/ 973241 h 5795240"/>
              <a:gd name="connsiteX40" fmla="*/ 8878117 w 12641071"/>
              <a:gd name="connsiteY40" fmla="*/ 1018851 h 5795240"/>
              <a:gd name="connsiteX41" fmla="*/ 8877719 w 12641071"/>
              <a:gd name="connsiteY41" fmla="*/ 1018369 h 5795240"/>
              <a:gd name="connsiteX42" fmla="*/ 8853250 w 12641071"/>
              <a:gd name="connsiteY42" fmla="*/ 973288 h 5795240"/>
              <a:gd name="connsiteX43" fmla="*/ 8853249 w 12641071"/>
              <a:gd name="connsiteY43" fmla="*/ 973288 h 5795240"/>
              <a:gd name="connsiteX44" fmla="*/ 8853248 w 12641071"/>
              <a:gd name="connsiteY44" fmla="*/ 973287 h 5795240"/>
              <a:gd name="connsiteX45" fmla="*/ 8849677 w 12641071"/>
              <a:gd name="connsiteY45" fmla="*/ 973341 h 5795240"/>
              <a:gd name="connsiteX46" fmla="*/ 8641543 w 12641071"/>
              <a:gd name="connsiteY46" fmla="*/ 916577 h 5795240"/>
              <a:gd name="connsiteX47" fmla="*/ 8641545 w 12641071"/>
              <a:gd name="connsiteY47" fmla="*/ 916580 h 5795240"/>
              <a:gd name="connsiteX48" fmla="*/ 8849676 w 12641071"/>
              <a:gd name="connsiteY48" fmla="*/ 973343 h 5795240"/>
              <a:gd name="connsiteX49" fmla="*/ 8853248 w 12641071"/>
              <a:gd name="connsiteY49" fmla="*/ 973288 h 5795240"/>
              <a:gd name="connsiteX50" fmla="*/ 8877719 w 12641071"/>
              <a:gd name="connsiteY50" fmla="*/ 1018371 h 5795240"/>
              <a:gd name="connsiteX51" fmla="*/ 8878116 w 12641071"/>
              <a:gd name="connsiteY51" fmla="*/ 1018851 h 5795240"/>
              <a:gd name="connsiteX52" fmla="*/ 8887288 w 12641071"/>
              <a:gd name="connsiteY52" fmla="*/ 1037892 h 5795240"/>
              <a:gd name="connsiteX53" fmla="*/ 8949899 w 12641071"/>
              <a:gd name="connsiteY53" fmla="*/ 1239592 h 5795240"/>
              <a:gd name="connsiteX54" fmla="*/ 8968437 w 12641071"/>
              <a:gd name="connsiteY54" fmla="*/ 1423482 h 5795240"/>
              <a:gd name="connsiteX55" fmla="*/ 8949899 w 12641071"/>
              <a:gd name="connsiteY55" fmla="*/ 1239591 h 5795240"/>
              <a:gd name="connsiteX56" fmla="*/ 8887288 w 12641071"/>
              <a:gd name="connsiteY56" fmla="*/ 1037890 h 5795240"/>
              <a:gd name="connsiteX57" fmla="*/ 8878116 w 12641071"/>
              <a:gd name="connsiteY57" fmla="*/ 1018851 h 5795240"/>
              <a:gd name="connsiteX58" fmla="*/ 8931285 w 12641071"/>
              <a:gd name="connsiteY58" fmla="*/ 1083292 h 5795240"/>
              <a:gd name="connsiteX59" fmla="*/ 9241478 w 12641071"/>
              <a:gd name="connsiteY59" fmla="*/ 1211778 h 5795240"/>
              <a:gd name="connsiteX60" fmla="*/ 9605238 w 12641071"/>
              <a:gd name="connsiteY60" fmla="*/ 1018369 h 5795240"/>
              <a:gd name="connsiteX61" fmla="*/ 9636247 w 12641071"/>
              <a:gd name="connsiteY61" fmla="*/ 961241 h 5795240"/>
              <a:gd name="connsiteX62" fmla="*/ 9641995 w 12641071"/>
              <a:gd name="connsiteY62" fmla="*/ 961152 h 5795240"/>
              <a:gd name="connsiteX63" fmla="*/ 9584939 w 12641071"/>
              <a:gd name="connsiteY63" fmla="*/ 1079594 h 5795240"/>
              <a:gd name="connsiteX64" fmla="*/ 9546257 w 12641071"/>
              <a:gd name="connsiteY64" fmla="*/ 1204206 h 5795240"/>
              <a:gd name="connsiteX65" fmla="*/ 9584939 w 12641071"/>
              <a:gd name="connsiteY65" fmla="*/ 1079596 h 5795240"/>
              <a:gd name="connsiteX66" fmla="*/ 9641995 w 12641071"/>
              <a:gd name="connsiteY66" fmla="*/ 961153 h 5795240"/>
              <a:gd name="connsiteX67" fmla="*/ 9653069 w 12641071"/>
              <a:gd name="connsiteY67" fmla="*/ 960983 h 5795240"/>
              <a:gd name="connsiteX68" fmla="*/ 9801564 w 12641071"/>
              <a:gd name="connsiteY68" fmla="*/ 1196828 h 5795240"/>
              <a:gd name="connsiteX69" fmla="*/ 9801566 w 12641071"/>
              <a:gd name="connsiteY69" fmla="*/ 1196828 h 5795240"/>
              <a:gd name="connsiteX70" fmla="*/ 9653070 w 12641071"/>
              <a:gd name="connsiteY70" fmla="*/ 960982 h 5795240"/>
              <a:gd name="connsiteX71" fmla="*/ 9641996 w 12641071"/>
              <a:gd name="connsiteY71" fmla="*/ 961152 h 5795240"/>
              <a:gd name="connsiteX72" fmla="*/ 9651917 w 12641071"/>
              <a:gd name="connsiteY72" fmla="*/ 940556 h 5795240"/>
              <a:gd name="connsiteX73" fmla="*/ 11050508 w 12641071"/>
              <a:gd name="connsiteY73" fmla="*/ 108150 h 5795240"/>
              <a:gd name="connsiteX74" fmla="*/ 12641071 w 12641071"/>
              <a:gd name="connsiteY74" fmla="*/ 1698711 h 5795240"/>
              <a:gd name="connsiteX75" fmla="*/ 11371062 w 12641071"/>
              <a:gd name="connsiteY75" fmla="*/ 3256960 h 5795240"/>
              <a:gd name="connsiteX76" fmla="*/ 11215953 w 12641071"/>
              <a:gd name="connsiteY76" fmla="*/ 3280632 h 5795240"/>
              <a:gd name="connsiteX77" fmla="*/ 11142318 w 12641071"/>
              <a:gd name="connsiteY77" fmla="*/ 3276914 h 5795240"/>
              <a:gd name="connsiteX78" fmla="*/ 11215952 w 12641071"/>
              <a:gd name="connsiteY78" fmla="*/ 3280632 h 5795240"/>
              <a:gd name="connsiteX79" fmla="*/ 11213133 w 12641071"/>
              <a:gd name="connsiteY79" fmla="*/ 3281062 h 5795240"/>
              <a:gd name="connsiteX80" fmla="*/ 11116921 w 12641071"/>
              <a:gd name="connsiteY80" fmla="*/ 3285921 h 5795240"/>
              <a:gd name="connsiteX81" fmla="*/ 11050507 w 12641071"/>
              <a:gd name="connsiteY81" fmla="*/ 3289274 h 5795240"/>
              <a:gd name="connsiteX82" fmla="*/ 11006292 w 12641071"/>
              <a:gd name="connsiteY82" fmla="*/ 3287041 h 5795240"/>
              <a:gd name="connsiteX83" fmla="*/ 10937101 w 12641071"/>
              <a:gd name="connsiteY83" fmla="*/ 3297601 h 5795240"/>
              <a:gd name="connsiteX84" fmla="*/ 10144740 w 12641071"/>
              <a:gd name="connsiteY84" fmla="*/ 4089962 h 5795240"/>
              <a:gd name="connsiteX85" fmla="*/ 10130374 w 12641071"/>
              <a:gd name="connsiteY85" fmla="*/ 4184101 h 5795240"/>
              <a:gd name="connsiteX86" fmla="*/ 10130375 w 12641071"/>
              <a:gd name="connsiteY86" fmla="*/ 4184103 h 5795240"/>
              <a:gd name="connsiteX87" fmla="*/ 10130656 w 12641071"/>
              <a:gd name="connsiteY87" fmla="*/ 4185950 h 5795240"/>
              <a:gd name="connsiteX88" fmla="*/ 10138194 w 12641071"/>
              <a:gd name="connsiteY88" fmla="*/ 4335228 h 5795240"/>
              <a:gd name="connsiteX89" fmla="*/ 10137710 w 12641071"/>
              <a:gd name="connsiteY89" fmla="*/ 4344822 h 5795240"/>
              <a:gd name="connsiteX90" fmla="*/ 10133555 w 12641071"/>
              <a:gd name="connsiteY90" fmla="*/ 4427096 h 5795240"/>
              <a:gd name="connsiteX91" fmla="*/ 10129312 w 12641071"/>
              <a:gd name="connsiteY91" fmla="*/ 4399289 h 5795240"/>
              <a:gd name="connsiteX92" fmla="*/ 10126797 w 12641071"/>
              <a:gd name="connsiteY92" fmla="*/ 4349498 h 5795240"/>
              <a:gd name="connsiteX93" fmla="*/ 10126796 w 12641071"/>
              <a:gd name="connsiteY93" fmla="*/ 4349498 h 5795240"/>
              <a:gd name="connsiteX94" fmla="*/ 10129311 w 12641071"/>
              <a:gd name="connsiteY94" fmla="*/ 4399289 h 5795240"/>
              <a:gd name="connsiteX95" fmla="*/ 10133554 w 12641071"/>
              <a:gd name="connsiteY95" fmla="*/ 4427096 h 5795240"/>
              <a:gd name="connsiteX96" fmla="*/ 10130656 w 12641071"/>
              <a:gd name="connsiteY96" fmla="*/ 4484506 h 5795240"/>
              <a:gd name="connsiteX97" fmla="*/ 8678182 w 12641071"/>
              <a:gd name="connsiteY97" fmla="*/ 5795240 h 5795240"/>
              <a:gd name="connsiteX98" fmla="*/ 7467518 w 12641071"/>
              <a:gd name="connsiteY98" fmla="*/ 5151535 h 5795240"/>
              <a:gd name="connsiteX99" fmla="*/ 7419945 w 12641071"/>
              <a:gd name="connsiteY99" fmla="*/ 5073228 h 5795240"/>
              <a:gd name="connsiteX100" fmla="*/ 7394386 w 12641071"/>
              <a:gd name="connsiteY100" fmla="*/ 5031156 h 5795240"/>
              <a:gd name="connsiteX101" fmla="*/ 7367299 w 12641071"/>
              <a:gd name="connsiteY101" fmla="*/ 4974928 h 5795240"/>
              <a:gd name="connsiteX102" fmla="*/ 7332905 w 12641071"/>
              <a:gd name="connsiteY102" fmla="*/ 4903531 h 5795240"/>
              <a:gd name="connsiteX103" fmla="*/ 7320958 w 12641071"/>
              <a:gd name="connsiteY103" fmla="*/ 4870887 h 5795240"/>
              <a:gd name="connsiteX104" fmla="*/ 7322174 w 12641071"/>
              <a:gd name="connsiteY104" fmla="*/ 4872361 h 5795240"/>
              <a:gd name="connsiteX105" fmla="*/ 7362630 w 12641071"/>
              <a:gd name="connsiteY105" fmla="*/ 4938954 h 5795240"/>
              <a:gd name="connsiteX106" fmla="*/ 7380779 w 12641071"/>
              <a:gd name="connsiteY106" fmla="*/ 4976628 h 5795240"/>
              <a:gd name="connsiteX107" fmla="*/ 7391210 w 12641071"/>
              <a:gd name="connsiteY107" fmla="*/ 4977944 h 5795240"/>
              <a:gd name="connsiteX108" fmla="*/ 7380780 w 12641071"/>
              <a:gd name="connsiteY108" fmla="*/ 4976628 h 5795240"/>
              <a:gd name="connsiteX109" fmla="*/ 7362631 w 12641071"/>
              <a:gd name="connsiteY109" fmla="*/ 4938954 h 5795240"/>
              <a:gd name="connsiteX110" fmla="*/ 7322175 w 12641071"/>
              <a:gd name="connsiteY110" fmla="*/ 4872361 h 5795240"/>
              <a:gd name="connsiteX111" fmla="*/ 7320959 w 12641071"/>
              <a:gd name="connsiteY111" fmla="*/ 4870887 h 5795240"/>
              <a:gd name="connsiteX112" fmla="*/ 7283811 w 12641071"/>
              <a:gd name="connsiteY112" fmla="*/ 4769391 h 5795240"/>
              <a:gd name="connsiteX113" fmla="*/ 7272112 w 12641071"/>
              <a:gd name="connsiteY113" fmla="*/ 4718630 h 5795240"/>
              <a:gd name="connsiteX114" fmla="*/ 7272111 w 12641071"/>
              <a:gd name="connsiteY114" fmla="*/ 4718630 h 5795240"/>
              <a:gd name="connsiteX115" fmla="*/ 7283810 w 12641071"/>
              <a:gd name="connsiteY115" fmla="*/ 4769391 h 5795240"/>
              <a:gd name="connsiteX116" fmla="*/ 7320958 w 12641071"/>
              <a:gd name="connsiteY116" fmla="*/ 4870887 h 5795240"/>
              <a:gd name="connsiteX117" fmla="*/ 7223551 w 12641071"/>
              <a:gd name="connsiteY117" fmla="*/ 4752829 h 5795240"/>
              <a:gd name="connsiteX118" fmla="*/ 6652445 w 12641071"/>
              <a:gd name="connsiteY118" fmla="*/ 4516269 h 5795240"/>
              <a:gd name="connsiteX119" fmla="*/ 6200873 w 12641071"/>
              <a:gd name="connsiteY119" fmla="*/ 4654206 h 5795240"/>
              <a:gd name="connsiteX120" fmla="*/ 6088813 w 12641071"/>
              <a:gd name="connsiteY120" fmla="*/ 4746663 h 5795240"/>
              <a:gd name="connsiteX121" fmla="*/ 6043019 w 12641071"/>
              <a:gd name="connsiteY121" fmla="*/ 4807902 h 5795240"/>
              <a:gd name="connsiteX122" fmla="*/ 6043021 w 12641071"/>
              <a:gd name="connsiteY122" fmla="*/ 4807902 h 5795240"/>
              <a:gd name="connsiteX123" fmla="*/ 6023271 w 12641071"/>
              <a:gd name="connsiteY123" fmla="*/ 4834312 h 5795240"/>
              <a:gd name="connsiteX124" fmla="*/ 5970678 w 12641071"/>
              <a:gd name="connsiteY124" fmla="*/ 4892181 h 5795240"/>
              <a:gd name="connsiteX125" fmla="*/ 5982717 w 12641071"/>
              <a:gd name="connsiteY125" fmla="*/ 4872361 h 5795240"/>
              <a:gd name="connsiteX126" fmla="*/ 5970675 w 12641071"/>
              <a:gd name="connsiteY126" fmla="*/ 4892181 h 5795240"/>
              <a:gd name="connsiteX127" fmla="*/ 5935320 w 12641071"/>
              <a:gd name="connsiteY127" fmla="*/ 4931081 h 5795240"/>
              <a:gd name="connsiteX128" fmla="*/ 4971763 w 12641071"/>
              <a:gd name="connsiteY128" fmla="*/ 5330200 h 5795240"/>
              <a:gd name="connsiteX129" fmla="*/ 3716172 w 12641071"/>
              <a:gd name="connsiteY129" fmla="*/ 4497938 h 5795240"/>
              <a:gd name="connsiteX130" fmla="*/ 3710773 w 12641071"/>
              <a:gd name="connsiteY130" fmla="*/ 4483182 h 5795240"/>
              <a:gd name="connsiteX131" fmla="*/ 3710773 w 12641071"/>
              <a:gd name="connsiteY131" fmla="*/ 4483181 h 5795240"/>
              <a:gd name="connsiteX132" fmla="*/ 3674984 w 12641071"/>
              <a:gd name="connsiteY132" fmla="*/ 4385402 h 5795240"/>
              <a:gd name="connsiteX133" fmla="*/ 3670349 w 12641071"/>
              <a:gd name="connsiteY133" fmla="*/ 4372742 h 5795240"/>
              <a:gd name="connsiteX134" fmla="*/ 3659438 w 12641071"/>
              <a:gd name="connsiteY134" fmla="*/ 4330309 h 5795240"/>
              <a:gd name="connsiteX135" fmla="*/ 3672084 w 12641071"/>
              <a:gd name="connsiteY135" fmla="*/ 4353606 h 5795240"/>
              <a:gd name="connsiteX136" fmla="*/ 3659440 w 12641071"/>
              <a:gd name="connsiteY136" fmla="*/ 4330309 h 5795240"/>
              <a:gd name="connsiteX137" fmla="*/ 3613217 w 12641071"/>
              <a:gd name="connsiteY137" fmla="*/ 4245153 h 5795240"/>
              <a:gd name="connsiteX138" fmla="*/ 3083792 w 12641071"/>
              <a:gd name="connsiteY138" fmla="*/ 3963660 h 5795240"/>
              <a:gd name="connsiteX139" fmla="*/ 2835272 w 12641071"/>
              <a:gd name="connsiteY139" fmla="*/ 4013833 h 5795240"/>
              <a:gd name="connsiteX140" fmla="*/ 2820214 w 12641071"/>
              <a:gd name="connsiteY140" fmla="*/ 4022007 h 5795240"/>
              <a:gd name="connsiteX141" fmla="*/ 2820212 w 12641071"/>
              <a:gd name="connsiteY141" fmla="*/ 4022008 h 5795240"/>
              <a:gd name="connsiteX142" fmla="*/ 2820206 w 12641071"/>
              <a:gd name="connsiteY142" fmla="*/ 4022011 h 5795240"/>
              <a:gd name="connsiteX143" fmla="*/ 2813481 w 12641071"/>
              <a:gd name="connsiteY143" fmla="*/ 4027041 h 5795240"/>
              <a:gd name="connsiteX144" fmla="*/ 2762875 w 12641071"/>
              <a:gd name="connsiteY144" fmla="*/ 4057784 h 5795240"/>
              <a:gd name="connsiteX145" fmla="*/ 2762878 w 12641071"/>
              <a:gd name="connsiteY145" fmla="*/ 4057784 h 5795240"/>
              <a:gd name="connsiteX146" fmla="*/ 2694694 w 12641071"/>
              <a:gd name="connsiteY146" fmla="*/ 4099208 h 5795240"/>
              <a:gd name="connsiteX147" fmla="*/ 2726822 w 12641071"/>
              <a:gd name="connsiteY147" fmla="*/ 4072700 h 5795240"/>
              <a:gd name="connsiteX148" fmla="*/ 2757719 w 12641071"/>
              <a:gd name="connsiteY148" fmla="*/ 4055929 h 5795240"/>
              <a:gd name="connsiteX149" fmla="*/ 2757718 w 12641071"/>
              <a:gd name="connsiteY149" fmla="*/ 4055928 h 5795240"/>
              <a:gd name="connsiteX150" fmla="*/ 2726820 w 12641071"/>
              <a:gd name="connsiteY150" fmla="*/ 4072700 h 5795240"/>
              <a:gd name="connsiteX151" fmla="*/ 2694692 w 12641071"/>
              <a:gd name="connsiteY151" fmla="*/ 4099208 h 5795240"/>
              <a:gd name="connsiteX152" fmla="*/ 2664698 w 12641071"/>
              <a:gd name="connsiteY152" fmla="*/ 4117431 h 5795240"/>
              <a:gd name="connsiteX153" fmla="*/ 1804544 w 12641071"/>
              <a:gd name="connsiteY153" fmla="*/ 4335229 h 5795240"/>
              <a:gd name="connsiteX154" fmla="*/ 0 w 12641071"/>
              <a:gd name="connsiteY154" fmla="*/ 2530685 h 5795240"/>
              <a:gd name="connsiteX155" fmla="*/ 1804544 w 12641071"/>
              <a:gd name="connsiteY155" fmla="*/ 726143 h 5795240"/>
              <a:gd name="connsiteX156" fmla="*/ 3080549 w 12641071"/>
              <a:gd name="connsiteY156" fmla="*/ 1254682 h 5795240"/>
              <a:gd name="connsiteX157" fmla="*/ 3268676 w 12641071"/>
              <a:gd name="connsiteY157" fmla="*/ 1461167 h 5795240"/>
              <a:gd name="connsiteX158" fmla="*/ 3565826 w 12641071"/>
              <a:gd name="connsiteY158" fmla="*/ 1551935 h 5795240"/>
              <a:gd name="connsiteX159" fmla="*/ 4086504 w 12641071"/>
              <a:gd name="connsiteY159" fmla="*/ 1127574 h 5795240"/>
              <a:gd name="connsiteX160" fmla="*/ 4103078 w 12641071"/>
              <a:gd name="connsiteY160" fmla="*/ 1004204 h 5795240"/>
              <a:gd name="connsiteX161" fmla="*/ 5215874 w 12641071"/>
              <a:gd name="connsiteY16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54131 w 12641071"/>
              <a:gd name="connsiteY20" fmla="*/ 565467 h 5795240"/>
              <a:gd name="connsiteX21" fmla="*/ 7314853 w 12641071"/>
              <a:gd name="connsiteY21" fmla="*/ 559536 h 5795240"/>
              <a:gd name="connsiteX22" fmla="*/ 7314851 w 12641071"/>
              <a:gd name="connsiteY22" fmla="*/ 559537 h 5795240"/>
              <a:gd name="connsiteX23" fmla="*/ 7314849 w 12641071"/>
              <a:gd name="connsiteY23" fmla="*/ 559537 h 5795240"/>
              <a:gd name="connsiteX24" fmla="*/ 7273651 w 12641071"/>
              <a:gd name="connsiteY24" fmla="*/ 584565 h 5795240"/>
              <a:gd name="connsiteX25" fmla="*/ 7296407 w 12641071"/>
              <a:gd name="connsiteY25" fmla="*/ 565126 h 5795240"/>
              <a:gd name="connsiteX26" fmla="*/ 7307447 w 12641071"/>
              <a:gd name="connsiteY26" fmla="*/ 558419 h 5795240"/>
              <a:gd name="connsiteX27" fmla="*/ 7307450 w 12641071"/>
              <a:gd name="connsiteY27" fmla="*/ 558419 h 5795240"/>
              <a:gd name="connsiteX28" fmla="*/ 7385004 w 12641071"/>
              <a:gd name="connsiteY28" fmla="*/ 511303 h 5795240"/>
              <a:gd name="connsiteX29" fmla="*/ 7391626 w 12641071"/>
              <a:gd name="connsiteY29" fmla="*/ 508114 h 5795240"/>
              <a:gd name="connsiteX30" fmla="*/ 7391631 w 12641071"/>
              <a:gd name="connsiteY30" fmla="*/ 508110 h 5795240"/>
              <a:gd name="connsiteX31" fmla="*/ 7478934 w 12641071"/>
              <a:gd name="connsiteY31" fmla="*/ 466053 h 5795240"/>
              <a:gd name="connsiteX32" fmla="*/ 7897193 w 12641071"/>
              <a:gd name="connsiteY32" fmla="*/ 381611 h 5795240"/>
              <a:gd name="connsiteX33" fmla="*/ 8788216 w 12641071"/>
              <a:gd name="connsiteY33" fmla="*/ 855364 h 5795240"/>
              <a:gd name="connsiteX34" fmla="*/ 8832362 w 12641071"/>
              <a:gd name="connsiteY34" fmla="*/ 928030 h 5795240"/>
              <a:gd name="connsiteX35" fmla="*/ 8832362 w 12641071"/>
              <a:gd name="connsiteY35" fmla="*/ 928033 h 5795240"/>
              <a:gd name="connsiteX36" fmla="*/ 8842040 w 12641071"/>
              <a:gd name="connsiteY36" fmla="*/ 943961 h 5795240"/>
              <a:gd name="connsiteX37" fmla="*/ 8856144 w 12641071"/>
              <a:gd name="connsiteY37" fmla="*/ 973241 h 5795240"/>
              <a:gd name="connsiteX38" fmla="*/ 8856145 w 12641071"/>
              <a:gd name="connsiteY38" fmla="*/ 973241 h 5795240"/>
              <a:gd name="connsiteX39" fmla="*/ 8878117 w 12641071"/>
              <a:gd name="connsiteY39" fmla="*/ 1018851 h 5795240"/>
              <a:gd name="connsiteX40" fmla="*/ 8877719 w 12641071"/>
              <a:gd name="connsiteY40" fmla="*/ 1018369 h 5795240"/>
              <a:gd name="connsiteX41" fmla="*/ 8853250 w 12641071"/>
              <a:gd name="connsiteY41" fmla="*/ 973288 h 5795240"/>
              <a:gd name="connsiteX42" fmla="*/ 8853249 w 12641071"/>
              <a:gd name="connsiteY42" fmla="*/ 973288 h 5795240"/>
              <a:gd name="connsiteX43" fmla="*/ 8853248 w 12641071"/>
              <a:gd name="connsiteY43" fmla="*/ 973287 h 5795240"/>
              <a:gd name="connsiteX44" fmla="*/ 8849677 w 12641071"/>
              <a:gd name="connsiteY44" fmla="*/ 973341 h 5795240"/>
              <a:gd name="connsiteX45" fmla="*/ 8641543 w 12641071"/>
              <a:gd name="connsiteY45" fmla="*/ 916577 h 5795240"/>
              <a:gd name="connsiteX46" fmla="*/ 8641545 w 12641071"/>
              <a:gd name="connsiteY46" fmla="*/ 916580 h 5795240"/>
              <a:gd name="connsiteX47" fmla="*/ 8849676 w 12641071"/>
              <a:gd name="connsiteY47" fmla="*/ 973343 h 5795240"/>
              <a:gd name="connsiteX48" fmla="*/ 8853248 w 12641071"/>
              <a:gd name="connsiteY48" fmla="*/ 973288 h 5795240"/>
              <a:gd name="connsiteX49" fmla="*/ 8877719 w 12641071"/>
              <a:gd name="connsiteY49" fmla="*/ 1018371 h 5795240"/>
              <a:gd name="connsiteX50" fmla="*/ 8878116 w 12641071"/>
              <a:gd name="connsiteY50" fmla="*/ 1018851 h 5795240"/>
              <a:gd name="connsiteX51" fmla="*/ 8887288 w 12641071"/>
              <a:gd name="connsiteY51" fmla="*/ 1037892 h 5795240"/>
              <a:gd name="connsiteX52" fmla="*/ 8949899 w 12641071"/>
              <a:gd name="connsiteY52" fmla="*/ 1239592 h 5795240"/>
              <a:gd name="connsiteX53" fmla="*/ 8968437 w 12641071"/>
              <a:gd name="connsiteY53" fmla="*/ 1423482 h 5795240"/>
              <a:gd name="connsiteX54" fmla="*/ 8949899 w 12641071"/>
              <a:gd name="connsiteY54" fmla="*/ 1239591 h 5795240"/>
              <a:gd name="connsiteX55" fmla="*/ 8887288 w 12641071"/>
              <a:gd name="connsiteY55" fmla="*/ 1037890 h 5795240"/>
              <a:gd name="connsiteX56" fmla="*/ 8878116 w 12641071"/>
              <a:gd name="connsiteY56" fmla="*/ 1018851 h 5795240"/>
              <a:gd name="connsiteX57" fmla="*/ 8931285 w 12641071"/>
              <a:gd name="connsiteY57" fmla="*/ 1083292 h 5795240"/>
              <a:gd name="connsiteX58" fmla="*/ 9241478 w 12641071"/>
              <a:gd name="connsiteY58" fmla="*/ 1211778 h 5795240"/>
              <a:gd name="connsiteX59" fmla="*/ 9605238 w 12641071"/>
              <a:gd name="connsiteY59" fmla="*/ 1018369 h 5795240"/>
              <a:gd name="connsiteX60" fmla="*/ 9636247 w 12641071"/>
              <a:gd name="connsiteY60" fmla="*/ 961241 h 5795240"/>
              <a:gd name="connsiteX61" fmla="*/ 9641995 w 12641071"/>
              <a:gd name="connsiteY61" fmla="*/ 961152 h 5795240"/>
              <a:gd name="connsiteX62" fmla="*/ 9584939 w 12641071"/>
              <a:gd name="connsiteY62" fmla="*/ 1079594 h 5795240"/>
              <a:gd name="connsiteX63" fmla="*/ 9546257 w 12641071"/>
              <a:gd name="connsiteY63" fmla="*/ 1204206 h 5795240"/>
              <a:gd name="connsiteX64" fmla="*/ 9584939 w 12641071"/>
              <a:gd name="connsiteY64" fmla="*/ 1079596 h 5795240"/>
              <a:gd name="connsiteX65" fmla="*/ 9641995 w 12641071"/>
              <a:gd name="connsiteY65" fmla="*/ 961153 h 5795240"/>
              <a:gd name="connsiteX66" fmla="*/ 9653069 w 12641071"/>
              <a:gd name="connsiteY66" fmla="*/ 960983 h 5795240"/>
              <a:gd name="connsiteX67" fmla="*/ 9801564 w 12641071"/>
              <a:gd name="connsiteY67" fmla="*/ 1196828 h 5795240"/>
              <a:gd name="connsiteX68" fmla="*/ 9801566 w 12641071"/>
              <a:gd name="connsiteY68" fmla="*/ 1196828 h 5795240"/>
              <a:gd name="connsiteX69" fmla="*/ 9653070 w 12641071"/>
              <a:gd name="connsiteY69" fmla="*/ 960982 h 5795240"/>
              <a:gd name="connsiteX70" fmla="*/ 9641996 w 12641071"/>
              <a:gd name="connsiteY70" fmla="*/ 961152 h 5795240"/>
              <a:gd name="connsiteX71" fmla="*/ 9651917 w 12641071"/>
              <a:gd name="connsiteY71" fmla="*/ 940556 h 5795240"/>
              <a:gd name="connsiteX72" fmla="*/ 11050508 w 12641071"/>
              <a:gd name="connsiteY72" fmla="*/ 108150 h 5795240"/>
              <a:gd name="connsiteX73" fmla="*/ 12641071 w 12641071"/>
              <a:gd name="connsiteY73" fmla="*/ 1698711 h 5795240"/>
              <a:gd name="connsiteX74" fmla="*/ 11371062 w 12641071"/>
              <a:gd name="connsiteY74" fmla="*/ 3256960 h 5795240"/>
              <a:gd name="connsiteX75" fmla="*/ 11215953 w 12641071"/>
              <a:gd name="connsiteY75" fmla="*/ 3280632 h 5795240"/>
              <a:gd name="connsiteX76" fmla="*/ 11142318 w 12641071"/>
              <a:gd name="connsiteY76" fmla="*/ 3276914 h 5795240"/>
              <a:gd name="connsiteX77" fmla="*/ 11215952 w 12641071"/>
              <a:gd name="connsiteY77" fmla="*/ 3280632 h 5795240"/>
              <a:gd name="connsiteX78" fmla="*/ 11213133 w 12641071"/>
              <a:gd name="connsiteY78" fmla="*/ 3281062 h 5795240"/>
              <a:gd name="connsiteX79" fmla="*/ 11116921 w 12641071"/>
              <a:gd name="connsiteY79" fmla="*/ 3285921 h 5795240"/>
              <a:gd name="connsiteX80" fmla="*/ 11050507 w 12641071"/>
              <a:gd name="connsiteY80" fmla="*/ 3289274 h 5795240"/>
              <a:gd name="connsiteX81" fmla="*/ 11006292 w 12641071"/>
              <a:gd name="connsiteY81" fmla="*/ 3287041 h 5795240"/>
              <a:gd name="connsiteX82" fmla="*/ 10937101 w 12641071"/>
              <a:gd name="connsiteY82" fmla="*/ 3297601 h 5795240"/>
              <a:gd name="connsiteX83" fmla="*/ 10144740 w 12641071"/>
              <a:gd name="connsiteY83" fmla="*/ 4089962 h 5795240"/>
              <a:gd name="connsiteX84" fmla="*/ 10130374 w 12641071"/>
              <a:gd name="connsiteY84" fmla="*/ 4184101 h 5795240"/>
              <a:gd name="connsiteX85" fmla="*/ 10130375 w 12641071"/>
              <a:gd name="connsiteY85" fmla="*/ 4184103 h 5795240"/>
              <a:gd name="connsiteX86" fmla="*/ 10130656 w 12641071"/>
              <a:gd name="connsiteY86" fmla="*/ 4185950 h 5795240"/>
              <a:gd name="connsiteX87" fmla="*/ 10138194 w 12641071"/>
              <a:gd name="connsiteY87" fmla="*/ 4335228 h 5795240"/>
              <a:gd name="connsiteX88" fmla="*/ 10137710 w 12641071"/>
              <a:gd name="connsiteY88" fmla="*/ 4344822 h 5795240"/>
              <a:gd name="connsiteX89" fmla="*/ 10133555 w 12641071"/>
              <a:gd name="connsiteY89" fmla="*/ 4427096 h 5795240"/>
              <a:gd name="connsiteX90" fmla="*/ 10129312 w 12641071"/>
              <a:gd name="connsiteY90" fmla="*/ 4399289 h 5795240"/>
              <a:gd name="connsiteX91" fmla="*/ 10126797 w 12641071"/>
              <a:gd name="connsiteY91" fmla="*/ 4349498 h 5795240"/>
              <a:gd name="connsiteX92" fmla="*/ 10126796 w 12641071"/>
              <a:gd name="connsiteY92" fmla="*/ 4349498 h 5795240"/>
              <a:gd name="connsiteX93" fmla="*/ 10129311 w 12641071"/>
              <a:gd name="connsiteY93" fmla="*/ 4399289 h 5795240"/>
              <a:gd name="connsiteX94" fmla="*/ 10133554 w 12641071"/>
              <a:gd name="connsiteY94" fmla="*/ 4427096 h 5795240"/>
              <a:gd name="connsiteX95" fmla="*/ 10130656 w 12641071"/>
              <a:gd name="connsiteY95" fmla="*/ 4484506 h 5795240"/>
              <a:gd name="connsiteX96" fmla="*/ 8678182 w 12641071"/>
              <a:gd name="connsiteY96" fmla="*/ 5795240 h 5795240"/>
              <a:gd name="connsiteX97" fmla="*/ 7467518 w 12641071"/>
              <a:gd name="connsiteY97" fmla="*/ 5151535 h 5795240"/>
              <a:gd name="connsiteX98" fmla="*/ 7419945 w 12641071"/>
              <a:gd name="connsiteY98" fmla="*/ 5073228 h 5795240"/>
              <a:gd name="connsiteX99" fmla="*/ 7394386 w 12641071"/>
              <a:gd name="connsiteY99" fmla="*/ 5031156 h 5795240"/>
              <a:gd name="connsiteX100" fmla="*/ 7367299 w 12641071"/>
              <a:gd name="connsiteY100" fmla="*/ 4974928 h 5795240"/>
              <a:gd name="connsiteX101" fmla="*/ 7332905 w 12641071"/>
              <a:gd name="connsiteY101" fmla="*/ 4903531 h 5795240"/>
              <a:gd name="connsiteX102" fmla="*/ 7320958 w 12641071"/>
              <a:gd name="connsiteY102" fmla="*/ 4870887 h 5795240"/>
              <a:gd name="connsiteX103" fmla="*/ 7322174 w 12641071"/>
              <a:gd name="connsiteY103" fmla="*/ 4872361 h 5795240"/>
              <a:gd name="connsiteX104" fmla="*/ 7362630 w 12641071"/>
              <a:gd name="connsiteY104" fmla="*/ 4938954 h 5795240"/>
              <a:gd name="connsiteX105" fmla="*/ 7380779 w 12641071"/>
              <a:gd name="connsiteY105" fmla="*/ 4976628 h 5795240"/>
              <a:gd name="connsiteX106" fmla="*/ 7391210 w 12641071"/>
              <a:gd name="connsiteY106" fmla="*/ 4977944 h 5795240"/>
              <a:gd name="connsiteX107" fmla="*/ 7380780 w 12641071"/>
              <a:gd name="connsiteY107" fmla="*/ 4976628 h 5795240"/>
              <a:gd name="connsiteX108" fmla="*/ 7362631 w 12641071"/>
              <a:gd name="connsiteY108" fmla="*/ 4938954 h 5795240"/>
              <a:gd name="connsiteX109" fmla="*/ 7322175 w 12641071"/>
              <a:gd name="connsiteY109" fmla="*/ 4872361 h 5795240"/>
              <a:gd name="connsiteX110" fmla="*/ 7320959 w 12641071"/>
              <a:gd name="connsiteY110" fmla="*/ 4870887 h 5795240"/>
              <a:gd name="connsiteX111" fmla="*/ 7283811 w 12641071"/>
              <a:gd name="connsiteY111" fmla="*/ 4769391 h 5795240"/>
              <a:gd name="connsiteX112" fmla="*/ 7272112 w 12641071"/>
              <a:gd name="connsiteY112" fmla="*/ 4718630 h 5795240"/>
              <a:gd name="connsiteX113" fmla="*/ 7272111 w 12641071"/>
              <a:gd name="connsiteY113" fmla="*/ 4718630 h 5795240"/>
              <a:gd name="connsiteX114" fmla="*/ 7283810 w 12641071"/>
              <a:gd name="connsiteY114" fmla="*/ 4769391 h 5795240"/>
              <a:gd name="connsiteX115" fmla="*/ 7320958 w 12641071"/>
              <a:gd name="connsiteY115" fmla="*/ 4870887 h 5795240"/>
              <a:gd name="connsiteX116" fmla="*/ 7223551 w 12641071"/>
              <a:gd name="connsiteY116" fmla="*/ 4752829 h 5795240"/>
              <a:gd name="connsiteX117" fmla="*/ 6652445 w 12641071"/>
              <a:gd name="connsiteY117" fmla="*/ 4516269 h 5795240"/>
              <a:gd name="connsiteX118" fmla="*/ 6200873 w 12641071"/>
              <a:gd name="connsiteY118" fmla="*/ 4654206 h 5795240"/>
              <a:gd name="connsiteX119" fmla="*/ 6088813 w 12641071"/>
              <a:gd name="connsiteY119" fmla="*/ 4746663 h 5795240"/>
              <a:gd name="connsiteX120" fmla="*/ 6043019 w 12641071"/>
              <a:gd name="connsiteY120" fmla="*/ 4807902 h 5795240"/>
              <a:gd name="connsiteX121" fmla="*/ 6043021 w 12641071"/>
              <a:gd name="connsiteY121" fmla="*/ 4807902 h 5795240"/>
              <a:gd name="connsiteX122" fmla="*/ 6023271 w 12641071"/>
              <a:gd name="connsiteY122" fmla="*/ 4834312 h 5795240"/>
              <a:gd name="connsiteX123" fmla="*/ 5970678 w 12641071"/>
              <a:gd name="connsiteY123" fmla="*/ 4892181 h 5795240"/>
              <a:gd name="connsiteX124" fmla="*/ 5982717 w 12641071"/>
              <a:gd name="connsiteY124" fmla="*/ 4872361 h 5795240"/>
              <a:gd name="connsiteX125" fmla="*/ 5970675 w 12641071"/>
              <a:gd name="connsiteY125" fmla="*/ 4892181 h 5795240"/>
              <a:gd name="connsiteX126" fmla="*/ 5935320 w 12641071"/>
              <a:gd name="connsiteY126" fmla="*/ 4931081 h 5795240"/>
              <a:gd name="connsiteX127" fmla="*/ 4971763 w 12641071"/>
              <a:gd name="connsiteY127" fmla="*/ 5330200 h 5795240"/>
              <a:gd name="connsiteX128" fmla="*/ 3716172 w 12641071"/>
              <a:gd name="connsiteY128" fmla="*/ 4497938 h 5795240"/>
              <a:gd name="connsiteX129" fmla="*/ 3710773 w 12641071"/>
              <a:gd name="connsiteY129" fmla="*/ 4483182 h 5795240"/>
              <a:gd name="connsiteX130" fmla="*/ 3710773 w 12641071"/>
              <a:gd name="connsiteY130" fmla="*/ 4483181 h 5795240"/>
              <a:gd name="connsiteX131" fmla="*/ 3674984 w 12641071"/>
              <a:gd name="connsiteY131" fmla="*/ 4385402 h 5795240"/>
              <a:gd name="connsiteX132" fmla="*/ 3670349 w 12641071"/>
              <a:gd name="connsiteY132" fmla="*/ 4372742 h 5795240"/>
              <a:gd name="connsiteX133" fmla="*/ 3659438 w 12641071"/>
              <a:gd name="connsiteY133" fmla="*/ 4330309 h 5795240"/>
              <a:gd name="connsiteX134" fmla="*/ 3672084 w 12641071"/>
              <a:gd name="connsiteY134" fmla="*/ 4353606 h 5795240"/>
              <a:gd name="connsiteX135" fmla="*/ 3659440 w 12641071"/>
              <a:gd name="connsiteY135" fmla="*/ 4330309 h 5795240"/>
              <a:gd name="connsiteX136" fmla="*/ 3613217 w 12641071"/>
              <a:gd name="connsiteY136" fmla="*/ 4245153 h 5795240"/>
              <a:gd name="connsiteX137" fmla="*/ 3083792 w 12641071"/>
              <a:gd name="connsiteY137" fmla="*/ 3963660 h 5795240"/>
              <a:gd name="connsiteX138" fmla="*/ 2835272 w 12641071"/>
              <a:gd name="connsiteY138" fmla="*/ 4013833 h 5795240"/>
              <a:gd name="connsiteX139" fmla="*/ 2820214 w 12641071"/>
              <a:gd name="connsiteY139" fmla="*/ 4022007 h 5795240"/>
              <a:gd name="connsiteX140" fmla="*/ 2820212 w 12641071"/>
              <a:gd name="connsiteY140" fmla="*/ 4022008 h 5795240"/>
              <a:gd name="connsiteX141" fmla="*/ 2820206 w 12641071"/>
              <a:gd name="connsiteY141" fmla="*/ 4022011 h 5795240"/>
              <a:gd name="connsiteX142" fmla="*/ 2813481 w 12641071"/>
              <a:gd name="connsiteY142" fmla="*/ 4027041 h 5795240"/>
              <a:gd name="connsiteX143" fmla="*/ 2762875 w 12641071"/>
              <a:gd name="connsiteY143" fmla="*/ 4057784 h 5795240"/>
              <a:gd name="connsiteX144" fmla="*/ 2762878 w 12641071"/>
              <a:gd name="connsiteY144" fmla="*/ 4057784 h 5795240"/>
              <a:gd name="connsiteX145" fmla="*/ 2694694 w 12641071"/>
              <a:gd name="connsiteY145" fmla="*/ 4099208 h 5795240"/>
              <a:gd name="connsiteX146" fmla="*/ 2726822 w 12641071"/>
              <a:gd name="connsiteY146" fmla="*/ 4072700 h 5795240"/>
              <a:gd name="connsiteX147" fmla="*/ 2757719 w 12641071"/>
              <a:gd name="connsiteY147" fmla="*/ 4055929 h 5795240"/>
              <a:gd name="connsiteX148" fmla="*/ 2757718 w 12641071"/>
              <a:gd name="connsiteY148" fmla="*/ 4055928 h 5795240"/>
              <a:gd name="connsiteX149" fmla="*/ 2726820 w 12641071"/>
              <a:gd name="connsiteY149" fmla="*/ 4072700 h 5795240"/>
              <a:gd name="connsiteX150" fmla="*/ 2694692 w 12641071"/>
              <a:gd name="connsiteY150" fmla="*/ 4099208 h 5795240"/>
              <a:gd name="connsiteX151" fmla="*/ 2664698 w 12641071"/>
              <a:gd name="connsiteY151" fmla="*/ 4117431 h 5795240"/>
              <a:gd name="connsiteX152" fmla="*/ 1804544 w 12641071"/>
              <a:gd name="connsiteY152" fmla="*/ 4335229 h 5795240"/>
              <a:gd name="connsiteX153" fmla="*/ 0 w 12641071"/>
              <a:gd name="connsiteY153" fmla="*/ 2530685 h 5795240"/>
              <a:gd name="connsiteX154" fmla="*/ 1804544 w 12641071"/>
              <a:gd name="connsiteY154" fmla="*/ 726143 h 5795240"/>
              <a:gd name="connsiteX155" fmla="*/ 3080549 w 12641071"/>
              <a:gd name="connsiteY155" fmla="*/ 1254682 h 5795240"/>
              <a:gd name="connsiteX156" fmla="*/ 3268676 w 12641071"/>
              <a:gd name="connsiteY156" fmla="*/ 1461167 h 5795240"/>
              <a:gd name="connsiteX157" fmla="*/ 3565826 w 12641071"/>
              <a:gd name="connsiteY157" fmla="*/ 1551935 h 5795240"/>
              <a:gd name="connsiteX158" fmla="*/ 4086504 w 12641071"/>
              <a:gd name="connsiteY158" fmla="*/ 1127574 h 5795240"/>
              <a:gd name="connsiteX159" fmla="*/ 4103078 w 12641071"/>
              <a:gd name="connsiteY159" fmla="*/ 1004204 h 5795240"/>
              <a:gd name="connsiteX160" fmla="*/ 5215874 w 12641071"/>
              <a:gd name="connsiteY160"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07450 w 12641071"/>
              <a:gd name="connsiteY26" fmla="*/ 558419 h 5795240"/>
              <a:gd name="connsiteX27" fmla="*/ 7385004 w 12641071"/>
              <a:gd name="connsiteY27" fmla="*/ 511303 h 5795240"/>
              <a:gd name="connsiteX28" fmla="*/ 7391626 w 12641071"/>
              <a:gd name="connsiteY28" fmla="*/ 508114 h 5795240"/>
              <a:gd name="connsiteX29" fmla="*/ 7391631 w 12641071"/>
              <a:gd name="connsiteY29" fmla="*/ 508110 h 5795240"/>
              <a:gd name="connsiteX30" fmla="*/ 7478934 w 12641071"/>
              <a:gd name="connsiteY30" fmla="*/ 466053 h 5795240"/>
              <a:gd name="connsiteX31" fmla="*/ 7897193 w 12641071"/>
              <a:gd name="connsiteY31" fmla="*/ 381611 h 5795240"/>
              <a:gd name="connsiteX32" fmla="*/ 8788216 w 12641071"/>
              <a:gd name="connsiteY32" fmla="*/ 855364 h 5795240"/>
              <a:gd name="connsiteX33" fmla="*/ 8832362 w 12641071"/>
              <a:gd name="connsiteY33" fmla="*/ 928030 h 5795240"/>
              <a:gd name="connsiteX34" fmla="*/ 8832362 w 12641071"/>
              <a:gd name="connsiteY34" fmla="*/ 928033 h 5795240"/>
              <a:gd name="connsiteX35" fmla="*/ 8842040 w 12641071"/>
              <a:gd name="connsiteY35" fmla="*/ 943961 h 5795240"/>
              <a:gd name="connsiteX36" fmla="*/ 8856144 w 12641071"/>
              <a:gd name="connsiteY36" fmla="*/ 973241 h 5795240"/>
              <a:gd name="connsiteX37" fmla="*/ 8856145 w 12641071"/>
              <a:gd name="connsiteY37" fmla="*/ 973241 h 5795240"/>
              <a:gd name="connsiteX38" fmla="*/ 8878117 w 12641071"/>
              <a:gd name="connsiteY38" fmla="*/ 1018851 h 5795240"/>
              <a:gd name="connsiteX39" fmla="*/ 8877719 w 12641071"/>
              <a:gd name="connsiteY39" fmla="*/ 1018369 h 5795240"/>
              <a:gd name="connsiteX40" fmla="*/ 8853250 w 12641071"/>
              <a:gd name="connsiteY40" fmla="*/ 973288 h 5795240"/>
              <a:gd name="connsiteX41" fmla="*/ 8853249 w 12641071"/>
              <a:gd name="connsiteY41" fmla="*/ 973288 h 5795240"/>
              <a:gd name="connsiteX42" fmla="*/ 8853248 w 12641071"/>
              <a:gd name="connsiteY42" fmla="*/ 973287 h 5795240"/>
              <a:gd name="connsiteX43" fmla="*/ 8849677 w 12641071"/>
              <a:gd name="connsiteY43" fmla="*/ 973341 h 5795240"/>
              <a:gd name="connsiteX44" fmla="*/ 8641543 w 12641071"/>
              <a:gd name="connsiteY44" fmla="*/ 916577 h 5795240"/>
              <a:gd name="connsiteX45" fmla="*/ 8641545 w 12641071"/>
              <a:gd name="connsiteY45" fmla="*/ 916580 h 5795240"/>
              <a:gd name="connsiteX46" fmla="*/ 8849676 w 12641071"/>
              <a:gd name="connsiteY46" fmla="*/ 973343 h 5795240"/>
              <a:gd name="connsiteX47" fmla="*/ 8853248 w 12641071"/>
              <a:gd name="connsiteY47" fmla="*/ 973288 h 5795240"/>
              <a:gd name="connsiteX48" fmla="*/ 8877719 w 12641071"/>
              <a:gd name="connsiteY48" fmla="*/ 1018371 h 5795240"/>
              <a:gd name="connsiteX49" fmla="*/ 8878116 w 12641071"/>
              <a:gd name="connsiteY49" fmla="*/ 1018851 h 5795240"/>
              <a:gd name="connsiteX50" fmla="*/ 8887288 w 12641071"/>
              <a:gd name="connsiteY50" fmla="*/ 1037892 h 5795240"/>
              <a:gd name="connsiteX51" fmla="*/ 8949899 w 12641071"/>
              <a:gd name="connsiteY51" fmla="*/ 1239592 h 5795240"/>
              <a:gd name="connsiteX52" fmla="*/ 8968437 w 12641071"/>
              <a:gd name="connsiteY52" fmla="*/ 1423482 h 5795240"/>
              <a:gd name="connsiteX53" fmla="*/ 8949899 w 12641071"/>
              <a:gd name="connsiteY53" fmla="*/ 1239591 h 5795240"/>
              <a:gd name="connsiteX54" fmla="*/ 8887288 w 12641071"/>
              <a:gd name="connsiteY54" fmla="*/ 1037890 h 5795240"/>
              <a:gd name="connsiteX55" fmla="*/ 8878116 w 12641071"/>
              <a:gd name="connsiteY55" fmla="*/ 1018851 h 5795240"/>
              <a:gd name="connsiteX56" fmla="*/ 8931285 w 12641071"/>
              <a:gd name="connsiteY56" fmla="*/ 1083292 h 5795240"/>
              <a:gd name="connsiteX57" fmla="*/ 9241478 w 12641071"/>
              <a:gd name="connsiteY57" fmla="*/ 1211778 h 5795240"/>
              <a:gd name="connsiteX58" fmla="*/ 9605238 w 12641071"/>
              <a:gd name="connsiteY58" fmla="*/ 1018369 h 5795240"/>
              <a:gd name="connsiteX59" fmla="*/ 9636247 w 12641071"/>
              <a:gd name="connsiteY59" fmla="*/ 961241 h 5795240"/>
              <a:gd name="connsiteX60" fmla="*/ 9641995 w 12641071"/>
              <a:gd name="connsiteY60" fmla="*/ 961152 h 5795240"/>
              <a:gd name="connsiteX61" fmla="*/ 9584939 w 12641071"/>
              <a:gd name="connsiteY61" fmla="*/ 1079594 h 5795240"/>
              <a:gd name="connsiteX62" fmla="*/ 9546257 w 12641071"/>
              <a:gd name="connsiteY62" fmla="*/ 1204206 h 5795240"/>
              <a:gd name="connsiteX63" fmla="*/ 9584939 w 12641071"/>
              <a:gd name="connsiteY63" fmla="*/ 1079596 h 5795240"/>
              <a:gd name="connsiteX64" fmla="*/ 9641995 w 12641071"/>
              <a:gd name="connsiteY64" fmla="*/ 961153 h 5795240"/>
              <a:gd name="connsiteX65" fmla="*/ 9653069 w 12641071"/>
              <a:gd name="connsiteY65" fmla="*/ 960983 h 5795240"/>
              <a:gd name="connsiteX66" fmla="*/ 9801564 w 12641071"/>
              <a:gd name="connsiteY66" fmla="*/ 1196828 h 5795240"/>
              <a:gd name="connsiteX67" fmla="*/ 9801566 w 12641071"/>
              <a:gd name="connsiteY67" fmla="*/ 1196828 h 5795240"/>
              <a:gd name="connsiteX68" fmla="*/ 9653070 w 12641071"/>
              <a:gd name="connsiteY68" fmla="*/ 960982 h 5795240"/>
              <a:gd name="connsiteX69" fmla="*/ 9641996 w 12641071"/>
              <a:gd name="connsiteY69" fmla="*/ 961152 h 5795240"/>
              <a:gd name="connsiteX70" fmla="*/ 9651917 w 12641071"/>
              <a:gd name="connsiteY70" fmla="*/ 940556 h 5795240"/>
              <a:gd name="connsiteX71" fmla="*/ 11050508 w 12641071"/>
              <a:gd name="connsiteY71" fmla="*/ 108150 h 5795240"/>
              <a:gd name="connsiteX72" fmla="*/ 12641071 w 12641071"/>
              <a:gd name="connsiteY72" fmla="*/ 1698711 h 5795240"/>
              <a:gd name="connsiteX73" fmla="*/ 11371062 w 12641071"/>
              <a:gd name="connsiteY73" fmla="*/ 3256960 h 5795240"/>
              <a:gd name="connsiteX74" fmla="*/ 11215953 w 12641071"/>
              <a:gd name="connsiteY74" fmla="*/ 3280632 h 5795240"/>
              <a:gd name="connsiteX75" fmla="*/ 11142318 w 12641071"/>
              <a:gd name="connsiteY75" fmla="*/ 3276914 h 5795240"/>
              <a:gd name="connsiteX76" fmla="*/ 11215952 w 12641071"/>
              <a:gd name="connsiteY76" fmla="*/ 3280632 h 5795240"/>
              <a:gd name="connsiteX77" fmla="*/ 11213133 w 12641071"/>
              <a:gd name="connsiteY77" fmla="*/ 3281062 h 5795240"/>
              <a:gd name="connsiteX78" fmla="*/ 11116921 w 12641071"/>
              <a:gd name="connsiteY78" fmla="*/ 3285921 h 5795240"/>
              <a:gd name="connsiteX79" fmla="*/ 11050507 w 12641071"/>
              <a:gd name="connsiteY79" fmla="*/ 3289274 h 5795240"/>
              <a:gd name="connsiteX80" fmla="*/ 11006292 w 12641071"/>
              <a:gd name="connsiteY80" fmla="*/ 3287041 h 5795240"/>
              <a:gd name="connsiteX81" fmla="*/ 10937101 w 12641071"/>
              <a:gd name="connsiteY81" fmla="*/ 3297601 h 5795240"/>
              <a:gd name="connsiteX82" fmla="*/ 10144740 w 12641071"/>
              <a:gd name="connsiteY82" fmla="*/ 4089962 h 5795240"/>
              <a:gd name="connsiteX83" fmla="*/ 10130374 w 12641071"/>
              <a:gd name="connsiteY83" fmla="*/ 4184101 h 5795240"/>
              <a:gd name="connsiteX84" fmla="*/ 10130375 w 12641071"/>
              <a:gd name="connsiteY84" fmla="*/ 4184103 h 5795240"/>
              <a:gd name="connsiteX85" fmla="*/ 10130656 w 12641071"/>
              <a:gd name="connsiteY85" fmla="*/ 4185950 h 5795240"/>
              <a:gd name="connsiteX86" fmla="*/ 10138194 w 12641071"/>
              <a:gd name="connsiteY86" fmla="*/ 4335228 h 5795240"/>
              <a:gd name="connsiteX87" fmla="*/ 10137710 w 12641071"/>
              <a:gd name="connsiteY87" fmla="*/ 4344822 h 5795240"/>
              <a:gd name="connsiteX88" fmla="*/ 10133555 w 12641071"/>
              <a:gd name="connsiteY88" fmla="*/ 4427096 h 5795240"/>
              <a:gd name="connsiteX89" fmla="*/ 10129312 w 12641071"/>
              <a:gd name="connsiteY89" fmla="*/ 4399289 h 5795240"/>
              <a:gd name="connsiteX90" fmla="*/ 10126797 w 12641071"/>
              <a:gd name="connsiteY90" fmla="*/ 4349498 h 5795240"/>
              <a:gd name="connsiteX91" fmla="*/ 10126796 w 12641071"/>
              <a:gd name="connsiteY91" fmla="*/ 4349498 h 5795240"/>
              <a:gd name="connsiteX92" fmla="*/ 10129311 w 12641071"/>
              <a:gd name="connsiteY92" fmla="*/ 4399289 h 5795240"/>
              <a:gd name="connsiteX93" fmla="*/ 10133554 w 12641071"/>
              <a:gd name="connsiteY93" fmla="*/ 4427096 h 5795240"/>
              <a:gd name="connsiteX94" fmla="*/ 10130656 w 12641071"/>
              <a:gd name="connsiteY94" fmla="*/ 4484506 h 5795240"/>
              <a:gd name="connsiteX95" fmla="*/ 8678182 w 12641071"/>
              <a:gd name="connsiteY95" fmla="*/ 5795240 h 5795240"/>
              <a:gd name="connsiteX96" fmla="*/ 7467518 w 12641071"/>
              <a:gd name="connsiteY96" fmla="*/ 5151535 h 5795240"/>
              <a:gd name="connsiteX97" fmla="*/ 7419945 w 12641071"/>
              <a:gd name="connsiteY97" fmla="*/ 5073228 h 5795240"/>
              <a:gd name="connsiteX98" fmla="*/ 7394386 w 12641071"/>
              <a:gd name="connsiteY98" fmla="*/ 5031156 h 5795240"/>
              <a:gd name="connsiteX99" fmla="*/ 7367299 w 12641071"/>
              <a:gd name="connsiteY99" fmla="*/ 4974928 h 5795240"/>
              <a:gd name="connsiteX100" fmla="*/ 7332905 w 12641071"/>
              <a:gd name="connsiteY100" fmla="*/ 4903531 h 5795240"/>
              <a:gd name="connsiteX101" fmla="*/ 7320958 w 12641071"/>
              <a:gd name="connsiteY101" fmla="*/ 4870887 h 5795240"/>
              <a:gd name="connsiteX102" fmla="*/ 7322174 w 12641071"/>
              <a:gd name="connsiteY102" fmla="*/ 4872361 h 5795240"/>
              <a:gd name="connsiteX103" fmla="*/ 7362630 w 12641071"/>
              <a:gd name="connsiteY103" fmla="*/ 4938954 h 5795240"/>
              <a:gd name="connsiteX104" fmla="*/ 7380779 w 12641071"/>
              <a:gd name="connsiteY104" fmla="*/ 4976628 h 5795240"/>
              <a:gd name="connsiteX105" fmla="*/ 7391210 w 12641071"/>
              <a:gd name="connsiteY105" fmla="*/ 4977944 h 5795240"/>
              <a:gd name="connsiteX106" fmla="*/ 7380780 w 12641071"/>
              <a:gd name="connsiteY106" fmla="*/ 4976628 h 5795240"/>
              <a:gd name="connsiteX107" fmla="*/ 7362631 w 12641071"/>
              <a:gd name="connsiteY107" fmla="*/ 4938954 h 5795240"/>
              <a:gd name="connsiteX108" fmla="*/ 7322175 w 12641071"/>
              <a:gd name="connsiteY108" fmla="*/ 4872361 h 5795240"/>
              <a:gd name="connsiteX109" fmla="*/ 7320959 w 12641071"/>
              <a:gd name="connsiteY109" fmla="*/ 4870887 h 5795240"/>
              <a:gd name="connsiteX110" fmla="*/ 7283811 w 12641071"/>
              <a:gd name="connsiteY110" fmla="*/ 4769391 h 5795240"/>
              <a:gd name="connsiteX111" fmla="*/ 7272112 w 12641071"/>
              <a:gd name="connsiteY111" fmla="*/ 4718630 h 5795240"/>
              <a:gd name="connsiteX112" fmla="*/ 7272111 w 12641071"/>
              <a:gd name="connsiteY112" fmla="*/ 4718630 h 5795240"/>
              <a:gd name="connsiteX113" fmla="*/ 7283810 w 12641071"/>
              <a:gd name="connsiteY113" fmla="*/ 4769391 h 5795240"/>
              <a:gd name="connsiteX114" fmla="*/ 7320958 w 12641071"/>
              <a:gd name="connsiteY114" fmla="*/ 4870887 h 5795240"/>
              <a:gd name="connsiteX115" fmla="*/ 7223551 w 12641071"/>
              <a:gd name="connsiteY115" fmla="*/ 4752829 h 5795240"/>
              <a:gd name="connsiteX116" fmla="*/ 6652445 w 12641071"/>
              <a:gd name="connsiteY116" fmla="*/ 4516269 h 5795240"/>
              <a:gd name="connsiteX117" fmla="*/ 6200873 w 12641071"/>
              <a:gd name="connsiteY117" fmla="*/ 4654206 h 5795240"/>
              <a:gd name="connsiteX118" fmla="*/ 6088813 w 12641071"/>
              <a:gd name="connsiteY118" fmla="*/ 4746663 h 5795240"/>
              <a:gd name="connsiteX119" fmla="*/ 6043019 w 12641071"/>
              <a:gd name="connsiteY119" fmla="*/ 4807902 h 5795240"/>
              <a:gd name="connsiteX120" fmla="*/ 6043021 w 12641071"/>
              <a:gd name="connsiteY120" fmla="*/ 4807902 h 5795240"/>
              <a:gd name="connsiteX121" fmla="*/ 6023271 w 12641071"/>
              <a:gd name="connsiteY121" fmla="*/ 4834312 h 5795240"/>
              <a:gd name="connsiteX122" fmla="*/ 5970678 w 12641071"/>
              <a:gd name="connsiteY122" fmla="*/ 4892181 h 5795240"/>
              <a:gd name="connsiteX123" fmla="*/ 5982717 w 12641071"/>
              <a:gd name="connsiteY123" fmla="*/ 4872361 h 5795240"/>
              <a:gd name="connsiteX124" fmla="*/ 5970675 w 12641071"/>
              <a:gd name="connsiteY124" fmla="*/ 4892181 h 5795240"/>
              <a:gd name="connsiteX125" fmla="*/ 5935320 w 12641071"/>
              <a:gd name="connsiteY125" fmla="*/ 4931081 h 5795240"/>
              <a:gd name="connsiteX126" fmla="*/ 4971763 w 12641071"/>
              <a:gd name="connsiteY126" fmla="*/ 5330200 h 5795240"/>
              <a:gd name="connsiteX127" fmla="*/ 3716172 w 12641071"/>
              <a:gd name="connsiteY127" fmla="*/ 4497938 h 5795240"/>
              <a:gd name="connsiteX128" fmla="*/ 3710773 w 12641071"/>
              <a:gd name="connsiteY128" fmla="*/ 4483182 h 5795240"/>
              <a:gd name="connsiteX129" fmla="*/ 3710773 w 12641071"/>
              <a:gd name="connsiteY129" fmla="*/ 4483181 h 5795240"/>
              <a:gd name="connsiteX130" fmla="*/ 3674984 w 12641071"/>
              <a:gd name="connsiteY130" fmla="*/ 4385402 h 5795240"/>
              <a:gd name="connsiteX131" fmla="*/ 3670349 w 12641071"/>
              <a:gd name="connsiteY131" fmla="*/ 4372742 h 5795240"/>
              <a:gd name="connsiteX132" fmla="*/ 3659438 w 12641071"/>
              <a:gd name="connsiteY132" fmla="*/ 4330309 h 5795240"/>
              <a:gd name="connsiteX133" fmla="*/ 3672084 w 12641071"/>
              <a:gd name="connsiteY133" fmla="*/ 4353606 h 5795240"/>
              <a:gd name="connsiteX134" fmla="*/ 3659440 w 12641071"/>
              <a:gd name="connsiteY134" fmla="*/ 4330309 h 5795240"/>
              <a:gd name="connsiteX135" fmla="*/ 3613217 w 12641071"/>
              <a:gd name="connsiteY135" fmla="*/ 4245153 h 5795240"/>
              <a:gd name="connsiteX136" fmla="*/ 3083792 w 12641071"/>
              <a:gd name="connsiteY136" fmla="*/ 3963660 h 5795240"/>
              <a:gd name="connsiteX137" fmla="*/ 2835272 w 12641071"/>
              <a:gd name="connsiteY137" fmla="*/ 4013833 h 5795240"/>
              <a:gd name="connsiteX138" fmla="*/ 2820214 w 12641071"/>
              <a:gd name="connsiteY138" fmla="*/ 4022007 h 5795240"/>
              <a:gd name="connsiteX139" fmla="*/ 2820212 w 12641071"/>
              <a:gd name="connsiteY139" fmla="*/ 4022008 h 5795240"/>
              <a:gd name="connsiteX140" fmla="*/ 2820206 w 12641071"/>
              <a:gd name="connsiteY140" fmla="*/ 4022011 h 5795240"/>
              <a:gd name="connsiteX141" fmla="*/ 2813481 w 12641071"/>
              <a:gd name="connsiteY141" fmla="*/ 4027041 h 5795240"/>
              <a:gd name="connsiteX142" fmla="*/ 2762875 w 12641071"/>
              <a:gd name="connsiteY142" fmla="*/ 4057784 h 5795240"/>
              <a:gd name="connsiteX143" fmla="*/ 2762878 w 12641071"/>
              <a:gd name="connsiteY143" fmla="*/ 4057784 h 5795240"/>
              <a:gd name="connsiteX144" fmla="*/ 2694694 w 12641071"/>
              <a:gd name="connsiteY144" fmla="*/ 4099208 h 5795240"/>
              <a:gd name="connsiteX145" fmla="*/ 2726822 w 12641071"/>
              <a:gd name="connsiteY145" fmla="*/ 4072700 h 5795240"/>
              <a:gd name="connsiteX146" fmla="*/ 2757719 w 12641071"/>
              <a:gd name="connsiteY146" fmla="*/ 4055929 h 5795240"/>
              <a:gd name="connsiteX147" fmla="*/ 2757718 w 12641071"/>
              <a:gd name="connsiteY147" fmla="*/ 4055928 h 5795240"/>
              <a:gd name="connsiteX148" fmla="*/ 2726820 w 12641071"/>
              <a:gd name="connsiteY148" fmla="*/ 4072700 h 5795240"/>
              <a:gd name="connsiteX149" fmla="*/ 2694692 w 12641071"/>
              <a:gd name="connsiteY149" fmla="*/ 4099208 h 5795240"/>
              <a:gd name="connsiteX150" fmla="*/ 2664698 w 12641071"/>
              <a:gd name="connsiteY150" fmla="*/ 4117431 h 5795240"/>
              <a:gd name="connsiteX151" fmla="*/ 1804544 w 12641071"/>
              <a:gd name="connsiteY151" fmla="*/ 4335229 h 5795240"/>
              <a:gd name="connsiteX152" fmla="*/ 0 w 12641071"/>
              <a:gd name="connsiteY152" fmla="*/ 2530685 h 5795240"/>
              <a:gd name="connsiteX153" fmla="*/ 1804544 w 12641071"/>
              <a:gd name="connsiteY153" fmla="*/ 726143 h 5795240"/>
              <a:gd name="connsiteX154" fmla="*/ 3080549 w 12641071"/>
              <a:gd name="connsiteY154" fmla="*/ 1254682 h 5795240"/>
              <a:gd name="connsiteX155" fmla="*/ 3268676 w 12641071"/>
              <a:gd name="connsiteY155" fmla="*/ 1461167 h 5795240"/>
              <a:gd name="connsiteX156" fmla="*/ 3565826 w 12641071"/>
              <a:gd name="connsiteY156" fmla="*/ 1551935 h 5795240"/>
              <a:gd name="connsiteX157" fmla="*/ 4086504 w 12641071"/>
              <a:gd name="connsiteY157" fmla="*/ 1127574 h 5795240"/>
              <a:gd name="connsiteX158" fmla="*/ 4103078 w 12641071"/>
              <a:gd name="connsiteY158" fmla="*/ 1004204 h 5795240"/>
              <a:gd name="connsiteX159" fmla="*/ 5215874 w 12641071"/>
              <a:gd name="connsiteY159"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07447 w 12641071"/>
              <a:gd name="connsiteY25" fmla="*/ 558419 h 5795240"/>
              <a:gd name="connsiteX26" fmla="*/ 7385004 w 12641071"/>
              <a:gd name="connsiteY26" fmla="*/ 511303 h 5795240"/>
              <a:gd name="connsiteX27" fmla="*/ 7391626 w 12641071"/>
              <a:gd name="connsiteY27" fmla="*/ 508114 h 5795240"/>
              <a:gd name="connsiteX28" fmla="*/ 7391631 w 12641071"/>
              <a:gd name="connsiteY28" fmla="*/ 508110 h 5795240"/>
              <a:gd name="connsiteX29" fmla="*/ 7478934 w 12641071"/>
              <a:gd name="connsiteY29" fmla="*/ 466053 h 5795240"/>
              <a:gd name="connsiteX30" fmla="*/ 7897193 w 12641071"/>
              <a:gd name="connsiteY30" fmla="*/ 381611 h 5795240"/>
              <a:gd name="connsiteX31" fmla="*/ 8788216 w 12641071"/>
              <a:gd name="connsiteY31" fmla="*/ 855364 h 5795240"/>
              <a:gd name="connsiteX32" fmla="*/ 8832362 w 12641071"/>
              <a:gd name="connsiteY32" fmla="*/ 928030 h 5795240"/>
              <a:gd name="connsiteX33" fmla="*/ 8832362 w 12641071"/>
              <a:gd name="connsiteY33" fmla="*/ 928033 h 5795240"/>
              <a:gd name="connsiteX34" fmla="*/ 8842040 w 12641071"/>
              <a:gd name="connsiteY34" fmla="*/ 943961 h 5795240"/>
              <a:gd name="connsiteX35" fmla="*/ 8856144 w 12641071"/>
              <a:gd name="connsiteY35" fmla="*/ 973241 h 5795240"/>
              <a:gd name="connsiteX36" fmla="*/ 8856145 w 12641071"/>
              <a:gd name="connsiteY36" fmla="*/ 973241 h 5795240"/>
              <a:gd name="connsiteX37" fmla="*/ 8878117 w 12641071"/>
              <a:gd name="connsiteY37" fmla="*/ 1018851 h 5795240"/>
              <a:gd name="connsiteX38" fmla="*/ 8877719 w 12641071"/>
              <a:gd name="connsiteY38" fmla="*/ 1018369 h 5795240"/>
              <a:gd name="connsiteX39" fmla="*/ 8853250 w 12641071"/>
              <a:gd name="connsiteY39" fmla="*/ 973288 h 5795240"/>
              <a:gd name="connsiteX40" fmla="*/ 8853249 w 12641071"/>
              <a:gd name="connsiteY40" fmla="*/ 973288 h 5795240"/>
              <a:gd name="connsiteX41" fmla="*/ 8853248 w 12641071"/>
              <a:gd name="connsiteY41" fmla="*/ 973287 h 5795240"/>
              <a:gd name="connsiteX42" fmla="*/ 8849677 w 12641071"/>
              <a:gd name="connsiteY42" fmla="*/ 973341 h 5795240"/>
              <a:gd name="connsiteX43" fmla="*/ 8641543 w 12641071"/>
              <a:gd name="connsiteY43" fmla="*/ 916577 h 5795240"/>
              <a:gd name="connsiteX44" fmla="*/ 8641545 w 12641071"/>
              <a:gd name="connsiteY44" fmla="*/ 916580 h 5795240"/>
              <a:gd name="connsiteX45" fmla="*/ 8849676 w 12641071"/>
              <a:gd name="connsiteY45" fmla="*/ 973343 h 5795240"/>
              <a:gd name="connsiteX46" fmla="*/ 8853248 w 12641071"/>
              <a:gd name="connsiteY46" fmla="*/ 973288 h 5795240"/>
              <a:gd name="connsiteX47" fmla="*/ 8877719 w 12641071"/>
              <a:gd name="connsiteY47" fmla="*/ 1018371 h 5795240"/>
              <a:gd name="connsiteX48" fmla="*/ 8878116 w 12641071"/>
              <a:gd name="connsiteY48" fmla="*/ 1018851 h 5795240"/>
              <a:gd name="connsiteX49" fmla="*/ 8887288 w 12641071"/>
              <a:gd name="connsiteY49" fmla="*/ 1037892 h 5795240"/>
              <a:gd name="connsiteX50" fmla="*/ 8949899 w 12641071"/>
              <a:gd name="connsiteY50" fmla="*/ 1239592 h 5795240"/>
              <a:gd name="connsiteX51" fmla="*/ 8968437 w 12641071"/>
              <a:gd name="connsiteY51" fmla="*/ 1423482 h 5795240"/>
              <a:gd name="connsiteX52" fmla="*/ 8949899 w 12641071"/>
              <a:gd name="connsiteY52" fmla="*/ 1239591 h 5795240"/>
              <a:gd name="connsiteX53" fmla="*/ 8887288 w 12641071"/>
              <a:gd name="connsiteY53" fmla="*/ 1037890 h 5795240"/>
              <a:gd name="connsiteX54" fmla="*/ 8878116 w 12641071"/>
              <a:gd name="connsiteY54" fmla="*/ 1018851 h 5795240"/>
              <a:gd name="connsiteX55" fmla="*/ 8931285 w 12641071"/>
              <a:gd name="connsiteY55" fmla="*/ 1083292 h 5795240"/>
              <a:gd name="connsiteX56" fmla="*/ 9241478 w 12641071"/>
              <a:gd name="connsiteY56" fmla="*/ 1211778 h 5795240"/>
              <a:gd name="connsiteX57" fmla="*/ 9605238 w 12641071"/>
              <a:gd name="connsiteY57" fmla="*/ 1018369 h 5795240"/>
              <a:gd name="connsiteX58" fmla="*/ 9636247 w 12641071"/>
              <a:gd name="connsiteY58" fmla="*/ 961241 h 5795240"/>
              <a:gd name="connsiteX59" fmla="*/ 9641995 w 12641071"/>
              <a:gd name="connsiteY59" fmla="*/ 961152 h 5795240"/>
              <a:gd name="connsiteX60" fmla="*/ 9584939 w 12641071"/>
              <a:gd name="connsiteY60" fmla="*/ 1079594 h 5795240"/>
              <a:gd name="connsiteX61" fmla="*/ 9546257 w 12641071"/>
              <a:gd name="connsiteY61" fmla="*/ 1204206 h 5795240"/>
              <a:gd name="connsiteX62" fmla="*/ 9584939 w 12641071"/>
              <a:gd name="connsiteY62" fmla="*/ 1079596 h 5795240"/>
              <a:gd name="connsiteX63" fmla="*/ 9641995 w 12641071"/>
              <a:gd name="connsiteY63" fmla="*/ 961153 h 5795240"/>
              <a:gd name="connsiteX64" fmla="*/ 9653069 w 12641071"/>
              <a:gd name="connsiteY64" fmla="*/ 960983 h 5795240"/>
              <a:gd name="connsiteX65" fmla="*/ 9801564 w 12641071"/>
              <a:gd name="connsiteY65" fmla="*/ 1196828 h 5795240"/>
              <a:gd name="connsiteX66" fmla="*/ 9801566 w 12641071"/>
              <a:gd name="connsiteY66" fmla="*/ 1196828 h 5795240"/>
              <a:gd name="connsiteX67" fmla="*/ 9653070 w 12641071"/>
              <a:gd name="connsiteY67" fmla="*/ 960982 h 5795240"/>
              <a:gd name="connsiteX68" fmla="*/ 9641996 w 12641071"/>
              <a:gd name="connsiteY68" fmla="*/ 961152 h 5795240"/>
              <a:gd name="connsiteX69" fmla="*/ 9651917 w 12641071"/>
              <a:gd name="connsiteY69" fmla="*/ 940556 h 5795240"/>
              <a:gd name="connsiteX70" fmla="*/ 11050508 w 12641071"/>
              <a:gd name="connsiteY70" fmla="*/ 108150 h 5795240"/>
              <a:gd name="connsiteX71" fmla="*/ 12641071 w 12641071"/>
              <a:gd name="connsiteY71" fmla="*/ 1698711 h 5795240"/>
              <a:gd name="connsiteX72" fmla="*/ 11371062 w 12641071"/>
              <a:gd name="connsiteY72" fmla="*/ 3256960 h 5795240"/>
              <a:gd name="connsiteX73" fmla="*/ 11215953 w 12641071"/>
              <a:gd name="connsiteY73" fmla="*/ 3280632 h 5795240"/>
              <a:gd name="connsiteX74" fmla="*/ 11142318 w 12641071"/>
              <a:gd name="connsiteY74" fmla="*/ 3276914 h 5795240"/>
              <a:gd name="connsiteX75" fmla="*/ 11215952 w 12641071"/>
              <a:gd name="connsiteY75" fmla="*/ 3280632 h 5795240"/>
              <a:gd name="connsiteX76" fmla="*/ 11213133 w 12641071"/>
              <a:gd name="connsiteY76" fmla="*/ 3281062 h 5795240"/>
              <a:gd name="connsiteX77" fmla="*/ 11116921 w 12641071"/>
              <a:gd name="connsiteY77" fmla="*/ 3285921 h 5795240"/>
              <a:gd name="connsiteX78" fmla="*/ 11050507 w 12641071"/>
              <a:gd name="connsiteY78" fmla="*/ 3289274 h 5795240"/>
              <a:gd name="connsiteX79" fmla="*/ 11006292 w 12641071"/>
              <a:gd name="connsiteY79" fmla="*/ 3287041 h 5795240"/>
              <a:gd name="connsiteX80" fmla="*/ 10937101 w 12641071"/>
              <a:gd name="connsiteY80" fmla="*/ 3297601 h 5795240"/>
              <a:gd name="connsiteX81" fmla="*/ 10144740 w 12641071"/>
              <a:gd name="connsiteY81" fmla="*/ 4089962 h 5795240"/>
              <a:gd name="connsiteX82" fmla="*/ 10130374 w 12641071"/>
              <a:gd name="connsiteY82" fmla="*/ 4184101 h 5795240"/>
              <a:gd name="connsiteX83" fmla="*/ 10130375 w 12641071"/>
              <a:gd name="connsiteY83" fmla="*/ 4184103 h 5795240"/>
              <a:gd name="connsiteX84" fmla="*/ 10130656 w 12641071"/>
              <a:gd name="connsiteY84" fmla="*/ 4185950 h 5795240"/>
              <a:gd name="connsiteX85" fmla="*/ 10138194 w 12641071"/>
              <a:gd name="connsiteY85" fmla="*/ 4335228 h 5795240"/>
              <a:gd name="connsiteX86" fmla="*/ 10137710 w 12641071"/>
              <a:gd name="connsiteY86" fmla="*/ 4344822 h 5795240"/>
              <a:gd name="connsiteX87" fmla="*/ 10133555 w 12641071"/>
              <a:gd name="connsiteY87" fmla="*/ 4427096 h 5795240"/>
              <a:gd name="connsiteX88" fmla="*/ 10129312 w 12641071"/>
              <a:gd name="connsiteY88" fmla="*/ 4399289 h 5795240"/>
              <a:gd name="connsiteX89" fmla="*/ 10126797 w 12641071"/>
              <a:gd name="connsiteY89" fmla="*/ 4349498 h 5795240"/>
              <a:gd name="connsiteX90" fmla="*/ 10126796 w 12641071"/>
              <a:gd name="connsiteY90" fmla="*/ 4349498 h 5795240"/>
              <a:gd name="connsiteX91" fmla="*/ 10129311 w 12641071"/>
              <a:gd name="connsiteY91" fmla="*/ 4399289 h 5795240"/>
              <a:gd name="connsiteX92" fmla="*/ 10133554 w 12641071"/>
              <a:gd name="connsiteY92" fmla="*/ 4427096 h 5795240"/>
              <a:gd name="connsiteX93" fmla="*/ 10130656 w 12641071"/>
              <a:gd name="connsiteY93" fmla="*/ 4484506 h 5795240"/>
              <a:gd name="connsiteX94" fmla="*/ 8678182 w 12641071"/>
              <a:gd name="connsiteY94" fmla="*/ 5795240 h 5795240"/>
              <a:gd name="connsiteX95" fmla="*/ 7467518 w 12641071"/>
              <a:gd name="connsiteY95" fmla="*/ 5151535 h 5795240"/>
              <a:gd name="connsiteX96" fmla="*/ 7419945 w 12641071"/>
              <a:gd name="connsiteY96" fmla="*/ 5073228 h 5795240"/>
              <a:gd name="connsiteX97" fmla="*/ 7394386 w 12641071"/>
              <a:gd name="connsiteY97" fmla="*/ 5031156 h 5795240"/>
              <a:gd name="connsiteX98" fmla="*/ 7367299 w 12641071"/>
              <a:gd name="connsiteY98" fmla="*/ 4974928 h 5795240"/>
              <a:gd name="connsiteX99" fmla="*/ 7332905 w 12641071"/>
              <a:gd name="connsiteY99" fmla="*/ 4903531 h 5795240"/>
              <a:gd name="connsiteX100" fmla="*/ 7320958 w 12641071"/>
              <a:gd name="connsiteY100" fmla="*/ 4870887 h 5795240"/>
              <a:gd name="connsiteX101" fmla="*/ 7322174 w 12641071"/>
              <a:gd name="connsiteY101" fmla="*/ 4872361 h 5795240"/>
              <a:gd name="connsiteX102" fmla="*/ 7362630 w 12641071"/>
              <a:gd name="connsiteY102" fmla="*/ 4938954 h 5795240"/>
              <a:gd name="connsiteX103" fmla="*/ 7380779 w 12641071"/>
              <a:gd name="connsiteY103" fmla="*/ 4976628 h 5795240"/>
              <a:gd name="connsiteX104" fmla="*/ 7391210 w 12641071"/>
              <a:gd name="connsiteY104" fmla="*/ 4977944 h 5795240"/>
              <a:gd name="connsiteX105" fmla="*/ 7380780 w 12641071"/>
              <a:gd name="connsiteY105" fmla="*/ 4976628 h 5795240"/>
              <a:gd name="connsiteX106" fmla="*/ 7362631 w 12641071"/>
              <a:gd name="connsiteY106" fmla="*/ 4938954 h 5795240"/>
              <a:gd name="connsiteX107" fmla="*/ 7322175 w 12641071"/>
              <a:gd name="connsiteY107" fmla="*/ 4872361 h 5795240"/>
              <a:gd name="connsiteX108" fmla="*/ 7320959 w 12641071"/>
              <a:gd name="connsiteY108" fmla="*/ 4870887 h 5795240"/>
              <a:gd name="connsiteX109" fmla="*/ 7283811 w 12641071"/>
              <a:gd name="connsiteY109" fmla="*/ 4769391 h 5795240"/>
              <a:gd name="connsiteX110" fmla="*/ 7272112 w 12641071"/>
              <a:gd name="connsiteY110" fmla="*/ 4718630 h 5795240"/>
              <a:gd name="connsiteX111" fmla="*/ 7272111 w 12641071"/>
              <a:gd name="connsiteY111" fmla="*/ 4718630 h 5795240"/>
              <a:gd name="connsiteX112" fmla="*/ 7283810 w 12641071"/>
              <a:gd name="connsiteY112" fmla="*/ 4769391 h 5795240"/>
              <a:gd name="connsiteX113" fmla="*/ 7320958 w 12641071"/>
              <a:gd name="connsiteY113" fmla="*/ 4870887 h 5795240"/>
              <a:gd name="connsiteX114" fmla="*/ 7223551 w 12641071"/>
              <a:gd name="connsiteY114" fmla="*/ 4752829 h 5795240"/>
              <a:gd name="connsiteX115" fmla="*/ 6652445 w 12641071"/>
              <a:gd name="connsiteY115" fmla="*/ 4516269 h 5795240"/>
              <a:gd name="connsiteX116" fmla="*/ 6200873 w 12641071"/>
              <a:gd name="connsiteY116" fmla="*/ 4654206 h 5795240"/>
              <a:gd name="connsiteX117" fmla="*/ 6088813 w 12641071"/>
              <a:gd name="connsiteY117" fmla="*/ 4746663 h 5795240"/>
              <a:gd name="connsiteX118" fmla="*/ 6043019 w 12641071"/>
              <a:gd name="connsiteY118" fmla="*/ 4807902 h 5795240"/>
              <a:gd name="connsiteX119" fmla="*/ 6043021 w 12641071"/>
              <a:gd name="connsiteY119" fmla="*/ 4807902 h 5795240"/>
              <a:gd name="connsiteX120" fmla="*/ 6023271 w 12641071"/>
              <a:gd name="connsiteY120" fmla="*/ 4834312 h 5795240"/>
              <a:gd name="connsiteX121" fmla="*/ 5970678 w 12641071"/>
              <a:gd name="connsiteY121" fmla="*/ 4892181 h 5795240"/>
              <a:gd name="connsiteX122" fmla="*/ 5982717 w 12641071"/>
              <a:gd name="connsiteY122" fmla="*/ 4872361 h 5795240"/>
              <a:gd name="connsiteX123" fmla="*/ 5970675 w 12641071"/>
              <a:gd name="connsiteY123" fmla="*/ 4892181 h 5795240"/>
              <a:gd name="connsiteX124" fmla="*/ 5935320 w 12641071"/>
              <a:gd name="connsiteY124" fmla="*/ 4931081 h 5795240"/>
              <a:gd name="connsiteX125" fmla="*/ 4971763 w 12641071"/>
              <a:gd name="connsiteY125" fmla="*/ 5330200 h 5795240"/>
              <a:gd name="connsiteX126" fmla="*/ 3716172 w 12641071"/>
              <a:gd name="connsiteY126" fmla="*/ 4497938 h 5795240"/>
              <a:gd name="connsiteX127" fmla="*/ 3710773 w 12641071"/>
              <a:gd name="connsiteY127" fmla="*/ 4483182 h 5795240"/>
              <a:gd name="connsiteX128" fmla="*/ 3710773 w 12641071"/>
              <a:gd name="connsiteY128" fmla="*/ 4483181 h 5795240"/>
              <a:gd name="connsiteX129" fmla="*/ 3674984 w 12641071"/>
              <a:gd name="connsiteY129" fmla="*/ 4385402 h 5795240"/>
              <a:gd name="connsiteX130" fmla="*/ 3670349 w 12641071"/>
              <a:gd name="connsiteY130" fmla="*/ 4372742 h 5795240"/>
              <a:gd name="connsiteX131" fmla="*/ 3659438 w 12641071"/>
              <a:gd name="connsiteY131" fmla="*/ 4330309 h 5795240"/>
              <a:gd name="connsiteX132" fmla="*/ 3672084 w 12641071"/>
              <a:gd name="connsiteY132" fmla="*/ 4353606 h 5795240"/>
              <a:gd name="connsiteX133" fmla="*/ 3659440 w 12641071"/>
              <a:gd name="connsiteY133" fmla="*/ 4330309 h 5795240"/>
              <a:gd name="connsiteX134" fmla="*/ 3613217 w 12641071"/>
              <a:gd name="connsiteY134" fmla="*/ 4245153 h 5795240"/>
              <a:gd name="connsiteX135" fmla="*/ 3083792 w 12641071"/>
              <a:gd name="connsiteY135" fmla="*/ 3963660 h 5795240"/>
              <a:gd name="connsiteX136" fmla="*/ 2835272 w 12641071"/>
              <a:gd name="connsiteY136" fmla="*/ 4013833 h 5795240"/>
              <a:gd name="connsiteX137" fmla="*/ 2820214 w 12641071"/>
              <a:gd name="connsiteY137" fmla="*/ 4022007 h 5795240"/>
              <a:gd name="connsiteX138" fmla="*/ 2820212 w 12641071"/>
              <a:gd name="connsiteY138" fmla="*/ 4022008 h 5795240"/>
              <a:gd name="connsiteX139" fmla="*/ 2820206 w 12641071"/>
              <a:gd name="connsiteY139" fmla="*/ 4022011 h 5795240"/>
              <a:gd name="connsiteX140" fmla="*/ 2813481 w 12641071"/>
              <a:gd name="connsiteY140" fmla="*/ 4027041 h 5795240"/>
              <a:gd name="connsiteX141" fmla="*/ 2762875 w 12641071"/>
              <a:gd name="connsiteY141" fmla="*/ 4057784 h 5795240"/>
              <a:gd name="connsiteX142" fmla="*/ 2762878 w 12641071"/>
              <a:gd name="connsiteY142" fmla="*/ 4057784 h 5795240"/>
              <a:gd name="connsiteX143" fmla="*/ 2694694 w 12641071"/>
              <a:gd name="connsiteY143" fmla="*/ 4099208 h 5795240"/>
              <a:gd name="connsiteX144" fmla="*/ 2726822 w 12641071"/>
              <a:gd name="connsiteY144" fmla="*/ 4072700 h 5795240"/>
              <a:gd name="connsiteX145" fmla="*/ 2757719 w 12641071"/>
              <a:gd name="connsiteY145" fmla="*/ 4055929 h 5795240"/>
              <a:gd name="connsiteX146" fmla="*/ 2757718 w 12641071"/>
              <a:gd name="connsiteY146" fmla="*/ 4055928 h 5795240"/>
              <a:gd name="connsiteX147" fmla="*/ 2726820 w 12641071"/>
              <a:gd name="connsiteY147" fmla="*/ 4072700 h 5795240"/>
              <a:gd name="connsiteX148" fmla="*/ 2694692 w 12641071"/>
              <a:gd name="connsiteY148" fmla="*/ 4099208 h 5795240"/>
              <a:gd name="connsiteX149" fmla="*/ 2664698 w 12641071"/>
              <a:gd name="connsiteY149" fmla="*/ 4117431 h 5795240"/>
              <a:gd name="connsiteX150" fmla="*/ 1804544 w 12641071"/>
              <a:gd name="connsiteY150" fmla="*/ 4335229 h 5795240"/>
              <a:gd name="connsiteX151" fmla="*/ 0 w 12641071"/>
              <a:gd name="connsiteY151" fmla="*/ 2530685 h 5795240"/>
              <a:gd name="connsiteX152" fmla="*/ 1804544 w 12641071"/>
              <a:gd name="connsiteY152" fmla="*/ 726143 h 5795240"/>
              <a:gd name="connsiteX153" fmla="*/ 3080549 w 12641071"/>
              <a:gd name="connsiteY153" fmla="*/ 1254682 h 5795240"/>
              <a:gd name="connsiteX154" fmla="*/ 3268676 w 12641071"/>
              <a:gd name="connsiteY154" fmla="*/ 1461167 h 5795240"/>
              <a:gd name="connsiteX155" fmla="*/ 3565826 w 12641071"/>
              <a:gd name="connsiteY155" fmla="*/ 1551935 h 5795240"/>
              <a:gd name="connsiteX156" fmla="*/ 4086504 w 12641071"/>
              <a:gd name="connsiteY156" fmla="*/ 1127574 h 5795240"/>
              <a:gd name="connsiteX157" fmla="*/ 4103078 w 12641071"/>
              <a:gd name="connsiteY157" fmla="*/ 1004204 h 5795240"/>
              <a:gd name="connsiteX158" fmla="*/ 5215874 w 12641071"/>
              <a:gd name="connsiteY158"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296407 w 12641071"/>
              <a:gd name="connsiteY24" fmla="*/ 565126 h 5795240"/>
              <a:gd name="connsiteX25" fmla="*/ 7385004 w 12641071"/>
              <a:gd name="connsiteY25" fmla="*/ 511303 h 5795240"/>
              <a:gd name="connsiteX26" fmla="*/ 7391626 w 12641071"/>
              <a:gd name="connsiteY26" fmla="*/ 508114 h 5795240"/>
              <a:gd name="connsiteX27" fmla="*/ 7391631 w 12641071"/>
              <a:gd name="connsiteY27" fmla="*/ 508110 h 5795240"/>
              <a:gd name="connsiteX28" fmla="*/ 7478934 w 12641071"/>
              <a:gd name="connsiteY28" fmla="*/ 466053 h 5795240"/>
              <a:gd name="connsiteX29" fmla="*/ 7897193 w 12641071"/>
              <a:gd name="connsiteY29" fmla="*/ 381611 h 5795240"/>
              <a:gd name="connsiteX30" fmla="*/ 8788216 w 12641071"/>
              <a:gd name="connsiteY30" fmla="*/ 855364 h 5795240"/>
              <a:gd name="connsiteX31" fmla="*/ 8832362 w 12641071"/>
              <a:gd name="connsiteY31" fmla="*/ 928030 h 5795240"/>
              <a:gd name="connsiteX32" fmla="*/ 8832362 w 12641071"/>
              <a:gd name="connsiteY32" fmla="*/ 928033 h 5795240"/>
              <a:gd name="connsiteX33" fmla="*/ 8842040 w 12641071"/>
              <a:gd name="connsiteY33" fmla="*/ 943961 h 5795240"/>
              <a:gd name="connsiteX34" fmla="*/ 8856144 w 12641071"/>
              <a:gd name="connsiteY34" fmla="*/ 973241 h 5795240"/>
              <a:gd name="connsiteX35" fmla="*/ 8856145 w 12641071"/>
              <a:gd name="connsiteY35" fmla="*/ 973241 h 5795240"/>
              <a:gd name="connsiteX36" fmla="*/ 8878117 w 12641071"/>
              <a:gd name="connsiteY36" fmla="*/ 1018851 h 5795240"/>
              <a:gd name="connsiteX37" fmla="*/ 8877719 w 12641071"/>
              <a:gd name="connsiteY37" fmla="*/ 1018369 h 5795240"/>
              <a:gd name="connsiteX38" fmla="*/ 8853250 w 12641071"/>
              <a:gd name="connsiteY38" fmla="*/ 973288 h 5795240"/>
              <a:gd name="connsiteX39" fmla="*/ 8853249 w 12641071"/>
              <a:gd name="connsiteY39" fmla="*/ 973288 h 5795240"/>
              <a:gd name="connsiteX40" fmla="*/ 8853248 w 12641071"/>
              <a:gd name="connsiteY40" fmla="*/ 973287 h 5795240"/>
              <a:gd name="connsiteX41" fmla="*/ 8849677 w 12641071"/>
              <a:gd name="connsiteY41" fmla="*/ 973341 h 5795240"/>
              <a:gd name="connsiteX42" fmla="*/ 8641543 w 12641071"/>
              <a:gd name="connsiteY42" fmla="*/ 916577 h 5795240"/>
              <a:gd name="connsiteX43" fmla="*/ 8641545 w 12641071"/>
              <a:gd name="connsiteY43" fmla="*/ 916580 h 5795240"/>
              <a:gd name="connsiteX44" fmla="*/ 8849676 w 12641071"/>
              <a:gd name="connsiteY44" fmla="*/ 973343 h 5795240"/>
              <a:gd name="connsiteX45" fmla="*/ 8853248 w 12641071"/>
              <a:gd name="connsiteY45" fmla="*/ 973288 h 5795240"/>
              <a:gd name="connsiteX46" fmla="*/ 8877719 w 12641071"/>
              <a:gd name="connsiteY46" fmla="*/ 1018371 h 5795240"/>
              <a:gd name="connsiteX47" fmla="*/ 8878116 w 12641071"/>
              <a:gd name="connsiteY47" fmla="*/ 1018851 h 5795240"/>
              <a:gd name="connsiteX48" fmla="*/ 8887288 w 12641071"/>
              <a:gd name="connsiteY48" fmla="*/ 1037892 h 5795240"/>
              <a:gd name="connsiteX49" fmla="*/ 8949899 w 12641071"/>
              <a:gd name="connsiteY49" fmla="*/ 1239592 h 5795240"/>
              <a:gd name="connsiteX50" fmla="*/ 8968437 w 12641071"/>
              <a:gd name="connsiteY50" fmla="*/ 1423482 h 5795240"/>
              <a:gd name="connsiteX51" fmla="*/ 8949899 w 12641071"/>
              <a:gd name="connsiteY51" fmla="*/ 1239591 h 5795240"/>
              <a:gd name="connsiteX52" fmla="*/ 8887288 w 12641071"/>
              <a:gd name="connsiteY52" fmla="*/ 1037890 h 5795240"/>
              <a:gd name="connsiteX53" fmla="*/ 8878116 w 12641071"/>
              <a:gd name="connsiteY53" fmla="*/ 1018851 h 5795240"/>
              <a:gd name="connsiteX54" fmla="*/ 8931285 w 12641071"/>
              <a:gd name="connsiteY54" fmla="*/ 1083292 h 5795240"/>
              <a:gd name="connsiteX55" fmla="*/ 9241478 w 12641071"/>
              <a:gd name="connsiteY55" fmla="*/ 1211778 h 5795240"/>
              <a:gd name="connsiteX56" fmla="*/ 9605238 w 12641071"/>
              <a:gd name="connsiteY56" fmla="*/ 1018369 h 5795240"/>
              <a:gd name="connsiteX57" fmla="*/ 9636247 w 12641071"/>
              <a:gd name="connsiteY57" fmla="*/ 961241 h 5795240"/>
              <a:gd name="connsiteX58" fmla="*/ 9641995 w 12641071"/>
              <a:gd name="connsiteY58" fmla="*/ 961152 h 5795240"/>
              <a:gd name="connsiteX59" fmla="*/ 9584939 w 12641071"/>
              <a:gd name="connsiteY59" fmla="*/ 1079594 h 5795240"/>
              <a:gd name="connsiteX60" fmla="*/ 9546257 w 12641071"/>
              <a:gd name="connsiteY60" fmla="*/ 1204206 h 5795240"/>
              <a:gd name="connsiteX61" fmla="*/ 9584939 w 12641071"/>
              <a:gd name="connsiteY61" fmla="*/ 1079596 h 5795240"/>
              <a:gd name="connsiteX62" fmla="*/ 9641995 w 12641071"/>
              <a:gd name="connsiteY62" fmla="*/ 961153 h 5795240"/>
              <a:gd name="connsiteX63" fmla="*/ 9653069 w 12641071"/>
              <a:gd name="connsiteY63" fmla="*/ 960983 h 5795240"/>
              <a:gd name="connsiteX64" fmla="*/ 9801564 w 12641071"/>
              <a:gd name="connsiteY64" fmla="*/ 1196828 h 5795240"/>
              <a:gd name="connsiteX65" fmla="*/ 9801566 w 12641071"/>
              <a:gd name="connsiteY65" fmla="*/ 1196828 h 5795240"/>
              <a:gd name="connsiteX66" fmla="*/ 9653070 w 12641071"/>
              <a:gd name="connsiteY66" fmla="*/ 960982 h 5795240"/>
              <a:gd name="connsiteX67" fmla="*/ 9641996 w 12641071"/>
              <a:gd name="connsiteY67" fmla="*/ 961152 h 5795240"/>
              <a:gd name="connsiteX68" fmla="*/ 9651917 w 12641071"/>
              <a:gd name="connsiteY68" fmla="*/ 940556 h 5795240"/>
              <a:gd name="connsiteX69" fmla="*/ 11050508 w 12641071"/>
              <a:gd name="connsiteY69" fmla="*/ 108150 h 5795240"/>
              <a:gd name="connsiteX70" fmla="*/ 12641071 w 12641071"/>
              <a:gd name="connsiteY70" fmla="*/ 1698711 h 5795240"/>
              <a:gd name="connsiteX71" fmla="*/ 11371062 w 12641071"/>
              <a:gd name="connsiteY71" fmla="*/ 3256960 h 5795240"/>
              <a:gd name="connsiteX72" fmla="*/ 11215953 w 12641071"/>
              <a:gd name="connsiteY72" fmla="*/ 3280632 h 5795240"/>
              <a:gd name="connsiteX73" fmla="*/ 11142318 w 12641071"/>
              <a:gd name="connsiteY73" fmla="*/ 3276914 h 5795240"/>
              <a:gd name="connsiteX74" fmla="*/ 11215952 w 12641071"/>
              <a:gd name="connsiteY74" fmla="*/ 3280632 h 5795240"/>
              <a:gd name="connsiteX75" fmla="*/ 11213133 w 12641071"/>
              <a:gd name="connsiteY75" fmla="*/ 3281062 h 5795240"/>
              <a:gd name="connsiteX76" fmla="*/ 11116921 w 12641071"/>
              <a:gd name="connsiteY76" fmla="*/ 3285921 h 5795240"/>
              <a:gd name="connsiteX77" fmla="*/ 11050507 w 12641071"/>
              <a:gd name="connsiteY77" fmla="*/ 3289274 h 5795240"/>
              <a:gd name="connsiteX78" fmla="*/ 11006292 w 12641071"/>
              <a:gd name="connsiteY78" fmla="*/ 3287041 h 5795240"/>
              <a:gd name="connsiteX79" fmla="*/ 10937101 w 12641071"/>
              <a:gd name="connsiteY79" fmla="*/ 3297601 h 5795240"/>
              <a:gd name="connsiteX80" fmla="*/ 10144740 w 12641071"/>
              <a:gd name="connsiteY80" fmla="*/ 4089962 h 5795240"/>
              <a:gd name="connsiteX81" fmla="*/ 10130374 w 12641071"/>
              <a:gd name="connsiteY81" fmla="*/ 4184101 h 5795240"/>
              <a:gd name="connsiteX82" fmla="*/ 10130375 w 12641071"/>
              <a:gd name="connsiteY82" fmla="*/ 4184103 h 5795240"/>
              <a:gd name="connsiteX83" fmla="*/ 10130656 w 12641071"/>
              <a:gd name="connsiteY83" fmla="*/ 4185950 h 5795240"/>
              <a:gd name="connsiteX84" fmla="*/ 10138194 w 12641071"/>
              <a:gd name="connsiteY84" fmla="*/ 4335228 h 5795240"/>
              <a:gd name="connsiteX85" fmla="*/ 10137710 w 12641071"/>
              <a:gd name="connsiteY85" fmla="*/ 4344822 h 5795240"/>
              <a:gd name="connsiteX86" fmla="*/ 10133555 w 12641071"/>
              <a:gd name="connsiteY86" fmla="*/ 4427096 h 5795240"/>
              <a:gd name="connsiteX87" fmla="*/ 10129312 w 12641071"/>
              <a:gd name="connsiteY87" fmla="*/ 4399289 h 5795240"/>
              <a:gd name="connsiteX88" fmla="*/ 10126797 w 12641071"/>
              <a:gd name="connsiteY88" fmla="*/ 4349498 h 5795240"/>
              <a:gd name="connsiteX89" fmla="*/ 10126796 w 12641071"/>
              <a:gd name="connsiteY89" fmla="*/ 4349498 h 5795240"/>
              <a:gd name="connsiteX90" fmla="*/ 10129311 w 12641071"/>
              <a:gd name="connsiteY90" fmla="*/ 4399289 h 5795240"/>
              <a:gd name="connsiteX91" fmla="*/ 10133554 w 12641071"/>
              <a:gd name="connsiteY91" fmla="*/ 4427096 h 5795240"/>
              <a:gd name="connsiteX92" fmla="*/ 10130656 w 12641071"/>
              <a:gd name="connsiteY92" fmla="*/ 4484506 h 5795240"/>
              <a:gd name="connsiteX93" fmla="*/ 8678182 w 12641071"/>
              <a:gd name="connsiteY93" fmla="*/ 5795240 h 5795240"/>
              <a:gd name="connsiteX94" fmla="*/ 7467518 w 12641071"/>
              <a:gd name="connsiteY94" fmla="*/ 5151535 h 5795240"/>
              <a:gd name="connsiteX95" fmla="*/ 7419945 w 12641071"/>
              <a:gd name="connsiteY95" fmla="*/ 5073228 h 5795240"/>
              <a:gd name="connsiteX96" fmla="*/ 7394386 w 12641071"/>
              <a:gd name="connsiteY96" fmla="*/ 5031156 h 5795240"/>
              <a:gd name="connsiteX97" fmla="*/ 7367299 w 12641071"/>
              <a:gd name="connsiteY97" fmla="*/ 4974928 h 5795240"/>
              <a:gd name="connsiteX98" fmla="*/ 7332905 w 12641071"/>
              <a:gd name="connsiteY98" fmla="*/ 4903531 h 5795240"/>
              <a:gd name="connsiteX99" fmla="*/ 7320958 w 12641071"/>
              <a:gd name="connsiteY99" fmla="*/ 4870887 h 5795240"/>
              <a:gd name="connsiteX100" fmla="*/ 7322174 w 12641071"/>
              <a:gd name="connsiteY100" fmla="*/ 4872361 h 5795240"/>
              <a:gd name="connsiteX101" fmla="*/ 7362630 w 12641071"/>
              <a:gd name="connsiteY101" fmla="*/ 4938954 h 5795240"/>
              <a:gd name="connsiteX102" fmla="*/ 7380779 w 12641071"/>
              <a:gd name="connsiteY102" fmla="*/ 4976628 h 5795240"/>
              <a:gd name="connsiteX103" fmla="*/ 7391210 w 12641071"/>
              <a:gd name="connsiteY103" fmla="*/ 4977944 h 5795240"/>
              <a:gd name="connsiteX104" fmla="*/ 7380780 w 12641071"/>
              <a:gd name="connsiteY104" fmla="*/ 4976628 h 5795240"/>
              <a:gd name="connsiteX105" fmla="*/ 7362631 w 12641071"/>
              <a:gd name="connsiteY105" fmla="*/ 4938954 h 5795240"/>
              <a:gd name="connsiteX106" fmla="*/ 7322175 w 12641071"/>
              <a:gd name="connsiteY106" fmla="*/ 4872361 h 5795240"/>
              <a:gd name="connsiteX107" fmla="*/ 7320959 w 12641071"/>
              <a:gd name="connsiteY107" fmla="*/ 4870887 h 5795240"/>
              <a:gd name="connsiteX108" fmla="*/ 7283811 w 12641071"/>
              <a:gd name="connsiteY108" fmla="*/ 4769391 h 5795240"/>
              <a:gd name="connsiteX109" fmla="*/ 7272112 w 12641071"/>
              <a:gd name="connsiteY109" fmla="*/ 4718630 h 5795240"/>
              <a:gd name="connsiteX110" fmla="*/ 7272111 w 12641071"/>
              <a:gd name="connsiteY110" fmla="*/ 4718630 h 5795240"/>
              <a:gd name="connsiteX111" fmla="*/ 7283810 w 12641071"/>
              <a:gd name="connsiteY111" fmla="*/ 4769391 h 5795240"/>
              <a:gd name="connsiteX112" fmla="*/ 7320958 w 12641071"/>
              <a:gd name="connsiteY112" fmla="*/ 4870887 h 5795240"/>
              <a:gd name="connsiteX113" fmla="*/ 7223551 w 12641071"/>
              <a:gd name="connsiteY113" fmla="*/ 4752829 h 5795240"/>
              <a:gd name="connsiteX114" fmla="*/ 6652445 w 12641071"/>
              <a:gd name="connsiteY114" fmla="*/ 4516269 h 5795240"/>
              <a:gd name="connsiteX115" fmla="*/ 6200873 w 12641071"/>
              <a:gd name="connsiteY115" fmla="*/ 4654206 h 5795240"/>
              <a:gd name="connsiteX116" fmla="*/ 6088813 w 12641071"/>
              <a:gd name="connsiteY116" fmla="*/ 4746663 h 5795240"/>
              <a:gd name="connsiteX117" fmla="*/ 6043019 w 12641071"/>
              <a:gd name="connsiteY117" fmla="*/ 4807902 h 5795240"/>
              <a:gd name="connsiteX118" fmla="*/ 6043021 w 12641071"/>
              <a:gd name="connsiteY118" fmla="*/ 4807902 h 5795240"/>
              <a:gd name="connsiteX119" fmla="*/ 6023271 w 12641071"/>
              <a:gd name="connsiteY119" fmla="*/ 4834312 h 5795240"/>
              <a:gd name="connsiteX120" fmla="*/ 5970678 w 12641071"/>
              <a:gd name="connsiteY120" fmla="*/ 4892181 h 5795240"/>
              <a:gd name="connsiteX121" fmla="*/ 5982717 w 12641071"/>
              <a:gd name="connsiteY121" fmla="*/ 4872361 h 5795240"/>
              <a:gd name="connsiteX122" fmla="*/ 5970675 w 12641071"/>
              <a:gd name="connsiteY122" fmla="*/ 4892181 h 5795240"/>
              <a:gd name="connsiteX123" fmla="*/ 5935320 w 12641071"/>
              <a:gd name="connsiteY123" fmla="*/ 4931081 h 5795240"/>
              <a:gd name="connsiteX124" fmla="*/ 4971763 w 12641071"/>
              <a:gd name="connsiteY124" fmla="*/ 5330200 h 5795240"/>
              <a:gd name="connsiteX125" fmla="*/ 3716172 w 12641071"/>
              <a:gd name="connsiteY125" fmla="*/ 4497938 h 5795240"/>
              <a:gd name="connsiteX126" fmla="*/ 3710773 w 12641071"/>
              <a:gd name="connsiteY126" fmla="*/ 4483182 h 5795240"/>
              <a:gd name="connsiteX127" fmla="*/ 3710773 w 12641071"/>
              <a:gd name="connsiteY127" fmla="*/ 4483181 h 5795240"/>
              <a:gd name="connsiteX128" fmla="*/ 3674984 w 12641071"/>
              <a:gd name="connsiteY128" fmla="*/ 4385402 h 5795240"/>
              <a:gd name="connsiteX129" fmla="*/ 3670349 w 12641071"/>
              <a:gd name="connsiteY129" fmla="*/ 4372742 h 5795240"/>
              <a:gd name="connsiteX130" fmla="*/ 3659438 w 12641071"/>
              <a:gd name="connsiteY130" fmla="*/ 4330309 h 5795240"/>
              <a:gd name="connsiteX131" fmla="*/ 3672084 w 12641071"/>
              <a:gd name="connsiteY131" fmla="*/ 4353606 h 5795240"/>
              <a:gd name="connsiteX132" fmla="*/ 3659440 w 12641071"/>
              <a:gd name="connsiteY132" fmla="*/ 4330309 h 5795240"/>
              <a:gd name="connsiteX133" fmla="*/ 3613217 w 12641071"/>
              <a:gd name="connsiteY133" fmla="*/ 4245153 h 5795240"/>
              <a:gd name="connsiteX134" fmla="*/ 3083792 w 12641071"/>
              <a:gd name="connsiteY134" fmla="*/ 3963660 h 5795240"/>
              <a:gd name="connsiteX135" fmla="*/ 2835272 w 12641071"/>
              <a:gd name="connsiteY135" fmla="*/ 4013833 h 5795240"/>
              <a:gd name="connsiteX136" fmla="*/ 2820214 w 12641071"/>
              <a:gd name="connsiteY136" fmla="*/ 4022007 h 5795240"/>
              <a:gd name="connsiteX137" fmla="*/ 2820212 w 12641071"/>
              <a:gd name="connsiteY137" fmla="*/ 4022008 h 5795240"/>
              <a:gd name="connsiteX138" fmla="*/ 2820206 w 12641071"/>
              <a:gd name="connsiteY138" fmla="*/ 4022011 h 5795240"/>
              <a:gd name="connsiteX139" fmla="*/ 2813481 w 12641071"/>
              <a:gd name="connsiteY139" fmla="*/ 4027041 h 5795240"/>
              <a:gd name="connsiteX140" fmla="*/ 2762875 w 12641071"/>
              <a:gd name="connsiteY140" fmla="*/ 4057784 h 5795240"/>
              <a:gd name="connsiteX141" fmla="*/ 2762878 w 12641071"/>
              <a:gd name="connsiteY141" fmla="*/ 4057784 h 5795240"/>
              <a:gd name="connsiteX142" fmla="*/ 2694694 w 12641071"/>
              <a:gd name="connsiteY142" fmla="*/ 4099208 h 5795240"/>
              <a:gd name="connsiteX143" fmla="*/ 2726822 w 12641071"/>
              <a:gd name="connsiteY143" fmla="*/ 4072700 h 5795240"/>
              <a:gd name="connsiteX144" fmla="*/ 2757719 w 12641071"/>
              <a:gd name="connsiteY144" fmla="*/ 4055929 h 5795240"/>
              <a:gd name="connsiteX145" fmla="*/ 2757718 w 12641071"/>
              <a:gd name="connsiteY145" fmla="*/ 4055928 h 5795240"/>
              <a:gd name="connsiteX146" fmla="*/ 2726820 w 12641071"/>
              <a:gd name="connsiteY146" fmla="*/ 4072700 h 5795240"/>
              <a:gd name="connsiteX147" fmla="*/ 2694692 w 12641071"/>
              <a:gd name="connsiteY147" fmla="*/ 4099208 h 5795240"/>
              <a:gd name="connsiteX148" fmla="*/ 2664698 w 12641071"/>
              <a:gd name="connsiteY148" fmla="*/ 4117431 h 5795240"/>
              <a:gd name="connsiteX149" fmla="*/ 1804544 w 12641071"/>
              <a:gd name="connsiteY149" fmla="*/ 4335229 h 5795240"/>
              <a:gd name="connsiteX150" fmla="*/ 0 w 12641071"/>
              <a:gd name="connsiteY150" fmla="*/ 2530685 h 5795240"/>
              <a:gd name="connsiteX151" fmla="*/ 1804544 w 12641071"/>
              <a:gd name="connsiteY151" fmla="*/ 726143 h 5795240"/>
              <a:gd name="connsiteX152" fmla="*/ 3080549 w 12641071"/>
              <a:gd name="connsiteY152" fmla="*/ 1254682 h 5795240"/>
              <a:gd name="connsiteX153" fmla="*/ 3268676 w 12641071"/>
              <a:gd name="connsiteY153" fmla="*/ 1461167 h 5795240"/>
              <a:gd name="connsiteX154" fmla="*/ 3565826 w 12641071"/>
              <a:gd name="connsiteY154" fmla="*/ 1551935 h 5795240"/>
              <a:gd name="connsiteX155" fmla="*/ 4086504 w 12641071"/>
              <a:gd name="connsiteY155" fmla="*/ 1127574 h 5795240"/>
              <a:gd name="connsiteX156" fmla="*/ 4103078 w 12641071"/>
              <a:gd name="connsiteY156" fmla="*/ 1004204 h 5795240"/>
              <a:gd name="connsiteX157" fmla="*/ 5215874 w 12641071"/>
              <a:gd name="connsiteY157"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14849 w 12641071"/>
              <a:gd name="connsiteY22" fmla="*/ 559537 h 5795240"/>
              <a:gd name="connsiteX23" fmla="*/ 7273651 w 12641071"/>
              <a:gd name="connsiteY23" fmla="*/ 584565 h 5795240"/>
              <a:gd name="connsiteX24" fmla="*/ 7385004 w 12641071"/>
              <a:gd name="connsiteY24" fmla="*/ 511303 h 5795240"/>
              <a:gd name="connsiteX25" fmla="*/ 7391626 w 12641071"/>
              <a:gd name="connsiteY25" fmla="*/ 508114 h 5795240"/>
              <a:gd name="connsiteX26" fmla="*/ 7391631 w 12641071"/>
              <a:gd name="connsiteY26" fmla="*/ 508110 h 5795240"/>
              <a:gd name="connsiteX27" fmla="*/ 7478934 w 12641071"/>
              <a:gd name="connsiteY27" fmla="*/ 466053 h 5795240"/>
              <a:gd name="connsiteX28" fmla="*/ 7897193 w 12641071"/>
              <a:gd name="connsiteY28" fmla="*/ 381611 h 5795240"/>
              <a:gd name="connsiteX29" fmla="*/ 8788216 w 12641071"/>
              <a:gd name="connsiteY29" fmla="*/ 855364 h 5795240"/>
              <a:gd name="connsiteX30" fmla="*/ 8832362 w 12641071"/>
              <a:gd name="connsiteY30" fmla="*/ 928030 h 5795240"/>
              <a:gd name="connsiteX31" fmla="*/ 8832362 w 12641071"/>
              <a:gd name="connsiteY31" fmla="*/ 928033 h 5795240"/>
              <a:gd name="connsiteX32" fmla="*/ 8842040 w 12641071"/>
              <a:gd name="connsiteY32" fmla="*/ 943961 h 5795240"/>
              <a:gd name="connsiteX33" fmla="*/ 8856144 w 12641071"/>
              <a:gd name="connsiteY33" fmla="*/ 973241 h 5795240"/>
              <a:gd name="connsiteX34" fmla="*/ 8856145 w 12641071"/>
              <a:gd name="connsiteY34" fmla="*/ 973241 h 5795240"/>
              <a:gd name="connsiteX35" fmla="*/ 8878117 w 12641071"/>
              <a:gd name="connsiteY35" fmla="*/ 1018851 h 5795240"/>
              <a:gd name="connsiteX36" fmla="*/ 8877719 w 12641071"/>
              <a:gd name="connsiteY36" fmla="*/ 1018369 h 5795240"/>
              <a:gd name="connsiteX37" fmla="*/ 8853250 w 12641071"/>
              <a:gd name="connsiteY37" fmla="*/ 973288 h 5795240"/>
              <a:gd name="connsiteX38" fmla="*/ 8853249 w 12641071"/>
              <a:gd name="connsiteY38" fmla="*/ 973288 h 5795240"/>
              <a:gd name="connsiteX39" fmla="*/ 8853248 w 12641071"/>
              <a:gd name="connsiteY39" fmla="*/ 973287 h 5795240"/>
              <a:gd name="connsiteX40" fmla="*/ 8849677 w 12641071"/>
              <a:gd name="connsiteY40" fmla="*/ 973341 h 5795240"/>
              <a:gd name="connsiteX41" fmla="*/ 8641543 w 12641071"/>
              <a:gd name="connsiteY41" fmla="*/ 916577 h 5795240"/>
              <a:gd name="connsiteX42" fmla="*/ 8641545 w 12641071"/>
              <a:gd name="connsiteY42" fmla="*/ 916580 h 5795240"/>
              <a:gd name="connsiteX43" fmla="*/ 8849676 w 12641071"/>
              <a:gd name="connsiteY43" fmla="*/ 973343 h 5795240"/>
              <a:gd name="connsiteX44" fmla="*/ 8853248 w 12641071"/>
              <a:gd name="connsiteY44" fmla="*/ 973288 h 5795240"/>
              <a:gd name="connsiteX45" fmla="*/ 8877719 w 12641071"/>
              <a:gd name="connsiteY45" fmla="*/ 1018371 h 5795240"/>
              <a:gd name="connsiteX46" fmla="*/ 8878116 w 12641071"/>
              <a:gd name="connsiteY46" fmla="*/ 1018851 h 5795240"/>
              <a:gd name="connsiteX47" fmla="*/ 8887288 w 12641071"/>
              <a:gd name="connsiteY47" fmla="*/ 1037892 h 5795240"/>
              <a:gd name="connsiteX48" fmla="*/ 8949899 w 12641071"/>
              <a:gd name="connsiteY48" fmla="*/ 1239592 h 5795240"/>
              <a:gd name="connsiteX49" fmla="*/ 8968437 w 12641071"/>
              <a:gd name="connsiteY49" fmla="*/ 1423482 h 5795240"/>
              <a:gd name="connsiteX50" fmla="*/ 8949899 w 12641071"/>
              <a:gd name="connsiteY50" fmla="*/ 1239591 h 5795240"/>
              <a:gd name="connsiteX51" fmla="*/ 8887288 w 12641071"/>
              <a:gd name="connsiteY51" fmla="*/ 1037890 h 5795240"/>
              <a:gd name="connsiteX52" fmla="*/ 8878116 w 12641071"/>
              <a:gd name="connsiteY52" fmla="*/ 1018851 h 5795240"/>
              <a:gd name="connsiteX53" fmla="*/ 8931285 w 12641071"/>
              <a:gd name="connsiteY53" fmla="*/ 1083292 h 5795240"/>
              <a:gd name="connsiteX54" fmla="*/ 9241478 w 12641071"/>
              <a:gd name="connsiteY54" fmla="*/ 1211778 h 5795240"/>
              <a:gd name="connsiteX55" fmla="*/ 9605238 w 12641071"/>
              <a:gd name="connsiteY55" fmla="*/ 1018369 h 5795240"/>
              <a:gd name="connsiteX56" fmla="*/ 9636247 w 12641071"/>
              <a:gd name="connsiteY56" fmla="*/ 961241 h 5795240"/>
              <a:gd name="connsiteX57" fmla="*/ 9641995 w 12641071"/>
              <a:gd name="connsiteY57" fmla="*/ 961152 h 5795240"/>
              <a:gd name="connsiteX58" fmla="*/ 9584939 w 12641071"/>
              <a:gd name="connsiteY58" fmla="*/ 1079594 h 5795240"/>
              <a:gd name="connsiteX59" fmla="*/ 9546257 w 12641071"/>
              <a:gd name="connsiteY59" fmla="*/ 1204206 h 5795240"/>
              <a:gd name="connsiteX60" fmla="*/ 9584939 w 12641071"/>
              <a:gd name="connsiteY60" fmla="*/ 1079596 h 5795240"/>
              <a:gd name="connsiteX61" fmla="*/ 9641995 w 12641071"/>
              <a:gd name="connsiteY61" fmla="*/ 961153 h 5795240"/>
              <a:gd name="connsiteX62" fmla="*/ 9653069 w 12641071"/>
              <a:gd name="connsiteY62" fmla="*/ 960983 h 5795240"/>
              <a:gd name="connsiteX63" fmla="*/ 9801564 w 12641071"/>
              <a:gd name="connsiteY63" fmla="*/ 1196828 h 5795240"/>
              <a:gd name="connsiteX64" fmla="*/ 9801566 w 12641071"/>
              <a:gd name="connsiteY64" fmla="*/ 1196828 h 5795240"/>
              <a:gd name="connsiteX65" fmla="*/ 9653070 w 12641071"/>
              <a:gd name="connsiteY65" fmla="*/ 960982 h 5795240"/>
              <a:gd name="connsiteX66" fmla="*/ 9641996 w 12641071"/>
              <a:gd name="connsiteY66" fmla="*/ 961152 h 5795240"/>
              <a:gd name="connsiteX67" fmla="*/ 9651917 w 12641071"/>
              <a:gd name="connsiteY67" fmla="*/ 940556 h 5795240"/>
              <a:gd name="connsiteX68" fmla="*/ 11050508 w 12641071"/>
              <a:gd name="connsiteY68" fmla="*/ 108150 h 5795240"/>
              <a:gd name="connsiteX69" fmla="*/ 12641071 w 12641071"/>
              <a:gd name="connsiteY69" fmla="*/ 1698711 h 5795240"/>
              <a:gd name="connsiteX70" fmla="*/ 11371062 w 12641071"/>
              <a:gd name="connsiteY70" fmla="*/ 3256960 h 5795240"/>
              <a:gd name="connsiteX71" fmla="*/ 11215953 w 12641071"/>
              <a:gd name="connsiteY71" fmla="*/ 3280632 h 5795240"/>
              <a:gd name="connsiteX72" fmla="*/ 11142318 w 12641071"/>
              <a:gd name="connsiteY72" fmla="*/ 3276914 h 5795240"/>
              <a:gd name="connsiteX73" fmla="*/ 11215952 w 12641071"/>
              <a:gd name="connsiteY73" fmla="*/ 3280632 h 5795240"/>
              <a:gd name="connsiteX74" fmla="*/ 11213133 w 12641071"/>
              <a:gd name="connsiteY74" fmla="*/ 3281062 h 5795240"/>
              <a:gd name="connsiteX75" fmla="*/ 11116921 w 12641071"/>
              <a:gd name="connsiteY75" fmla="*/ 3285921 h 5795240"/>
              <a:gd name="connsiteX76" fmla="*/ 11050507 w 12641071"/>
              <a:gd name="connsiteY76" fmla="*/ 3289274 h 5795240"/>
              <a:gd name="connsiteX77" fmla="*/ 11006292 w 12641071"/>
              <a:gd name="connsiteY77" fmla="*/ 3287041 h 5795240"/>
              <a:gd name="connsiteX78" fmla="*/ 10937101 w 12641071"/>
              <a:gd name="connsiteY78" fmla="*/ 3297601 h 5795240"/>
              <a:gd name="connsiteX79" fmla="*/ 10144740 w 12641071"/>
              <a:gd name="connsiteY79" fmla="*/ 4089962 h 5795240"/>
              <a:gd name="connsiteX80" fmla="*/ 10130374 w 12641071"/>
              <a:gd name="connsiteY80" fmla="*/ 4184101 h 5795240"/>
              <a:gd name="connsiteX81" fmla="*/ 10130375 w 12641071"/>
              <a:gd name="connsiteY81" fmla="*/ 4184103 h 5795240"/>
              <a:gd name="connsiteX82" fmla="*/ 10130656 w 12641071"/>
              <a:gd name="connsiteY82" fmla="*/ 4185950 h 5795240"/>
              <a:gd name="connsiteX83" fmla="*/ 10138194 w 12641071"/>
              <a:gd name="connsiteY83" fmla="*/ 4335228 h 5795240"/>
              <a:gd name="connsiteX84" fmla="*/ 10137710 w 12641071"/>
              <a:gd name="connsiteY84" fmla="*/ 4344822 h 5795240"/>
              <a:gd name="connsiteX85" fmla="*/ 10133555 w 12641071"/>
              <a:gd name="connsiteY85" fmla="*/ 4427096 h 5795240"/>
              <a:gd name="connsiteX86" fmla="*/ 10129312 w 12641071"/>
              <a:gd name="connsiteY86" fmla="*/ 4399289 h 5795240"/>
              <a:gd name="connsiteX87" fmla="*/ 10126797 w 12641071"/>
              <a:gd name="connsiteY87" fmla="*/ 4349498 h 5795240"/>
              <a:gd name="connsiteX88" fmla="*/ 10126796 w 12641071"/>
              <a:gd name="connsiteY88" fmla="*/ 4349498 h 5795240"/>
              <a:gd name="connsiteX89" fmla="*/ 10129311 w 12641071"/>
              <a:gd name="connsiteY89" fmla="*/ 4399289 h 5795240"/>
              <a:gd name="connsiteX90" fmla="*/ 10133554 w 12641071"/>
              <a:gd name="connsiteY90" fmla="*/ 4427096 h 5795240"/>
              <a:gd name="connsiteX91" fmla="*/ 10130656 w 12641071"/>
              <a:gd name="connsiteY91" fmla="*/ 4484506 h 5795240"/>
              <a:gd name="connsiteX92" fmla="*/ 8678182 w 12641071"/>
              <a:gd name="connsiteY92" fmla="*/ 5795240 h 5795240"/>
              <a:gd name="connsiteX93" fmla="*/ 7467518 w 12641071"/>
              <a:gd name="connsiteY93" fmla="*/ 5151535 h 5795240"/>
              <a:gd name="connsiteX94" fmla="*/ 7419945 w 12641071"/>
              <a:gd name="connsiteY94" fmla="*/ 5073228 h 5795240"/>
              <a:gd name="connsiteX95" fmla="*/ 7394386 w 12641071"/>
              <a:gd name="connsiteY95" fmla="*/ 5031156 h 5795240"/>
              <a:gd name="connsiteX96" fmla="*/ 7367299 w 12641071"/>
              <a:gd name="connsiteY96" fmla="*/ 4974928 h 5795240"/>
              <a:gd name="connsiteX97" fmla="*/ 7332905 w 12641071"/>
              <a:gd name="connsiteY97" fmla="*/ 4903531 h 5795240"/>
              <a:gd name="connsiteX98" fmla="*/ 7320958 w 12641071"/>
              <a:gd name="connsiteY98" fmla="*/ 4870887 h 5795240"/>
              <a:gd name="connsiteX99" fmla="*/ 7322174 w 12641071"/>
              <a:gd name="connsiteY99" fmla="*/ 4872361 h 5795240"/>
              <a:gd name="connsiteX100" fmla="*/ 7362630 w 12641071"/>
              <a:gd name="connsiteY100" fmla="*/ 4938954 h 5795240"/>
              <a:gd name="connsiteX101" fmla="*/ 7380779 w 12641071"/>
              <a:gd name="connsiteY101" fmla="*/ 4976628 h 5795240"/>
              <a:gd name="connsiteX102" fmla="*/ 7391210 w 12641071"/>
              <a:gd name="connsiteY102" fmla="*/ 4977944 h 5795240"/>
              <a:gd name="connsiteX103" fmla="*/ 7380780 w 12641071"/>
              <a:gd name="connsiteY103" fmla="*/ 4976628 h 5795240"/>
              <a:gd name="connsiteX104" fmla="*/ 7362631 w 12641071"/>
              <a:gd name="connsiteY104" fmla="*/ 4938954 h 5795240"/>
              <a:gd name="connsiteX105" fmla="*/ 7322175 w 12641071"/>
              <a:gd name="connsiteY105" fmla="*/ 4872361 h 5795240"/>
              <a:gd name="connsiteX106" fmla="*/ 7320959 w 12641071"/>
              <a:gd name="connsiteY106" fmla="*/ 4870887 h 5795240"/>
              <a:gd name="connsiteX107" fmla="*/ 7283811 w 12641071"/>
              <a:gd name="connsiteY107" fmla="*/ 4769391 h 5795240"/>
              <a:gd name="connsiteX108" fmla="*/ 7272112 w 12641071"/>
              <a:gd name="connsiteY108" fmla="*/ 4718630 h 5795240"/>
              <a:gd name="connsiteX109" fmla="*/ 7272111 w 12641071"/>
              <a:gd name="connsiteY109" fmla="*/ 4718630 h 5795240"/>
              <a:gd name="connsiteX110" fmla="*/ 7283810 w 12641071"/>
              <a:gd name="connsiteY110" fmla="*/ 4769391 h 5795240"/>
              <a:gd name="connsiteX111" fmla="*/ 7320958 w 12641071"/>
              <a:gd name="connsiteY111" fmla="*/ 4870887 h 5795240"/>
              <a:gd name="connsiteX112" fmla="*/ 7223551 w 12641071"/>
              <a:gd name="connsiteY112" fmla="*/ 4752829 h 5795240"/>
              <a:gd name="connsiteX113" fmla="*/ 6652445 w 12641071"/>
              <a:gd name="connsiteY113" fmla="*/ 4516269 h 5795240"/>
              <a:gd name="connsiteX114" fmla="*/ 6200873 w 12641071"/>
              <a:gd name="connsiteY114" fmla="*/ 4654206 h 5795240"/>
              <a:gd name="connsiteX115" fmla="*/ 6088813 w 12641071"/>
              <a:gd name="connsiteY115" fmla="*/ 4746663 h 5795240"/>
              <a:gd name="connsiteX116" fmla="*/ 6043019 w 12641071"/>
              <a:gd name="connsiteY116" fmla="*/ 4807902 h 5795240"/>
              <a:gd name="connsiteX117" fmla="*/ 6043021 w 12641071"/>
              <a:gd name="connsiteY117" fmla="*/ 4807902 h 5795240"/>
              <a:gd name="connsiteX118" fmla="*/ 6023271 w 12641071"/>
              <a:gd name="connsiteY118" fmla="*/ 4834312 h 5795240"/>
              <a:gd name="connsiteX119" fmla="*/ 5970678 w 12641071"/>
              <a:gd name="connsiteY119" fmla="*/ 4892181 h 5795240"/>
              <a:gd name="connsiteX120" fmla="*/ 5982717 w 12641071"/>
              <a:gd name="connsiteY120" fmla="*/ 4872361 h 5795240"/>
              <a:gd name="connsiteX121" fmla="*/ 5970675 w 12641071"/>
              <a:gd name="connsiteY121" fmla="*/ 4892181 h 5795240"/>
              <a:gd name="connsiteX122" fmla="*/ 5935320 w 12641071"/>
              <a:gd name="connsiteY122" fmla="*/ 4931081 h 5795240"/>
              <a:gd name="connsiteX123" fmla="*/ 4971763 w 12641071"/>
              <a:gd name="connsiteY123" fmla="*/ 5330200 h 5795240"/>
              <a:gd name="connsiteX124" fmla="*/ 3716172 w 12641071"/>
              <a:gd name="connsiteY124" fmla="*/ 4497938 h 5795240"/>
              <a:gd name="connsiteX125" fmla="*/ 3710773 w 12641071"/>
              <a:gd name="connsiteY125" fmla="*/ 4483182 h 5795240"/>
              <a:gd name="connsiteX126" fmla="*/ 3710773 w 12641071"/>
              <a:gd name="connsiteY126" fmla="*/ 4483181 h 5795240"/>
              <a:gd name="connsiteX127" fmla="*/ 3674984 w 12641071"/>
              <a:gd name="connsiteY127" fmla="*/ 4385402 h 5795240"/>
              <a:gd name="connsiteX128" fmla="*/ 3670349 w 12641071"/>
              <a:gd name="connsiteY128" fmla="*/ 4372742 h 5795240"/>
              <a:gd name="connsiteX129" fmla="*/ 3659438 w 12641071"/>
              <a:gd name="connsiteY129" fmla="*/ 4330309 h 5795240"/>
              <a:gd name="connsiteX130" fmla="*/ 3672084 w 12641071"/>
              <a:gd name="connsiteY130" fmla="*/ 4353606 h 5795240"/>
              <a:gd name="connsiteX131" fmla="*/ 3659440 w 12641071"/>
              <a:gd name="connsiteY131" fmla="*/ 4330309 h 5795240"/>
              <a:gd name="connsiteX132" fmla="*/ 3613217 w 12641071"/>
              <a:gd name="connsiteY132" fmla="*/ 4245153 h 5795240"/>
              <a:gd name="connsiteX133" fmla="*/ 3083792 w 12641071"/>
              <a:gd name="connsiteY133" fmla="*/ 3963660 h 5795240"/>
              <a:gd name="connsiteX134" fmla="*/ 2835272 w 12641071"/>
              <a:gd name="connsiteY134" fmla="*/ 4013833 h 5795240"/>
              <a:gd name="connsiteX135" fmla="*/ 2820214 w 12641071"/>
              <a:gd name="connsiteY135" fmla="*/ 4022007 h 5795240"/>
              <a:gd name="connsiteX136" fmla="*/ 2820212 w 12641071"/>
              <a:gd name="connsiteY136" fmla="*/ 4022008 h 5795240"/>
              <a:gd name="connsiteX137" fmla="*/ 2820206 w 12641071"/>
              <a:gd name="connsiteY137" fmla="*/ 4022011 h 5795240"/>
              <a:gd name="connsiteX138" fmla="*/ 2813481 w 12641071"/>
              <a:gd name="connsiteY138" fmla="*/ 4027041 h 5795240"/>
              <a:gd name="connsiteX139" fmla="*/ 2762875 w 12641071"/>
              <a:gd name="connsiteY139" fmla="*/ 4057784 h 5795240"/>
              <a:gd name="connsiteX140" fmla="*/ 2762878 w 12641071"/>
              <a:gd name="connsiteY140" fmla="*/ 4057784 h 5795240"/>
              <a:gd name="connsiteX141" fmla="*/ 2694694 w 12641071"/>
              <a:gd name="connsiteY141" fmla="*/ 4099208 h 5795240"/>
              <a:gd name="connsiteX142" fmla="*/ 2726822 w 12641071"/>
              <a:gd name="connsiteY142" fmla="*/ 4072700 h 5795240"/>
              <a:gd name="connsiteX143" fmla="*/ 2757719 w 12641071"/>
              <a:gd name="connsiteY143" fmla="*/ 4055929 h 5795240"/>
              <a:gd name="connsiteX144" fmla="*/ 2757718 w 12641071"/>
              <a:gd name="connsiteY144" fmla="*/ 4055928 h 5795240"/>
              <a:gd name="connsiteX145" fmla="*/ 2726820 w 12641071"/>
              <a:gd name="connsiteY145" fmla="*/ 4072700 h 5795240"/>
              <a:gd name="connsiteX146" fmla="*/ 2694692 w 12641071"/>
              <a:gd name="connsiteY146" fmla="*/ 4099208 h 5795240"/>
              <a:gd name="connsiteX147" fmla="*/ 2664698 w 12641071"/>
              <a:gd name="connsiteY147" fmla="*/ 4117431 h 5795240"/>
              <a:gd name="connsiteX148" fmla="*/ 1804544 w 12641071"/>
              <a:gd name="connsiteY148" fmla="*/ 4335229 h 5795240"/>
              <a:gd name="connsiteX149" fmla="*/ 0 w 12641071"/>
              <a:gd name="connsiteY149" fmla="*/ 2530685 h 5795240"/>
              <a:gd name="connsiteX150" fmla="*/ 1804544 w 12641071"/>
              <a:gd name="connsiteY150" fmla="*/ 726143 h 5795240"/>
              <a:gd name="connsiteX151" fmla="*/ 3080549 w 12641071"/>
              <a:gd name="connsiteY151" fmla="*/ 1254682 h 5795240"/>
              <a:gd name="connsiteX152" fmla="*/ 3268676 w 12641071"/>
              <a:gd name="connsiteY152" fmla="*/ 1461167 h 5795240"/>
              <a:gd name="connsiteX153" fmla="*/ 3565826 w 12641071"/>
              <a:gd name="connsiteY153" fmla="*/ 1551935 h 5795240"/>
              <a:gd name="connsiteX154" fmla="*/ 4086504 w 12641071"/>
              <a:gd name="connsiteY154" fmla="*/ 1127574 h 5795240"/>
              <a:gd name="connsiteX155" fmla="*/ 4103078 w 12641071"/>
              <a:gd name="connsiteY155" fmla="*/ 1004204 h 5795240"/>
              <a:gd name="connsiteX156" fmla="*/ 5215874 w 12641071"/>
              <a:gd name="connsiteY156"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273651 w 12641071"/>
              <a:gd name="connsiteY22" fmla="*/ 584565 h 5795240"/>
              <a:gd name="connsiteX23" fmla="*/ 7385004 w 12641071"/>
              <a:gd name="connsiteY23" fmla="*/ 511303 h 5795240"/>
              <a:gd name="connsiteX24" fmla="*/ 7391626 w 12641071"/>
              <a:gd name="connsiteY24" fmla="*/ 508114 h 5795240"/>
              <a:gd name="connsiteX25" fmla="*/ 7391631 w 12641071"/>
              <a:gd name="connsiteY25" fmla="*/ 508110 h 5795240"/>
              <a:gd name="connsiteX26" fmla="*/ 7478934 w 12641071"/>
              <a:gd name="connsiteY26" fmla="*/ 466053 h 5795240"/>
              <a:gd name="connsiteX27" fmla="*/ 7897193 w 12641071"/>
              <a:gd name="connsiteY27" fmla="*/ 381611 h 5795240"/>
              <a:gd name="connsiteX28" fmla="*/ 8788216 w 12641071"/>
              <a:gd name="connsiteY28" fmla="*/ 855364 h 5795240"/>
              <a:gd name="connsiteX29" fmla="*/ 8832362 w 12641071"/>
              <a:gd name="connsiteY29" fmla="*/ 928030 h 5795240"/>
              <a:gd name="connsiteX30" fmla="*/ 8832362 w 12641071"/>
              <a:gd name="connsiteY30" fmla="*/ 928033 h 5795240"/>
              <a:gd name="connsiteX31" fmla="*/ 8842040 w 12641071"/>
              <a:gd name="connsiteY31" fmla="*/ 943961 h 5795240"/>
              <a:gd name="connsiteX32" fmla="*/ 8856144 w 12641071"/>
              <a:gd name="connsiteY32" fmla="*/ 973241 h 5795240"/>
              <a:gd name="connsiteX33" fmla="*/ 8856145 w 12641071"/>
              <a:gd name="connsiteY33" fmla="*/ 973241 h 5795240"/>
              <a:gd name="connsiteX34" fmla="*/ 8878117 w 12641071"/>
              <a:gd name="connsiteY34" fmla="*/ 1018851 h 5795240"/>
              <a:gd name="connsiteX35" fmla="*/ 8877719 w 12641071"/>
              <a:gd name="connsiteY35" fmla="*/ 1018369 h 5795240"/>
              <a:gd name="connsiteX36" fmla="*/ 8853250 w 12641071"/>
              <a:gd name="connsiteY36" fmla="*/ 973288 h 5795240"/>
              <a:gd name="connsiteX37" fmla="*/ 8853249 w 12641071"/>
              <a:gd name="connsiteY37" fmla="*/ 973288 h 5795240"/>
              <a:gd name="connsiteX38" fmla="*/ 8853248 w 12641071"/>
              <a:gd name="connsiteY38" fmla="*/ 973287 h 5795240"/>
              <a:gd name="connsiteX39" fmla="*/ 8849677 w 12641071"/>
              <a:gd name="connsiteY39" fmla="*/ 973341 h 5795240"/>
              <a:gd name="connsiteX40" fmla="*/ 8641543 w 12641071"/>
              <a:gd name="connsiteY40" fmla="*/ 916577 h 5795240"/>
              <a:gd name="connsiteX41" fmla="*/ 8641545 w 12641071"/>
              <a:gd name="connsiteY41" fmla="*/ 916580 h 5795240"/>
              <a:gd name="connsiteX42" fmla="*/ 8849676 w 12641071"/>
              <a:gd name="connsiteY42" fmla="*/ 973343 h 5795240"/>
              <a:gd name="connsiteX43" fmla="*/ 8853248 w 12641071"/>
              <a:gd name="connsiteY43" fmla="*/ 973288 h 5795240"/>
              <a:gd name="connsiteX44" fmla="*/ 8877719 w 12641071"/>
              <a:gd name="connsiteY44" fmla="*/ 1018371 h 5795240"/>
              <a:gd name="connsiteX45" fmla="*/ 8878116 w 12641071"/>
              <a:gd name="connsiteY45" fmla="*/ 1018851 h 5795240"/>
              <a:gd name="connsiteX46" fmla="*/ 8887288 w 12641071"/>
              <a:gd name="connsiteY46" fmla="*/ 1037892 h 5795240"/>
              <a:gd name="connsiteX47" fmla="*/ 8949899 w 12641071"/>
              <a:gd name="connsiteY47" fmla="*/ 1239592 h 5795240"/>
              <a:gd name="connsiteX48" fmla="*/ 8968437 w 12641071"/>
              <a:gd name="connsiteY48" fmla="*/ 1423482 h 5795240"/>
              <a:gd name="connsiteX49" fmla="*/ 8949899 w 12641071"/>
              <a:gd name="connsiteY49" fmla="*/ 1239591 h 5795240"/>
              <a:gd name="connsiteX50" fmla="*/ 8887288 w 12641071"/>
              <a:gd name="connsiteY50" fmla="*/ 1037890 h 5795240"/>
              <a:gd name="connsiteX51" fmla="*/ 8878116 w 12641071"/>
              <a:gd name="connsiteY51" fmla="*/ 1018851 h 5795240"/>
              <a:gd name="connsiteX52" fmla="*/ 8931285 w 12641071"/>
              <a:gd name="connsiteY52" fmla="*/ 1083292 h 5795240"/>
              <a:gd name="connsiteX53" fmla="*/ 9241478 w 12641071"/>
              <a:gd name="connsiteY53" fmla="*/ 1211778 h 5795240"/>
              <a:gd name="connsiteX54" fmla="*/ 9605238 w 12641071"/>
              <a:gd name="connsiteY54" fmla="*/ 1018369 h 5795240"/>
              <a:gd name="connsiteX55" fmla="*/ 9636247 w 12641071"/>
              <a:gd name="connsiteY55" fmla="*/ 961241 h 5795240"/>
              <a:gd name="connsiteX56" fmla="*/ 9641995 w 12641071"/>
              <a:gd name="connsiteY56" fmla="*/ 961152 h 5795240"/>
              <a:gd name="connsiteX57" fmla="*/ 9584939 w 12641071"/>
              <a:gd name="connsiteY57" fmla="*/ 1079594 h 5795240"/>
              <a:gd name="connsiteX58" fmla="*/ 9546257 w 12641071"/>
              <a:gd name="connsiteY58" fmla="*/ 1204206 h 5795240"/>
              <a:gd name="connsiteX59" fmla="*/ 9584939 w 12641071"/>
              <a:gd name="connsiteY59" fmla="*/ 1079596 h 5795240"/>
              <a:gd name="connsiteX60" fmla="*/ 9641995 w 12641071"/>
              <a:gd name="connsiteY60" fmla="*/ 961153 h 5795240"/>
              <a:gd name="connsiteX61" fmla="*/ 9653069 w 12641071"/>
              <a:gd name="connsiteY61" fmla="*/ 960983 h 5795240"/>
              <a:gd name="connsiteX62" fmla="*/ 9801564 w 12641071"/>
              <a:gd name="connsiteY62" fmla="*/ 1196828 h 5795240"/>
              <a:gd name="connsiteX63" fmla="*/ 9801566 w 12641071"/>
              <a:gd name="connsiteY63" fmla="*/ 1196828 h 5795240"/>
              <a:gd name="connsiteX64" fmla="*/ 9653070 w 12641071"/>
              <a:gd name="connsiteY64" fmla="*/ 960982 h 5795240"/>
              <a:gd name="connsiteX65" fmla="*/ 9641996 w 12641071"/>
              <a:gd name="connsiteY65" fmla="*/ 961152 h 5795240"/>
              <a:gd name="connsiteX66" fmla="*/ 9651917 w 12641071"/>
              <a:gd name="connsiteY66" fmla="*/ 940556 h 5795240"/>
              <a:gd name="connsiteX67" fmla="*/ 11050508 w 12641071"/>
              <a:gd name="connsiteY67" fmla="*/ 108150 h 5795240"/>
              <a:gd name="connsiteX68" fmla="*/ 12641071 w 12641071"/>
              <a:gd name="connsiteY68" fmla="*/ 1698711 h 5795240"/>
              <a:gd name="connsiteX69" fmla="*/ 11371062 w 12641071"/>
              <a:gd name="connsiteY69" fmla="*/ 3256960 h 5795240"/>
              <a:gd name="connsiteX70" fmla="*/ 11215953 w 12641071"/>
              <a:gd name="connsiteY70" fmla="*/ 3280632 h 5795240"/>
              <a:gd name="connsiteX71" fmla="*/ 11142318 w 12641071"/>
              <a:gd name="connsiteY71" fmla="*/ 3276914 h 5795240"/>
              <a:gd name="connsiteX72" fmla="*/ 11215952 w 12641071"/>
              <a:gd name="connsiteY72" fmla="*/ 3280632 h 5795240"/>
              <a:gd name="connsiteX73" fmla="*/ 11213133 w 12641071"/>
              <a:gd name="connsiteY73" fmla="*/ 3281062 h 5795240"/>
              <a:gd name="connsiteX74" fmla="*/ 11116921 w 12641071"/>
              <a:gd name="connsiteY74" fmla="*/ 3285921 h 5795240"/>
              <a:gd name="connsiteX75" fmla="*/ 11050507 w 12641071"/>
              <a:gd name="connsiteY75" fmla="*/ 3289274 h 5795240"/>
              <a:gd name="connsiteX76" fmla="*/ 11006292 w 12641071"/>
              <a:gd name="connsiteY76" fmla="*/ 3287041 h 5795240"/>
              <a:gd name="connsiteX77" fmla="*/ 10937101 w 12641071"/>
              <a:gd name="connsiteY77" fmla="*/ 3297601 h 5795240"/>
              <a:gd name="connsiteX78" fmla="*/ 10144740 w 12641071"/>
              <a:gd name="connsiteY78" fmla="*/ 4089962 h 5795240"/>
              <a:gd name="connsiteX79" fmla="*/ 10130374 w 12641071"/>
              <a:gd name="connsiteY79" fmla="*/ 4184101 h 5795240"/>
              <a:gd name="connsiteX80" fmla="*/ 10130375 w 12641071"/>
              <a:gd name="connsiteY80" fmla="*/ 4184103 h 5795240"/>
              <a:gd name="connsiteX81" fmla="*/ 10130656 w 12641071"/>
              <a:gd name="connsiteY81" fmla="*/ 4185950 h 5795240"/>
              <a:gd name="connsiteX82" fmla="*/ 10138194 w 12641071"/>
              <a:gd name="connsiteY82" fmla="*/ 4335228 h 5795240"/>
              <a:gd name="connsiteX83" fmla="*/ 10137710 w 12641071"/>
              <a:gd name="connsiteY83" fmla="*/ 4344822 h 5795240"/>
              <a:gd name="connsiteX84" fmla="*/ 10133555 w 12641071"/>
              <a:gd name="connsiteY84" fmla="*/ 4427096 h 5795240"/>
              <a:gd name="connsiteX85" fmla="*/ 10129312 w 12641071"/>
              <a:gd name="connsiteY85" fmla="*/ 4399289 h 5795240"/>
              <a:gd name="connsiteX86" fmla="*/ 10126797 w 12641071"/>
              <a:gd name="connsiteY86" fmla="*/ 4349498 h 5795240"/>
              <a:gd name="connsiteX87" fmla="*/ 10126796 w 12641071"/>
              <a:gd name="connsiteY87" fmla="*/ 4349498 h 5795240"/>
              <a:gd name="connsiteX88" fmla="*/ 10129311 w 12641071"/>
              <a:gd name="connsiteY88" fmla="*/ 4399289 h 5795240"/>
              <a:gd name="connsiteX89" fmla="*/ 10133554 w 12641071"/>
              <a:gd name="connsiteY89" fmla="*/ 4427096 h 5795240"/>
              <a:gd name="connsiteX90" fmla="*/ 10130656 w 12641071"/>
              <a:gd name="connsiteY90" fmla="*/ 4484506 h 5795240"/>
              <a:gd name="connsiteX91" fmla="*/ 8678182 w 12641071"/>
              <a:gd name="connsiteY91" fmla="*/ 5795240 h 5795240"/>
              <a:gd name="connsiteX92" fmla="*/ 7467518 w 12641071"/>
              <a:gd name="connsiteY92" fmla="*/ 5151535 h 5795240"/>
              <a:gd name="connsiteX93" fmla="*/ 7419945 w 12641071"/>
              <a:gd name="connsiteY93" fmla="*/ 5073228 h 5795240"/>
              <a:gd name="connsiteX94" fmla="*/ 7394386 w 12641071"/>
              <a:gd name="connsiteY94" fmla="*/ 5031156 h 5795240"/>
              <a:gd name="connsiteX95" fmla="*/ 7367299 w 12641071"/>
              <a:gd name="connsiteY95" fmla="*/ 4974928 h 5795240"/>
              <a:gd name="connsiteX96" fmla="*/ 7332905 w 12641071"/>
              <a:gd name="connsiteY96" fmla="*/ 4903531 h 5795240"/>
              <a:gd name="connsiteX97" fmla="*/ 7320958 w 12641071"/>
              <a:gd name="connsiteY97" fmla="*/ 4870887 h 5795240"/>
              <a:gd name="connsiteX98" fmla="*/ 7322174 w 12641071"/>
              <a:gd name="connsiteY98" fmla="*/ 4872361 h 5795240"/>
              <a:gd name="connsiteX99" fmla="*/ 7362630 w 12641071"/>
              <a:gd name="connsiteY99" fmla="*/ 4938954 h 5795240"/>
              <a:gd name="connsiteX100" fmla="*/ 7380779 w 12641071"/>
              <a:gd name="connsiteY100" fmla="*/ 4976628 h 5795240"/>
              <a:gd name="connsiteX101" fmla="*/ 7391210 w 12641071"/>
              <a:gd name="connsiteY101" fmla="*/ 4977944 h 5795240"/>
              <a:gd name="connsiteX102" fmla="*/ 7380780 w 12641071"/>
              <a:gd name="connsiteY102" fmla="*/ 4976628 h 5795240"/>
              <a:gd name="connsiteX103" fmla="*/ 7362631 w 12641071"/>
              <a:gd name="connsiteY103" fmla="*/ 4938954 h 5795240"/>
              <a:gd name="connsiteX104" fmla="*/ 7322175 w 12641071"/>
              <a:gd name="connsiteY104" fmla="*/ 4872361 h 5795240"/>
              <a:gd name="connsiteX105" fmla="*/ 7320959 w 12641071"/>
              <a:gd name="connsiteY105" fmla="*/ 4870887 h 5795240"/>
              <a:gd name="connsiteX106" fmla="*/ 7283811 w 12641071"/>
              <a:gd name="connsiteY106" fmla="*/ 4769391 h 5795240"/>
              <a:gd name="connsiteX107" fmla="*/ 7272112 w 12641071"/>
              <a:gd name="connsiteY107" fmla="*/ 4718630 h 5795240"/>
              <a:gd name="connsiteX108" fmla="*/ 7272111 w 12641071"/>
              <a:gd name="connsiteY108" fmla="*/ 4718630 h 5795240"/>
              <a:gd name="connsiteX109" fmla="*/ 7283810 w 12641071"/>
              <a:gd name="connsiteY109" fmla="*/ 4769391 h 5795240"/>
              <a:gd name="connsiteX110" fmla="*/ 7320958 w 12641071"/>
              <a:gd name="connsiteY110" fmla="*/ 4870887 h 5795240"/>
              <a:gd name="connsiteX111" fmla="*/ 7223551 w 12641071"/>
              <a:gd name="connsiteY111" fmla="*/ 4752829 h 5795240"/>
              <a:gd name="connsiteX112" fmla="*/ 6652445 w 12641071"/>
              <a:gd name="connsiteY112" fmla="*/ 4516269 h 5795240"/>
              <a:gd name="connsiteX113" fmla="*/ 6200873 w 12641071"/>
              <a:gd name="connsiteY113" fmla="*/ 4654206 h 5795240"/>
              <a:gd name="connsiteX114" fmla="*/ 6088813 w 12641071"/>
              <a:gd name="connsiteY114" fmla="*/ 4746663 h 5795240"/>
              <a:gd name="connsiteX115" fmla="*/ 6043019 w 12641071"/>
              <a:gd name="connsiteY115" fmla="*/ 4807902 h 5795240"/>
              <a:gd name="connsiteX116" fmla="*/ 6043021 w 12641071"/>
              <a:gd name="connsiteY116" fmla="*/ 4807902 h 5795240"/>
              <a:gd name="connsiteX117" fmla="*/ 6023271 w 12641071"/>
              <a:gd name="connsiteY117" fmla="*/ 4834312 h 5795240"/>
              <a:gd name="connsiteX118" fmla="*/ 5970678 w 12641071"/>
              <a:gd name="connsiteY118" fmla="*/ 4892181 h 5795240"/>
              <a:gd name="connsiteX119" fmla="*/ 5982717 w 12641071"/>
              <a:gd name="connsiteY119" fmla="*/ 4872361 h 5795240"/>
              <a:gd name="connsiteX120" fmla="*/ 5970675 w 12641071"/>
              <a:gd name="connsiteY120" fmla="*/ 4892181 h 5795240"/>
              <a:gd name="connsiteX121" fmla="*/ 5935320 w 12641071"/>
              <a:gd name="connsiteY121" fmla="*/ 4931081 h 5795240"/>
              <a:gd name="connsiteX122" fmla="*/ 4971763 w 12641071"/>
              <a:gd name="connsiteY122" fmla="*/ 5330200 h 5795240"/>
              <a:gd name="connsiteX123" fmla="*/ 3716172 w 12641071"/>
              <a:gd name="connsiteY123" fmla="*/ 4497938 h 5795240"/>
              <a:gd name="connsiteX124" fmla="*/ 3710773 w 12641071"/>
              <a:gd name="connsiteY124" fmla="*/ 4483182 h 5795240"/>
              <a:gd name="connsiteX125" fmla="*/ 3710773 w 12641071"/>
              <a:gd name="connsiteY125" fmla="*/ 4483181 h 5795240"/>
              <a:gd name="connsiteX126" fmla="*/ 3674984 w 12641071"/>
              <a:gd name="connsiteY126" fmla="*/ 4385402 h 5795240"/>
              <a:gd name="connsiteX127" fmla="*/ 3670349 w 12641071"/>
              <a:gd name="connsiteY127" fmla="*/ 4372742 h 5795240"/>
              <a:gd name="connsiteX128" fmla="*/ 3659438 w 12641071"/>
              <a:gd name="connsiteY128" fmla="*/ 4330309 h 5795240"/>
              <a:gd name="connsiteX129" fmla="*/ 3672084 w 12641071"/>
              <a:gd name="connsiteY129" fmla="*/ 4353606 h 5795240"/>
              <a:gd name="connsiteX130" fmla="*/ 3659440 w 12641071"/>
              <a:gd name="connsiteY130" fmla="*/ 4330309 h 5795240"/>
              <a:gd name="connsiteX131" fmla="*/ 3613217 w 12641071"/>
              <a:gd name="connsiteY131" fmla="*/ 4245153 h 5795240"/>
              <a:gd name="connsiteX132" fmla="*/ 3083792 w 12641071"/>
              <a:gd name="connsiteY132" fmla="*/ 3963660 h 5795240"/>
              <a:gd name="connsiteX133" fmla="*/ 2835272 w 12641071"/>
              <a:gd name="connsiteY133" fmla="*/ 4013833 h 5795240"/>
              <a:gd name="connsiteX134" fmla="*/ 2820214 w 12641071"/>
              <a:gd name="connsiteY134" fmla="*/ 4022007 h 5795240"/>
              <a:gd name="connsiteX135" fmla="*/ 2820212 w 12641071"/>
              <a:gd name="connsiteY135" fmla="*/ 4022008 h 5795240"/>
              <a:gd name="connsiteX136" fmla="*/ 2820206 w 12641071"/>
              <a:gd name="connsiteY136" fmla="*/ 4022011 h 5795240"/>
              <a:gd name="connsiteX137" fmla="*/ 2813481 w 12641071"/>
              <a:gd name="connsiteY137" fmla="*/ 4027041 h 5795240"/>
              <a:gd name="connsiteX138" fmla="*/ 2762875 w 12641071"/>
              <a:gd name="connsiteY138" fmla="*/ 4057784 h 5795240"/>
              <a:gd name="connsiteX139" fmla="*/ 2762878 w 12641071"/>
              <a:gd name="connsiteY139" fmla="*/ 4057784 h 5795240"/>
              <a:gd name="connsiteX140" fmla="*/ 2694694 w 12641071"/>
              <a:gd name="connsiteY140" fmla="*/ 4099208 h 5795240"/>
              <a:gd name="connsiteX141" fmla="*/ 2726822 w 12641071"/>
              <a:gd name="connsiteY141" fmla="*/ 4072700 h 5795240"/>
              <a:gd name="connsiteX142" fmla="*/ 2757719 w 12641071"/>
              <a:gd name="connsiteY142" fmla="*/ 4055929 h 5795240"/>
              <a:gd name="connsiteX143" fmla="*/ 2757718 w 12641071"/>
              <a:gd name="connsiteY143" fmla="*/ 4055928 h 5795240"/>
              <a:gd name="connsiteX144" fmla="*/ 2726820 w 12641071"/>
              <a:gd name="connsiteY144" fmla="*/ 4072700 h 5795240"/>
              <a:gd name="connsiteX145" fmla="*/ 2694692 w 12641071"/>
              <a:gd name="connsiteY145" fmla="*/ 4099208 h 5795240"/>
              <a:gd name="connsiteX146" fmla="*/ 2664698 w 12641071"/>
              <a:gd name="connsiteY146" fmla="*/ 4117431 h 5795240"/>
              <a:gd name="connsiteX147" fmla="*/ 1804544 w 12641071"/>
              <a:gd name="connsiteY147" fmla="*/ 4335229 h 5795240"/>
              <a:gd name="connsiteX148" fmla="*/ 0 w 12641071"/>
              <a:gd name="connsiteY148" fmla="*/ 2530685 h 5795240"/>
              <a:gd name="connsiteX149" fmla="*/ 1804544 w 12641071"/>
              <a:gd name="connsiteY149" fmla="*/ 726143 h 5795240"/>
              <a:gd name="connsiteX150" fmla="*/ 3080549 w 12641071"/>
              <a:gd name="connsiteY150" fmla="*/ 1254682 h 5795240"/>
              <a:gd name="connsiteX151" fmla="*/ 3268676 w 12641071"/>
              <a:gd name="connsiteY151" fmla="*/ 1461167 h 5795240"/>
              <a:gd name="connsiteX152" fmla="*/ 3565826 w 12641071"/>
              <a:gd name="connsiteY152" fmla="*/ 1551935 h 5795240"/>
              <a:gd name="connsiteX153" fmla="*/ 4086504 w 12641071"/>
              <a:gd name="connsiteY153" fmla="*/ 1127574 h 5795240"/>
              <a:gd name="connsiteX154" fmla="*/ 4103078 w 12641071"/>
              <a:gd name="connsiteY154" fmla="*/ 1004204 h 5795240"/>
              <a:gd name="connsiteX155" fmla="*/ 5215874 w 12641071"/>
              <a:gd name="connsiteY155"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273651 w 12641071"/>
              <a:gd name="connsiteY18" fmla="*/ 584566 h 5795240"/>
              <a:gd name="connsiteX19" fmla="*/ 7314851 w 12641071"/>
              <a:gd name="connsiteY19" fmla="*/ 559537 h 5795240"/>
              <a:gd name="connsiteX20" fmla="*/ 7314853 w 12641071"/>
              <a:gd name="connsiteY20" fmla="*/ 559536 h 5795240"/>
              <a:gd name="connsiteX21" fmla="*/ 7314851 w 12641071"/>
              <a:gd name="connsiteY21" fmla="*/ 559537 h 5795240"/>
              <a:gd name="connsiteX22" fmla="*/ 7385004 w 12641071"/>
              <a:gd name="connsiteY22" fmla="*/ 511303 h 5795240"/>
              <a:gd name="connsiteX23" fmla="*/ 7391626 w 12641071"/>
              <a:gd name="connsiteY23" fmla="*/ 508114 h 5795240"/>
              <a:gd name="connsiteX24" fmla="*/ 7391631 w 12641071"/>
              <a:gd name="connsiteY24" fmla="*/ 508110 h 5795240"/>
              <a:gd name="connsiteX25" fmla="*/ 7478934 w 12641071"/>
              <a:gd name="connsiteY25" fmla="*/ 466053 h 5795240"/>
              <a:gd name="connsiteX26" fmla="*/ 7897193 w 12641071"/>
              <a:gd name="connsiteY26" fmla="*/ 381611 h 5795240"/>
              <a:gd name="connsiteX27" fmla="*/ 8788216 w 12641071"/>
              <a:gd name="connsiteY27" fmla="*/ 855364 h 5795240"/>
              <a:gd name="connsiteX28" fmla="*/ 8832362 w 12641071"/>
              <a:gd name="connsiteY28" fmla="*/ 928030 h 5795240"/>
              <a:gd name="connsiteX29" fmla="*/ 8832362 w 12641071"/>
              <a:gd name="connsiteY29" fmla="*/ 928033 h 5795240"/>
              <a:gd name="connsiteX30" fmla="*/ 8842040 w 12641071"/>
              <a:gd name="connsiteY30" fmla="*/ 943961 h 5795240"/>
              <a:gd name="connsiteX31" fmla="*/ 8856144 w 12641071"/>
              <a:gd name="connsiteY31" fmla="*/ 973241 h 5795240"/>
              <a:gd name="connsiteX32" fmla="*/ 8856145 w 12641071"/>
              <a:gd name="connsiteY32" fmla="*/ 973241 h 5795240"/>
              <a:gd name="connsiteX33" fmla="*/ 8878117 w 12641071"/>
              <a:gd name="connsiteY33" fmla="*/ 1018851 h 5795240"/>
              <a:gd name="connsiteX34" fmla="*/ 8877719 w 12641071"/>
              <a:gd name="connsiteY34" fmla="*/ 1018369 h 5795240"/>
              <a:gd name="connsiteX35" fmla="*/ 8853250 w 12641071"/>
              <a:gd name="connsiteY35" fmla="*/ 973288 h 5795240"/>
              <a:gd name="connsiteX36" fmla="*/ 8853249 w 12641071"/>
              <a:gd name="connsiteY36" fmla="*/ 973288 h 5795240"/>
              <a:gd name="connsiteX37" fmla="*/ 8853248 w 12641071"/>
              <a:gd name="connsiteY37" fmla="*/ 973287 h 5795240"/>
              <a:gd name="connsiteX38" fmla="*/ 8849677 w 12641071"/>
              <a:gd name="connsiteY38" fmla="*/ 973341 h 5795240"/>
              <a:gd name="connsiteX39" fmla="*/ 8641543 w 12641071"/>
              <a:gd name="connsiteY39" fmla="*/ 916577 h 5795240"/>
              <a:gd name="connsiteX40" fmla="*/ 8641545 w 12641071"/>
              <a:gd name="connsiteY40" fmla="*/ 916580 h 5795240"/>
              <a:gd name="connsiteX41" fmla="*/ 8849676 w 12641071"/>
              <a:gd name="connsiteY41" fmla="*/ 973343 h 5795240"/>
              <a:gd name="connsiteX42" fmla="*/ 8853248 w 12641071"/>
              <a:gd name="connsiteY42" fmla="*/ 973288 h 5795240"/>
              <a:gd name="connsiteX43" fmla="*/ 8877719 w 12641071"/>
              <a:gd name="connsiteY43" fmla="*/ 1018371 h 5795240"/>
              <a:gd name="connsiteX44" fmla="*/ 8878116 w 12641071"/>
              <a:gd name="connsiteY44" fmla="*/ 1018851 h 5795240"/>
              <a:gd name="connsiteX45" fmla="*/ 8887288 w 12641071"/>
              <a:gd name="connsiteY45" fmla="*/ 1037892 h 5795240"/>
              <a:gd name="connsiteX46" fmla="*/ 8949899 w 12641071"/>
              <a:gd name="connsiteY46" fmla="*/ 1239592 h 5795240"/>
              <a:gd name="connsiteX47" fmla="*/ 8968437 w 12641071"/>
              <a:gd name="connsiteY47" fmla="*/ 1423482 h 5795240"/>
              <a:gd name="connsiteX48" fmla="*/ 8949899 w 12641071"/>
              <a:gd name="connsiteY48" fmla="*/ 1239591 h 5795240"/>
              <a:gd name="connsiteX49" fmla="*/ 8887288 w 12641071"/>
              <a:gd name="connsiteY49" fmla="*/ 1037890 h 5795240"/>
              <a:gd name="connsiteX50" fmla="*/ 8878116 w 12641071"/>
              <a:gd name="connsiteY50" fmla="*/ 1018851 h 5795240"/>
              <a:gd name="connsiteX51" fmla="*/ 8931285 w 12641071"/>
              <a:gd name="connsiteY51" fmla="*/ 1083292 h 5795240"/>
              <a:gd name="connsiteX52" fmla="*/ 9241478 w 12641071"/>
              <a:gd name="connsiteY52" fmla="*/ 1211778 h 5795240"/>
              <a:gd name="connsiteX53" fmla="*/ 9605238 w 12641071"/>
              <a:gd name="connsiteY53" fmla="*/ 1018369 h 5795240"/>
              <a:gd name="connsiteX54" fmla="*/ 9636247 w 12641071"/>
              <a:gd name="connsiteY54" fmla="*/ 961241 h 5795240"/>
              <a:gd name="connsiteX55" fmla="*/ 9641995 w 12641071"/>
              <a:gd name="connsiteY55" fmla="*/ 961152 h 5795240"/>
              <a:gd name="connsiteX56" fmla="*/ 9584939 w 12641071"/>
              <a:gd name="connsiteY56" fmla="*/ 1079594 h 5795240"/>
              <a:gd name="connsiteX57" fmla="*/ 9546257 w 12641071"/>
              <a:gd name="connsiteY57" fmla="*/ 1204206 h 5795240"/>
              <a:gd name="connsiteX58" fmla="*/ 9584939 w 12641071"/>
              <a:gd name="connsiteY58" fmla="*/ 1079596 h 5795240"/>
              <a:gd name="connsiteX59" fmla="*/ 9641995 w 12641071"/>
              <a:gd name="connsiteY59" fmla="*/ 961153 h 5795240"/>
              <a:gd name="connsiteX60" fmla="*/ 9653069 w 12641071"/>
              <a:gd name="connsiteY60" fmla="*/ 960983 h 5795240"/>
              <a:gd name="connsiteX61" fmla="*/ 9801564 w 12641071"/>
              <a:gd name="connsiteY61" fmla="*/ 1196828 h 5795240"/>
              <a:gd name="connsiteX62" fmla="*/ 9801566 w 12641071"/>
              <a:gd name="connsiteY62" fmla="*/ 1196828 h 5795240"/>
              <a:gd name="connsiteX63" fmla="*/ 9653070 w 12641071"/>
              <a:gd name="connsiteY63" fmla="*/ 960982 h 5795240"/>
              <a:gd name="connsiteX64" fmla="*/ 9641996 w 12641071"/>
              <a:gd name="connsiteY64" fmla="*/ 961152 h 5795240"/>
              <a:gd name="connsiteX65" fmla="*/ 9651917 w 12641071"/>
              <a:gd name="connsiteY65" fmla="*/ 940556 h 5795240"/>
              <a:gd name="connsiteX66" fmla="*/ 11050508 w 12641071"/>
              <a:gd name="connsiteY66" fmla="*/ 108150 h 5795240"/>
              <a:gd name="connsiteX67" fmla="*/ 12641071 w 12641071"/>
              <a:gd name="connsiteY67" fmla="*/ 1698711 h 5795240"/>
              <a:gd name="connsiteX68" fmla="*/ 11371062 w 12641071"/>
              <a:gd name="connsiteY68" fmla="*/ 3256960 h 5795240"/>
              <a:gd name="connsiteX69" fmla="*/ 11215953 w 12641071"/>
              <a:gd name="connsiteY69" fmla="*/ 3280632 h 5795240"/>
              <a:gd name="connsiteX70" fmla="*/ 11142318 w 12641071"/>
              <a:gd name="connsiteY70" fmla="*/ 3276914 h 5795240"/>
              <a:gd name="connsiteX71" fmla="*/ 11215952 w 12641071"/>
              <a:gd name="connsiteY71" fmla="*/ 3280632 h 5795240"/>
              <a:gd name="connsiteX72" fmla="*/ 11213133 w 12641071"/>
              <a:gd name="connsiteY72" fmla="*/ 3281062 h 5795240"/>
              <a:gd name="connsiteX73" fmla="*/ 11116921 w 12641071"/>
              <a:gd name="connsiteY73" fmla="*/ 3285921 h 5795240"/>
              <a:gd name="connsiteX74" fmla="*/ 11050507 w 12641071"/>
              <a:gd name="connsiteY74" fmla="*/ 3289274 h 5795240"/>
              <a:gd name="connsiteX75" fmla="*/ 11006292 w 12641071"/>
              <a:gd name="connsiteY75" fmla="*/ 3287041 h 5795240"/>
              <a:gd name="connsiteX76" fmla="*/ 10937101 w 12641071"/>
              <a:gd name="connsiteY76" fmla="*/ 3297601 h 5795240"/>
              <a:gd name="connsiteX77" fmla="*/ 10144740 w 12641071"/>
              <a:gd name="connsiteY77" fmla="*/ 4089962 h 5795240"/>
              <a:gd name="connsiteX78" fmla="*/ 10130374 w 12641071"/>
              <a:gd name="connsiteY78" fmla="*/ 4184101 h 5795240"/>
              <a:gd name="connsiteX79" fmla="*/ 10130375 w 12641071"/>
              <a:gd name="connsiteY79" fmla="*/ 4184103 h 5795240"/>
              <a:gd name="connsiteX80" fmla="*/ 10130656 w 12641071"/>
              <a:gd name="connsiteY80" fmla="*/ 4185950 h 5795240"/>
              <a:gd name="connsiteX81" fmla="*/ 10138194 w 12641071"/>
              <a:gd name="connsiteY81" fmla="*/ 4335228 h 5795240"/>
              <a:gd name="connsiteX82" fmla="*/ 10137710 w 12641071"/>
              <a:gd name="connsiteY82" fmla="*/ 4344822 h 5795240"/>
              <a:gd name="connsiteX83" fmla="*/ 10133555 w 12641071"/>
              <a:gd name="connsiteY83" fmla="*/ 4427096 h 5795240"/>
              <a:gd name="connsiteX84" fmla="*/ 10129312 w 12641071"/>
              <a:gd name="connsiteY84" fmla="*/ 4399289 h 5795240"/>
              <a:gd name="connsiteX85" fmla="*/ 10126797 w 12641071"/>
              <a:gd name="connsiteY85" fmla="*/ 4349498 h 5795240"/>
              <a:gd name="connsiteX86" fmla="*/ 10126796 w 12641071"/>
              <a:gd name="connsiteY86" fmla="*/ 4349498 h 5795240"/>
              <a:gd name="connsiteX87" fmla="*/ 10129311 w 12641071"/>
              <a:gd name="connsiteY87" fmla="*/ 4399289 h 5795240"/>
              <a:gd name="connsiteX88" fmla="*/ 10133554 w 12641071"/>
              <a:gd name="connsiteY88" fmla="*/ 4427096 h 5795240"/>
              <a:gd name="connsiteX89" fmla="*/ 10130656 w 12641071"/>
              <a:gd name="connsiteY89" fmla="*/ 4484506 h 5795240"/>
              <a:gd name="connsiteX90" fmla="*/ 8678182 w 12641071"/>
              <a:gd name="connsiteY90" fmla="*/ 5795240 h 5795240"/>
              <a:gd name="connsiteX91" fmla="*/ 7467518 w 12641071"/>
              <a:gd name="connsiteY91" fmla="*/ 5151535 h 5795240"/>
              <a:gd name="connsiteX92" fmla="*/ 7419945 w 12641071"/>
              <a:gd name="connsiteY92" fmla="*/ 5073228 h 5795240"/>
              <a:gd name="connsiteX93" fmla="*/ 7394386 w 12641071"/>
              <a:gd name="connsiteY93" fmla="*/ 5031156 h 5795240"/>
              <a:gd name="connsiteX94" fmla="*/ 7367299 w 12641071"/>
              <a:gd name="connsiteY94" fmla="*/ 4974928 h 5795240"/>
              <a:gd name="connsiteX95" fmla="*/ 7332905 w 12641071"/>
              <a:gd name="connsiteY95" fmla="*/ 4903531 h 5795240"/>
              <a:gd name="connsiteX96" fmla="*/ 7320958 w 12641071"/>
              <a:gd name="connsiteY96" fmla="*/ 4870887 h 5795240"/>
              <a:gd name="connsiteX97" fmla="*/ 7322174 w 12641071"/>
              <a:gd name="connsiteY97" fmla="*/ 4872361 h 5795240"/>
              <a:gd name="connsiteX98" fmla="*/ 7362630 w 12641071"/>
              <a:gd name="connsiteY98" fmla="*/ 4938954 h 5795240"/>
              <a:gd name="connsiteX99" fmla="*/ 7380779 w 12641071"/>
              <a:gd name="connsiteY99" fmla="*/ 4976628 h 5795240"/>
              <a:gd name="connsiteX100" fmla="*/ 7391210 w 12641071"/>
              <a:gd name="connsiteY100" fmla="*/ 4977944 h 5795240"/>
              <a:gd name="connsiteX101" fmla="*/ 7380780 w 12641071"/>
              <a:gd name="connsiteY101" fmla="*/ 4976628 h 5795240"/>
              <a:gd name="connsiteX102" fmla="*/ 7362631 w 12641071"/>
              <a:gd name="connsiteY102" fmla="*/ 4938954 h 5795240"/>
              <a:gd name="connsiteX103" fmla="*/ 7322175 w 12641071"/>
              <a:gd name="connsiteY103" fmla="*/ 4872361 h 5795240"/>
              <a:gd name="connsiteX104" fmla="*/ 7320959 w 12641071"/>
              <a:gd name="connsiteY104" fmla="*/ 4870887 h 5795240"/>
              <a:gd name="connsiteX105" fmla="*/ 7283811 w 12641071"/>
              <a:gd name="connsiteY105" fmla="*/ 4769391 h 5795240"/>
              <a:gd name="connsiteX106" fmla="*/ 7272112 w 12641071"/>
              <a:gd name="connsiteY106" fmla="*/ 4718630 h 5795240"/>
              <a:gd name="connsiteX107" fmla="*/ 7272111 w 12641071"/>
              <a:gd name="connsiteY107" fmla="*/ 4718630 h 5795240"/>
              <a:gd name="connsiteX108" fmla="*/ 7283810 w 12641071"/>
              <a:gd name="connsiteY108" fmla="*/ 4769391 h 5795240"/>
              <a:gd name="connsiteX109" fmla="*/ 7320958 w 12641071"/>
              <a:gd name="connsiteY109" fmla="*/ 4870887 h 5795240"/>
              <a:gd name="connsiteX110" fmla="*/ 7223551 w 12641071"/>
              <a:gd name="connsiteY110" fmla="*/ 4752829 h 5795240"/>
              <a:gd name="connsiteX111" fmla="*/ 6652445 w 12641071"/>
              <a:gd name="connsiteY111" fmla="*/ 4516269 h 5795240"/>
              <a:gd name="connsiteX112" fmla="*/ 6200873 w 12641071"/>
              <a:gd name="connsiteY112" fmla="*/ 4654206 h 5795240"/>
              <a:gd name="connsiteX113" fmla="*/ 6088813 w 12641071"/>
              <a:gd name="connsiteY113" fmla="*/ 4746663 h 5795240"/>
              <a:gd name="connsiteX114" fmla="*/ 6043019 w 12641071"/>
              <a:gd name="connsiteY114" fmla="*/ 4807902 h 5795240"/>
              <a:gd name="connsiteX115" fmla="*/ 6043021 w 12641071"/>
              <a:gd name="connsiteY115" fmla="*/ 4807902 h 5795240"/>
              <a:gd name="connsiteX116" fmla="*/ 6023271 w 12641071"/>
              <a:gd name="connsiteY116" fmla="*/ 4834312 h 5795240"/>
              <a:gd name="connsiteX117" fmla="*/ 5970678 w 12641071"/>
              <a:gd name="connsiteY117" fmla="*/ 4892181 h 5795240"/>
              <a:gd name="connsiteX118" fmla="*/ 5982717 w 12641071"/>
              <a:gd name="connsiteY118" fmla="*/ 4872361 h 5795240"/>
              <a:gd name="connsiteX119" fmla="*/ 5970675 w 12641071"/>
              <a:gd name="connsiteY119" fmla="*/ 4892181 h 5795240"/>
              <a:gd name="connsiteX120" fmla="*/ 5935320 w 12641071"/>
              <a:gd name="connsiteY120" fmla="*/ 4931081 h 5795240"/>
              <a:gd name="connsiteX121" fmla="*/ 4971763 w 12641071"/>
              <a:gd name="connsiteY121" fmla="*/ 5330200 h 5795240"/>
              <a:gd name="connsiteX122" fmla="*/ 3716172 w 12641071"/>
              <a:gd name="connsiteY122" fmla="*/ 4497938 h 5795240"/>
              <a:gd name="connsiteX123" fmla="*/ 3710773 w 12641071"/>
              <a:gd name="connsiteY123" fmla="*/ 4483182 h 5795240"/>
              <a:gd name="connsiteX124" fmla="*/ 3710773 w 12641071"/>
              <a:gd name="connsiteY124" fmla="*/ 4483181 h 5795240"/>
              <a:gd name="connsiteX125" fmla="*/ 3674984 w 12641071"/>
              <a:gd name="connsiteY125" fmla="*/ 4385402 h 5795240"/>
              <a:gd name="connsiteX126" fmla="*/ 3670349 w 12641071"/>
              <a:gd name="connsiteY126" fmla="*/ 4372742 h 5795240"/>
              <a:gd name="connsiteX127" fmla="*/ 3659438 w 12641071"/>
              <a:gd name="connsiteY127" fmla="*/ 4330309 h 5795240"/>
              <a:gd name="connsiteX128" fmla="*/ 3672084 w 12641071"/>
              <a:gd name="connsiteY128" fmla="*/ 4353606 h 5795240"/>
              <a:gd name="connsiteX129" fmla="*/ 3659440 w 12641071"/>
              <a:gd name="connsiteY129" fmla="*/ 4330309 h 5795240"/>
              <a:gd name="connsiteX130" fmla="*/ 3613217 w 12641071"/>
              <a:gd name="connsiteY130" fmla="*/ 4245153 h 5795240"/>
              <a:gd name="connsiteX131" fmla="*/ 3083792 w 12641071"/>
              <a:gd name="connsiteY131" fmla="*/ 3963660 h 5795240"/>
              <a:gd name="connsiteX132" fmla="*/ 2835272 w 12641071"/>
              <a:gd name="connsiteY132" fmla="*/ 4013833 h 5795240"/>
              <a:gd name="connsiteX133" fmla="*/ 2820214 w 12641071"/>
              <a:gd name="connsiteY133" fmla="*/ 4022007 h 5795240"/>
              <a:gd name="connsiteX134" fmla="*/ 2820212 w 12641071"/>
              <a:gd name="connsiteY134" fmla="*/ 4022008 h 5795240"/>
              <a:gd name="connsiteX135" fmla="*/ 2820206 w 12641071"/>
              <a:gd name="connsiteY135" fmla="*/ 4022011 h 5795240"/>
              <a:gd name="connsiteX136" fmla="*/ 2813481 w 12641071"/>
              <a:gd name="connsiteY136" fmla="*/ 4027041 h 5795240"/>
              <a:gd name="connsiteX137" fmla="*/ 2762875 w 12641071"/>
              <a:gd name="connsiteY137" fmla="*/ 4057784 h 5795240"/>
              <a:gd name="connsiteX138" fmla="*/ 2762878 w 12641071"/>
              <a:gd name="connsiteY138" fmla="*/ 4057784 h 5795240"/>
              <a:gd name="connsiteX139" fmla="*/ 2694694 w 12641071"/>
              <a:gd name="connsiteY139" fmla="*/ 4099208 h 5795240"/>
              <a:gd name="connsiteX140" fmla="*/ 2726822 w 12641071"/>
              <a:gd name="connsiteY140" fmla="*/ 4072700 h 5795240"/>
              <a:gd name="connsiteX141" fmla="*/ 2757719 w 12641071"/>
              <a:gd name="connsiteY141" fmla="*/ 4055929 h 5795240"/>
              <a:gd name="connsiteX142" fmla="*/ 2757718 w 12641071"/>
              <a:gd name="connsiteY142" fmla="*/ 4055928 h 5795240"/>
              <a:gd name="connsiteX143" fmla="*/ 2726820 w 12641071"/>
              <a:gd name="connsiteY143" fmla="*/ 4072700 h 5795240"/>
              <a:gd name="connsiteX144" fmla="*/ 2694692 w 12641071"/>
              <a:gd name="connsiteY144" fmla="*/ 4099208 h 5795240"/>
              <a:gd name="connsiteX145" fmla="*/ 2664698 w 12641071"/>
              <a:gd name="connsiteY145" fmla="*/ 4117431 h 5795240"/>
              <a:gd name="connsiteX146" fmla="*/ 1804544 w 12641071"/>
              <a:gd name="connsiteY146" fmla="*/ 4335229 h 5795240"/>
              <a:gd name="connsiteX147" fmla="*/ 0 w 12641071"/>
              <a:gd name="connsiteY147" fmla="*/ 2530685 h 5795240"/>
              <a:gd name="connsiteX148" fmla="*/ 1804544 w 12641071"/>
              <a:gd name="connsiteY148" fmla="*/ 726143 h 5795240"/>
              <a:gd name="connsiteX149" fmla="*/ 3080549 w 12641071"/>
              <a:gd name="connsiteY149" fmla="*/ 1254682 h 5795240"/>
              <a:gd name="connsiteX150" fmla="*/ 3268676 w 12641071"/>
              <a:gd name="connsiteY150" fmla="*/ 1461167 h 5795240"/>
              <a:gd name="connsiteX151" fmla="*/ 3565826 w 12641071"/>
              <a:gd name="connsiteY151" fmla="*/ 1551935 h 5795240"/>
              <a:gd name="connsiteX152" fmla="*/ 4086504 w 12641071"/>
              <a:gd name="connsiteY152" fmla="*/ 1127574 h 5795240"/>
              <a:gd name="connsiteX153" fmla="*/ 4103078 w 12641071"/>
              <a:gd name="connsiteY153" fmla="*/ 1004204 h 5795240"/>
              <a:gd name="connsiteX154" fmla="*/ 5215874 w 12641071"/>
              <a:gd name="connsiteY154"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264545 w 12641071"/>
              <a:gd name="connsiteY17" fmla="*/ 588953 h 5795240"/>
              <a:gd name="connsiteX18" fmla="*/ 7314851 w 12641071"/>
              <a:gd name="connsiteY18" fmla="*/ 559537 h 5795240"/>
              <a:gd name="connsiteX19" fmla="*/ 7314853 w 12641071"/>
              <a:gd name="connsiteY19" fmla="*/ 559536 h 5795240"/>
              <a:gd name="connsiteX20" fmla="*/ 7314851 w 12641071"/>
              <a:gd name="connsiteY20" fmla="*/ 559537 h 5795240"/>
              <a:gd name="connsiteX21" fmla="*/ 7385004 w 12641071"/>
              <a:gd name="connsiteY21" fmla="*/ 511303 h 5795240"/>
              <a:gd name="connsiteX22" fmla="*/ 7391626 w 12641071"/>
              <a:gd name="connsiteY22" fmla="*/ 508114 h 5795240"/>
              <a:gd name="connsiteX23" fmla="*/ 7391631 w 12641071"/>
              <a:gd name="connsiteY23" fmla="*/ 508110 h 5795240"/>
              <a:gd name="connsiteX24" fmla="*/ 7478934 w 12641071"/>
              <a:gd name="connsiteY24" fmla="*/ 466053 h 5795240"/>
              <a:gd name="connsiteX25" fmla="*/ 7897193 w 12641071"/>
              <a:gd name="connsiteY25" fmla="*/ 381611 h 5795240"/>
              <a:gd name="connsiteX26" fmla="*/ 8788216 w 12641071"/>
              <a:gd name="connsiteY26" fmla="*/ 855364 h 5795240"/>
              <a:gd name="connsiteX27" fmla="*/ 8832362 w 12641071"/>
              <a:gd name="connsiteY27" fmla="*/ 928030 h 5795240"/>
              <a:gd name="connsiteX28" fmla="*/ 8832362 w 12641071"/>
              <a:gd name="connsiteY28" fmla="*/ 928033 h 5795240"/>
              <a:gd name="connsiteX29" fmla="*/ 8842040 w 12641071"/>
              <a:gd name="connsiteY29" fmla="*/ 943961 h 5795240"/>
              <a:gd name="connsiteX30" fmla="*/ 8856144 w 12641071"/>
              <a:gd name="connsiteY30" fmla="*/ 973241 h 5795240"/>
              <a:gd name="connsiteX31" fmla="*/ 8856145 w 12641071"/>
              <a:gd name="connsiteY31" fmla="*/ 973241 h 5795240"/>
              <a:gd name="connsiteX32" fmla="*/ 8878117 w 12641071"/>
              <a:gd name="connsiteY32" fmla="*/ 1018851 h 5795240"/>
              <a:gd name="connsiteX33" fmla="*/ 8877719 w 12641071"/>
              <a:gd name="connsiteY33" fmla="*/ 1018369 h 5795240"/>
              <a:gd name="connsiteX34" fmla="*/ 8853250 w 12641071"/>
              <a:gd name="connsiteY34" fmla="*/ 973288 h 5795240"/>
              <a:gd name="connsiteX35" fmla="*/ 8853249 w 12641071"/>
              <a:gd name="connsiteY35" fmla="*/ 973288 h 5795240"/>
              <a:gd name="connsiteX36" fmla="*/ 8853248 w 12641071"/>
              <a:gd name="connsiteY36" fmla="*/ 973287 h 5795240"/>
              <a:gd name="connsiteX37" fmla="*/ 8849677 w 12641071"/>
              <a:gd name="connsiteY37" fmla="*/ 973341 h 5795240"/>
              <a:gd name="connsiteX38" fmla="*/ 8641543 w 12641071"/>
              <a:gd name="connsiteY38" fmla="*/ 916577 h 5795240"/>
              <a:gd name="connsiteX39" fmla="*/ 8641545 w 12641071"/>
              <a:gd name="connsiteY39" fmla="*/ 916580 h 5795240"/>
              <a:gd name="connsiteX40" fmla="*/ 8849676 w 12641071"/>
              <a:gd name="connsiteY40" fmla="*/ 973343 h 5795240"/>
              <a:gd name="connsiteX41" fmla="*/ 8853248 w 12641071"/>
              <a:gd name="connsiteY41" fmla="*/ 973288 h 5795240"/>
              <a:gd name="connsiteX42" fmla="*/ 8877719 w 12641071"/>
              <a:gd name="connsiteY42" fmla="*/ 1018371 h 5795240"/>
              <a:gd name="connsiteX43" fmla="*/ 8878116 w 12641071"/>
              <a:gd name="connsiteY43" fmla="*/ 1018851 h 5795240"/>
              <a:gd name="connsiteX44" fmla="*/ 8887288 w 12641071"/>
              <a:gd name="connsiteY44" fmla="*/ 1037892 h 5795240"/>
              <a:gd name="connsiteX45" fmla="*/ 8949899 w 12641071"/>
              <a:gd name="connsiteY45" fmla="*/ 1239592 h 5795240"/>
              <a:gd name="connsiteX46" fmla="*/ 8968437 w 12641071"/>
              <a:gd name="connsiteY46" fmla="*/ 1423482 h 5795240"/>
              <a:gd name="connsiteX47" fmla="*/ 8949899 w 12641071"/>
              <a:gd name="connsiteY47" fmla="*/ 1239591 h 5795240"/>
              <a:gd name="connsiteX48" fmla="*/ 8887288 w 12641071"/>
              <a:gd name="connsiteY48" fmla="*/ 1037890 h 5795240"/>
              <a:gd name="connsiteX49" fmla="*/ 8878116 w 12641071"/>
              <a:gd name="connsiteY49" fmla="*/ 1018851 h 5795240"/>
              <a:gd name="connsiteX50" fmla="*/ 8931285 w 12641071"/>
              <a:gd name="connsiteY50" fmla="*/ 1083292 h 5795240"/>
              <a:gd name="connsiteX51" fmla="*/ 9241478 w 12641071"/>
              <a:gd name="connsiteY51" fmla="*/ 1211778 h 5795240"/>
              <a:gd name="connsiteX52" fmla="*/ 9605238 w 12641071"/>
              <a:gd name="connsiteY52" fmla="*/ 1018369 h 5795240"/>
              <a:gd name="connsiteX53" fmla="*/ 9636247 w 12641071"/>
              <a:gd name="connsiteY53" fmla="*/ 961241 h 5795240"/>
              <a:gd name="connsiteX54" fmla="*/ 9641995 w 12641071"/>
              <a:gd name="connsiteY54" fmla="*/ 961152 h 5795240"/>
              <a:gd name="connsiteX55" fmla="*/ 9584939 w 12641071"/>
              <a:gd name="connsiteY55" fmla="*/ 1079594 h 5795240"/>
              <a:gd name="connsiteX56" fmla="*/ 9546257 w 12641071"/>
              <a:gd name="connsiteY56" fmla="*/ 1204206 h 5795240"/>
              <a:gd name="connsiteX57" fmla="*/ 9584939 w 12641071"/>
              <a:gd name="connsiteY57" fmla="*/ 1079596 h 5795240"/>
              <a:gd name="connsiteX58" fmla="*/ 9641995 w 12641071"/>
              <a:gd name="connsiteY58" fmla="*/ 961153 h 5795240"/>
              <a:gd name="connsiteX59" fmla="*/ 9653069 w 12641071"/>
              <a:gd name="connsiteY59" fmla="*/ 960983 h 5795240"/>
              <a:gd name="connsiteX60" fmla="*/ 9801564 w 12641071"/>
              <a:gd name="connsiteY60" fmla="*/ 1196828 h 5795240"/>
              <a:gd name="connsiteX61" fmla="*/ 9801566 w 12641071"/>
              <a:gd name="connsiteY61" fmla="*/ 1196828 h 5795240"/>
              <a:gd name="connsiteX62" fmla="*/ 9653070 w 12641071"/>
              <a:gd name="connsiteY62" fmla="*/ 960982 h 5795240"/>
              <a:gd name="connsiteX63" fmla="*/ 9641996 w 12641071"/>
              <a:gd name="connsiteY63" fmla="*/ 961152 h 5795240"/>
              <a:gd name="connsiteX64" fmla="*/ 9651917 w 12641071"/>
              <a:gd name="connsiteY64" fmla="*/ 940556 h 5795240"/>
              <a:gd name="connsiteX65" fmla="*/ 11050508 w 12641071"/>
              <a:gd name="connsiteY65" fmla="*/ 108150 h 5795240"/>
              <a:gd name="connsiteX66" fmla="*/ 12641071 w 12641071"/>
              <a:gd name="connsiteY66" fmla="*/ 1698711 h 5795240"/>
              <a:gd name="connsiteX67" fmla="*/ 11371062 w 12641071"/>
              <a:gd name="connsiteY67" fmla="*/ 3256960 h 5795240"/>
              <a:gd name="connsiteX68" fmla="*/ 11215953 w 12641071"/>
              <a:gd name="connsiteY68" fmla="*/ 3280632 h 5795240"/>
              <a:gd name="connsiteX69" fmla="*/ 11142318 w 12641071"/>
              <a:gd name="connsiteY69" fmla="*/ 3276914 h 5795240"/>
              <a:gd name="connsiteX70" fmla="*/ 11215952 w 12641071"/>
              <a:gd name="connsiteY70" fmla="*/ 3280632 h 5795240"/>
              <a:gd name="connsiteX71" fmla="*/ 11213133 w 12641071"/>
              <a:gd name="connsiteY71" fmla="*/ 3281062 h 5795240"/>
              <a:gd name="connsiteX72" fmla="*/ 11116921 w 12641071"/>
              <a:gd name="connsiteY72" fmla="*/ 3285921 h 5795240"/>
              <a:gd name="connsiteX73" fmla="*/ 11050507 w 12641071"/>
              <a:gd name="connsiteY73" fmla="*/ 3289274 h 5795240"/>
              <a:gd name="connsiteX74" fmla="*/ 11006292 w 12641071"/>
              <a:gd name="connsiteY74" fmla="*/ 3287041 h 5795240"/>
              <a:gd name="connsiteX75" fmla="*/ 10937101 w 12641071"/>
              <a:gd name="connsiteY75" fmla="*/ 3297601 h 5795240"/>
              <a:gd name="connsiteX76" fmla="*/ 10144740 w 12641071"/>
              <a:gd name="connsiteY76" fmla="*/ 4089962 h 5795240"/>
              <a:gd name="connsiteX77" fmla="*/ 10130374 w 12641071"/>
              <a:gd name="connsiteY77" fmla="*/ 4184101 h 5795240"/>
              <a:gd name="connsiteX78" fmla="*/ 10130375 w 12641071"/>
              <a:gd name="connsiteY78" fmla="*/ 4184103 h 5795240"/>
              <a:gd name="connsiteX79" fmla="*/ 10130656 w 12641071"/>
              <a:gd name="connsiteY79" fmla="*/ 4185950 h 5795240"/>
              <a:gd name="connsiteX80" fmla="*/ 10138194 w 12641071"/>
              <a:gd name="connsiteY80" fmla="*/ 4335228 h 5795240"/>
              <a:gd name="connsiteX81" fmla="*/ 10137710 w 12641071"/>
              <a:gd name="connsiteY81" fmla="*/ 4344822 h 5795240"/>
              <a:gd name="connsiteX82" fmla="*/ 10133555 w 12641071"/>
              <a:gd name="connsiteY82" fmla="*/ 4427096 h 5795240"/>
              <a:gd name="connsiteX83" fmla="*/ 10129312 w 12641071"/>
              <a:gd name="connsiteY83" fmla="*/ 4399289 h 5795240"/>
              <a:gd name="connsiteX84" fmla="*/ 10126797 w 12641071"/>
              <a:gd name="connsiteY84" fmla="*/ 4349498 h 5795240"/>
              <a:gd name="connsiteX85" fmla="*/ 10126796 w 12641071"/>
              <a:gd name="connsiteY85" fmla="*/ 4349498 h 5795240"/>
              <a:gd name="connsiteX86" fmla="*/ 10129311 w 12641071"/>
              <a:gd name="connsiteY86" fmla="*/ 4399289 h 5795240"/>
              <a:gd name="connsiteX87" fmla="*/ 10133554 w 12641071"/>
              <a:gd name="connsiteY87" fmla="*/ 4427096 h 5795240"/>
              <a:gd name="connsiteX88" fmla="*/ 10130656 w 12641071"/>
              <a:gd name="connsiteY88" fmla="*/ 4484506 h 5795240"/>
              <a:gd name="connsiteX89" fmla="*/ 8678182 w 12641071"/>
              <a:gd name="connsiteY89" fmla="*/ 5795240 h 5795240"/>
              <a:gd name="connsiteX90" fmla="*/ 7467518 w 12641071"/>
              <a:gd name="connsiteY90" fmla="*/ 5151535 h 5795240"/>
              <a:gd name="connsiteX91" fmla="*/ 7419945 w 12641071"/>
              <a:gd name="connsiteY91" fmla="*/ 5073228 h 5795240"/>
              <a:gd name="connsiteX92" fmla="*/ 7394386 w 12641071"/>
              <a:gd name="connsiteY92" fmla="*/ 5031156 h 5795240"/>
              <a:gd name="connsiteX93" fmla="*/ 7367299 w 12641071"/>
              <a:gd name="connsiteY93" fmla="*/ 4974928 h 5795240"/>
              <a:gd name="connsiteX94" fmla="*/ 7332905 w 12641071"/>
              <a:gd name="connsiteY94" fmla="*/ 4903531 h 5795240"/>
              <a:gd name="connsiteX95" fmla="*/ 7320958 w 12641071"/>
              <a:gd name="connsiteY95" fmla="*/ 4870887 h 5795240"/>
              <a:gd name="connsiteX96" fmla="*/ 7322174 w 12641071"/>
              <a:gd name="connsiteY96" fmla="*/ 4872361 h 5795240"/>
              <a:gd name="connsiteX97" fmla="*/ 7362630 w 12641071"/>
              <a:gd name="connsiteY97" fmla="*/ 4938954 h 5795240"/>
              <a:gd name="connsiteX98" fmla="*/ 7380779 w 12641071"/>
              <a:gd name="connsiteY98" fmla="*/ 4976628 h 5795240"/>
              <a:gd name="connsiteX99" fmla="*/ 7391210 w 12641071"/>
              <a:gd name="connsiteY99" fmla="*/ 4977944 h 5795240"/>
              <a:gd name="connsiteX100" fmla="*/ 7380780 w 12641071"/>
              <a:gd name="connsiteY100" fmla="*/ 4976628 h 5795240"/>
              <a:gd name="connsiteX101" fmla="*/ 7362631 w 12641071"/>
              <a:gd name="connsiteY101" fmla="*/ 4938954 h 5795240"/>
              <a:gd name="connsiteX102" fmla="*/ 7322175 w 12641071"/>
              <a:gd name="connsiteY102" fmla="*/ 4872361 h 5795240"/>
              <a:gd name="connsiteX103" fmla="*/ 7320959 w 12641071"/>
              <a:gd name="connsiteY103" fmla="*/ 4870887 h 5795240"/>
              <a:gd name="connsiteX104" fmla="*/ 7283811 w 12641071"/>
              <a:gd name="connsiteY104" fmla="*/ 4769391 h 5795240"/>
              <a:gd name="connsiteX105" fmla="*/ 7272112 w 12641071"/>
              <a:gd name="connsiteY105" fmla="*/ 4718630 h 5795240"/>
              <a:gd name="connsiteX106" fmla="*/ 7272111 w 12641071"/>
              <a:gd name="connsiteY106" fmla="*/ 4718630 h 5795240"/>
              <a:gd name="connsiteX107" fmla="*/ 7283810 w 12641071"/>
              <a:gd name="connsiteY107" fmla="*/ 4769391 h 5795240"/>
              <a:gd name="connsiteX108" fmla="*/ 7320958 w 12641071"/>
              <a:gd name="connsiteY108" fmla="*/ 4870887 h 5795240"/>
              <a:gd name="connsiteX109" fmla="*/ 7223551 w 12641071"/>
              <a:gd name="connsiteY109" fmla="*/ 4752829 h 5795240"/>
              <a:gd name="connsiteX110" fmla="*/ 6652445 w 12641071"/>
              <a:gd name="connsiteY110" fmla="*/ 4516269 h 5795240"/>
              <a:gd name="connsiteX111" fmla="*/ 6200873 w 12641071"/>
              <a:gd name="connsiteY111" fmla="*/ 4654206 h 5795240"/>
              <a:gd name="connsiteX112" fmla="*/ 6088813 w 12641071"/>
              <a:gd name="connsiteY112" fmla="*/ 4746663 h 5795240"/>
              <a:gd name="connsiteX113" fmla="*/ 6043019 w 12641071"/>
              <a:gd name="connsiteY113" fmla="*/ 4807902 h 5795240"/>
              <a:gd name="connsiteX114" fmla="*/ 6043021 w 12641071"/>
              <a:gd name="connsiteY114" fmla="*/ 4807902 h 5795240"/>
              <a:gd name="connsiteX115" fmla="*/ 6023271 w 12641071"/>
              <a:gd name="connsiteY115" fmla="*/ 4834312 h 5795240"/>
              <a:gd name="connsiteX116" fmla="*/ 5970678 w 12641071"/>
              <a:gd name="connsiteY116" fmla="*/ 4892181 h 5795240"/>
              <a:gd name="connsiteX117" fmla="*/ 5982717 w 12641071"/>
              <a:gd name="connsiteY117" fmla="*/ 4872361 h 5795240"/>
              <a:gd name="connsiteX118" fmla="*/ 5970675 w 12641071"/>
              <a:gd name="connsiteY118" fmla="*/ 4892181 h 5795240"/>
              <a:gd name="connsiteX119" fmla="*/ 5935320 w 12641071"/>
              <a:gd name="connsiteY119" fmla="*/ 4931081 h 5795240"/>
              <a:gd name="connsiteX120" fmla="*/ 4971763 w 12641071"/>
              <a:gd name="connsiteY120" fmla="*/ 5330200 h 5795240"/>
              <a:gd name="connsiteX121" fmla="*/ 3716172 w 12641071"/>
              <a:gd name="connsiteY121" fmla="*/ 4497938 h 5795240"/>
              <a:gd name="connsiteX122" fmla="*/ 3710773 w 12641071"/>
              <a:gd name="connsiteY122" fmla="*/ 4483182 h 5795240"/>
              <a:gd name="connsiteX123" fmla="*/ 3710773 w 12641071"/>
              <a:gd name="connsiteY123" fmla="*/ 4483181 h 5795240"/>
              <a:gd name="connsiteX124" fmla="*/ 3674984 w 12641071"/>
              <a:gd name="connsiteY124" fmla="*/ 4385402 h 5795240"/>
              <a:gd name="connsiteX125" fmla="*/ 3670349 w 12641071"/>
              <a:gd name="connsiteY125" fmla="*/ 4372742 h 5795240"/>
              <a:gd name="connsiteX126" fmla="*/ 3659438 w 12641071"/>
              <a:gd name="connsiteY126" fmla="*/ 4330309 h 5795240"/>
              <a:gd name="connsiteX127" fmla="*/ 3672084 w 12641071"/>
              <a:gd name="connsiteY127" fmla="*/ 4353606 h 5795240"/>
              <a:gd name="connsiteX128" fmla="*/ 3659440 w 12641071"/>
              <a:gd name="connsiteY128" fmla="*/ 4330309 h 5795240"/>
              <a:gd name="connsiteX129" fmla="*/ 3613217 w 12641071"/>
              <a:gd name="connsiteY129" fmla="*/ 4245153 h 5795240"/>
              <a:gd name="connsiteX130" fmla="*/ 3083792 w 12641071"/>
              <a:gd name="connsiteY130" fmla="*/ 3963660 h 5795240"/>
              <a:gd name="connsiteX131" fmla="*/ 2835272 w 12641071"/>
              <a:gd name="connsiteY131" fmla="*/ 4013833 h 5795240"/>
              <a:gd name="connsiteX132" fmla="*/ 2820214 w 12641071"/>
              <a:gd name="connsiteY132" fmla="*/ 4022007 h 5795240"/>
              <a:gd name="connsiteX133" fmla="*/ 2820212 w 12641071"/>
              <a:gd name="connsiteY133" fmla="*/ 4022008 h 5795240"/>
              <a:gd name="connsiteX134" fmla="*/ 2820206 w 12641071"/>
              <a:gd name="connsiteY134" fmla="*/ 4022011 h 5795240"/>
              <a:gd name="connsiteX135" fmla="*/ 2813481 w 12641071"/>
              <a:gd name="connsiteY135" fmla="*/ 4027041 h 5795240"/>
              <a:gd name="connsiteX136" fmla="*/ 2762875 w 12641071"/>
              <a:gd name="connsiteY136" fmla="*/ 4057784 h 5795240"/>
              <a:gd name="connsiteX137" fmla="*/ 2762878 w 12641071"/>
              <a:gd name="connsiteY137" fmla="*/ 4057784 h 5795240"/>
              <a:gd name="connsiteX138" fmla="*/ 2694694 w 12641071"/>
              <a:gd name="connsiteY138" fmla="*/ 4099208 h 5795240"/>
              <a:gd name="connsiteX139" fmla="*/ 2726822 w 12641071"/>
              <a:gd name="connsiteY139" fmla="*/ 4072700 h 5795240"/>
              <a:gd name="connsiteX140" fmla="*/ 2757719 w 12641071"/>
              <a:gd name="connsiteY140" fmla="*/ 4055929 h 5795240"/>
              <a:gd name="connsiteX141" fmla="*/ 2757718 w 12641071"/>
              <a:gd name="connsiteY141" fmla="*/ 4055928 h 5795240"/>
              <a:gd name="connsiteX142" fmla="*/ 2726820 w 12641071"/>
              <a:gd name="connsiteY142" fmla="*/ 4072700 h 5795240"/>
              <a:gd name="connsiteX143" fmla="*/ 2694692 w 12641071"/>
              <a:gd name="connsiteY143" fmla="*/ 4099208 h 5795240"/>
              <a:gd name="connsiteX144" fmla="*/ 2664698 w 12641071"/>
              <a:gd name="connsiteY144" fmla="*/ 4117431 h 5795240"/>
              <a:gd name="connsiteX145" fmla="*/ 1804544 w 12641071"/>
              <a:gd name="connsiteY145" fmla="*/ 4335229 h 5795240"/>
              <a:gd name="connsiteX146" fmla="*/ 0 w 12641071"/>
              <a:gd name="connsiteY146" fmla="*/ 2530685 h 5795240"/>
              <a:gd name="connsiteX147" fmla="*/ 1804544 w 12641071"/>
              <a:gd name="connsiteY147" fmla="*/ 726143 h 5795240"/>
              <a:gd name="connsiteX148" fmla="*/ 3080549 w 12641071"/>
              <a:gd name="connsiteY148" fmla="*/ 1254682 h 5795240"/>
              <a:gd name="connsiteX149" fmla="*/ 3268676 w 12641071"/>
              <a:gd name="connsiteY149" fmla="*/ 1461167 h 5795240"/>
              <a:gd name="connsiteX150" fmla="*/ 3565826 w 12641071"/>
              <a:gd name="connsiteY150" fmla="*/ 1551935 h 5795240"/>
              <a:gd name="connsiteX151" fmla="*/ 4086504 w 12641071"/>
              <a:gd name="connsiteY151" fmla="*/ 1127574 h 5795240"/>
              <a:gd name="connsiteX152" fmla="*/ 4103078 w 12641071"/>
              <a:gd name="connsiteY152" fmla="*/ 1004204 h 5795240"/>
              <a:gd name="connsiteX153" fmla="*/ 5215874 w 12641071"/>
              <a:gd name="connsiteY153"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264545 w 12641071"/>
              <a:gd name="connsiteY16" fmla="*/ 588952 h 5795240"/>
              <a:gd name="connsiteX17" fmla="*/ 7314851 w 12641071"/>
              <a:gd name="connsiteY17" fmla="*/ 559537 h 5795240"/>
              <a:gd name="connsiteX18" fmla="*/ 7314853 w 12641071"/>
              <a:gd name="connsiteY18" fmla="*/ 559536 h 5795240"/>
              <a:gd name="connsiteX19" fmla="*/ 7314851 w 12641071"/>
              <a:gd name="connsiteY19" fmla="*/ 559537 h 5795240"/>
              <a:gd name="connsiteX20" fmla="*/ 7385004 w 12641071"/>
              <a:gd name="connsiteY20" fmla="*/ 511303 h 5795240"/>
              <a:gd name="connsiteX21" fmla="*/ 7391626 w 12641071"/>
              <a:gd name="connsiteY21" fmla="*/ 508114 h 5795240"/>
              <a:gd name="connsiteX22" fmla="*/ 7391631 w 12641071"/>
              <a:gd name="connsiteY22" fmla="*/ 508110 h 5795240"/>
              <a:gd name="connsiteX23" fmla="*/ 7478934 w 12641071"/>
              <a:gd name="connsiteY23" fmla="*/ 466053 h 5795240"/>
              <a:gd name="connsiteX24" fmla="*/ 7897193 w 12641071"/>
              <a:gd name="connsiteY24" fmla="*/ 381611 h 5795240"/>
              <a:gd name="connsiteX25" fmla="*/ 8788216 w 12641071"/>
              <a:gd name="connsiteY25" fmla="*/ 855364 h 5795240"/>
              <a:gd name="connsiteX26" fmla="*/ 8832362 w 12641071"/>
              <a:gd name="connsiteY26" fmla="*/ 928030 h 5795240"/>
              <a:gd name="connsiteX27" fmla="*/ 8832362 w 12641071"/>
              <a:gd name="connsiteY27" fmla="*/ 928033 h 5795240"/>
              <a:gd name="connsiteX28" fmla="*/ 8842040 w 12641071"/>
              <a:gd name="connsiteY28" fmla="*/ 943961 h 5795240"/>
              <a:gd name="connsiteX29" fmla="*/ 8856144 w 12641071"/>
              <a:gd name="connsiteY29" fmla="*/ 973241 h 5795240"/>
              <a:gd name="connsiteX30" fmla="*/ 8856145 w 12641071"/>
              <a:gd name="connsiteY30" fmla="*/ 973241 h 5795240"/>
              <a:gd name="connsiteX31" fmla="*/ 8878117 w 12641071"/>
              <a:gd name="connsiteY31" fmla="*/ 1018851 h 5795240"/>
              <a:gd name="connsiteX32" fmla="*/ 8877719 w 12641071"/>
              <a:gd name="connsiteY32" fmla="*/ 1018369 h 5795240"/>
              <a:gd name="connsiteX33" fmla="*/ 8853250 w 12641071"/>
              <a:gd name="connsiteY33" fmla="*/ 973288 h 5795240"/>
              <a:gd name="connsiteX34" fmla="*/ 8853249 w 12641071"/>
              <a:gd name="connsiteY34" fmla="*/ 973288 h 5795240"/>
              <a:gd name="connsiteX35" fmla="*/ 8853248 w 12641071"/>
              <a:gd name="connsiteY35" fmla="*/ 973287 h 5795240"/>
              <a:gd name="connsiteX36" fmla="*/ 8849677 w 12641071"/>
              <a:gd name="connsiteY36" fmla="*/ 973341 h 5795240"/>
              <a:gd name="connsiteX37" fmla="*/ 8641543 w 12641071"/>
              <a:gd name="connsiteY37" fmla="*/ 916577 h 5795240"/>
              <a:gd name="connsiteX38" fmla="*/ 8641545 w 12641071"/>
              <a:gd name="connsiteY38" fmla="*/ 916580 h 5795240"/>
              <a:gd name="connsiteX39" fmla="*/ 8849676 w 12641071"/>
              <a:gd name="connsiteY39" fmla="*/ 973343 h 5795240"/>
              <a:gd name="connsiteX40" fmla="*/ 8853248 w 12641071"/>
              <a:gd name="connsiteY40" fmla="*/ 973288 h 5795240"/>
              <a:gd name="connsiteX41" fmla="*/ 8877719 w 12641071"/>
              <a:gd name="connsiteY41" fmla="*/ 1018371 h 5795240"/>
              <a:gd name="connsiteX42" fmla="*/ 8878116 w 12641071"/>
              <a:gd name="connsiteY42" fmla="*/ 1018851 h 5795240"/>
              <a:gd name="connsiteX43" fmla="*/ 8887288 w 12641071"/>
              <a:gd name="connsiteY43" fmla="*/ 1037892 h 5795240"/>
              <a:gd name="connsiteX44" fmla="*/ 8949899 w 12641071"/>
              <a:gd name="connsiteY44" fmla="*/ 1239592 h 5795240"/>
              <a:gd name="connsiteX45" fmla="*/ 8968437 w 12641071"/>
              <a:gd name="connsiteY45" fmla="*/ 1423482 h 5795240"/>
              <a:gd name="connsiteX46" fmla="*/ 8949899 w 12641071"/>
              <a:gd name="connsiteY46" fmla="*/ 1239591 h 5795240"/>
              <a:gd name="connsiteX47" fmla="*/ 8887288 w 12641071"/>
              <a:gd name="connsiteY47" fmla="*/ 1037890 h 5795240"/>
              <a:gd name="connsiteX48" fmla="*/ 8878116 w 12641071"/>
              <a:gd name="connsiteY48" fmla="*/ 1018851 h 5795240"/>
              <a:gd name="connsiteX49" fmla="*/ 8931285 w 12641071"/>
              <a:gd name="connsiteY49" fmla="*/ 1083292 h 5795240"/>
              <a:gd name="connsiteX50" fmla="*/ 9241478 w 12641071"/>
              <a:gd name="connsiteY50" fmla="*/ 1211778 h 5795240"/>
              <a:gd name="connsiteX51" fmla="*/ 9605238 w 12641071"/>
              <a:gd name="connsiteY51" fmla="*/ 1018369 h 5795240"/>
              <a:gd name="connsiteX52" fmla="*/ 9636247 w 12641071"/>
              <a:gd name="connsiteY52" fmla="*/ 961241 h 5795240"/>
              <a:gd name="connsiteX53" fmla="*/ 9641995 w 12641071"/>
              <a:gd name="connsiteY53" fmla="*/ 961152 h 5795240"/>
              <a:gd name="connsiteX54" fmla="*/ 9584939 w 12641071"/>
              <a:gd name="connsiteY54" fmla="*/ 1079594 h 5795240"/>
              <a:gd name="connsiteX55" fmla="*/ 9546257 w 12641071"/>
              <a:gd name="connsiteY55" fmla="*/ 1204206 h 5795240"/>
              <a:gd name="connsiteX56" fmla="*/ 9584939 w 12641071"/>
              <a:gd name="connsiteY56" fmla="*/ 1079596 h 5795240"/>
              <a:gd name="connsiteX57" fmla="*/ 9641995 w 12641071"/>
              <a:gd name="connsiteY57" fmla="*/ 961153 h 5795240"/>
              <a:gd name="connsiteX58" fmla="*/ 9653069 w 12641071"/>
              <a:gd name="connsiteY58" fmla="*/ 960983 h 5795240"/>
              <a:gd name="connsiteX59" fmla="*/ 9801564 w 12641071"/>
              <a:gd name="connsiteY59" fmla="*/ 1196828 h 5795240"/>
              <a:gd name="connsiteX60" fmla="*/ 9801566 w 12641071"/>
              <a:gd name="connsiteY60" fmla="*/ 1196828 h 5795240"/>
              <a:gd name="connsiteX61" fmla="*/ 9653070 w 12641071"/>
              <a:gd name="connsiteY61" fmla="*/ 960982 h 5795240"/>
              <a:gd name="connsiteX62" fmla="*/ 9641996 w 12641071"/>
              <a:gd name="connsiteY62" fmla="*/ 961152 h 5795240"/>
              <a:gd name="connsiteX63" fmla="*/ 9651917 w 12641071"/>
              <a:gd name="connsiteY63" fmla="*/ 940556 h 5795240"/>
              <a:gd name="connsiteX64" fmla="*/ 11050508 w 12641071"/>
              <a:gd name="connsiteY64" fmla="*/ 108150 h 5795240"/>
              <a:gd name="connsiteX65" fmla="*/ 12641071 w 12641071"/>
              <a:gd name="connsiteY65" fmla="*/ 1698711 h 5795240"/>
              <a:gd name="connsiteX66" fmla="*/ 11371062 w 12641071"/>
              <a:gd name="connsiteY66" fmla="*/ 3256960 h 5795240"/>
              <a:gd name="connsiteX67" fmla="*/ 11215953 w 12641071"/>
              <a:gd name="connsiteY67" fmla="*/ 3280632 h 5795240"/>
              <a:gd name="connsiteX68" fmla="*/ 11142318 w 12641071"/>
              <a:gd name="connsiteY68" fmla="*/ 3276914 h 5795240"/>
              <a:gd name="connsiteX69" fmla="*/ 11215952 w 12641071"/>
              <a:gd name="connsiteY69" fmla="*/ 3280632 h 5795240"/>
              <a:gd name="connsiteX70" fmla="*/ 11213133 w 12641071"/>
              <a:gd name="connsiteY70" fmla="*/ 3281062 h 5795240"/>
              <a:gd name="connsiteX71" fmla="*/ 11116921 w 12641071"/>
              <a:gd name="connsiteY71" fmla="*/ 3285921 h 5795240"/>
              <a:gd name="connsiteX72" fmla="*/ 11050507 w 12641071"/>
              <a:gd name="connsiteY72" fmla="*/ 3289274 h 5795240"/>
              <a:gd name="connsiteX73" fmla="*/ 11006292 w 12641071"/>
              <a:gd name="connsiteY73" fmla="*/ 3287041 h 5795240"/>
              <a:gd name="connsiteX74" fmla="*/ 10937101 w 12641071"/>
              <a:gd name="connsiteY74" fmla="*/ 3297601 h 5795240"/>
              <a:gd name="connsiteX75" fmla="*/ 10144740 w 12641071"/>
              <a:gd name="connsiteY75" fmla="*/ 4089962 h 5795240"/>
              <a:gd name="connsiteX76" fmla="*/ 10130374 w 12641071"/>
              <a:gd name="connsiteY76" fmla="*/ 4184101 h 5795240"/>
              <a:gd name="connsiteX77" fmla="*/ 10130375 w 12641071"/>
              <a:gd name="connsiteY77" fmla="*/ 4184103 h 5795240"/>
              <a:gd name="connsiteX78" fmla="*/ 10130656 w 12641071"/>
              <a:gd name="connsiteY78" fmla="*/ 4185950 h 5795240"/>
              <a:gd name="connsiteX79" fmla="*/ 10138194 w 12641071"/>
              <a:gd name="connsiteY79" fmla="*/ 4335228 h 5795240"/>
              <a:gd name="connsiteX80" fmla="*/ 10137710 w 12641071"/>
              <a:gd name="connsiteY80" fmla="*/ 4344822 h 5795240"/>
              <a:gd name="connsiteX81" fmla="*/ 10133555 w 12641071"/>
              <a:gd name="connsiteY81" fmla="*/ 4427096 h 5795240"/>
              <a:gd name="connsiteX82" fmla="*/ 10129312 w 12641071"/>
              <a:gd name="connsiteY82" fmla="*/ 4399289 h 5795240"/>
              <a:gd name="connsiteX83" fmla="*/ 10126797 w 12641071"/>
              <a:gd name="connsiteY83" fmla="*/ 4349498 h 5795240"/>
              <a:gd name="connsiteX84" fmla="*/ 10126796 w 12641071"/>
              <a:gd name="connsiteY84" fmla="*/ 4349498 h 5795240"/>
              <a:gd name="connsiteX85" fmla="*/ 10129311 w 12641071"/>
              <a:gd name="connsiteY85" fmla="*/ 4399289 h 5795240"/>
              <a:gd name="connsiteX86" fmla="*/ 10133554 w 12641071"/>
              <a:gd name="connsiteY86" fmla="*/ 4427096 h 5795240"/>
              <a:gd name="connsiteX87" fmla="*/ 10130656 w 12641071"/>
              <a:gd name="connsiteY87" fmla="*/ 4484506 h 5795240"/>
              <a:gd name="connsiteX88" fmla="*/ 8678182 w 12641071"/>
              <a:gd name="connsiteY88" fmla="*/ 5795240 h 5795240"/>
              <a:gd name="connsiteX89" fmla="*/ 7467518 w 12641071"/>
              <a:gd name="connsiteY89" fmla="*/ 5151535 h 5795240"/>
              <a:gd name="connsiteX90" fmla="*/ 7419945 w 12641071"/>
              <a:gd name="connsiteY90" fmla="*/ 5073228 h 5795240"/>
              <a:gd name="connsiteX91" fmla="*/ 7394386 w 12641071"/>
              <a:gd name="connsiteY91" fmla="*/ 5031156 h 5795240"/>
              <a:gd name="connsiteX92" fmla="*/ 7367299 w 12641071"/>
              <a:gd name="connsiteY92" fmla="*/ 4974928 h 5795240"/>
              <a:gd name="connsiteX93" fmla="*/ 7332905 w 12641071"/>
              <a:gd name="connsiteY93" fmla="*/ 4903531 h 5795240"/>
              <a:gd name="connsiteX94" fmla="*/ 7320958 w 12641071"/>
              <a:gd name="connsiteY94" fmla="*/ 4870887 h 5795240"/>
              <a:gd name="connsiteX95" fmla="*/ 7322174 w 12641071"/>
              <a:gd name="connsiteY95" fmla="*/ 4872361 h 5795240"/>
              <a:gd name="connsiteX96" fmla="*/ 7362630 w 12641071"/>
              <a:gd name="connsiteY96" fmla="*/ 4938954 h 5795240"/>
              <a:gd name="connsiteX97" fmla="*/ 7380779 w 12641071"/>
              <a:gd name="connsiteY97" fmla="*/ 4976628 h 5795240"/>
              <a:gd name="connsiteX98" fmla="*/ 7391210 w 12641071"/>
              <a:gd name="connsiteY98" fmla="*/ 4977944 h 5795240"/>
              <a:gd name="connsiteX99" fmla="*/ 7380780 w 12641071"/>
              <a:gd name="connsiteY99" fmla="*/ 4976628 h 5795240"/>
              <a:gd name="connsiteX100" fmla="*/ 7362631 w 12641071"/>
              <a:gd name="connsiteY100" fmla="*/ 4938954 h 5795240"/>
              <a:gd name="connsiteX101" fmla="*/ 7322175 w 12641071"/>
              <a:gd name="connsiteY101" fmla="*/ 4872361 h 5795240"/>
              <a:gd name="connsiteX102" fmla="*/ 7320959 w 12641071"/>
              <a:gd name="connsiteY102" fmla="*/ 4870887 h 5795240"/>
              <a:gd name="connsiteX103" fmla="*/ 7283811 w 12641071"/>
              <a:gd name="connsiteY103" fmla="*/ 4769391 h 5795240"/>
              <a:gd name="connsiteX104" fmla="*/ 7272112 w 12641071"/>
              <a:gd name="connsiteY104" fmla="*/ 4718630 h 5795240"/>
              <a:gd name="connsiteX105" fmla="*/ 7272111 w 12641071"/>
              <a:gd name="connsiteY105" fmla="*/ 4718630 h 5795240"/>
              <a:gd name="connsiteX106" fmla="*/ 7283810 w 12641071"/>
              <a:gd name="connsiteY106" fmla="*/ 4769391 h 5795240"/>
              <a:gd name="connsiteX107" fmla="*/ 7320958 w 12641071"/>
              <a:gd name="connsiteY107" fmla="*/ 4870887 h 5795240"/>
              <a:gd name="connsiteX108" fmla="*/ 7223551 w 12641071"/>
              <a:gd name="connsiteY108" fmla="*/ 4752829 h 5795240"/>
              <a:gd name="connsiteX109" fmla="*/ 6652445 w 12641071"/>
              <a:gd name="connsiteY109" fmla="*/ 4516269 h 5795240"/>
              <a:gd name="connsiteX110" fmla="*/ 6200873 w 12641071"/>
              <a:gd name="connsiteY110" fmla="*/ 4654206 h 5795240"/>
              <a:gd name="connsiteX111" fmla="*/ 6088813 w 12641071"/>
              <a:gd name="connsiteY111" fmla="*/ 4746663 h 5795240"/>
              <a:gd name="connsiteX112" fmla="*/ 6043019 w 12641071"/>
              <a:gd name="connsiteY112" fmla="*/ 4807902 h 5795240"/>
              <a:gd name="connsiteX113" fmla="*/ 6043021 w 12641071"/>
              <a:gd name="connsiteY113" fmla="*/ 4807902 h 5795240"/>
              <a:gd name="connsiteX114" fmla="*/ 6023271 w 12641071"/>
              <a:gd name="connsiteY114" fmla="*/ 4834312 h 5795240"/>
              <a:gd name="connsiteX115" fmla="*/ 5970678 w 12641071"/>
              <a:gd name="connsiteY115" fmla="*/ 4892181 h 5795240"/>
              <a:gd name="connsiteX116" fmla="*/ 5982717 w 12641071"/>
              <a:gd name="connsiteY116" fmla="*/ 4872361 h 5795240"/>
              <a:gd name="connsiteX117" fmla="*/ 5970675 w 12641071"/>
              <a:gd name="connsiteY117" fmla="*/ 4892181 h 5795240"/>
              <a:gd name="connsiteX118" fmla="*/ 5935320 w 12641071"/>
              <a:gd name="connsiteY118" fmla="*/ 4931081 h 5795240"/>
              <a:gd name="connsiteX119" fmla="*/ 4971763 w 12641071"/>
              <a:gd name="connsiteY119" fmla="*/ 5330200 h 5795240"/>
              <a:gd name="connsiteX120" fmla="*/ 3716172 w 12641071"/>
              <a:gd name="connsiteY120" fmla="*/ 4497938 h 5795240"/>
              <a:gd name="connsiteX121" fmla="*/ 3710773 w 12641071"/>
              <a:gd name="connsiteY121" fmla="*/ 4483182 h 5795240"/>
              <a:gd name="connsiteX122" fmla="*/ 3710773 w 12641071"/>
              <a:gd name="connsiteY122" fmla="*/ 4483181 h 5795240"/>
              <a:gd name="connsiteX123" fmla="*/ 3674984 w 12641071"/>
              <a:gd name="connsiteY123" fmla="*/ 4385402 h 5795240"/>
              <a:gd name="connsiteX124" fmla="*/ 3670349 w 12641071"/>
              <a:gd name="connsiteY124" fmla="*/ 4372742 h 5795240"/>
              <a:gd name="connsiteX125" fmla="*/ 3659438 w 12641071"/>
              <a:gd name="connsiteY125" fmla="*/ 4330309 h 5795240"/>
              <a:gd name="connsiteX126" fmla="*/ 3672084 w 12641071"/>
              <a:gd name="connsiteY126" fmla="*/ 4353606 h 5795240"/>
              <a:gd name="connsiteX127" fmla="*/ 3659440 w 12641071"/>
              <a:gd name="connsiteY127" fmla="*/ 4330309 h 5795240"/>
              <a:gd name="connsiteX128" fmla="*/ 3613217 w 12641071"/>
              <a:gd name="connsiteY128" fmla="*/ 4245153 h 5795240"/>
              <a:gd name="connsiteX129" fmla="*/ 3083792 w 12641071"/>
              <a:gd name="connsiteY129" fmla="*/ 3963660 h 5795240"/>
              <a:gd name="connsiteX130" fmla="*/ 2835272 w 12641071"/>
              <a:gd name="connsiteY130" fmla="*/ 4013833 h 5795240"/>
              <a:gd name="connsiteX131" fmla="*/ 2820214 w 12641071"/>
              <a:gd name="connsiteY131" fmla="*/ 4022007 h 5795240"/>
              <a:gd name="connsiteX132" fmla="*/ 2820212 w 12641071"/>
              <a:gd name="connsiteY132" fmla="*/ 4022008 h 5795240"/>
              <a:gd name="connsiteX133" fmla="*/ 2820206 w 12641071"/>
              <a:gd name="connsiteY133" fmla="*/ 4022011 h 5795240"/>
              <a:gd name="connsiteX134" fmla="*/ 2813481 w 12641071"/>
              <a:gd name="connsiteY134" fmla="*/ 4027041 h 5795240"/>
              <a:gd name="connsiteX135" fmla="*/ 2762875 w 12641071"/>
              <a:gd name="connsiteY135" fmla="*/ 4057784 h 5795240"/>
              <a:gd name="connsiteX136" fmla="*/ 2762878 w 12641071"/>
              <a:gd name="connsiteY136" fmla="*/ 4057784 h 5795240"/>
              <a:gd name="connsiteX137" fmla="*/ 2694694 w 12641071"/>
              <a:gd name="connsiteY137" fmla="*/ 4099208 h 5795240"/>
              <a:gd name="connsiteX138" fmla="*/ 2726822 w 12641071"/>
              <a:gd name="connsiteY138" fmla="*/ 4072700 h 5795240"/>
              <a:gd name="connsiteX139" fmla="*/ 2757719 w 12641071"/>
              <a:gd name="connsiteY139" fmla="*/ 4055929 h 5795240"/>
              <a:gd name="connsiteX140" fmla="*/ 2757718 w 12641071"/>
              <a:gd name="connsiteY140" fmla="*/ 4055928 h 5795240"/>
              <a:gd name="connsiteX141" fmla="*/ 2726820 w 12641071"/>
              <a:gd name="connsiteY141" fmla="*/ 4072700 h 5795240"/>
              <a:gd name="connsiteX142" fmla="*/ 2694692 w 12641071"/>
              <a:gd name="connsiteY142" fmla="*/ 4099208 h 5795240"/>
              <a:gd name="connsiteX143" fmla="*/ 2664698 w 12641071"/>
              <a:gd name="connsiteY143" fmla="*/ 4117431 h 5795240"/>
              <a:gd name="connsiteX144" fmla="*/ 1804544 w 12641071"/>
              <a:gd name="connsiteY144" fmla="*/ 4335229 h 5795240"/>
              <a:gd name="connsiteX145" fmla="*/ 0 w 12641071"/>
              <a:gd name="connsiteY145" fmla="*/ 2530685 h 5795240"/>
              <a:gd name="connsiteX146" fmla="*/ 1804544 w 12641071"/>
              <a:gd name="connsiteY146" fmla="*/ 726143 h 5795240"/>
              <a:gd name="connsiteX147" fmla="*/ 3080549 w 12641071"/>
              <a:gd name="connsiteY147" fmla="*/ 1254682 h 5795240"/>
              <a:gd name="connsiteX148" fmla="*/ 3268676 w 12641071"/>
              <a:gd name="connsiteY148" fmla="*/ 1461167 h 5795240"/>
              <a:gd name="connsiteX149" fmla="*/ 3565826 w 12641071"/>
              <a:gd name="connsiteY149" fmla="*/ 1551935 h 5795240"/>
              <a:gd name="connsiteX150" fmla="*/ 4086504 w 12641071"/>
              <a:gd name="connsiteY150" fmla="*/ 1127574 h 5795240"/>
              <a:gd name="connsiteX151" fmla="*/ 4103078 w 12641071"/>
              <a:gd name="connsiteY151" fmla="*/ 1004204 h 5795240"/>
              <a:gd name="connsiteX152" fmla="*/ 5215874 w 12641071"/>
              <a:gd name="connsiteY152"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85004 w 12641071"/>
              <a:gd name="connsiteY19" fmla="*/ 511303 h 5795240"/>
              <a:gd name="connsiteX20" fmla="*/ 7391626 w 12641071"/>
              <a:gd name="connsiteY20" fmla="*/ 508114 h 5795240"/>
              <a:gd name="connsiteX21" fmla="*/ 7391631 w 12641071"/>
              <a:gd name="connsiteY21" fmla="*/ 508110 h 5795240"/>
              <a:gd name="connsiteX22" fmla="*/ 7478934 w 12641071"/>
              <a:gd name="connsiteY22" fmla="*/ 466053 h 5795240"/>
              <a:gd name="connsiteX23" fmla="*/ 7897193 w 12641071"/>
              <a:gd name="connsiteY23" fmla="*/ 381611 h 5795240"/>
              <a:gd name="connsiteX24" fmla="*/ 8788216 w 12641071"/>
              <a:gd name="connsiteY24" fmla="*/ 855364 h 5795240"/>
              <a:gd name="connsiteX25" fmla="*/ 8832362 w 12641071"/>
              <a:gd name="connsiteY25" fmla="*/ 928030 h 5795240"/>
              <a:gd name="connsiteX26" fmla="*/ 8832362 w 12641071"/>
              <a:gd name="connsiteY26" fmla="*/ 928033 h 5795240"/>
              <a:gd name="connsiteX27" fmla="*/ 8842040 w 12641071"/>
              <a:gd name="connsiteY27" fmla="*/ 943961 h 5795240"/>
              <a:gd name="connsiteX28" fmla="*/ 8856144 w 12641071"/>
              <a:gd name="connsiteY28" fmla="*/ 973241 h 5795240"/>
              <a:gd name="connsiteX29" fmla="*/ 8856145 w 12641071"/>
              <a:gd name="connsiteY29" fmla="*/ 973241 h 5795240"/>
              <a:gd name="connsiteX30" fmla="*/ 8878117 w 12641071"/>
              <a:gd name="connsiteY30" fmla="*/ 1018851 h 5795240"/>
              <a:gd name="connsiteX31" fmla="*/ 8877719 w 12641071"/>
              <a:gd name="connsiteY31" fmla="*/ 1018369 h 5795240"/>
              <a:gd name="connsiteX32" fmla="*/ 8853250 w 12641071"/>
              <a:gd name="connsiteY32" fmla="*/ 973288 h 5795240"/>
              <a:gd name="connsiteX33" fmla="*/ 8853249 w 12641071"/>
              <a:gd name="connsiteY33" fmla="*/ 973288 h 5795240"/>
              <a:gd name="connsiteX34" fmla="*/ 8853248 w 12641071"/>
              <a:gd name="connsiteY34" fmla="*/ 973287 h 5795240"/>
              <a:gd name="connsiteX35" fmla="*/ 8849677 w 12641071"/>
              <a:gd name="connsiteY35" fmla="*/ 973341 h 5795240"/>
              <a:gd name="connsiteX36" fmla="*/ 8641543 w 12641071"/>
              <a:gd name="connsiteY36" fmla="*/ 916577 h 5795240"/>
              <a:gd name="connsiteX37" fmla="*/ 8641545 w 12641071"/>
              <a:gd name="connsiteY37" fmla="*/ 916580 h 5795240"/>
              <a:gd name="connsiteX38" fmla="*/ 8849676 w 12641071"/>
              <a:gd name="connsiteY38" fmla="*/ 973343 h 5795240"/>
              <a:gd name="connsiteX39" fmla="*/ 8853248 w 12641071"/>
              <a:gd name="connsiteY39" fmla="*/ 973288 h 5795240"/>
              <a:gd name="connsiteX40" fmla="*/ 8877719 w 12641071"/>
              <a:gd name="connsiteY40" fmla="*/ 1018371 h 5795240"/>
              <a:gd name="connsiteX41" fmla="*/ 8878116 w 12641071"/>
              <a:gd name="connsiteY41" fmla="*/ 1018851 h 5795240"/>
              <a:gd name="connsiteX42" fmla="*/ 8887288 w 12641071"/>
              <a:gd name="connsiteY42" fmla="*/ 1037892 h 5795240"/>
              <a:gd name="connsiteX43" fmla="*/ 8949899 w 12641071"/>
              <a:gd name="connsiteY43" fmla="*/ 1239592 h 5795240"/>
              <a:gd name="connsiteX44" fmla="*/ 8968437 w 12641071"/>
              <a:gd name="connsiteY44" fmla="*/ 1423482 h 5795240"/>
              <a:gd name="connsiteX45" fmla="*/ 8949899 w 12641071"/>
              <a:gd name="connsiteY45" fmla="*/ 1239591 h 5795240"/>
              <a:gd name="connsiteX46" fmla="*/ 8887288 w 12641071"/>
              <a:gd name="connsiteY46" fmla="*/ 1037890 h 5795240"/>
              <a:gd name="connsiteX47" fmla="*/ 8878116 w 12641071"/>
              <a:gd name="connsiteY47" fmla="*/ 1018851 h 5795240"/>
              <a:gd name="connsiteX48" fmla="*/ 8931285 w 12641071"/>
              <a:gd name="connsiteY48" fmla="*/ 1083292 h 5795240"/>
              <a:gd name="connsiteX49" fmla="*/ 9241478 w 12641071"/>
              <a:gd name="connsiteY49" fmla="*/ 1211778 h 5795240"/>
              <a:gd name="connsiteX50" fmla="*/ 9605238 w 12641071"/>
              <a:gd name="connsiteY50" fmla="*/ 1018369 h 5795240"/>
              <a:gd name="connsiteX51" fmla="*/ 9636247 w 12641071"/>
              <a:gd name="connsiteY51" fmla="*/ 961241 h 5795240"/>
              <a:gd name="connsiteX52" fmla="*/ 9641995 w 12641071"/>
              <a:gd name="connsiteY52" fmla="*/ 961152 h 5795240"/>
              <a:gd name="connsiteX53" fmla="*/ 9584939 w 12641071"/>
              <a:gd name="connsiteY53" fmla="*/ 1079594 h 5795240"/>
              <a:gd name="connsiteX54" fmla="*/ 9546257 w 12641071"/>
              <a:gd name="connsiteY54" fmla="*/ 1204206 h 5795240"/>
              <a:gd name="connsiteX55" fmla="*/ 9584939 w 12641071"/>
              <a:gd name="connsiteY55" fmla="*/ 1079596 h 5795240"/>
              <a:gd name="connsiteX56" fmla="*/ 9641995 w 12641071"/>
              <a:gd name="connsiteY56" fmla="*/ 961153 h 5795240"/>
              <a:gd name="connsiteX57" fmla="*/ 9653069 w 12641071"/>
              <a:gd name="connsiteY57" fmla="*/ 960983 h 5795240"/>
              <a:gd name="connsiteX58" fmla="*/ 9801564 w 12641071"/>
              <a:gd name="connsiteY58" fmla="*/ 1196828 h 5795240"/>
              <a:gd name="connsiteX59" fmla="*/ 9801566 w 12641071"/>
              <a:gd name="connsiteY59" fmla="*/ 1196828 h 5795240"/>
              <a:gd name="connsiteX60" fmla="*/ 9653070 w 12641071"/>
              <a:gd name="connsiteY60" fmla="*/ 960982 h 5795240"/>
              <a:gd name="connsiteX61" fmla="*/ 9641996 w 12641071"/>
              <a:gd name="connsiteY61" fmla="*/ 961152 h 5795240"/>
              <a:gd name="connsiteX62" fmla="*/ 9651917 w 12641071"/>
              <a:gd name="connsiteY62" fmla="*/ 940556 h 5795240"/>
              <a:gd name="connsiteX63" fmla="*/ 11050508 w 12641071"/>
              <a:gd name="connsiteY63" fmla="*/ 108150 h 5795240"/>
              <a:gd name="connsiteX64" fmla="*/ 12641071 w 12641071"/>
              <a:gd name="connsiteY64" fmla="*/ 1698711 h 5795240"/>
              <a:gd name="connsiteX65" fmla="*/ 11371062 w 12641071"/>
              <a:gd name="connsiteY65" fmla="*/ 3256960 h 5795240"/>
              <a:gd name="connsiteX66" fmla="*/ 11215953 w 12641071"/>
              <a:gd name="connsiteY66" fmla="*/ 3280632 h 5795240"/>
              <a:gd name="connsiteX67" fmla="*/ 11142318 w 12641071"/>
              <a:gd name="connsiteY67" fmla="*/ 3276914 h 5795240"/>
              <a:gd name="connsiteX68" fmla="*/ 11215952 w 12641071"/>
              <a:gd name="connsiteY68" fmla="*/ 3280632 h 5795240"/>
              <a:gd name="connsiteX69" fmla="*/ 11213133 w 12641071"/>
              <a:gd name="connsiteY69" fmla="*/ 3281062 h 5795240"/>
              <a:gd name="connsiteX70" fmla="*/ 11116921 w 12641071"/>
              <a:gd name="connsiteY70" fmla="*/ 3285921 h 5795240"/>
              <a:gd name="connsiteX71" fmla="*/ 11050507 w 12641071"/>
              <a:gd name="connsiteY71" fmla="*/ 3289274 h 5795240"/>
              <a:gd name="connsiteX72" fmla="*/ 11006292 w 12641071"/>
              <a:gd name="connsiteY72" fmla="*/ 3287041 h 5795240"/>
              <a:gd name="connsiteX73" fmla="*/ 10937101 w 12641071"/>
              <a:gd name="connsiteY73" fmla="*/ 3297601 h 5795240"/>
              <a:gd name="connsiteX74" fmla="*/ 10144740 w 12641071"/>
              <a:gd name="connsiteY74" fmla="*/ 4089962 h 5795240"/>
              <a:gd name="connsiteX75" fmla="*/ 10130374 w 12641071"/>
              <a:gd name="connsiteY75" fmla="*/ 4184101 h 5795240"/>
              <a:gd name="connsiteX76" fmla="*/ 10130375 w 12641071"/>
              <a:gd name="connsiteY76" fmla="*/ 4184103 h 5795240"/>
              <a:gd name="connsiteX77" fmla="*/ 10130656 w 12641071"/>
              <a:gd name="connsiteY77" fmla="*/ 4185950 h 5795240"/>
              <a:gd name="connsiteX78" fmla="*/ 10138194 w 12641071"/>
              <a:gd name="connsiteY78" fmla="*/ 4335228 h 5795240"/>
              <a:gd name="connsiteX79" fmla="*/ 10137710 w 12641071"/>
              <a:gd name="connsiteY79" fmla="*/ 4344822 h 5795240"/>
              <a:gd name="connsiteX80" fmla="*/ 10133555 w 12641071"/>
              <a:gd name="connsiteY80" fmla="*/ 4427096 h 5795240"/>
              <a:gd name="connsiteX81" fmla="*/ 10129312 w 12641071"/>
              <a:gd name="connsiteY81" fmla="*/ 4399289 h 5795240"/>
              <a:gd name="connsiteX82" fmla="*/ 10126797 w 12641071"/>
              <a:gd name="connsiteY82" fmla="*/ 4349498 h 5795240"/>
              <a:gd name="connsiteX83" fmla="*/ 10126796 w 12641071"/>
              <a:gd name="connsiteY83" fmla="*/ 4349498 h 5795240"/>
              <a:gd name="connsiteX84" fmla="*/ 10129311 w 12641071"/>
              <a:gd name="connsiteY84" fmla="*/ 4399289 h 5795240"/>
              <a:gd name="connsiteX85" fmla="*/ 10133554 w 12641071"/>
              <a:gd name="connsiteY85" fmla="*/ 4427096 h 5795240"/>
              <a:gd name="connsiteX86" fmla="*/ 10130656 w 12641071"/>
              <a:gd name="connsiteY86" fmla="*/ 4484506 h 5795240"/>
              <a:gd name="connsiteX87" fmla="*/ 8678182 w 12641071"/>
              <a:gd name="connsiteY87" fmla="*/ 5795240 h 5795240"/>
              <a:gd name="connsiteX88" fmla="*/ 7467518 w 12641071"/>
              <a:gd name="connsiteY88" fmla="*/ 5151535 h 5795240"/>
              <a:gd name="connsiteX89" fmla="*/ 7419945 w 12641071"/>
              <a:gd name="connsiteY89" fmla="*/ 5073228 h 5795240"/>
              <a:gd name="connsiteX90" fmla="*/ 7394386 w 12641071"/>
              <a:gd name="connsiteY90" fmla="*/ 5031156 h 5795240"/>
              <a:gd name="connsiteX91" fmla="*/ 7367299 w 12641071"/>
              <a:gd name="connsiteY91" fmla="*/ 4974928 h 5795240"/>
              <a:gd name="connsiteX92" fmla="*/ 7332905 w 12641071"/>
              <a:gd name="connsiteY92" fmla="*/ 4903531 h 5795240"/>
              <a:gd name="connsiteX93" fmla="*/ 7320958 w 12641071"/>
              <a:gd name="connsiteY93" fmla="*/ 4870887 h 5795240"/>
              <a:gd name="connsiteX94" fmla="*/ 7322174 w 12641071"/>
              <a:gd name="connsiteY94" fmla="*/ 4872361 h 5795240"/>
              <a:gd name="connsiteX95" fmla="*/ 7362630 w 12641071"/>
              <a:gd name="connsiteY95" fmla="*/ 4938954 h 5795240"/>
              <a:gd name="connsiteX96" fmla="*/ 7380779 w 12641071"/>
              <a:gd name="connsiteY96" fmla="*/ 4976628 h 5795240"/>
              <a:gd name="connsiteX97" fmla="*/ 7391210 w 12641071"/>
              <a:gd name="connsiteY97" fmla="*/ 4977944 h 5795240"/>
              <a:gd name="connsiteX98" fmla="*/ 7380780 w 12641071"/>
              <a:gd name="connsiteY98" fmla="*/ 4976628 h 5795240"/>
              <a:gd name="connsiteX99" fmla="*/ 7362631 w 12641071"/>
              <a:gd name="connsiteY99" fmla="*/ 4938954 h 5795240"/>
              <a:gd name="connsiteX100" fmla="*/ 7322175 w 12641071"/>
              <a:gd name="connsiteY100" fmla="*/ 4872361 h 5795240"/>
              <a:gd name="connsiteX101" fmla="*/ 7320959 w 12641071"/>
              <a:gd name="connsiteY101" fmla="*/ 4870887 h 5795240"/>
              <a:gd name="connsiteX102" fmla="*/ 7283811 w 12641071"/>
              <a:gd name="connsiteY102" fmla="*/ 4769391 h 5795240"/>
              <a:gd name="connsiteX103" fmla="*/ 7272112 w 12641071"/>
              <a:gd name="connsiteY103" fmla="*/ 4718630 h 5795240"/>
              <a:gd name="connsiteX104" fmla="*/ 7272111 w 12641071"/>
              <a:gd name="connsiteY104" fmla="*/ 4718630 h 5795240"/>
              <a:gd name="connsiteX105" fmla="*/ 7283810 w 12641071"/>
              <a:gd name="connsiteY105" fmla="*/ 4769391 h 5795240"/>
              <a:gd name="connsiteX106" fmla="*/ 7320958 w 12641071"/>
              <a:gd name="connsiteY106" fmla="*/ 4870887 h 5795240"/>
              <a:gd name="connsiteX107" fmla="*/ 7223551 w 12641071"/>
              <a:gd name="connsiteY107" fmla="*/ 4752829 h 5795240"/>
              <a:gd name="connsiteX108" fmla="*/ 6652445 w 12641071"/>
              <a:gd name="connsiteY108" fmla="*/ 4516269 h 5795240"/>
              <a:gd name="connsiteX109" fmla="*/ 6200873 w 12641071"/>
              <a:gd name="connsiteY109" fmla="*/ 4654206 h 5795240"/>
              <a:gd name="connsiteX110" fmla="*/ 6088813 w 12641071"/>
              <a:gd name="connsiteY110" fmla="*/ 4746663 h 5795240"/>
              <a:gd name="connsiteX111" fmla="*/ 6043019 w 12641071"/>
              <a:gd name="connsiteY111" fmla="*/ 4807902 h 5795240"/>
              <a:gd name="connsiteX112" fmla="*/ 6043021 w 12641071"/>
              <a:gd name="connsiteY112" fmla="*/ 4807902 h 5795240"/>
              <a:gd name="connsiteX113" fmla="*/ 6023271 w 12641071"/>
              <a:gd name="connsiteY113" fmla="*/ 4834312 h 5795240"/>
              <a:gd name="connsiteX114" fmla="*/ 5970678 w 12641071"/>
              <a:gd name="connsiteY114" fmla="*/ 4892181 h 5795240"/>
              <a:gd name="connsiteX115" fmla="*/ 5982717 w 12641071"/>
              <a:gd name="connsiteY115" fmla="*/ 4872361 h 5795240"/>
              <a:gd name="connsiteX116" fmla="*/ 5970675 w 12641071"/>
              <a:gd name="connsiteY116" fmla="*/ 4892181 h 5795240"/>
              <a:gd name="connsiteX117" fmla="*/ 5935320 w 12641071"/>
              <a:gd name="connsiteY117" fmla="*/ 4931081 h 5795240"/>
              <a:gd name="connsiteX118" fmla="*/ 4971763 w 12641071"/>
              <a:gd name="connsiteY118" fmla="*/ 5330200 h 5795240"/>
              <a:gd name="connsiteX119" fmla="*/ 3716172 w 12641071"/>
              <a:gd name="connsiteY119" fmla="*/ 4497938 h 5795240"/>
              <a:gd name="connsiteX120" fmla="*/ 3710773 w 12641071"/>
              <a:gd name="connsiteY120" fmla="*/ 4483182 h 5795240"/>
              <a:gd name="connsiteX121" fmla="*/ 3710773 w 12641071"/>
              <a:gd name="connsiteY121" fmla="*/ 4483181 h 5795240"/>
              <a:gd name="connsiteX122" fmla="*/ 3674984 w 12641071"/>
              <a:gd name="connsiteY122" fmla="*/ 4385402 h 5795240"/>
              <a:gd name="connsiteX123" fmla="*/ 3670349 w 12641071"/>
              <a:gd name="connsiteY123" fmla="*/ 4372742 h 5795240"/>
              <a:gd name="connsiteX124" fmla="*/ 3659438 w 12641071"/>
              <a:gd name="connsiteY124" fmla="*/ 4330309 h 5795240"/>
              <a:gd name="connsiteX125" fmla="*/ 3672084 w 12641071"/>
              <a:gd name="connsiteY125" fmla="*/ 4353606 h 5795240"/>
              <a:gd name="connsiteX126" fmla="*/ 3659440 w 12641071"/>
              <a:gd name="connsiteY126" fmla="*/ 4330309 h 5795240"/>
              <a:gd name="connsiteX127" fmla="*/ 3613217 w 12641071"/>
              <a:gd name="connsiteY127" fmla="*/ 4245153 h 5795240"/>
              <a:gd name="connsiteX128" fmla="*/ 3083792 w 12641071"/>
              <a:gd name="connsiteY128" fmla="*/ 3963660 h 5795240"/>
              <a:gd name="connsiteX129" fmla="*/ 2835272 w 12641071"/>
              <a:gd name="connsiteY129" fmla="*/ 4013833 h 5795240"/>
              <a:gd name="connsiteX130" fmla="*/ 2820214 w 12641071"/>
              <a:gd name="connsiteY130" fmla="*/ 4022007 h 5795240"/>
              <a:gd name="connsiteX131" fmla="*/ 2820212 w 12641071"/>
              <a:gd name="connsiteY131" fmla="*/ 4022008 h 5795240"/>
              <a:gd name="connsiteX132" fmla="*/ 2820206 w 12641071"/>
              <a:gd name="connsiteY132" fmla="*/ 4022011 h 5795240"/>
              <a:gd name="connsiteX133" fmla="*/ 2813481 w 12641071"/>
              <a:gd name="connsiteY133" fmla="*/ 4027041 h 5795240"/>
              <a:gd name="connsiteX134" fmla="*/ 2762875 w 12641071"/>
              <a:gd name="connsiteY134" fmla="*/ 4057784 h 5795240"/>
              <a:gd name="connsiteX135" fmla="*/ 2762878 w 12641071"/>
              <a:gd name="connsiteY135" fmla="*/ 4057784 h 5795240"/>
              <a:gd name="connsiteX136" fmla="*/ 2694694 w 12641071"/>
              <a:gd name="connsiteY136" fmla="*/ 4099208 h 5795240"/>
              <a:gd name="connsiteX137" fmla="*/ 2726822 w 12641071"/>
              <a:gd name="connsiteY137" fmla="*/ 4072700 h 5795240"/>
              <a:gd name="connsiteX138" fmla="*/ 2757719 w 12641071"/>
              <a:gd name="connsiteY138" fmla="*/ 4055929 h 5795240"/>
              <a:gd name="connsiteX139" fmla="*/ 2757718 w 12641071"/>
              <a:gd name="connsiteY139" fmla="*/ 4055928 h 5795240"/>
              <a:gd name="connsiteX140" fmla="*/ 2726820 w 12641071"/>
              <a:gd name="connsiteY140" fmla="*/ 4072700 h 5795240"/>
              <a:gd name="connsiteX141" fmla="*/ 2694692 w 12641071"/>
              <a:gd name="connsiteY141" fmla="*/ 4099208 h 5795240"/>
              <a:gd name="connsiteX142" fmla="*/ 2664698 w 12641071"/>
              <a:gd name="connsiteY142" fmla="*/ 4117431 h 5795240"/>
              <a:gd name="connsiteX143" fmla="*/ 1804544 w 12641071"/>
              <a:gd name="connsiteY143" fmla="*/ 4335229 h 5795240"/>
              <a:gd name="connsiteX144" fmla="*/ 0 w 12641071"/>
              <a:gd name="connsiteY144" fmla="*/ 2530685 h 5795240"/>
              <a:gd name="connsiteX145" fmla="*/ 1804544 w 12641071"/>
              <a:gd name="connsiteY145" fmla="*/ 726143 h 5795240"/>
              <a:gd name="connsiteX146" fmla="*/ 3080549 w 12641071"/>
              <a:gd name="connsiteY146" fmla="*/ 1254682 h 5795240"/>
              <a:gd name="connsiteX147" fmla="*/ 3268676 w 12641071"/>
              <a:gd name="connsiteY147" fmla="*/ 1461167 h 5795240"/>
              <a:gd name="connsiteX148" fmla="*/ 3565826 w 12641071"/>
              <a:gd name="connsiteY148" fmla="*/ 1551935 h 5795240"/>
              <a:gd name="connsiteX149" fmla="*/ 4086504 w 12641071"/>
              <a:gd name="connsiteY149" fmla="*/ 1127574 h 5795240"/>
              <a:gd name="connsiteX150" fmla="*/ 4103078 w 12641071"/>
              <a:gd name="connsiteY150" fmla="*/ 1004204 h 5795240"/>
              <a:gd name="connsiteX151" fmla="*/ 5215874 w 12641071"/>
              <a:gd name="connsiteY151" fmla="*/ 0 h 5795240"/>
              <a:gd name="connsiteX0" fmla="*/ 5964869 w 12641071"/>
              <a:gd name="connsiteY0" fmla="*/ 4795171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5964869 w 12641071"/>
              <a:gd name="connsiteY4" fmla="*/ 4795171 h 5795240"/>
              <a:gd name="connsiteX5" fmla="*/ 3682364 w 12641071"/>
              <a:gd name="connsiteY5" fmla="*/ 4386723 h 5795240"/>
              <a:gd name="connsiteX6" fmla="*/ 3772428 w 12641071"/>
              <a:gd name="connsiteY6" fmla="*/ 4402840 h 5795240"/>
              <a:gd name="connsiteX7" fmla="*/ 3772428 w 12641071"/>
              <a:gd name="connsiteY7" fmla="*/ 4402840 h 5795240"/>
              <a:gd name="connsiteX8" fmla="*/ 3682364 w 12641071"/>
              <a:gd name="connsiteY8" fmla="*/ 4386723 h 5795240"/>
              <a:gd name="connsiteX9" fmla="*/ 5215874 w 12641071"/>
              <a:gd name="connsiteY9" fmla="*/ 0 h 5795240"/>
              <a:gd name="connsiteX10" fmla="*/ 5927386 w 12641071"/>
              <a:gd name="connsiteY10" fmla="*/ 255427 h 5795240"/>
              <a:gd name="connsiteX11" fmla="*/ 6105193 w 12641071"/>
              <a:gd name="connsiteY11" fmla="*/ 442067 h 5795240"/>
              <a:gd name="connsiteX12" fmla="*/ 6105193 w 12641071"/>
              <a:gd name="connsiteY12" fmla="*/ 442069 h 5795240"/>
              <a:gd name="connsiteX13" fmla="*/ 6141460 w 12641071"/>
              <a:gd name="connsiteY13" fmla="*/ 475027 h 5795240"/>
              <a:gd name="connsiteX14" fmla="*/ 6788665 w 12641071"/>
              <a:gd name="connsiteY14" fmla="*/ 707369 h 5795240"/>
              <a:gd name="connsiteX15" fmla="*/ 7184710 w 12641071"/>
              <a:gd name="connsiteY15" fmla="*/ 627411 h 5795240"/>
              <a:gd name="connsiteX16" fmla="*/ 7314851 w 12641071"/>
              <a:gd name="connsiteY16" fmla="*/ 559537 h 5795240"/>
              <a:gd name="connsiteX17" fmla="*/ 7314853 w 12641071"/>
              <a:gd name="connsiteY17" fmla="*/ 559536 h 5795240"/>
              <a:gd name="connsiteX18" fmla="*/ 7314851 w 12641071"/>
              <a:gd name="connsiteY18" fmla="*/ 559537 h 5795240"/>
              <a:gd name="connsiteX19" fmla="*/ 7391626 w 12641071"/>
              <a:gd name="connsiteY19" fmla="*/ 508114 h 5795240"/>
              <a:gd name="connsiteX20" fmla="*/ 7391631 w 12641071"/>
              <a:gd name="connsiteY20" fmla="*/ 508110 h 5795240"/>
              <a:gd name="connsiteX21" fmla="*/ 7478934 w 12641071"/>
              <a:gd name="connsiteY21" fmla="*/ 466053 h 5795240"/>
              <a:gd name="connsiteX22" fmla="*/ 7897193 w 12641071"/>
              <a:gd name="connsiteY22" fmla="*/ 381611 h 5795240"/>
              <a:gd name="connsiteX23" fmla="*/ 8788216 w 12641071"/>
              <a:gd name="connsiteY23" fmla="*/ 855364 h 5795240"/>
              <a:gd name="connsiteX24" fmla="*/ 8832362 w 12641071"/>
              <a:gd name="connsiteY24" fmla="*/ 928030 h 5795240"/>
              <a:gd name="connsiteX25" fmla="*/ 8832362 w 12641071"/>
              <a:gd name="connsiteY25" fmla="*/ 928033 h 5795240"/>
              <a:gd name="connsiteX26" fmla="*/ 8842040 w 12641071"/>
              <a:gd name="connsiteY26" fmla="*/ 943961 h 5795240"/>
              <a:gd name="connsiteX27" fmla="*/ 8856144 w 12641071"/>
              <a:gd name="connsiteY27" fmla="*/ 973241 h 5795240"/>
              <a:gd name="connsiteX28" fmla="*/ 8856145 w 12641071"/>
              <a:gd name="connsiteY28" fmla="*/ 973241 h 5795240"/>
              <a:gd name="connsiteX29" fmla="*/ 8878117 w 12641071"/>
              <a:gd name="connsiteY29" fmla="*/ 1018851 h 5795240"/>
              <a:gd name="connsiteX30" fmla="*/ 8877719 w 12641071"/>
              <a:gd name="connsiteY30" fmla="*/ 1018369 h 5795240"/>
              <a:gd name="connsiteX31" fmla="*/ 8853250 w 12641071"/>
              <a:gd name="connsiteY31" fmla="*/ 973288 h 5795240"/>
              <a:gd name="connsiteX32" fmla="*/ 8853249 w 12641071"/>
              <a:gd name="connsiteY32" fmla="*/ 973288 h 5795240"/>
              <a:gd name="connsiteX33" fmla="*/ 8853248 w 12641071"/>
              <a:gd name="connsiteY33" fmla="*/ 973287 h 5795240"/>
              <a:gd name="connsiteX34" fmla="*/ 8849677 w 12641071"/>
              <a:gd name="connsiteY34" fmla="*/ 973341 h 5795240"/>
              <a:gd name="connsiteX35" fmla="*/ 8641543 w 12641071"/>
              <a:gd name="connsiteY35" fmla="*/ 916577 h 5795240"/>
              <a:gd name="connsiteX36" fmla="*/ 8641545 w 12641071"/>
              <a:gd name="connsiteY36" fmla="*/ 916580 h 5795240"/>
              <a:gd name="connsiteX37" fmla="*/ 8849676 w 12641071"/>
              <a:gd name="connsiteY37" fmla="*/ 973343 h 5795240"/>
              <a:gd name="connsiteX38" fmla="*/ 8853248 w 12641071"/>
              <a:gd name="connsiteY38" fmla="*/ 973288 h 5795240"/>
              <a:gd name="connsiteX39" fmla="*/ 8877719 w 12641071"/>
              <a:gd name="connsiteY39" fmla="*/ 1018371 h 5795240"/>
              <a:gd name="connsiteX40" fmla="*/ 8878116 w 12641071"/>
              <a:gd name="connsiteY40" fmla="*/ 1018851 h 5795240"/>
              <a:gd name="connsiteX41" fmla="*/ 8887288 w 12641071"/>
              <a:gd name="connsiteY41" fmla="*/ 1037892 h 5795240"/>
              <a:gd name="connsiteX42" fmla="*/ 8949899 w 12641071"/>
              <a:gd name="connsiteY42" fmla="*/ 1239592 h 5795240"/>
              <a:gd name="connsiteX43" fmla="*/ 8968437 w 12641071"/>
              <a:gd name="connsiteY43" fmla="*/ 1423482 h 5795240"/>
              <a:gd name="connsiteX44" fmla="*/ 8949899 w 12641071"/>
              <a:gd name="connsiteY44" fmla="*/ 1239591 h 5795240"/>
              <a:gd name="connsiteX45" fmla="*/ 8887288 w 12641071"/>
              <a:gd name="connsiteY45" fmla="*/ 1037890 h 5795240"/>
              <a:gd name="connsiteX46" fmla="*/ 8878116 w 12641071"/>
              <a:gd name="connsiteY46" fmla="*/ 1018851 h 5795240"/>
              <a:gd name="connsiteX47" fmla="*/ 8931285 w 12641071"/>
              <a:gd name="connsiteY47" fmla="*/ 1083292 h 5795240"/>
              <a:gd name="connsiteX48" fmla="*/ 9241478 w 12641071"/>
              <a:gd name="connsiteY48" fmla="*/ 1211778 h 5795240"/>
              <a:gd name="connsiteX49" fmla="*/ 9605238 w 12641071"/>
              <a:gd name="connsiteY49" fmla="*/ 1018369 h 5795240"/>
              <a:gd name="connsiteX50" fmla="*/ 9636247 w 12641071"/>
              <a:gd name="connsiteY50" fmla="*/ 961241 h 5795240"/>
              <a:gd name="connsiteX51" fmla="*/ 9641995 w 12641071"/>
              <a:gd name="connsiteY51" fmla="*/ 961152 h 5795240"/>
              <a:gd name="connsiteX52" fmla="*/ 9584939 w 12641071"/>
              <a:gd name="connsiteY52" fmla="*/ 1079594 h 5795240"/>
              <a:gd name="connsiteX53" fmla="*/ 9546257 w 12641071"/>
              <a:gd name="connsiteY53" fmla="*/ 1204206 h 5795240"/>
              <a:gd name="connsiteX54" fmla="*/ 9584939 w 12641071"/>
              <a:gd name="connsiteY54" fmla="*/ 1079596 h 5795240"/>
              <a:gd name="connsiteX55" fmla="*/ 9641995 w 12641071"/>
              <a:gd name="connsiteY55" fmla="*/ 961153 h 5795240"/>
              <a:gd name="connsiteX56" fmla="*/ 9653069 w 12641071"/>
              <a:gd name="connsiteY56" fmla="*/ 960983 h 5795240"/>
              <a:gd name="connsiteX57" fmla="*/ 9801564 w 12641071"/>
              <a:gd name="connsiteY57" fmla="*/ 1196828 h 5795240"/>
              <a:gd name="connsiteX58" fmla="*/ 9801566 w 12641071"/>
              <a:gd name="connsiteY58" fmla="*/ 1196828 h 5795240"/>
              <a:gd name="connsiteX59" fmla="*/ 9653070 w 12641071"/>
              <a:gd name="connsiteY59" fmla="*/ 960982 h 5795240"/>
              <a:gd name="connsiteX60" fmla="*/ 9641996 w 12641071"/>
              <a:gd name="connsiteY60" fmla="*/ 961152 h 5795240"/>
              <a:gd name="connsiteX61" fmla="*/ 9651917 w 12641071"/>
              <a:gd name="connsiteY61" fmla="*/ 940556 h 5795240"/>
              <a:gd name="connsiteX62" fmla="*/ 11050508 w 12641071"/>
              <a:gd name="connsiteY62" fmla="*/ 108150 h 5795240"/>
              <a:gd name="connsiteX63" fmla="*/ 12641071 w 12641071"/>
              <a:gd name="connsiteY63" fmla="*/ 1698711 h 5795240"/>
              <a:gd name="connsiteX64" fmla="*/ 11371062 w 12641071"/>
              <a:gd name="connsiteY64" fmla="*/ 3256960 h 5795240"/>
              <a:gd name="connsiteX65" fmla="*/ 11215953 w 12641071"/>
              <a:gd name="connsiteY65" fmla="*/ 3280632 h 5795240"/>
              <a:gd name="connsiteX66" fmla="*/ 11142318 w 12641071"/>
              <a:gd name="connsiteY66" fmla="*/ 3276914 h 5795240"/>
              <a:gd name="connsiteX67" fmla="*/ 11215952 w 12641071"/>
              <a:gd name="connsiteY67" fmla="*/ 3280632 h 5795240"/>
              <a:gd name="connsiteX68" fmla="*/ 11213133 w 12641071"/>
              <a:gd name="connsiteY68" fmla="*/ 3281062 h 5795240"/>
              <a:gd name="connsiteX69" fmla="*/ 11116921 w 12641071"/>
              <a:gd name="connsiteY69" fmla="*/ 3285921 h 5795240"/>
              <a:gd name="connsiteX70" fmla="*/ 11050507 w 12641071"/>
              <a:gd name="connsiteY70" fmla="*/ 3289274 h 5795240"/>
              <a:gd name="connsiteX71" fmla="*/ 11006292 w 12641071"/>
              <a:gd name="connsiteY71" fmla="*/ 3287041 h 5795240"/>
              <a:gd name="connsiteX72" fmla="*/ 10937101 w 12641071"/>
              <a:gd name="connsiteY72" fmla="*/ 3297601 h 5795240"/>
              <a:gd name="connsiteX73" fmla="*/ 10144740 w 12641071"/>
              <a:gd name="connsiteY73" fmla="*/ 4089962 h 5795240"/>
              <a:gd name="connsiteX74" fmla="*/ 10130374 w 12641071"/>
              <a:gd name="connsiteY74" fmla="*/ 4184101 h 5795240"/>
              <a:gd name="connsiteX75" fmla="*/ 10130375 w 12641071"/>
              <a:gd name="connsiteY75" fmla="*/ 4184103 h 5795240"/>
              <a:gd name="connsiteX76" fmla="*/ 10130656 w 12641071"/>
              <a:gd name="connsiteY76" fmla="*/ 4185950 h 5795240"/>
              <a:gd name="connsiteX77" fmla="*/ 10138194 w 12641071"/>
              <a:gd name="connsiteY77" fmla="*/ 4335228 h 5795240"/>
              <a:gd name="connsiteX78" fmla="*/ 10137710 w 12641071"/>
              <a:gd name="connsiteY78" fmla="*/ 4344822 h 5795240"/>
              <a:gd name="connsiteX79" fmla="*/ 10133555 w 12641071"/>
              <a:gd name="connsiteY79" fmla="*/ 4427096 h 5795240"/>
              <a:gd name="connsiteX80" fmla="*/ 10129312 w 12641071"/>
              <a:gd name="connsiteY80" fmla="*/ 4399289 h 5795240"/>
              <a:gd name="connsiteX81" fmla="*/ 10126797 w 12641071"/>
              <a:gd name="connsiteY81" fmla="*/ 4349498 h 5795240"/>
              <a:gd name="connsiteX82" fmla="*/ 10126796 w 12641071"/>
              <a:gd name="connsiteY82" fmla="*/ 4349498 h 5795240"/>
              <a:gd name="connsiteX83" fmla="*/ 10129311 w 12641071"/>
              <a:gd name="connsiteY83" fmla="*/ 4399289 h 5795240"/>
              <a:gd name="connsiteX84" fmla="*/ 10133554 w 12641071"/>
              <a:gd name="connsiteY84" fmla="*/ 4427096 h 5795240"/>
              <a:gd name="connsiteX85" fmla="*/ 10130656 w 12641071"/>
              <a:gd name="connsiteY85" fmla="*/ 4484506 h 5795240"/>
              <a:gd name="connsiteX86" fmla="*/ 8678182 w 12641071"/>
              <a:gd name="connsiteY86" fmla="*/ 5795240 h 5795240"/>
              <a:gd name="connsiteX87" fmla="*/ 7467518 w 12641071"/>
              <a:gd name="connsiteY87" fmla="*/ 5151535 h 5795240"/>
              <a:gd name="connsiteX88" fmla="*/ 7419945 w 12641071"/>
              <a:gd name="connsiteY88" fmla="*/ 5073228 h 5795240"/>
              <a:gd name="connsiteX89" fmla="*/ 7394386 w 12641071"/>
              <a:gd name="connsiteY89" fmla="*/ 5031156 h 5795240"/>
              <a:gd name="connsiteX90" fmla="*/ 7367299 w 12641071"/>
              <a:gd name="connsiteY90" fmla="*/ 4974928 h 5795240"/>
              <a:gd name="connsiteX91" fmla="*/ 7332905 w 12641071"/>
              <a:gd name="connsiteY91" fmla="*/ 4903531 h 5795240"/>
              <a:gd name="connsiteX92" fmla="*/ 7320958 w 12641071"/>
              <a:gd name="connsiteY92" fmla="*/ 4870887 h 5795240"/>
              <a:gd name="connsiteX93" fmla="*/ 7322174 w 12641071"/>
              <a:gd name="connsiteY93" fmla="*/ 4872361 h 5795240"/>
              <a:gd name="connsiteX94" fmla="*/ 7362630 w 12641071"/>
              <a:gd name="connsiteY94" fmla="*/ 4938954 h 5795240"/>
              <a:gd name="connsiteX95" fmla="*/ 7380779 w 12641071"/>
              <a:gd name="connsiteY95" fmla="*/ 4976628 h 5795240"/>
              <a:gd name="connsiteX96" fmla="*/ 7391210 w 12641071"/>
              <a:gd name="connsiteY96" fmla="*/ 4977944 h 5795240"/>
              <a:gd name="connsiteX97" fmla="*/ 7380780 w 12641071"/>
              <a:gd name="connsiteY97" fmla="*/ 4976628 h 5795240"/>
              <a:gd name="connsiteX98" fmla="*/ 7362631 w 12641071"/>
              <a:gd name="connsiteY98" fmla="*/ 4938954 h 5795240"/>
              <a:gd name="connsiteX99" fmla="*/ 7322175 w 12641071"/>
              <a:gd name="connsiteY99" fmla="*/ 4872361 h 5795240"/>
              <a:gd name="connsiteX100" fmla="*/ 7320959 w 12641071"/>
              <a:gd name="connsiteY100" fmla="*/ 4870887 h 5795240"/>
              <a:gd name="connsiteX101" fmla="*/ 7283811 w 12641071"/>
              <a:gd name="connsiteY101" fmla="*/ 4769391 h 5795240"/>
              <a:gd name="connsiteX102" fmla="*/ 7272112 w 12641071"/>
              <a:gd name="connsiteY102" fmla="*/ 4718630 h 5795240"/>
              <a:gd name="connsiteX103" fmla="*/ 7272111 w 12641071"/>
              <a:gd name="connsiteY103" fmla="*/ 4718630 h 5795240"/>
              <a:gd name="connsiteX104" fmla="*/ 7283810 w 12641071"/>
              <a:gd name="connsiteY104" fmla="*/ 4769391 h 5795240"/>
              <a:gd name="connsiteX105" fmla="*/ 7320958 w 12641071"/>
              <a:gd name="connsiteY105" fmla="*/ 4870887 h 5795240"/>
              <a:gd name="connsiteX106" fmla="*/ 7223551 w 12641071"/>
              <a:gd name="connsiteY106" fmla="*/ 4752829 h 5795240"/>
              <a:gd name="connsiteX107" fmla="*/ 6652445 w 12641071"/>
              <a:gd name="connsiteY107" fmla="*/ 4516269 h 5795240"/>
              <a:gd name="connsiteX108" fmla="*/ 6200873 w 12641071"/>
              <a:gd name="connsiteY108" fmla="*/ 4654206 h 5795240"/>
              <a:gd name="connsiteX109" fmla="*/ 6088813 w 12641071"/>
              <a:gd name="connsiteY109" fmla="*/ 4746663 h 5795240"/>
              <a:gd name="connsiteX110" fmla="*/ 6043019 w 12641071"/>
              <a:gd name="connsiteY110" fmla="*/ 4807902 h 5795240"/>
              <a:gd name="connsiteX111" fmla="*/ 6043021 w 12641071"/>
              <a:gd name="connsiteY111" fmla="*/ 4807902 h 5795240"/>
              <a:gd name="connsiteX112" fmla="*/ 6023271 w 12641071"/>
              <a:gd name="connsiteY112" fmla="*/ 4834312 h 5795240"/>
              <a:gd name="connsiteX113" fmla="*/ 5970678 w 12641071"/>
              <a:gd name="connsiteY113" fmla="*/ 4892181 h 5795240"/>
              <a:gd name="connsiteX114" fmla="*/ 5982717 w 12641071"/>
              <a:gd name="connsiteY114" fmla="*/ 4872361 h 5795240"/>
              <a:gd name="connsiteX115" fmla="*/ 5970675 w 12641071"/>
              <a:gd name="connsiteY115" fmla="*/ 4892181 h 5795240"/>
              <a:gd name="connsiteX116" fmla="*/ 5935320 w 12641071"/>
              <a:gd name="connsiteY116" fmla="*/ 4931081 h 5795240"/>
              <a:gd name="connsiteX117" fmla="*/ 4971763 w 12641071"/>
              <a:gd name="connsiteY117" fmla="*/ 5330200 h 5795240"/>
              <a:gd name="connsiteX118" fmla="*/ 3716172 w 12641071"/>
              <a:gd name="connsiteY118" fmla="*/ 4497938 h 5795240"/>
              <a:gd name="connsiteX119" fmla="*/ 3710773 w 12641071"/>
              <a:gd name="connsiteY119" fmla="*/ 4483182 h 5795240"/>
              <a:gd name="connsiteX120" fmla="*/ 3710773 w 12641071"/>
              <a:gd name="connsiteY120" fmla="*/ 4483181 h 5795240"/>
              <a:gd name="connsiteX121" fmla="*/ 3674984 w 12641071"/>
              <a:gd name="connsiteY121" fmla="*/ 4385402 h 5795240"/>
              <a:gd name="connsiteX122" fmla="*/ 3670349 w 12641071"/>
              <a:gd name="connsiteY122" fmla="*/ 4372742 h 5795240"/>
              <a:gd name="connsiteX123" fmla="*/ 3659438 w 12641071"/>
              <a:gd name="connsiteY123" fmla="*/ 4330309 h 5795240"/>
              <a:gd name="connsiteX124" fmla="*/ 3672084 w 12641071"/>
              <a:gd name="connsiteY124" fmla="*/ 4353606 h 5795240"/>
              <a:gd name="connsiteX125" fmla="*/ 3659440 w 12641071"/>
              <a:gd name="connsiteY125" fmla="*/ 4330309 h 5795240"/>
              <a:gd name="connsiteX126" fmla="*/ 3613217 w 12641071"/>
              <a:gd name="connsiteY126" fmla="*/ 4245153 h 5795240"/>
              <a:gd name="connsiteX127" fmla="*/ 3083792 w 12641071"/>
              <a:gd name="connsiteY127" fmla="*/ 3963660 h 5795240"/>
              <a:gd name="connsiteX128" fmla="*/ 2835272 w 12641071"/>
              <a:gd name="connsiteY128" fmla="*/ 4013833 h 5795240"/>
              <a:gd name="connsiteX129" fmla="*/ 2820214 w 12641071"/>
              <a:gd name="connsiteY129" fmla="*/ 4022007 h 5795240"/>
              <a:gd name="connsiteX130" fmla="*/ 2820212 w 12641071"/>
              <a:gd name="connsiteY130" fmla="*/ 4022008 h 5795240"/>
              <a:gd name="connsiteX131" fmla="*/ 2820206 w 12641071"/>
              <a:gd name="connsiteY131" fmla="*/ 4022011 h 5795240"/>
              <a:gd name="connsiteX132" fmla="*/ 2813481 w 12641071"/>
              <a:gd name="connsiteY132" fmla="*/ 4027041 h 5795240"/>
              <a:gd name="connsiteX133" fmla="*/ 2762875 w 12641071"/>
              <a:gd name="connsiteY133" fmla="*/ 4057784 h 5795240"/>
              <a:gd name="connsiteX134" fmla="*/ 2762878 w 12641071"/>
              <a:gd name="connsiteY134" fmla="*/ 4057784 h 5795240"/>
              <a:gd name="connsiteX135" fmla="*/ 2694694 w 12641071"/>
              <a:gd name="connsiteY135" fmla="*/ 4099208 h 5795240"/>
              <a:gd name="connsiteX136" fmla="*/ 2726822 w 12641071"/>
              <a:gd name="connsiteY136" fmla="*/ 4072700 h 5795240"/>
              <a:gd name="connsiteX137" fmla="*/ 2757719 w 12641071"/>
              <a:gd name="connsiteY137" fmla="*/ 4055929 h 5795240"/>
              <a:gd name="connsiteX138" fmla="*/ 2757718 w 12641071"/>
              <a:gd name="connsiteY138" fmla="*/ 4055928 h 5795240"/>
              <a:gd name="connsiteX139" fmla="*/ 2726820 w 12641071"/>
              <a:gd name="connsiteY139" fmla="*/ 4072700 h 5795240"/>
              <a:gd name="connsiteX140" fmla="*/ 2694692 w 12641071"/>
              <a:gd name="connsiteY140" fmla="*/ 4099208 h 5795240"/>
              <a:gd name="connsiteX141" fmla="*/ 2664698 w 12641071"/>
              <a:gd name="connsiteY141" fmla="*/ 4117431 h 5795240"/>
              <a:gd name="connsiteX142" fmla="*/ 1804544 w 12641071"/>
              <a:gd name="connsiteY142" fmla="*/ 4335229 h 5795240"/>
              <a:gd name="connsiteX143" fmla="*/ 0 w 12641071"/>
              <a:gd name="connsiteY143" fmla="*/ 2530685 h 5795240"/>
              <a:gd name="connsiteX144" fmla="*/ 1804544 w 12641071"/>
              <a:gd name="connsiteY144" fmla="*/ 726143 h 5795240"/>
              <a:gd name="connsiteX145" fmla="*/ 3080549 w 12641071"/>
              <a:gd name="connsiteY145" fmla="*/ 1254682 h 5795240"/>
              <a:gd name="connsiteX146" fmla="*/ 3268676 w 12641071"/>
              <a:gd name="connsiteY146" fmla="*/ 1461167 h 5795240"/>
              <a:gd name="connsiteX147" fmla="*/ 3565826 w 12641071"/>
              <a:gd name="connsiteY147" fmla="*/ 1551935 h 5795240"/>
              <a:gd name="connsiteX148" fmla="*/ 4086504 w 12641071"/>
              <a:gd name="connsiteY148" fmla="*/ 1127574 h 5795240"/>
              <a:gd name="connsiteX149" fmla="*/ 4103078 w 12641071"/>
              <a:gd name="connsiteY149" fmla="*/ 1004204 h 5795240"/>
              <a:gd name="connsiteX150" fmla="*/ 5215874 w 12641071"/>
              <a:gd name="connsiteY150"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43021 w 12641071"/>
              <a:gd name="connsiteY110" fmla="*/ 4807902 h 5795240"/>
              <a:gd name="connsiteX111" fmla="*/ 6023271 w 12641071"/>
              <a:gd name="connsiteY111" fmla="*/ 4834312 h 5795240"/>
              <a:gd name="connsiteX112" fmla="*/ 5970678 w 12641071"/>
              <a:gd name="connsiteY112" fmla="*/ 4892181 h 5795240"/>
              <a:gd name="connsiteX113" fmla="*/ 5982717 w 12641071"/>
              <a:gd name="connsiteY113" fmla="*/ 4872361 h 5795240"/>
              <a:gd name="connsiteX114" fmla="*/ 5970675 w 12641071"/>
              <a:gd name="connsiteY114" fmla="*/ 4892181 h 5795240"/>
              <a:gd name="connsiteX115" fmla="*/ 5935320 w 12641071"/>
              <a:gd name="connsiteY115" fmla="*/ 4931081 h 5795240"/>
              <a:gd name="connsiteX116" fmla="*/ 4971763 w 12641071"/>
              <a:gd name="connsiteY116" fmla="*/ 5330200 h 5795240"/>
              <a:gd name="connsiteX117" fmla="*/ 3716172 w 12641071"/>
              <a:gd name="connsiteY117" fmla="*/ 4497938 h 5795240"/>
              <a:gd name="connsiteX118" fmla="*/ 3710773 w 12641071"/>
              <a:gd name="connsiteY118" fmla="*/ 4483182 h 5795240"/>
              <a:gd name="connsiteX119" fmla="*/ 3710773 w 12641071"/>
              <a:gd name="connsiteY119" fmla="*/ 4483181 h 5795240"/>
              <a:gd name="connsiteX120" fmla="*/ 3674984 w 12641071"/>
              <a:gd name="connsiteY120" fmla="*/ 4385402 h 5795240"/>
              <a:gd name="connsiteX121" fmla="*/ 3670349 w 12641071"/>
              <a:gd name="connsiteY121" fmla="*/ 4372742 h 5795240"/>
              <a:gd name="connsiteX122" fmla="*/ 3659438 w 12641071"/>
              <a:gd name="connsiteY122" fmla="*/ 4330309 h 5795240"/>
              <a:gd name="connsiteX123" fmla="*/ 3672084 w 12641071"/>
              <a:gd name="connsiteY123" fmla="*/ 4353606 h 5795240"/>
              <a:gd name="connsiteX124" fmla="*/ 3659440 w 12641071"/>
              <a:gd name="connsiteY124" fmla="*/ 4330309 h 5795240"/>
              <a:gd name="connsiteX125" fmla="*/ 3613217 w 12641071"/>
              <a:gd name="connsiteY125" fmla="*/ 4245153 h 5795240"/>
              <a:gd name="connsiteX126" fmla="*/ 3083792 w 12641071"/>
              <a:gd name="connsiteY126" fmla="*/ 3963660 h 5795240"/>
              <a:gd name="connsiteX127" fmla="*/ 2835272 w 12641071"/>
              <a:gd name="connsiteY127" fmla="*/ 4013833 h 5795240"/>
              <a:gd name="connsiteX128" fmla="*/ 2820214 w 12641071"/>
              <a:gd name="connsiteY128" fmla="*/ 4022007 h 5795240"/>
              <a:gd name="connsiteX129" fmla="*/ 2820212 w 12641071"/>
              <a:gd name="connsiteY129" fmla="*/ 4022008 h 5795240"/>
              <a:gd name="connsiteX130" fmla="*/ 2820206 w 12641071"/>
              <a:gd name="connsiteY130" fmla="*/ 4022011 h 5795240"/>
              <a:gd name="connsiteX131" fmla="*/ 2813481 w 12641071"/>
              <a:gd name="connsiteY131" fmla="*/ 4027041 h 5795240"/>
              <a:gd name="connsiteX132" fmla="*/ 2762875 w 12641071"/>
              <a:gd name="connsiteY132" fmla="*/ 4057784 h 5795240"/>
              <a:gd name="connsiteX133" fmla="*/ 2762878 w 12641071"/>
              <a:gd name="connsiteY133" fmla="*/ 4057784 h 5795240"/>
              <a:gd name="connsiteX134" fmla="*/ 2694694 w 12641071"/>
              <a:gd name="connsiteY134" fmla="*/ 4099208 h 5795240"/>
              <a:gd name="connsiteX135" fmla="*/ 2726822 w 12641071"/>
              <a:gd name="connsiteY135" fmla="*/ 4072700 h 5795240"/>
              <a:gd name="connsiteX136" fmla="*/ 2757719 w 12641071"/>
              <a:gd name="connsiteY136" fmla="*/ 4055929 h 5795240"/>
              <a:gd name="connsiteX137" fmla="*/ 2757718 w 12641071"/>
              <a:gd name="connsiteY137" fmla="*/ 4055928 h 5795240"/>
              <a:gd name="connsiteX138" fmla="*/ 2726820 w 12641071"/>
              <a:gd name="connsiteY138" fmla="*/ 4072700 h 5795240"/>
              <a:gd name="connsiteX139" fmla="*/ 2694692 w 12641071"/>
              <a:gd name="connsiteY139" fmla="*/ 4099208 h 5795240"/>
              <a:gd name="connsiteX140" fmla="*/ 2664698 w 12641071"/>
              <a:gd name="connsiteY140" fmla="*/ 4117431 h 5795240"/>
              <a:gd name="connsiteX141" fmla="*/ 1804544 w 12641071"/>
              <a:gd name="connsiteY141" fmla="*/ 4335229 h 5795240"/>
              <a:gd name="connsiteX142" fmla="*/ 0 w 12641071"/>
              <a:gd name="connsiteY142" fmla="*/ 2530685 h 5795240"/>
              <a:gd name="connsiteX143" fmla="*/ 1804544 w 12641071"/>
              <a:gd name="connsiteY143" fmla="*/ 726143 h 5795240"/>
              <a:gd name="connsiteX144" fmla="*/ 3080549 w 12641071"/>
              <a:gd name="connsiteY144" fmla="*/ 1254682 h 5795240"/>
              <a:gd name="connsiteX145" fmla="*/ 3268676 w 12641071"/>
              <a:gd name="connsiteY145" fmla="*/ 1461167 h 5795240"/>
              <a:gd name="connsiteX146" fmla="*/ 3565826 w 12641071"/>
              <a:gd name="connsiteY146" fmla="*/ 1551935 h 5795240"/>
              <a:gd name="connsiteX147" fmla="*/ 4086504 w 12641071"/>
              <a:gd name="connsiteY147" fmla="*/ 1127574 h 5795240"/>
              <a:gd name="connsiteX148" fmla="*/ 4103078 w 12641071"/>
              <a:gd name="connsiteY148" fmla="*/ 1004204 h 5795240"/>
              <a:gd name="connsiteX149" fmla="*/ 5215874 w 12641071"/>
              <a:gd name="connsiteY149"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43019 w 12641071"/>
              <a:gd name="connsiteY109" fmla="*/ 4807902 h 5795240"/>
              <a:gd name="connsiteX110" fmla="*/ 6023271 w 12641071"/>
              <a:gd name="connsiteY110" fmla="*/ 4834312 h 5795240"/>
              <a:gd name="connsiteX111" fmla="*/ 5970678 w 12641071"/>
              <a:gd name="connsiteY111" fmla="*/ 4892181 h 5795240"/>
              <a:gd name="connsiteX112" fmla="*/ 5982717 w 12641071"/>
              <a:gd name="connsiteY112" fmla="*/ 4872361 h 5795240"/>
              <a:gd name="connsiteX113" fmla="*/ 5970675 w 12641071"/>
              <a:gd name="connsiteY113" fmla="*/ 4892181 h 5795240"/>
              <a:gd name="connsiteX114" fmla="*/ 5935320 w 12641071"/>
              <a:gd name="connsiteY114" fmla="*/ 4931081 h 5795240"/>
              <a:gd name="connsiteX115" fmla="*/ 4971763 w 12641071"/>
              <a:gd name="connsiteY115" fmla="*/ 5330200 h 5795240"/>
              <a:gd name="connsiteX116" fmla="*/ 3716172 w 12641071"/>
              <a:gd name="connsiteY116" fmla="*/ 4497938 h 5795240"/>
              <a:gd name="connsiteX117" fmla="*/ 3710773 w 12641071"/>
              <a:gd name="connsiteY117" fmla="*/ 4483182 h 5795240"/>
              <a:gd name="connsiteX118" fmla="*/ 3710773 w 12641071"/>
              <a:gd name="connsiteY118" fmla="*/ 4483181 h 5795240"/>
              <a:gd name="connsiteX119" fmla="*/ 3674984 w 12641071"/>
              <a:gd name="connsiteY119" fmla="*/ 4385402 h 5795240"/>
              <a:gd name="connsiteX120" fmla="*/ 3670349 w 12641071"/>
              <a:gd name="connsiteY120" fmla="*/ 4372742 h 5795240"/>
              <a:gd name="connsiteX121" fmla="*/ 3659438 w 12641071"/>
              <a:gd name="connsiteY121" fmla="*/ 4330309 h 5795240"/>
              <a:gd name="connsiteX122" fmla="*/ 3672084 w 12641071"/>
              <a:gd name="connsiteY122" fmla="*/ 4353606 h 5795240"/>
              <a:gd name="connsiteX123" fmla="*/ 3659440 w 12641071"/>
              <a:gd name="connsiteY123" fmla="*/ 4330309 h 5795240"/>
              <a:gd name="connsiteX124" fmla="*/ 3613217 w 12641071"/>
              <a:gd name="connsiteY124" fmla="*/ 4245153 h 5795240"/>
              <a:gd name="connsiteX125" fmla="*/ 3083792 w 12641071"/>
              <a:gd name="connsiteY125" fmla="*/ 3963660 h 5795240"/>
              <a:gd name="connsiteX126" fmla="*/ 2835272 w 12641071"/>
              <a:gd name="connsiteY126" fmla="*/ 4013833 h 5795240"/>
              <a:gd name="connsiteX127" fmla="*/ 2820214 w 12641071"/>
              <a:gd name="connsiteY127" fmla="*/ 4022007 h 5795240"/>
              <a:gd name="connsiteX128" fmla="*/ 2820212 w 12641071"/>
              <a:gd name="connsiteY128" fmla="*/ 4022008 h 5795240"/>
              <a:gd name="connsiteX129" fmla="*/ 2820206 w 12641071"/>
              <a:gd name="connsiteY129" fmla="*/ 4022011 h 5795240"/>
              <a:gd name="connsiteX130" fmla="*/ 2813481 w 12641071"/>
              <a:gd name="connsiteY130" fmla="*/ 4027041 h 5795240"/>
              <a:gd name="connsiteX131" fmla="*/ 2762875 w 12641071"/>
              <a:gd name="connsiteY131" fmla="*/ 4057784 h 5795240"/>
              <a:gd name="connsiteX132" fmla="*/ 2762878 w 12641071"/>
              <a:gd name="connsiteY132" fmla="*/ 4057784 h 5795240"/>
              <a:gd name="connsiteX133" fmla="*/ 2694694 w 12641071"/>
              <a:gd name="connsiteY133" fmla="*/ 4099208 h 5795240"/>
              <a:gd name="connsiteX134" fmla="*/ 2726822 w 12641071"/>
              <a:gd name="connsiteY134" fmla="*/ 4072700 h 5795240"/>
              <a:gd name="connsiteX135" fmla="*/ 2757719 w 12641071"/>
              <a:gd name="connsiteY135" fmla="*/ 4055929 h 5795240"/>
              <a:gd name="connsiteX136" fmla="*/ 2757718 w 12641071"/>
              <a:gd name="connsiteY136" fmla="*/ 4055928 h 5795240"/>
              <a:gd name="connsiteX137" fmla="*/ 2726820 w 12641071"/>
              <a:gd name="connsiteY137" fmla="*/ 4072700 h 5795240"/>
              <a:gd name="connsiteX138" fmla="*/ 2694692 w 12641071"/>
              <a:gd name="connsiteY138" fmla="*/ 4099208 h 5795240"/>
              <a:gd name="connsiteX139" fmla="*/ 2664698 w 12641071"/>
              <a:gd name="connsiteY139" fmla="*/ 4117431 h 5795240"/>
              <a:gd name="connsiteX140" fmla="*/ 1804544 w 12641071"/>
              <a:gd name="connsiteY140" fmla="*/ 4335229 h 5795240"/>
              <a:gd name="connsiteX141" fmla="*/ 0 w 12641071"/>
              <a:gd name="connsiteY141" fmla="*/ 2530685 h 5795240"/>
              <a:gd name="connsiteX142" fmla="*/ 1804544 w 12641071"/>
              <a:gd name="connsiteY142" fmla="*/ 726143 h 5795240"/>
              <a:gd name="connsiteX143" fmla="*/ 3080549 w 12641071"/>
              <a:gd name="connsiteY143" fmla="*/ 1254682 h 5795240"/>
              <a:gd name="connsiteX144" fmla="*/ 3268676 w 12641071"/>
              <a:gd name="connsiteY144" fmla="*/ 1461167 h 5795240"/>
              <a:gd name="connsiteX145" fmla="*/ 3565826 w 12641071"/>
              <a:gd name="connsiteY145" fmla="*/ 1551935 h 5795240"/>
              <a:gd name="connsiteX146" fmla="*/ 4086504 w 12641071"/>
              <a:gd name="connsiteY146" fmla="*/ 1127574 h 5795240"/>
              <a:gd name="connsiteX147" fmla="*/ 4103078 w 12641071"/>
              <a:gd name="connsiteY147" fmla="*/ 1004204 h 5795240"/>
              <a:gd name="connsiteX148" fmla="*/ 5215874 w 12641071"/>
              <a:gd name="connsiteY148" fmla="*/ 0 h 5795240"/>
              <a:gd name="connsiteX0" fmla="*/ 6019265 w 12641071"/>
              <a:gd name="connsiteY0" fmla="*/ 4804905 h 5795240"/>
              <a:gd name="connsiteX1" fmla="*/ 6019264 w 12641071"/>
              <a:gd name="connsiteY1" fmla="*/ 4804905 h 5795240"/>
              <a:gd name="connsiteX2" fmla="*/ 6036570 w 12641071"/>
              <a:gd name="connsiteY2" fmla="*/ 4807089 h 5795240"/>
              <a:gd name="connsiteX3" fmla="*/ 6019265 w 12641071"/>
              <a:gd name="connsiteY3" fmla="*/ 4804905 h 5795240"/>
              <a:gd name="connsiteX4" fmla="*/ 3682364 w 12641071"/>
              <a:gd name="connsiteY4" fmla="*/ 4386723 h 5795240"/>
              <a:gd name="connsiteX5" fmla="*/ 3772428 w 12641071"/>
              <a:gd name="connsiteY5" fmla="*/ 4402840 h 5795240"/>
              <a:gd name="connsiteX6" fmla="*/ 3772428 w 12641071"/>
              <a:gd name="connsiteY6" fmla="*/ 4402840 h 5795240"/>
              <a:gd name="connsiteX7" fmla="*/ 3682364 w 12641071"/>
              <a:gd name="connsiteY7" fmla="*/ 4386723 h 5795240"/>
              <a:gd name="connsiteX8" fmla="*/ 5215874 w 12641071"/>
              <a:gd name="connsiteY8" fmla="*/ 0 h 5795240"/>
              <a:gd name="connsiteX9" fmla="*/ 5927386 w 12641071"/>
              <a:gd name="connsiteY9" fmla="*/ 255427 h 5795240"/>
              <a:gd name="connsiteX10" fmla="*/ 6105193 w 12641071"/>
              <a:gd name="connsiteY10" fmla="*/ 442067 h 5795240"/>
              <a:gd name="connsiteX11" fmla="*/ 6105193 w 12641071"/>
              <a:gd name="connsiteY11" fmla="*/ 442069 h 5795240"/>
              <a:gd name="connsiteX12" fmla="*/ 6141460 w 12641071"/>
              <a:gd name="connsiteY12" fmla="*/ 475027 h 5795240"/>
              <a:gd name="connsiteX13" fmla="*/ 6788665 w 12641071"/>
              <a:gd name="connsiteY13" fmla="*/ 707369 h 5795240"/>
              <a:gd name="connsiteX14" fmla="*/ 7184710 w 12641071"/>
              <a:gd name="connsiteY14" fmla="*/ 627411 h 5795240"/>
              <a:gd name="connsiteX15" fmla="*/ 7314851 w 12641071"/>
              <a:gd name="connsiteY15" fmla="*/ 559537 h 5795240"/>
              <a:gd name="connsiteX16" fmla="*/ 7314853 w 12641071"/>
              <a:gd name="connsiteY16" fmla="*/ 559536 h 5795240"/>
              <a:gd name="connsiteX17" fmla="*/ 7314851 w 12641071"/>
              <a:gd name="connsiteY17" fmla="*/ 559537 h 5795240"/>
              <a:gd name="connsiteX18" fmla="*/ 7391626 w 12641071"/>
              <a:gd name="connsiteY18" fmla="*/ 508114 h 5795240"/>
              <a:gd name="connsiteX19" fmla="*/ 7391631 w 12641071"/>
              <a:gd name="connsiteY19" fmla="*/ 508110 h 5795240"/>
              <a:gd name="connsiteX20" fmla="*/ 7478934 w 12641071"/>
              <a:gd name="connsiteY20" fmla="*/ 466053 h 5795240"/>
              <a:gd name="connsiteX21" fmla="*/ 7897193 w 12641071"/>
              <a:gd name="connsiteY21" fmla="*/ 381611 h 5795240"/>
              <a:gd name="connsiteX22" fmla="*/ 8788216 w 12641071"/>
              <a:gd name="connsiteY22" fmla="*/ 855364 h 5795240"/>
              <a:gd name="connsiteX23" fmla="*/ 8832362 w 12641071"/>
              <a:gd name="connsiteY23" fmla="*/ 928030 h 5795240"/>
              <a:gd name="connsiteX24" fmla="*/ 8832362 w 12641071"/>
              <a:gd name="connsiteY24" fmla="*/ 928033 h 5795240"/>
              <a:gd name="connsiteX25" fmla="*/ 8842040 w 12641071"/>
              <a:gd name="connsiteY25" fmla="*/ 943961 h 5795240"/>
              <a:gd name="connsiteX26" fmla="*/ 8856144 w 12641071"/>
              <a:gd name="connsiteY26" fmla="*/ 973241 h 5795240"/>
              <a:gd name="connsiteX27" fmla="*/ 8856145 w 12641071"/>
              <a:gd name="connsiteY27" fmla="*/ 973241 h 5795240"/>
              <a:gd name="connsiteX28" fmla="*/ 8878117 w 12641071"/>
              <a:gd name="connsiteY28" fmla="*/ 1018851 h 5795240"/>
              <a:gd name="connsiteX29" fmla="*/ 8877719 w 12641071"/>
              <a:gd name="connsiteY29" fmla="*/ 1018369 h 5795240"/>
              <a:gd name="connsiteX30" fmla="*/ 8853250 w 12641071"/>
              <a:gd name="connsiteY30" fmla="*/ 973288 h 5795240"/>
              <a:gd name="connsiteX31" fmla="*/ 8853249 w 12641071"/>
              <a:gd name="connsiteY31" fmla="*/ 973288 h 5795240"/>
              <a:gd name="connsiteX32" fmla="*/ 8853248 w 12641071"/>
              <a:gd name="connsiteY32" fmla="*/ 973287 h 5795240"/>
              <a:gd name="connsiteX33" fmla="*/ 8849677 w 12641071"/>
              <a:gd name="connsiteY33" fmla="*/ 973341 h 5795240"/>
              <a:gd name="connsiteX34" fmla="*/ 8641543 w 12641071"/>
              <a:gd name="connsiteY34" fmla="*/ 916577 h 5795240"/>
              <a:gd name="connsiteX35" fmla="*/ 8641545 w 12641071"/>
              <a:gd name="connsiteY35" fmla="*/ 916580 h 5795240"/>
              <a:gd name="connsiteX36" fmla="*/ 8849676 w 12641071"/>
              <a:gd name="connsiteY36" fmla="*/ 973343 h 5795240"/>
              <a:gd name="connsiteX37" fmla="*/ 8853248 w 12641071"/>
              <a:gd name="connsiteY37" fmla="*/ 973288 h 5795240"/>
              <a:gd name="connsiteX38" fmla="*/ 8877719 w 12641071"/>
              <a:gd name="connsiteY38" fmla="*/ 1018371 h 5795240"/>
              <a:gd name="connsiteX39" fmla="*/ 8878116 w 12641071"/>
              <a:gd name="connsiteY39" fmla="*/ 1018851 h 5795240"/>
              <a:gd name="connsiteX40" fmla="*/ 8887288 w 12641071"/>
              <a:gd name="connsiteY40" fmla="*/ 1037892 h 5795240"/>
              <a:gd name="connsiteX41" fmla="*/ 8949899 w 12641071"/>
              <a:gd name="connsiteY41" fmla="*/ 1239592 h 5795240"/>
              <a:gd name="connsiteX42" fmla="*/ 8968437 w 12641071"/>
              <a:gd name="connsiteY42" fmla="*/ 1423482 h 5795240"/>
              <a:gd name="connsiteX43" fmla="*/ 8949899 w 12641071"/>
              <a:gd name="connsiteY43" fmla="*/ 1239591 h 5795240"/>
              <a:gd name="connsiteX44" fmla="*/ 8887288 w 12641071"/>
              <a:gd name="connsiteY44" fmla="*/ 1037890 h 5795240"/>
              <a:gd name="connsiteX45" fmla="*/ 8878116 w 12641071"/>
              <a:gd name="connsiteY45" fmla="*/ 1018851 h 5795240"/>
              <a:gd name="connsiteX46" fmla="*/ 8931285 w 12641071"/>
              <a:gd name="connsiteY46" fmla="*/ 1083292 h 5795240"/>
              <a:gd name="connsiteX47" fmla="*/ 9241478 w 12641071"/>
              <a:gd name="connsiteY47" fmla="*/ 1211778 h 5795240"/>
              <a:gd name="connsiteX48" fmla="*/ 9605238 w 12641071"/>
              <a:gd name="connsiteY48" fmla="*/ 1018369 h 5795240"/>
              <a:gd name="connsiteX49" fmla="*/ 9636247 w 12641071"/>
              <a:gd name="connsiteY49" fmla="*/ 961241 h 5795240"/>
              <a:gd name="connsiteX50" fmla="*/ 9641995 w 12641071"/>
              <a:gd name="connsiteY50" fmla="*/ 961152 h 5795240"/>
              <a:gd name="connsiteX51" fmla="*/ 9584939 w 12641071"/>
              <a:gd name="connsiteY51" fmla="*/ 1079594 h 5795240"/>
              <a:gd name="connsiteX52" fmla="*/ 9546257 w 12641071"/>
              <a:gd name="connsiteY52" fmla="*/ 1204206 h 5795240"/>
              <a:gd name="connsiteX53" fmla="*/ 9584939 w 12641071"/>
              <a:gd name="connsiteY53" fmla="*/ 1079596 h 5795240"/>
              <a:gd name="connsiteX54" fmla="*/ 9641995 w 12641071"/>
              <a:gd name="connsiteY54" fmla="*/ 961153 h 5795240"/>
              <a:gd name="connsiteX55" fmla="*/ 9653069 w 12641071"/>
              <a:gd name="connsiteY55" fmla="*/ 960983 h 5795240"/>
              <a:gd name="connsiteX56" fmla="*/ 9801564 w 12641071"/>
              <a:gd name="connsiteY56" fmla="*/ 1196828 h 5795240"/>
              <a:gd name="connsiteX57" fmla="*/ 9801566 w 12641071"/>
              <a:gd name="connsiteY57" fmla="*/ 1196828 h 5795240"/>
              <a:gd name="connsiteX58" fmla="*/ 9653070 w 12641071"/>
              <a:gd name="connsiteY58" fmla="*/ 960982 h 5795240"/>
              <a:gd name="connsiteX59" fmla="*/ 9641996 w 12641071"/>
              <a:gd name="connsiteY59" fmla="*/ 961152 h 5795240"/>
              <a:gd name="connsiteX60" fmla="*/ 9651917 w 12641071"/>
              <a:gd name="connsiteY60" fmla="*/ 940556 h 5795240"/>
              <a:gd name="connsiteX61" fmla="*/ 11050508 w 12641071"/>
              <a:gd name="connsiteY61" fmla="*/ 108150 h 5795240"/>
              <a:gd name="connsiteX62" fmla="*/ 12641071 w 12641071"/>
              <a:gd name="connsiteY62" fmla="*/ 1698711 h 5795240"/>
              <a:gd name="connsiteX63" fmla="*/ 11371062 w 12641071"/>
              <a:gd name="connsiteY63" fmla="*/ 3256960 h 5795240"/>
              <a:gd name="connsiteX64" fmla="*/ 11215953 w 12641071"/>
              <a:gd name="connsiteY64" fmla="*/ 3280632 h 5795240"/>
              <a:gd name="connsiteX65" fmla="*/ 11142318 w 12641071"/>
              <a:gd name="connsiteY65" fmla="*/ 3276914 h 5795240"/>
              <a:gd name="connsiteX66" fmla="*/ 11215952 w 12641071"/>
              <a:gd name="connsiteY66" fmla="*/ 3280632 h 5795240"/>
              <a:gd name="connsiteX67" fmla="*/ 11213133 w 12641071"/>
              <a:gd name="connsiteY67" fmla="*/ 3281062 h 5795240"/>
              <a:gd name="connsiteX68" fmla="*/ 11116921 w 12641071"/>
              <a:gd name="connsiteY68" fmla="*/ 3285921 h 5795240"/>
              <a:gd name="connsiteX69" fmla="*/ 11050507 w 12641071"/>
              <a:gd name="connsiteY69" fmla="*/ 3289274 h 5795240"/>
              <a:gd name="connsiteX70" fmla="*/ 11006292 w 12641071"/>
              <a:gd name="connsiteY70" fmla="*/ 3287041 h 5795240"/>
              <a:gd name="connsiteX71" fmla="*/ 10937101 w 12641071"/>
              <a:gd name="connsiteY71" fmla="*/ 3297601 h 5795240"/>
              <a:gd name="connsiteX72" fmla="*/ 10144740 w 12641071"/>
              <a:gd name="connsiteY72" fmla="*/ 4089962 h 5795240"/>
              <a:gd name="connsiteX73" fmla="*/ 10130374 w 12641071"/>
              <a:gd name="connsiteY73" fmla="*/ 4184101 h 5795240"/>
              <a:gd name="connsiteX74" fmla="*/ 10130375 w 12641071"/>
              <a:gd name="connsiteY74" fmla="*/ 4184103 h 5795240"/>
              <a:gd name="connsiteX75" fmla="*/ 10130656 w 12641071"/>
              <a:gd name="connsiteY75" fmla="*/ 4185950 h 5795240"/>
              <a:gd name="connsiteX76" fmla="*/ 10138194 w 12641071"/>
              <a:gd name="connsiteY76" fmla="*/ 4335228 h 5795240"/>
              <a:gd name="connsiteX77" fmla="*/ 10137710 w 12641071"/>
              <a:gd name="connsiteY77" fmla="*/ 4344822 h 5795240"/>
              <a:gd name="connsiteX78" fmla="*/ 10133555 w 12641071"/>
              <a:gd name="connsiteY78" fmla="*/ 4427096 h 5795240"/>
              <a:gd name="connsiteX79" fmla="*/ 10129312 w 12641071"/>
              <a:gd name="connsiteY79" fmla="*/ 4399289 h 5795240"/>
              <a:gd name="connsiteX80" fmla="*/ 10126797 w 12641071"/>
              <a:gd name="connsiteY80" fmla="*/ 4349498 h 5795240"/>
              <a:gd name="connsiteX81" fmla="*/ 10126796 w 12641071"/>
              <a:gd name="connsiteY81" fmla="*/ 4349498 h 5795240"/>
              <a:gd name="connsiteX82" fmla="*/ 10129311 w 12641071"/>
              <a:gd name="connsiteY82" fmla="*/ 4399289 h 5795240"/>
              <a:gd name="connsiteX83" fmla="*/ 10133554 w 12641071"/>
              <a:gd name="connsiteY83" fmla="*/ 4427096 h 5795240"/>
              <a:gd name="connsiteX84" fmla="*/ 10130656 w 12641071"/>
              <a:gd name="connsiteY84" fmla="*/ 4484506 h 5795240"/>
              <a:gd name="connsiteX85" fmla="*/ 8678182 w 12641071"/>
              <a:gd name="connsiteY85" fmla="*/ 5795240 h 5795240"/>
              <a:gd name="connsiteX86" fmla="*/ 7467518 w 12641071"/>
              <a:gd name="connsiteY86" fmla="*/ 5151535 h 5795240"/>
              <a:gd name="connsiteX87" fmla="*/ 7419945 w 12641071"/>
              <a:gd name="connsiteY87" fmla="*/ 5073228 h 5795240"/>
              <a:gd name="connsiteX88" fmla="*/ 7394386 w 12641071"/>
              <a:gd name="connsiteY88" fmla="*/ 5031156 h 5795240"/>
              <a:gd name="connsiteX89" fmla="*/ 7367299 w 12641071"/>
              <a:gd name="connsiteY89" fmla="*/ 4974928 h 5795240"/>
              <a:gd name="connsiteX90" fmla="*/ 7332905 w 12641071"/>
              <a:gd name="connsiteY90" fmla="*/ 4903531 h 5795240"/>
              <a:gd name="connsiteX91" fmla="*/ 7320958 w 12641071"/>
              <a:gd name="connsiteY91" fmla="*/ 4870887 h 5795240"/>
              <a:gd name="connsiteX92" fmla="*/ 7322174 w 12641071"/>
              <a:gd name="connsiteY92" fmla="*/ 4872361 h 5795240"/>
              <a:gd name="connsiteX93" fmla="*/ 7362630 w 12641071"/>
              <a:gd name="connsiteY93" fmla="*/ 4938954 h 5795240"/>
              <a:gd name="connsiteX94" fmla="*/ 7380779 w 12641071"/>
              <a:gd name="connsiteY94" fmla="*/ 4976628 h 5795240"/>
              <a:gd name="connsiteX95" fmla="*/ 7391210 w 12641071"/>
              <a:gd name="connsiteY95" fmla="*/ 4977944 h 5795240"/>
              <a:gd name="connsiteX96" fmla="*/ 7380780 w 12641071"/>
              <a:gd name="connsiteY96" fmla="*/ 4976628 h 5795240"/>
              <a:gd name="connsiteX97" fmla="*/ 7362631 w 12641071"/>
              <a:gd name="connsiteY97" fmla="*/ 4938954 h 5795240"/>
              <a:gd name="connsiteX98" fmla="*/ 7322175 w 12641071"/>
              <a:gd name="connsiteY98" fmla="*/ 4872361 h 5795240"/>
              <a:gd name="connsiteX99" fmla="*/ 7320959 w 12641071"/>
              <a:gd name="connsiteY99" fmla="*/ 4870887 h 5795240"/>
              <a:gd name="connsiteX100" fmla="*/ 7283811 w 12641071"/>
              <a:gd name="connsiteY100" fmla="*/ 4769391 h 5795240"/>
              <a:gd name="connsiteX101" fmla="*/ 7272112 w 12641071"/>
              <a:gd name="connsiteY101" fmla="*/ 4718630 h 5795240"/>
              <a:gd name="connsiteX102" fmla="*/ 7272111 w 12641071"/>
              <a:gd name="connsiteY102" fmla="*/ 4718630 h 5795240"/>
              <a:gd name="connsiteX103" fmla="*/ 7283810 w 12641071"/>
              <a:gd name="connsiteY103" fmla="*/ 4769391 h 5795240"/>
              <a:gd name="connsiteX104" fmla="*/ 7320958 w 12641071"/>
              <a:gd name="connsiteY104" fmla="*/ 4870887 h 5795240"/>
              <a:gd name="connsiteX105" fmla="*/ 7223551 w 12641071"/>
              <a:gd name="connsiteY105" fmla="*/ 4752829 h 5795240"/>
              <a:gd name="connsiteX106" fmla="*/ 6652445 w 12641071"/>
              <a:gd name="connsiteY106" fmla="*/ 4516269 h 5795240"/>
              <a:gd name="connsiteX107" fmla="*/ 6200873 w 12641071"/>
              <a:gd name="connsiteY107" fmla="*/ 4654206 h 5795240"/>
              <a:gd name="connsiteX108" fmla="*/ 6088813 w 12641071"/>
              <a:gd name="connsiteY108" fmla="*/ 4746663 h 5795240"/>
              <a:gd name="connsiteX109" fmla="*/ 6023271 w 12641071"/>
              <a:gd name="connsiteY109" fmla="*/ 4834312 h 5795240"/>
              <a:gd name="connsiteX110" fmla="*/ 5970678 w 12641071"/>
              <a:gd name="connsiteY110" fmla="*/ 4892181 h 5795240"/>
              <a:gd name="connsiteX111" fmla="*/ 5982717 w 12641071"/>
              <a:gd name="connsiteY111" fmla="*/ 4872361 h 5795240"/>
              <a:gd name="connsiteX112" fmla="*/ 5970675 w 12641071"/>
              <a:gd name="connsiteY112" fmla="*/ 4892181 h 5795240"/>
              <a:gd name="connsiteX113" fmla="*/ 5935320 w 12641071"/>
              <a:gd name="connsiteY113" fmla="*/ 4931081 h 5795240"/>
              <a:gd name="connsiteX114" fmla="*/ 4971763 w 12641071"/>
              <a:gd name="connsiteY114" fmla="*/ 5330200 h 5795240"/>
              <a:gd name="connsiteX115" fmla="*/ 3716172 w 12641071"/>
              <a:gd name="connsiteY115" fmla="*/ 4497938 h 5795240"/>
              <a:gd name="connsiteX116" fmla="*/ 3710773 w 12641071"/>
              <a:gd name="connsiteY116" fmla="*/ 4483182 h 5795240"/>
              <a:gd name="connsiteX117" fmla="*/ 3710773 w 12641071"/>
              <a:gd name="connsiteY117" fmla="*/ 4483181 h 5795240"/>
              <a:gd name="connsiteX118" fmla="*/ 3674984 w 12641071"/>
              <a:gd name="connsiteY118" fmla="*/ 4385402 h 5795240"/>
              <a:gd name="connsiteX119" fmla="*/ 3670349 w 12641071"/>
              <a:gd name="connsiteY119" fmla="*/ 4372742 h 5795240"/>
              <a:gd name="connsiteX120" fmla="*/ 3659438 w 12641071"/>
              <a:gd name="connsiteY120" fmla="*/ 4330309 h 5795240"/>
              <a:gd name="connsiteX121" fmla="*/ 3672084 w 12641071"/>
              <a:gd name="connsiteY121" fmla="*/ 4353606 h 5795240"/>
              <a:gd name="connsiteX122" fmla="*/ 3659440 w 12641071"/>
              <a:gd name="connsiteY122" fmla="*/ 4330309 h 5795240"/>
              <a:gd name="connsiteX123" fmla="*/ 3613217 w 12641071"/>
              <a:gd name="connsiteY123" fmla="*/ 4245153 h 5795240"/>
              <a:gd name="connsiteX124" fmla="*/ 3083792 w 12641071"/>
              <a:gd name="connsiteY124" fmla="*/ 3963660 h 5795240"/>
              <a:gd name="connsiteX125" fmla="*/ 2835272 w 12641071"/>
              <a:gd name="connsiteY125" fmla="*/ 4013833 h 5795240"/>
              <a:gd name="connsiteX126" fmla="*/ 2820214 w 12641071"/>
              <a:gd name="connsiteY126" fmla="*/ 4022007 h 5795240"/>
              <a:gd name="connsiteX127" fmla="*/ 2820212 w 12641071"/>
              <a:gd name="connsiteY127" fmla="*/ 4022008 h 5795240"/>
              <a:gd name="connsiteX128" fmla="*/ 2820206 w 12641071"/>
              <a:gd name="connsiteY128" fmla="*/ 4022011 h 5795240"/>
              <a:gd name="connsiteX129" fmla="*/ 2813481 w 12641071"/>
              <a:gd name="connsiteY129" fmla="*/ 4027041 h 5795240"/>
              <a:gd name="connsiteX130" fmla="*/ 2762875 w 12641071"/>
              <a:gd name="connsiteY130" fmla="*/ 4057784 h 5795240"/>
              <a:gd name="connsiteX131" fmla="*/ 2762878 w 12641071"/>
              <a:gd name="connsiteY131" fmla="*/ 4057784 h 5795240"/>
              <a:gd name="connsiteX132" fmla="*/ 2694694 w 12641071"/>
              <a:gd name="connsiteY132" fmla="*/ 4099208 h 5795240"/>
              <a:gd name="connsiteX133" fmla="*/ 2726822 w 12641071"/>
              <a:gd name="connsiteY133" fmla="*/ 4072700 h 5795240"/>
              <a:gd name="connsiteX134" fmla="*/ 2757719 w 12641071"/>
              <a:gd name="connsiteY134" fmla="*/ 4055929 h 5795240"/>
              <a:gd name="connsiteX135" fmla="*/ 2757718 w 12641071"/>
              <a:gd name="connsiteY135" fmla="*/ 4055928 h 5795240"/>
              <a:gd name="connsiteX136" fmla="*/ 2726820 w 12641071"/>
              <a:gd name="connsiteY136" fmla="*/ 4072700 h 5795240"/>
              <a:gd name="connsiteX137" fmla="*/ 2694692 w 12641071"/>
              <a:gd name="connsiteY137" fmla="*/ 4099208 h 5795240"/>
              <a:gd name="connsiteX138" fmla="*/ 2664698 w 12641071"/>
              <a:gd name="connsiteY138" fmla="*/ 4117431 h 5795240"/>
              <a:gd name="connsiteX139" fmla="*/ 1804544 w 12641071"/>
              <a:gd name="connsiteY139" fmla="*/ 4335229 h 5795240"/>
              <a:gd name="connsiteX140" fmla="*/ 0 w 12641071"/>
              <a:gd name="connsiteY140" fmla="*/ 2530685 h 5795240"/>
              <a:gd name="connsiteX141" fmla="*/ 1804544 w 12641071"/>
              <a:gd name="connsiteY141" fmla="*/ 726143 h 5795240"/>
              <a:gd name="connsiteX142" fmla="*/ 3080549 w 12641071"/>
              <a:gd name="connsiteY142" fmla="*/ 1254682 h 5795240"/>
              <a:gd name="connsiteX143" fmla="*/ 3268676 w 12641071"/>
              <a:gd name="connsiteY143" fmla="*/ 1461167 h 5795240"/>
              <a:gd name="connsiteX144" fmla="*/ 3565826 w 12641071"/>
              <a:gd name="connsiteY144" fmla="*/ 1551935 h 5795240"/>
              <a:gd name="connsiteX145" fmla="*/ 4086504 w 12641071"/>
              <a:gd name="connsiteY145" fmla="*/ 1127574 h 5795240"/>
              <a:gd name="connsiteX146" fmla="*/ 4103078 w 12641071"/>
              <a:gd name="connsiteY146" fmla="*/ 1004204 h 5795240"/>
              <a:gd name="connsiteX147" fmla="*/ 5215874 w 12641071"/>
              <a:gd name="connsiteY147" fmla="*/ 0 h 5795240"/>
              <a:gd name="connsiteX0" fmla="*/ 6036570 w 12641071"/>
              <a:gd name="connsiteY0" fmla="*/ 4807089 h 5795240"/>
              <a:gd name="connsiteX1" fmla="*/ 6019264 w 12641071"/>
              <a:gd name="connsiteY1" fmla="*/ 4804905 h 5795240"/>
              <a:gd name="connsiteX2" fmla="*/ 6036570 w 12641071"/>
              <a:gd name="connsiteY2" fmla="*/ 4807089 h 5795240"/>
              <a:gd name="connsiteX3" fmla="*/ 3682364 w 12641071"/>
              <a:gd name="connsiteY3" fmla="*/ 4386723 h 5795240"/>
              <a:gd name="connsiteX4" fmla="*/ 3772428 w 12641071"/>
              <a:gd name="connsiteY4" fmla="*/ 4402840 h 5795240"/>
              <a:gd name="connsiteX5" fmla="*/ 3772428 w 12641071"/>
              <a:gd name="connsiteY5" fmla="*/ 4402840 h 5795240"/>
              <a:gd name="connsiteX6" fmla="*/ 3682364 w 12641071"/>
              <a:gd name="connsiteY6" fmla="*/ 4386723 h 5795240"/>
              <a:gd name="connsiteX7" fmla="*/ 5215874 w 12641071"/>
              <a:gd name="connsiteY7" fmla="*/ 0 h 5795240"/>
              <a:gd name="connsiteX8" fmla="*/ 5927386 w 12641071"/>
              <a:gd name="connsiteY8" fmla="*/ 255427 h 5795240"/>
              <a:gd name="connsiteX9" fmla="*/ 6105193 w 12641071"/>
              <a:gd name="connsiteY9" fmla="*/ 442067 h 5795240"/>
              <a:gd name="connsiteX10" fmla="*/ 6105193 w 12641071"/>
              <a:gd name="connsiteY10" fmla="*/ 442069 h 5795240"/>
              <a:gd name="connsiteX11" fmla="*/ 6141460 w 12641071"/>
              <a:gd name="connsiteY11" fmla="*/ 475027 h 5795240"/>
              <a:gd name="connsiteX12" fmla="*/ 6788665 w 12641071"/>
              <a:gd name="connsiteY12" fmla="*/ 707369 h 5795240"/>
              <a:gd name="connsiteX13" fmla="*/ 7184710 w 12641071"/>
              <a:gd name="connsiteY13" fmla="*/ 627411 h 5795240"/>
              <a:gd name="connsiteX14" fmla="*/ 7314851 w 12641071"/>
              <a:gd name="connsiteY14" fmla="*/ 559537 h 5795240"/>
              <a:gd name="connsiteX15" fmla="*/ 7314853 w 12641071"/>
              <a:gd name="connsiteY15" fmla="*/ 559536 h 5795240"/>
              <a:gd name="connsiteX16" fmla="*/ 7314851 w 12641071"/>
              <a:gd name="connsiteY16" fmla="*/ 559537 h 5795240"/>
              <a:gd name="connsiteX17" fmla="*/ 7391626 w 12641071"/>
              <a:gd name="connsiteY17" fmla="*/ 508114 h 5795240"/>
              <a:gd name="connsiteX18" fmla="*/ 7391631 w 12641071"/>
              <a:gd name="connsiteY18" fmla="*/ 508110 h 5795240"/>
              <a:gd name="connsiteX19" fmla="*/ 7478934 w 12641071"/>
              <a:gd name="connsiteY19" fmla="*/ 466053 h 5795240"/>
              <a:gd name="connsiteX20" fmla="*/ 7897193 w 12641071"/>
              <a:gd name="connsiteY20" fmla="*/ 381611 h 5795240"/>
              <a:gd name="connsiteX21" fmla="*/ 8788216 w 12641071"/>
              <a:gd name="connsiteY21" fmla="*/ 855364 h 5795240"/>
              <a:gd name="connsiteX22" fmla="*/ 8832362 w 12641071"/>
              <a:gd name="connsiteY22" fmla="*/ 928030 h 5795240"/>
              <a:gd name="connsiteX23" fmla="*/ 8832362 w 12641071"/>
              <a:gd name="connsiteY23" fmla="*/ 928033 h 5795240"/>
              <a:gd name="connsiteX24" fmla="*/ 8842040 w 12641071"/>
              <a:gd name="connsiteY24" fmla="*/ 943961 h 5795240"/>
              <a:gd name="connsiteX25" fmla="*/ 8856144 w 12641071"/>
              <a:gd name="connsiteY25" fmla="*/ 973241 h 5795240"/>
              <a:gd name="connsiteX26" fmla="*/ 8856145 w 12641071"/>
              <a:gd name="connsiteY26" fmla="*/ 973241 h 5795240"/>
              <a:gd name="connsiteX27" fmla="*/ 8878117 w 12641071"/>
              <a:gd name="connsiteY27" fmla="*/ 1018851 h 5795240"/>
              <a:gd name="connsiteX28" fmla="*/ 8877719 w 12641071"/>
              <a:gd name="connsiteY28" fmla="*/ 1018369 h 5795240"/>
              <a:gd name="connsiteX29" fmla="*/ 8853250 w 12641071"/>
              <a:gd name="connsiteY29" fmla="*/ 973288 h 5795240"/>
              <a:gd name="connsiteX30" fmla="*/ 8853249 w 12641071"/>
              <a:gd name="connsiteY30" fmla="*/ 973288 h 5795240"/>
              <a:gd name="connsiteX31" fmla="*/ 8853248 w 12641071"/>
              <a:gd name="connsiteY31" fmla="*/ 973287 h 5795240"/>
              <a:gd name="connsiteX32" fmla="*/ 8849677 w 12641071"/>
              <a:gd name="connsiteY32" fmla="*/ 973341 h 5795240"/>
              <a:gd name="connsiteX33" fmla="*/ 8641543 w 12641071"/>
              <a:gd name="connsiteY33" fmla="*/ 916577 h 5795240"/>
              <a:gd name="connsiteX34" fmla="*/ 8641545 w 12641071"/>
              <a:gd name="connsiteY34" fmla="*/ 916580 h 5795240"/>
              <a:gd name="connsiteX35" fmla="*/ 8849676 w 12641071"/>
              <a:gd name="connsiteY35" fmla="*/ 973343 h 5795240"/>
              <a:gd name="connsiteX36" fmla="*/ 8853248 w 12641071"/>
              <a:gd name="connsiteY36" fmla="*/ 973288 h 5795240"/>
              <a:gd name="connsiteX37" fmla="*/ 8877719 w 12641071"/>
              <a:gd name="connsiteY37" fmla="*/ 1018371 h 5795240"/>
              <a:gd name="connsiteX38" fmla="*/ 8878116 w 12641071"/>
              <a:gd name="connsiteY38" fmla="*/ 1018851 h 5795240"/>
              <a:gd name="connsiteX39" fmla="*/ 8887288 w 12641071"/>
              <a:gd name="connsiteY39" fmla="*/ 1037892 h 5795240"/>
              <a:gd name="connsiteX40" fmla="*/ 8949899 w 12641071"/>
              <a:gd name="connsiteY40" fmla="*/ 1239592 h 5795240"/>
              <a:gd name="connsiteX41" fmla="*/ 8968437 w 12641071"/>
              <a:gd name="connsiteY41" fmla="*/ 1423482 h 5795240"/>
              <a:gd name="connsiteX42" fmla="*/ 8949899 w 12641071"/>
              <a:gd name="connsiteY42" fmla="*/ 1239591 h 5795240"/>
              <a:gd name="connsiteX43" fmla="*/ 8887288 w 12641071"/>
              <a:gd name="connsiteY43" fmla="*/ 1037890 h 5795240"/>
              <a:gd name="connsiteX44" fmla="*/ 8878116 w 12641071"/>
              <a:gd name="connsiteY44" fmla="*/ 1018851 h 5795240"/>
              <a:gd name="connsiteX45" fmla="*/ 8931285 w 12641071"/>
              <a:gd name="connsiteY45" fmla="*/ 1083292 h 5795240"/>
              <a:gd name="connsiteX46" fmla="*/ 9241478 w 12641071"/>
              <a:gd name="connsiteY46" fmla="*/ 1211778 h 5795240"/>
              <a:gd name="connsiteX47" fmla="*/ 9605238 w 12641071"/>
              <a:gd name="connsiteY47" fmla="*/ 1018369 h 5795240"/>
              <a:gd name="connsiteX48" fmla="*/ 9636247 w 12641071"/>
              <a:gd name="connsiteY48" fmla="*/ 961241 h 5795240"/>
              <a:gd name="connsiteX49" fmla="*/ 9641995 w 12641071"/>
              <a:gd name="connsiteY49" fmla="*/ 961152 h 5795240"/>
              <a:gd name="connsiteX50" fmla="*/ 9584939 w 12641071"/>
              <a:gd name="connsiteY50" fmla="*/ 1079594 h 5795240"/>
              <a:gd name="connsiteX51" fmla="*/ 9546257 w 12641071"/>
              <a:gd name="connsiteY51" fmla="*/ 1204206 h 5795240"/>
              <a:gd name="connsiteX52" fmla="*/ 9584939 w 12641071"/>
              <a:gd name="connsiteY52" fmla="*/ 1079596 h 5795240"/>
              <a:gd name="connsiteX53" fmla="*/ 9641995 w 12641071"/>
              <a:gd name="connsiteY53" fmla="*/ 961153 h 5795240"/>
              <a:gd name="connsiteX54" fmla="*/ 9653069 w 12641071"/>
              <a:gd name="connsiteY54" fmla="*/ 960983 h 5795240"/>
              <a:gd name="connsiteX55" fmla="*/ 9801564 w 12641071"/>
              <a:gd name="connsiteY55" fmla="*/ 1196828 h 5795240"/>
              <a:gd name="connsiteX56" fmla="*/ 9801566 w 12641071"/>
              <a:gd name="connsiteY56" fmla="*/ 1196828 h 5795240"/>
              <a:gd name="connsiteX57" fmla="*/ 9653070 w 12641071"/>
              <a:gd name="connsiteY57" fmla="*/ 960982 h 5795240"/>
              <a:gd name="connsiteX58" fmla="*/ 9641996 w 12641071"/>
              <a:gd name="connsiteY58" fmla="*/ 961152 h 5795240"/>
              <a:gd name="connsiteX59" fmla="*/ 9651917 w 12641071"/>
              <a:gd name="connsiteY59" fmla="*/ 940556 h 5795240"/>
              <a:gd name="connsiteX60" fmla="*/ 11050508 w 12641071"/>
              <a:gd name="connsiteY60" fmla="*/ 108150 h 5795240"/>
              <a:gd name="connsiteX61" fmla="*/ 12641071 w 12641071"/>
              <a:gd name="connsiteY61" fmla="*/ 1698711 h 5795240"/>
              <a:gd name="connsiteX62" fmla="*/ 11371062 w 12641071"/>
              <a:gd name="connsiteY62" fmla="*/ 3256960 h 5795240"/>
              <a:gd name="connsiteX63" fmla="*/ 11215953 w 12641071"/>
              <a:gd name="connsiteY63" fmla="*/ 3280632 h 5795240"/>
              <a:gd name="connsiteX64" fmla="*/ 11142318 w 12641071"/>
              <a:gd name="connsiteY64" fmla="*/ 3276914 h 5795240"/>
              <a:gd name="connsiteX65" fmla="*/ 11215952 w 12641071"/>
              <a:gd name="connsiteY65" fmla="*/ 3280632 h 5795240"/>
              <a:gd name="connsiteX66" fmla="*/ 11213133 w 12641071"/>
              <a:gd name="connsiteY66" fmla="*/ 3281062 h 5795240"/>
              <a:gd name="connsiteX67" fmla="*/ 11116921 w 12641071"/>
              <a:gd name="connsiteY67" fmla="*/ 3285921 h 5795240"/>
              <a:gd name="connsiteX68" fmla="*/ 11050507 w 12641071"/>
              <a:gd name="connsiteY68" fmla="*/ 3289274 h 5795240"/>
              <a:gd name="connsiteX69" fmla="*/ 11006292 w 12641071"/>
              <a:gd name="connsiteY69" fmla="*/ 3287041 h 5795240"/>
              <a:gd name="connsiteX70" fmla="*/ 10937101 w 12641071"/>
              <a:gd name="connsiteY70" fmla="*/ 3297601 h 5795240"/>
              <a:gd name="connsiteX71" fmla="*/ 10144740 w 12641071"/>
              <a:gd name="connsiteY71" fmla="*/ 4089962 h 5795240"/>
              <a:gd name="connsiteX72" fmla="*/ 10130374 w 12641071"/>
              <a:gd name="connsiteY72" fmla="*/ 4184101 h 5795240"/>
              <a:gd name="connsiteX73" fmla="*/ 10130375 w 12641071"/>
              <a:gd name="connsiteY73" fmla="*/ 4184103 h 5795240"/>
              <a:gd name="connsiteX74" fmla="*/ 10130656 w 12641071"/>
              <a:gd name="connsiteY74" fmla="*/ 4185950 h 5795240"/>
              <a:gd name="connsiteX75" fmla="*/ 10138194 w 12641071"/>
              <a:gd name="connsiteY75" fmla="*/ 4335228 h 5795240"/>
              <a:gd name="connsiteX76" fmla="*/ 10137710 w 12641071"/>
              <a:gd name="connsiteY76" fmla="*/ 4344822 h 5795240"/>
              <a:gd name="connsiteX77" fmla="*/ 10133555 w 12641071"/>
              <a:gd name="connsiteY77" fmla="*/ 4427096 h 5795240"/>
              <a:gd name="connsiteX78" fmla="*/ 10129312 w 12641071"/>
              <a:gd name="connsiteY78" fmla="*/ 4399289 h 5795240"/>
              <a:gd name="connsiteX79" fmla="*/ 10126797 w 12641071"/>
              <a:gd name="connsiteY79" fmla="*/ 4349498 h 5795240"/>
              <a:gd name="connsiteX80" fmla="*/ 10126796 w 12641071"/>
              <a:gd name="connsiteY80" fmla="*/ 4349498 h 5795240"/>
              <a:gd name="connsiteX81" fmla="*/ 10129311 w 12641071"/>
              <a:gd name="connsiteY81" fmla="*/ 4399289 h 5795240"/>
              <a:gd name="connsiteX82" fmla="*/ 10133554 w 12641071"/>
              <a:gd name="connsiteY82" fmla="*/ 4427096 h 5795240"/>
              <a:gd name="connsiteX83" fmla="*/ 10130656 w 12641071"/>
              <a:gd name="connsiteY83" fmla="*/ 4484506 h 5795240"/>
              <a:gd name="connsiteX84" fmla="*/ 8678182 w 12641071"/>
              <a:gd name="connsiteY84" fmla="*/ 5795240 h 5795240"/>
              <a:gd name="connsiteX85" fmla="*/ 7467518 w 12641071"/>
              <a:gd name="connsiteY85" fmla="*/ 5151535 h 5795240"/>
              <a:gd name="connsiteX86" fmla="*/ 7419945 w 12641071"/>
              <a:gd name="connsiteY86" fmla="*/ 5073228 h 5795240"/>
              <a:gd name="connsiteX87" fmla="*/ 7394386 w 12641071"/>
              <a:gd name="connsiteY87" fmla="*/ 5031156 h 5795240"/>
              <a:gd name="connsiteX88" fmla="*/ 7367299 w 12641071"/>
              <a:gd name="connsiteY88" fmla="*/ 4974928 h 5795240"/>
              <a:gd name="connsiteX89" fmla="*/ 7332905 w 12641071"/>
              <a:gd name="connsiteY89" fmla="*/ 4903531 h 5795240"/>
              <a:gd name="connsiteX90" fmla="*/ 7320958 w 12641071"/>
              <a:gd name="connsiteY90" fmla="*/ 4870887 h 5795240"/>
              <a:gd name="connsiteX91" fmla="*/ 7322174 w 12641071"/>
              <a:gd name="connsiteY91" fmla="*/ 4872361 h 5795240"/>
              <a:gd name="connsiteX92" fmla="*/ 7362630 w 12641071"/>
              <a:gd name="connsiteY92" fmla="*/ 4938954 h 5795240"/>
              <a:gd name="connsiteX93" fmla="*/ 7380779 w 12641071"/>
              <a:gd name="connsiteY93" fmla="*/ 4976628 h 5795240"/>
              <a:gd name="connsiteX94" fmla="*/ 7391210 w 12641071"/>
              <a:gd name="connsiteY94" fmla="*/ 4977944 h 5795240"/>
              <a:gd name="connsiteX95" fmla="*/ 7380780 w 12641071"/>
              <a:gd name="connsiteY95" fmla="*/ 4976628 h 5795240"/>
              <a:gd name="connsiteX96" fmla="*/ 7362631 w 12641071"/>
              <a:gd name="connsiteY96" fmla="*/ 4938954 h 5795240"/>
              <a:gd name="connsiteX97" fmla="*/ 7322175 w 12641071"/>
              <a:gd name="connsiteY97" fmla="*/ 4872361 h 5795240"/>
              <a:gd name="connsiteX98" fmla="*/ 7320959 w 12641071"/>
              <a:gd name="connsiteY98" fmla="*/ 4870887 h 5795240"/>
              <a:gd name="connsiteX99" fmla="*/ 7283811 w 12641071"/>
              <a:gd name="connsiteY99" fmla="*/ 4769391 h 5795240"/>
              <a:gd name="connsiteX100" fmla="*/ 7272112 w 12641071"/>
              <a:gd name="connsiteY100" fmla="*/ 4718630 h 5795240"/>
              <a:gd name="connsiteX101" fmla="*/ 7272111 w 12641071"/>
              <a:gd name="connsiteY101" fmla="*/ 4718630 h 5795240"/>
              <a:gd name="connsiteX102" fmla="*/ 7283810 w 12641071"/>
              <a:gd name="connsiteY102" fmla="*/ 4769391 h 5795240"/>
              <a:gd name="connsiteX103" fmla="*/ 7320958 w 12641071"/>
              <a:gd name="connsiteY103" fmla="*/ 4870887 h 5795240"/>
              <a:gd name="connsiteX104" fmla="*/ 7223551 w 12641071"/>
              <a:gd name="connsiteY104" fmla="*/ 4752829 h 5795240"/>
              <a:gd name="connsiteX105" fmla="*/ 6652445 w 12641071"/>
              <a:gd name="connsiteY105" fmla="*/ 4516269 h 5795240"/>
              <a:gd name="connsiteX106" fmla="*/ 6200873 w 12641071"/>
              <a:gd name="connsiteY106" fmla="*/ 4654206 h 5795240"/>
              <a:gd name="connsiteX107" fmla="*/ 6088813 w 12641071"/>
              <a:gd name="connsiteY107" fmla="*/ 4746663 h 5795240"/>
              <a:gd name="connsiteX108" fmla="*/ 6023271 w 12641071"/>
              <a:gd name="connsiteY108" fmla="*/ 4834312 h 5795240"/>
              <a:gd name="connsiteX109" fmla="*/ 5970678 w 12641071"/>
              <a:gd name="connsiteY109" fmla="*/ 4892181 h 5795240"/>
              <a:gd name="connsiteX110" fmla="*/ 5982717 w 12641071"/>
              <a:gd name="connsiteY110" fmla="*/ 4872361 h 5795240"/>
              <a:gd name="connsiteX111" fmla="*/ 5970675 w 12641071"/>
              <a:gd name="connsiteY111" fmla="*/ 4892181 h 5795240"/>
              <a:gd name="connsiteX112" fmla="*/ 5935320 w 12641071"/>
              <a:gd name="connsiteY112" fmla="*/ 4931081 h 5795240"/>
              <a:gd name="connsiteX113" fmla="*/ 4971763 w 12641071"/>
              <a:gd name="connsiteY113" fmla="*/ 5330200 h 5795240"/>
              <a:gd name="connsiteX114" fmla="*/ 3716172 w 12641071"/>
              <a:gd name="connsiteY114" fmla="*/ 4497938 h 5795240"/>
              <a:gd name="connsiteX115" fmla="*/ 3710773 w 12641071"/>
              <a:gd name="connsiteY115" fmla="*/ 4483182 h 5795240"/>
              <a:gd name="connsiteX116" fmla="*/ 3710773 w 12641071"/>
              <a:gd name="connsiteY116" fmla="*/ 4483181 h 5795240"/>
              <a:gd name="connsiteX117" fmla="*/ 3674984 w 12641071"/>
              <a:gd name="connsiteY117" fmla="*/ 4385402 h 5795240"/>
              <a:gd name="connsiteX118" fmla="*/ 3670349 w 12641071"/>
              <a:gd name="connsiteY118" fmla="*/ 4372742 h 5795240"/>
              <a:gd name="connsiteX119" fmla="*/ 3659438 w 12641071"/>
              <a:gd name="connsiteY119" fmla="*/ 4330309 h 5795240"/>
              <a:gd name="connsiteX120" fmla="*/ 3672084 w 12641071"/>
              <a:gd name="connsiteY120" fmla="*/ 4353606 h 5795240"/>
              <a:gd name="connsiteX121" fmla="*/ 3659440 w 12641071"/>
              <a:gd name="connsiteY121" fmla="*/ 4330309 h 5795240"/>
              <a:gd name="connsiteX122" fmla="*/ 3613217 w 12641071"/>
              <a:gd name="connsiteY122" fmla="*/ 4245153 h 5795240"/>
              <a:gd name="connsiteX123" fmla="*/ 3083792 w 12641071"/>
              <a:gd name="connsiteY123" fmla="*/ 3963660 h 5795240"/>
              <a:gd name="connsiteX124" fmla="*/ 2835272 w 12641071"/>
              <a:gd name="connsiteY124" fmla="*/ 4013833 h 5795240"/>
              <a:gd name="connsiteX125" fmla="*/ 2820214 w 12641071"/>
              <a:gd name="connsiteY125" fmla="*/ 4022007 h 5795240"/>
              <a:gd name="connsiteX126" fmla="*/ 2820212 w 12641071"/>
              <a:gd name="connsiteY126" fmla="*/ 4022008 h 5795240"/>
              <a:gd name="connsiteX127" fmla="*/ 2820206 w 12641071"/>
              <a:gd name="connsiteY127" fmla="*/ 4022011 h 5795240"/>
              <a:gd name="connsiteX128" fmla="*/ 2813481 w 12641071"/>
              <a:gd name="connsiteY128" fmla="*/ 4027041 h 5795240"/>
              <a:gd name="connsiteX129" fmla="*/ 2762875 w 12641071"/>
              <a:gd name="connsiteY129" fmla="*/ 4057784 h 5795240"/>
              <a:gd name="connsiteX130" fmla="*/ 2762878 w 12641071"/>
              <a:gd name="connsiteY130" fmla="*/ 4057784 h 5795240"/>
              <a:gd name="connsiteX131" fmla="*/ 2694694 w 12641071"/>
              <a:gd name="connsiteY131" fmla="*/ 4099208 h 5795240"/>
              <a:gd name="connsiteX132" fmla="*/ 2726822 w 12641071"/>
              <a:gd name="connsiteY132" fmla="*/ 4072700 h 5795240"/>
              <a:gd name="connsiteX133" fmla="*/ 2757719 w 12641071"/>
              <a:gd name="connsiteY133" fmla="*/ 4055929 h 5795240"/>
              <a:gd name="connsiteX134" fmla="*/ 2757718 w 12641071"/>
              <a:gd name="connsiteY134" fmla="*/ 4055928 h 5795240"/>
              <a:gd name="connsiteX135" fmla="*/ 2726820 w 12641071"/>
              <a:gd name="connsiteY135" fmla="*/ 4072700 h 5795240"/>
              <a:gd name="connsiteX136" fmla="*/ 2694692 w 12641071"/>
              <a:gd name="connsiteY136" fmla="*/ 4099208 h 5795240"/>
              <a:gd name="connsiteX137" fmla="*/ 2664698 w 12641071"/>
              <a:gd name="connsiteY137" fmla="*/ 4117431 h 5795240"/>
              <a:gd name="connsiteX138" fmla="*/ 1804544 w 12641071"/>
              <a:gd name="connsiteY138" fmla="*/ 4335229 h 5795240"/>
              <a:gd name="connsiteX139" fmla="*/ 0 w 12641071"/>
              <a:gd name="connsiteY139" fmla="*/ 2530685 h 5795240"/>
              <a:gd name="connsiteX140" fmla="*/ 1804544 w 12641071"/>
              <a:gd name="connsiteY140" fmla="*/ 726143 h 5795240"/>
              <a:gd name="connsiteX141" fmla="*/ 3080549 w 12641071"/>
              <a:gd name="connsiteY141" fmla="*/ 1254682 h 5795240"/>
              <a:gd name="connsiteX142" fmla="*/ 3268676 w 12641071"/>
              <a:gd name="connsiteY142" fmla="*/ 1461167 h 5795240"/>
              <a:gd name="connsiteX143" fmla="*/ 3565826 w 12641071"/>
              <a:gd name="connsiteY143" fmla="*/ 1551935 h 5795240"/>
              <a:gd name="connsiteX144" fmla="*/ 4086504 w 12641071"/>
              <a:gd name="connsiteY144" fmla="*/ 1127574 h 5795240"/>
              <a:gd name="connsiteX145" fmla="*/ 4103078 w 12641071"/>
              <a:gd name="connsiteY145" fmla="*/ 1004204 h 5795240"/>
              <a:gd name="connsiteX146" fmla="*/ 5215874 w 12641071"/>
              <a:gd name="connsiteY14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70675 w 12641071"/>
              <a:gd name="connsiteY108" fmla="*/ 4892181 h 5795240"/>
              <a:gd name="connsiteX109" fmla="*/ 5935320 w 12641071"/>
              <a:gd name="connsiteY109" fmla="*/ 4931081 h 5795240"/>
              <a:gd name="connsiteX110" fmla="*/ 4971763 w 12641071"/>
              <a:gd name="connsiteY110" fmla="*/ 5330200 h 5795240"/>
              <a:gd name="connsiteX111" fmla="*/ 3716172 w 12641071"/>
              <a:gd name="connsiteY111" fmla="*/ 4497938 h 5795240"/>
              <a:gd name="connsiteX112" fmla="*/ 3710773 w 12641071"/>
              <a:gd name="connsiteY112" fmla="*/ 4483182 h 5795240"/>
              <a:gd name="connsiteX113" fmla="*/ 3710773 w 12641071"/>
              <a:gd name="connsiteY113" fmla="*/ 4483181 h 5795240"/>
              <a:gd name="connsiteX114" fmla="*/ 3674984 w 12641071"/>
              <a:gd name="connsiteY114" fmla="*/ 4385402 h 5795240"/>
              <a:gd name="connsiteX115" fmla="*/ 3670349 w 12641071"/>
              <a:gd name="connsiteY115" fmla="*/ 4372742 h 5795240"/>
              <a:gd name="connsiteX116" fmla="*/ 3659438 w 12641071"/>
              <a:gd name="connsiteY116" fmla="*/ 4330309 h 5795240"/>
              <a:gd name="connsiteX117" fmla="*/ 3672084 w 12641071"/>
              <a:gd name="connsiteY117" fmla="*/ 4353606 h 5795240"/>
              <a:gd name="connsiteX118" fmla="*/ 3659440 w 12641071"/>
              <a:gd name="connsiteY118" fmla="*/ 4330309 h 5795240"/>
              <a:gd name="connsiteX119" fmla="*/ 3613217 w 12641071"/>
              <a:gd name="connsiteY119" fmla="*/ 4245153 h 5795240"/>
              <a:gd name="connsiteX120" fmla="*/ 3083792 w 12641071"/>
              <a:gd name="connsiteY120" fmla="*/ 3963660 h 5795240"/>
              <a:gd name="connsiteX121" fmla="*/ 2835272 w 12641071"/>
              <a:gd name="connsiteY121" fmla="*/ 4013833 h 5795240"/>
              <a:gd name="connsiteX122" fmla="*/ 2820214 w 12641071"/>
              <a:gd name="connsiteY122" fmla="*/ 4022007 h 5795240"/>
              <a:gd name="connsiteX123" fmla="*/ 2820212 w 12641071"/>
              <a:gd name="connsiteY123" fmla="*/ 4022008 h 5795240"/>
              <a:gd name="connsiteX124" fmla="*/ 2820206 w 12641071"/>
              <a:gd name="connsiteY124" fmla="*/ 4022011 h 5795240"/>
              <a:gd name="connsiteX125" fmla="*/ 2813481 w 12641071"/>
              <a:gd name="connsiteY125" fmla="*/ 4027041 h 5795240"/>
              <a:gd name="connsiteX126" fmla="*/ 2762875 w 12641071"/>
              <a:gd name="connsiteY126" fmla="*/ 4057784 h 5795240"/>
              <a:gd name="connsiteX127" fmla="*/ 2762878 w 12641071"/>
              <a:gd name="connsiteY127" fmla="*/ 4057784 h 5795240"/>
              <a:gd name="connsiteX128" fmla="*/ 2694694 w 12641071"/>
              <a:gd name="connsiteY128" fmla="*/ 4099208 h 5795240"/>
              <a:gd name="connsiteX129" fmla="*/ 2726822 w 12641071"/>
              <a:gd name="connsiteY129" fmla="*/ 4072700 h 5795240"/>
              <a:gd name="connsiteX130" fmla="*/ 2757719 w 12641071"/>
              <a:gd name="connsiteY130" fmla="*/ 4055929 h 5795240"/>
              <a:gd name="connsiteX131" fmla="*/ 2757718 w 12641071"/>
              <a:gd name="connsiteY131" fmla="*/ 4055928 h 5795240"/>
              <a:gd name="connsiteX132" fmla="*/ 2726820 w 12641071"/>
              <a:gd name="connsiteY132" fmla="*/ 4072700 h 5795240"/>
              <a:gd name="connsiteX133" fmla="*/ 2694692 w 12641071"/>
              <a:gd name="connsiteY133" fmla="*/ 4099208 h 5795240"/>
              <a:gd name="connsiteX134" fmla="*/ 2664698 w 12641071"/>
              <a:gd name="connsiteY134" fmla="*/ 4117431 h 5795240"/>
              <a:gd name="connsiteX135" fmla="*/ 1804544 w 12641071"/>
              <a:gd name="connsiteY135" fmla="*/ 4335229 h 5795240"/>
              <a:gd name="connsiteX136" fmla="*/ 0 w 12641071"/>
              <a:gd name="connsiteY136" fmla="*/ 2530685 h 5795240"/>
              <a:gd name="connsiteX137" fmla="*/ 1804544 w 12641071"/>
              <a:gd name="connsiteY137" fmla="*/ 726143 h 5795240"/>
              <a:gd name="connsiteX138" fmla="*/ 3080549 w 12641071"/>
              <a:gd name="connsiteY138" fmla="*/ 1254682 h 5795240"/>
              <a:gd name="connsiteX139" fmla="*/ 3268676 w 12641071"/>
              <a:gd name="connsiteY139" fmla="*/ 1461167 h 5795240"/>
              <a:gd name="connsiteX140" fmla="*/ 3565826 w 12641071"/>
              <a:gd name="connsiteY140" fmla="*/ 1551935 h 5795240"/>
              <a:gd name="connsiteX141" fmla="*/ 4086504 w 12641071"/>
              <a:gd name="connsiteY141" fmla="*/ 1127574 h 5795240"/>
              <a:gd name="connsiteX142" fmla="*/ 4103078 w 12641071"/>
              <a:gd name="connsiteY142" fmla="*/ 1004204 h 5795240"/>
              <a:gd name="connsiteX143" fmla="*/ 5215874 w 12641071"/>
              <a:gd name="connsiteY14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82717 w 12641071"/>
              <a:gd name="connsiteY107" fmla="*/ 4872361 h 5795240"/>
              <a:gd name="connsiteX108" fmla="*/ 5935320 w 12641071"/>
              <a:gd name="connsiteY108" fmla="*/ 4931081 h 5795240"/>
              <a:gd name="connsiteX109" fmla="*/ 4971763 w 12641071"/>
              <a:gd name="connsiteY109" fmla="*/ 5330200 h 5795240"/>
              <a:gd name="connsiteX110" fmla="*/ 3716172 w 12641071"/>
              <a:gd name="connsiteY110" fmla="*/ 4497938 h 5795240"/>
              <a:gd name="connsiteX111" fmla="*/ 3710773 w 12641071"/>
              <a:gd name="connsiteY111" fmla="*/ 4483182 h 5795240"/>
              <a:gd name="connsiteX112" fmla="*/ 3710773 w 12641071"/>
              <a:gd name="connsiteY112" fmla="*/ 4483181 h 5795240"/>
              <a:gd name="connsiteX113" fmla="*/ 3674984 w 12641071"/>
              <a:gd name="connsiteY113" fmla="*/ 4385402 h 5795240"/>
              <a:gd name="connsiteX114" fmla="*/ 3670349 w 12641071"/>
              <a:gd name="connsiteY114" fmla="*/ 4372742 h 5795240"/>
              <a:gd name="connsiteX115" fmla="*/ 3659438 w 12641071"/>
              <a:gd name="connsiteY115" fmla="*/ 4330309 h 5795240"/>
              <a:gd name="connsiteX116" fmla="*/ 3672084 w 12641071"/>
              <a:gd name="connsiteY116" fmla="*/ 4353606 h 5795240"/>
              <a:gd name="connsiteX117" fmla="*/ 3659440 w 12641071"/>
              <a:gd name="connsiteY117" fmla="*/ 4330309 h 5795240"/>
              <a:gd name="connsiteX118" fmla="*/ 3613217 w 12641071"/>
              <a:gd name="connsiteY118" fmla="*/ 4245153 h 5795240"/>
              <a:gd name="connsiteX119" fmla="*/ 3083792 w 12641071"/>
              <a:gd name="connsiteY119" fmla="*/ 3963660 h 5795240"/>
              <a:gd name="connsiteX120" fmla="*/ 2835272 w 12641071"/>
              <a:gd name="connsiteY120" fmla="*/ 4013833 h 5795240"/>
              <a:gd name="connsiteX121" fmla="*/ 2820214 w 12641071"/>
              <a:gd name="connsiteY121" fmla="*/ 4022007 h 5795240"/>
              <a:gd name="connsiteX122" fmla="*/ 2820212 w 12641071"/>
              <a:gd name="connsiteY122" fmla="*/ 4022008 h 5795240"/>
              <a:gd name="connsiteX123" fmla="*/ 2820206 w 12641071"/>
              <a:gd name="connsiteY123" fmla="*/ 4022011 h 5795240"/>
              <a:gd name="connsiteX124" fmla="*/ 2813481 w 12641071"/>
              <a:gd name="connsiteY124" fmla="*/ 4027041 h 5795240"/>
              <a:gd name="connsiteX125" fmla="*/ 2762875 w 12641071"/>
              <a:gd name="connsiteY125" fmla="*/ 4057784 h 5795240"/>
              <a:gd name="connsiteX126" fmla="*/ 2762878 w 12641071"/>
              <a:gd name="connsiteY126" fmla="*/ 4057784 h 5795240"/>
              <a:gd name="connsiteX127" fmla="*/ 2694694 w 12641071"/>
              <a:gd name="connsiteY127" fmla="*/ 4099208 h 5795240"/>
              <a:gd name="connsiteX128" fmla="*/ 2726822 w 12641071"/>
              <a:gd name="connsiteY128" fmla="*/ 4072700 h 5795240"/>
              <a:gd name="connsiteX129" fmla="*/ 2757719 w 12641071"/>
              <a:gd name="connsiteY129" fmla="*/ 4055929 h 5795240"/>
              <a:gd name="connsiteX130" fmla="*/ 2757718 w 12641071"/>
              <a:gd name="connsiteY130" fmla="*/ 4055928 h 5795240"/>
              <a:gd name="connsiteX131" fmla="*/ 2726820 w 12641071"/>
              <a:gd name="connsiteY131" fmla="*/ 4072700 h 5795240"/>
              <a:gd name="connsiteX132" fmla="*/ 2694692 w 12641071"/>
              <a:gd name="connsiteY132" fmla="*/ 4099208 h 5795240"/>
              <a:gd name="connsiteX133" fmla="*/ 2664698 w 12641071"/>
              <a:gd name="connsiteY133" fmla="*/ 4117431 h 5795240"/>
              <a:gd name="connsiteX134" fmla="*/ 1804544 w 12641071"/>
              <a:gd name="connsiteY134" fmla="*/ 4335229 h 5795240"/>
              <a:gd name="connsiteX135" fmla="*/ 0 w 12641071"/>
              <a:gd name="connsiteY135" fmla="*/ 2530685 h 5795240"/>
              <a:gd name="connsiteX136" fmla="*/ 1804544 w 12641071"/>
              <a:gd name="connsiteY136" fmla="*/ 726143 h 5795240"/>
              <a:gd name="connsiteX137" fmla="*/ 3080549 w 12641071"/>
              <a:gd name="connsiteY137" fmla="*/ 1254682 h 5795240"/>
              <a:gd name="connsiteX138" fmla="*/ 3268676 w 12641071"/>
              <a:gd name="connsiteY138" fmla="*/ 1461167 h 5795240"/>
              <a:gd name="connsiteX139" fmla="*/ 3565826 w 12641071"/>
              <a:gd name="connsiteY139" fmla="*/ 1551935 h 5795240"/>
              <a:gd name="connsiteX140" fmla="*/ 4086504 w 12641071"/>
              <a:gd name="connsiteY140" fmla="*/ 1127574 h 5795240"/>
              <a:gd name="connsiteX141" fmla="*/ 4103078 w 12641071"/>
              <a:gd name="connsiteY141" fmla="*/ 1004204 h 5795240"/>
              <a:gd name="connsiteX142" fmla="*/ 5215874 w 12641071"/>
              <a:gd name="connsiteY14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70678 w 12641071"/>
              <a:gd name="connsiteY106" fmla="*/ 4892181 h 5795240"/>
              <a:gd name="connsiteX107" fmla="*/ 5935320 w 12641071"/>
              <a:gd name="connsiteY107" fmla="*/ 4931081 h 5795240"/>
              <a:gd name="connsiteX108" fmla="*/ 4971763 w 12641071"/>
              <a:gd name="connsiteY108" fmla="*/ 5330200 h 5795240"/>
              <a:gd name="connsiteX109" fmla="*/ 3716172 w 12641071"/>
              <a:gd name="connsiteY109" fmla="*/ 4497938 h 5795240"/>
              <a:gd name="connsiteX110" fmla="*/ 3710773 w 12641071"/>
              <a:gd name="connsiteY110" fmla="*/ 4483182 h 5795240"/>
              <a:gd name="connsiteX111" fmla="*/ 3710773 w 12641071"/>
              <a:gd name="connsiteY111" fmla="*/ 4483181 h 5795240"/>
              <a:gd name="connsiteX112" fmla="*/ 3674984 w 12641071"/>
              <a:gd name="connsiteY112" fmla="*/ 4385402 h 5795240"/>
              <a:gd name="connsiteX113" fmla="*/ 3670349 w 12641071"/>
              <a:gd name="connsiteY113" fmla="*/ 4372742 h 5795240"/>
              <a:gd name="connsiteX114" fmla="*/ 3659438 w 12641071"/>
              <a:gd name="connsiteY114" fmla="*/ 4330309 h 5795240"/>
              <a:gd name="connsiteX115" fmla="*/ 3672084 w 12641071"/>
              <a:gd name="connsiteY115" fmla="*/ 4353606 h 5795240"/>
              <a:gd name="connsiteX116" fmla="*/ 3659440 w 12641071"/>
              <a:gd name="connsiteY116" fmla="*/ 4330309 h 5795240"/>
              <a:gd name="connsiteX117" fmla="*/ 3613217 w 12641071"/>
              <a:gd name="connsiteY117" fmla="*/ 4245153 h 5795240"/>
              <a:gd name="connsiteX118" fmla="*/ 3083792 w 12641071"/>
              <a:gd name="connsiteY118" fmla="*/ 3963660 h 5795240"/>
              <a:gd name="connsiteX119" fmla="*/ 2835272 w 12641071"/>
              <a:gd name="connsiteY119" fmla="*/ 4013833 h 5795240"/>
              <a:gd name="connsiteX120" fmla="*/ 2820214 w 12641071"/>
              <a:gd name="connsiteY120" fmla="*/ 4022007 h 5795240"/>
              <a:gd name="connsiteX121" fmla="*/ 2820212 w 12641071"/>
              <a:gd name="connsiteY121" fmla="*/ 4022008 h 5795240"/>
              <a:gd name="connsiteX122" fmla="*/ 2820206 w 12641071"/>
              <a:gd name="connsiteY122" fmla="*/ 4022011 h 5795240"/>
              <a:gd name="connsiteX123" fmla="*/ 2813481 w 12641071"/>
              <a:gd name="connsiteY123" fmla="*/ 4027041 h 5795240"/>
              <a:gd name="connsiteX124" fmla="*/ 2762875 w 12641071"/>
              <a:gd name="connsiteY124" fmla="*/ 4057784 h 5795240"/>
              <a:gd name="connsiteX125" fmla="*/ 2762878 w 12641071"/>
              <a:gd name="connsiteY125" fmla="*/ 4057784 h 5795240"/>
              <a:gd name="connsiteX126" fmla="*/ 2694694 w 12641071"/>
              <a:gd name="connsiteY126" fmla="*/ 4099208 h 5795240"/>
              <a:gd name="connsiteX127" fmla="*/ 2726822 w 12641071"/>
              <a:gd name="connsiteY127" fmla="*/ 4072700 h 5795240"/>
              <a:gd name="connsiteX128" fmla="*/ 2757719 w 12641071"/>
              <a:gd name="connsiteY128" fmla="*/ 4055929 h 5795240"/>
              <a:gd name="connsiteX129" fmla="*/ 2757718 w 12641071"/>
              <a:gd name="connsiteY129" fmla="*/ 4055928 h 5795240"/>
              <a:gd name="connsiteX130" fmla="*/ 2726820 w 12641071"/>
              <a:gd name="connsiteY130" fmla="*/ 4072700 h 5795240"/>
              <a:gd name="connsiteX131" fmla="*/ 2694692 w 12641071"/>
              <a:gd name="connsiteY131" fmla="*/ 4099208 h 5795240"/>
              <a:gd name="connsiteX132" fmla="*/ 2664698 w 12641071"/>
              <a:gd name="connsiteY132" fmla="*/ 4117431 h 5795240"/>
              <a:gd name="connsiteX133" fmla="*/ 1804544 w 12641071"/>
              <a:gd name="connsiteY133" fmla="*/ 4335229 h 5795240"/>
              <a:gd name="connsiteX134" fmla="*/ 0 w 12641071"/>
              <a:gd name="connsiteY134" fmla="*/ 2530685 h 5795240"/>
              <a:gd name="connsiteX135" fmla="*/ 1804544 w 12641071"/>
              <a:gd name="connsiteY135" fmla="*/ 726143 h 5795240"/>
              <a:gd name="connsiteX136" fmla="*/ 3080549 w 12641071"/>
              <a:gd name="connsiteY136" fmla="*/ 1254682 h 5795240"/>
              <a:gd name="connsiteX137" fmla="*/ 3268676 w 12641071"/>
              <a:gd name="connsiteY137" fmla="*/ 1461167 h 5795240"/>
              <a:gd name="connsiteX138" fmla="*/ 3565826 w 12641071"/>
              <a:gd name="connsiteY138" fmla="*/ 1551935 h 5795240"/>
              <a:gd name="connsiteX139" fmla="*/ 4086504 w 12641071"/>
              <a:gd name="connsiteY139" fmla="*/ 1127574 h 5795240"/>
              <a:gd name="connsiteX140" fmla="*/ 4103078 w 12641071"/>
              <a:gd name="connsiteY140" fmla="*/ 1004204 h 5795240"/>
              <a:gd name="connsiteX141" fmla="*/ 5215874 w 12641071"/>
              <a:gd name="connsiteY14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72111 w 12641071"/>
              <a:gd name="connsiteY98" fmla="*/ 4718630 h 5795240"/>
              <a:gd name="connsiteX99" fmla="*/ 7283810 w 12641071"/>
              <a:gd name="connsiteY99" fmla="*/ 4769391 h 5795240"/>
              <a:gd name="connsiteX100" fmla="*/ 7320958 w 12641071"/>
              <a:gd name="connsiteY100" fmla="*/ 4870887 h 5795240"/>
              <a:gd name="connsiteX101" fmla="*/ 7223551 w 12641071"/>
              <a:gd name="connsiteY101" fmla="*/ 4752829 h 5795240"/>
              <a:gd name="connsiteX102" fmla="*/ 6652445 w 12641071"/>
              <a:gd name="connsiteY102" fmla="*/ 4516269 h 5795240"/>
              <a:gd name="connsiteX103" fmla="*/ 6200873 w 12641071"/>
              <a:gd name="connsiteY103" fmla="*/ 4654206 h 5795240"/>
              <a:gd name="connsiteX104" fmla="*/ 6088813 w 12641071"/>
              <a:gd name="connsiteY104" fmla="*/ 4746663 h 5795240"/>
              <a:gd name="connsiteX105" fmla="*/ 6023271 w 12641071"/>
              <a:gd name="connsiteY105" fmla="*/ 4834312 h 5795240"/>
              <a:gd name="connsiteX106" fmla="*/ 5935320 w 12641071"/>
              <a:gd name="connsiteY106" fmla="*/ 4931081 h 5795240"/>
              <a:gd name="connsiteX107" fmla="*/ 4971763 w 12641071"/>
              <a:gd name="connsiteY107" fmla="*/ 5330200 h 5795240"/>
              <a:gd name="connsiteX108" fmla="*/ 3716172 w 12641071"/>
              <a:gd name="connsiteY108" fmla="*/ 4497938 h 5795240"/>
              <a:gd name="connsiteX109" fmla="*/ 3710773 w 12641071"/>
              <a:gd name="connsiteY109" fmla="*/ 4483182 h 5795240"/>
              <a:gd name="connsiteX110" fmla="*/ 3710773 w 12641071"/>
              <a:gd name="connsiteY110" fmla="*/ 4483181 h 5795240"/>
              <a:gd name="connsiteX111" fmla="*/ 3674984 w 12641071"/>
              <a:gd name="connsiteY111" fmla="*/ 4385402 h 5795240"/>
              <a:gd name="connsiteX112" fmla="*/ 3670349 w 12641071"/>
              <a:gd name="connsiteY112" fmla="*/ 4372742 h 5795240"/>
              <a:gd name="connsiteX113" fmla="*/ 3659438 w 12641071"/>
              <a:gd name="connsiteY113" fmla="*/ 4330309 h 5795240"/>
              <a:gd name="connsiteX114" fmla="*/ 3672084 w 12641071"/>
              <a:gd name="connsiteY114" fmla="*/ 4353606 h 5795240"/>
              <a:gd name="connsiteX115" fmla="*/ 3659440 w 12641071"/>
              <a:gd name="connsiteY115" fmla="*/ 4330309 h 5795240"/>
              <a:gd name="connsiteX116" fmla="*/ 3613217 w 12641071"/>
              <a:gd name="connsiteY116" fmla="*/ 4245153 h 5795240"/>
              <a:gd name="connsiteX117" fmla="*/ 3083792 w 12641071"/>
              <a:gd name="connsiteY117" fmla="*/ 3963660 h 5795240"/>
              <a:gd name="connsiteX118" fmla="*/ 2835272 w 12641071"/>
              <a:gd name="connsiteY118" fmla="*/ 4013833 h 5795240"/>
              <a:gd name="connsiteX119" fmla="*/ 2820214 w 12641071"/>
              <a:gd name="connsiteY119" fmla="*/ 4022007 h 5795240"/>
              <a:gd name="connsiteX120" fmla="*/ 2820212 w 12641071"/>
              <a:gd name="connsiteY120" fmla="*/ 4022008 h 5795240"/>
              <a:gd name="connsiteX121" fmla="*/ 2820206 w 12641071"/>
              <a:gd name="connsiteY121" fmla="*/ 4022011 h 5795240"/>
              <a:gd name="connsiteX122" fmla="*/ 2813481 w 12641071"/>
              <a:gd name="connsiteY122" fmla="*/ 4027041 h 5795240"/>
              <a:gd name="connsiteX123" fmla="*/ 2762875 w 12641071"/>
              <a:gd name="connsiteY123" fmla="*/ 4057784 h 5795240"/>
              <a:gd name="connsiteX124" fmla="*/ 2762878 w 12641071"/>
              <a:gd name="connsiteY124" fmla="*/ 4057784 h 5795240"/>
              <a:gd name="connsiteX125" fmla="*/ 2694694 w 12641071"/>
              <a:gd name="connsiteY125" fmla="*/ 4099208 h 5795240"/>
              <a:gd name="connsiteX126" fmla="*/ 2726822 w 12641071"/>
              <a:gd name="connsiteY126" fmla="*/ 4072700 h 5795240"/>
              <a:gd name="connsiteX127" fmla="*/ 2757719 w 12641071"/>
              <a:gd name="connsiteY127" fmla="*/ 4055929 h 5795240"/>
              <a:gd name="connsiteX128" fmla="*/ 2757718 w 12641071"/>
              <a:gd name="connsiteY128" fmla="*/ 4055928 h 5795240"/>
              <a:gd name="connsiteX129" fmla="*/ 2726820 w 12641071"/>
              <a:gd name="connsiteY129" fmla="*/ 4072700 h 5795240"/>
              <a:gd name="connsiteX130" fmla="*/ 2694692 w 12641071"/>
              <a:gd name="connsiteY130" fmla="*/ 4099208 h 5795240"/>
              <a:gd name="connsiteX131" fmla="*/ 2664698 w 12641071"/>
              <a:gd name="connsiteY131" fmla="*/ 4117431 h 5795240"/>
              <a:gd name="connsiteX132" fmla="*/ 1804544 w 12641071"/>
              <a:gd name="connsiteY132" fmla="*/ 4335229 h 5795240"/>
              <a:gd name="connsiteX133" fmla="*/ 0 w 12641071"/>
              <a:gd name="connsiteY133" fmla="*/ 2530685 h 5795240"/>
              <a:gd name="connsiteX134" fmla="*/ 1804544 w 12641071"/>
              <a:gd name="connsiteY134" fmla="*/ 726143 h 5795240"/>
              <a:gd name="connsiteX135" fmla="*/ 3080549 w 12641071"/>
              <a:gd name="connsiteY135" fmla="*/ 1254682 h 5795240"/>
              <a:gd name="connsiteX136" fmla="*/ 3268676 w 12641071"/>
              <a:gd name="connsiteY136" fmla="*/ 1461167 h 5795240"/>
              <a:gd name="connsiteX137" fmla="*/ 3565826 w 12641071"/>
              <a:gd name="connsiteY137" fmla="*/ 1551935 h 5795240"/>
              <a:gd name="connsiteX138" fmla="*/ 4086504 w 12641071"/>
              <a:gd name="connsiteY138" fmla="*/ 1127574 h 5795240"/>
              <a:gd name="connsiteX139" fmla="*/ 4103078 w 12641071"/>
              <a:gd name="connsiteY139" fmla="*/ 1004204 h 5795240"/>
              <a:gd name="connsiteX140" fmla="*/ 5215874 w 12641071"/>
              <a:gd name="connsiteY14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283810 w 12641071"/>
              <a:gd name="connsiteY98" fmla="*/ 4769391 h 5795240"/>
              <a:gd name="connsiteX99" fmla="*/ 7320958 w 12641071"/>
              <a:gd name="connsiteY99" fmla="*/ 4870887 h 5795240"/>
              <a:gd name="connsiteX100" fmla="*/ 7223551 w 12641071"/>
              <a:gd name="connsiteY100" fmla="*/ 4752829 h 5795240"/>
              <a:gd name="connsiteX101" fmla="*/ 6652445 w 12641071"/>
              <a:gd name="connsiteY101" fmla="*/ 4516269 h 5795240"/>
              <a:gd name="connsiteX102" fmla="*/ 6200873 w 12641071"/>
              <a:gd name="connsiteY102" fmla="*/ 4654206 h 5795240"/>
              <a:gd name="connsiteX103" fmla="*/ 6088813 w 12641071"/>
              <a:gd name="connsiteY103" fmla="*/ 4746663 h 5795240"/>
              <a:gd name="connsiteX104" fmla="*/ 6023271 w 12641071"/>
              <a:gd name="connsiteY104" fmla="*/ 4834312 h 5795240"/>
              <a:gd name="connsiteX105" fmla="*/ 5935320 w 12641071"/>
              <a:gd name="connsiteY105" fmla="*/ 4931081 h 5795240"/>
              <a:gd name="connsiteX106" fmla="*/ 4971763 w 12641071"/>
              <a:gd name="connsiteY106" fmla="*/ 5330200 h 5795240"/>
              <a:gd name="connsiteX107" fmla="*/ 3716172 w 12641071"/>
              <a:gd name="connsiteY107" fmla="*/ 4497938 h 5795240"/>
              <a:gd name="connsiteX108" fmla="*/ 3710773 w 12641071"/>
              <a:gd name="connsiteY108" fmla="*/ 4483182 h 5795240"/>
              <a:gd name="connsiteX109" fmla="*/ 3710773 w 12641071"/>
              <a:gd name="connsiteY109" fmla="*/ 4483181 h 5795240"/>
              <a:gd name="connsiteX110" fmla="*/ 3674984 w 12641071"/>
              <a:gd name="connsiteY110" fmla="*/ 4385402 h 5795240"/>
              <a:gd name="connsiteX111" fmla="*/ 3670349 w 12641071"/>
              <a:gd name="connsiteY111" fmla="*/ 4372742 h 5795240"/>
              <a:gd name="connsiteX112" fmla="*/ 3659438 w 12641071"/>
              <a:gd name="connsiteY112" fmla="*/ 4330309 h 5795240"/>
              <a:gd name="connsiteX113" fmla="*/ 3672084 w 12641071"/>
              <a:gd name="connsiteY113" fmla="*/ 4353606 h 5795240"/>
              <a:gd name="connsiteX114" fmla="*/ 3659440 w 12641071"/>
              <a:gd name="connsiteY114" fmla="*/ 4330309 h 5795240"/>
              <a:gd name="connsiteX115" fmla="*/ 3613217 w 12641071"/>
              <a:gd name="connsiteY115" fmla="*/ 4245153 h 5795240"/>
              <a:gd name="connsiteX116" fmla="*/ 3083792 w 12641071"/>
              <a:gd name="connsiteY116" fmla="*/ 3963660 h 5795240"/>
              <a:gd name="connsiteX117" fmla="*/ 2835272 w 12641071"/>
              <a:gd name="connsiteY117" fmla="*/ 4013833 h 5795240"/>
              <a:gd name="connsiteX118" fmla="*/ 2820214 w 12641071"/>
              <a:gd name="connsiteY118" fmla="*/ 4022007 h 5795240"/>
              <a:gd name="connsiteX119" fmla="*/ 2820212 w 12641071"/>
              <a:gd name="connsiteY119" fmla="*/ 4022008 h 5795240"/>
              <a:gd name="connsiteX120" fmla="*/ 2820206 w 12641071"/>
              <a:gd name="connsiteY120" fmla="*/ 4022011 h 5795240"/>
              <a:gd name="connsiteX121" fmla="*/ 2813481 w 12641071"/>
              <a:gd name="connsiteY121" fmla="*/ 4027041 h 5795240"/>
              <a:gd name="connsiteX122" fmla="*/ 2762875 w 12641071"/>
              <a:gd name="connsiteY122" fmla="*/ 4057784 h 5795240"/>
              <a:gd name="connsiteX123" fmla="*/ 2762878 w 12641071"/>
              <a:gd name="connsiteY123" fmla="*/ 4057784 h 5795240"/>
              <a:gd name="connsiteX124" fmla="*/ 2694694 w 12641071"/>
              <a:gd name="connsiteY124" fmla="*/ 4099208 h 5795240"/>
              <a:gd name="connsiteX125" fmla="*/ 2726822 w 12641071"/>
              <a:gd name="connsiteY125" fmla="*/ 4072700 h 5795240"/>
              <a:gd name="connsiteX126" fmla="*/ 2757719 w 12641071"/>
              <a:gd name="connsiteY126" fmla="*/ 4055929 h 5795240"/>
              <a:gd name="connsiteX127" fmla="*/ 2757718 w 12641071"/>
              <a:gd name="connsiteY127" fmla="*/ 4055928 h 5795240"/>
              <a:gd name="connsiteX128" fmla="*/ 2726820 w 12641071"/>
              <a:gd name="connsiteY128" fmla="*/ 4072700 h 5795240"/>
              <a:gd name="connsiteX129" fmla="*/ 2694692 w 12641071"/>
              <a:gd name="connsiteY129" fmla="*/ 4099208 h 5795240"/>
              <a:gd name="connsiteX130" fmla="*/ 2664698 w 12641071"/>
              <a:gd name="connsiteY130" fmla="*/ 4117431 h 5795240"/>
              <a:gd name="connsiteX131" fmla="*/ 1804544 w 12641071"/>
              <a:gd name="connsiteY131" fmla="*/ 4335229 h 5795240"/>
              <a:gd name="connsiteX132" fmla="*/ 0 w 12641071"/>
              <a:gd name="connsiteY132" fmla="*/ 2530685 h 5795240"/>
              <a:gd name="connsiteX133" fmla="*/ 1804544 w 12641071"/>
              <a:gd name="connsiteY133" fmla="*/ 726143 h 5795240"/>
              <a:gd name="connsiteX134" fmla="*/ 3080549 w 12641071"/>
              <a:gd name="connsiteY134" fmla="*/ 1254682 h 5795240"/>
              <a:gd name="connsiteX135" fmla="*/ 3268676 w 12641071"/>
              <a:gd name="connsiteY135" fmla="*/ 1461167 h 5795240"/>
              <a:gd name="connsiteX136" fmla="*/ 3565826 w 12641071"/>
              <a:gd name="connsiteY136" fmla="*/ 1551935 h 5795240"/>
              <a:gd name="connsiteX137" fmla="*/ 4086504 w 12641071"/>
              <a:gd name="connsiteY137" fmla="*/ 1127574 h 5795240"/>
              <a:gd name="connsiteX138" fmla="*/ 4103078 w 12641071"/>
              <a:gd name="connsiteY138" fmla="*/ 1004204 h 5795240"/>
              <a:gd name="connsiteX139" fmla="*/ 5215874 w 12641071"/>
              <a:gd name="connsiteY13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272112 w 12641071"/>
              <a:gd name="connsiteY97" fmla="*/ 4718630 h 5795240"/>
              <a:gd name="connsiteX98" fmla="*/ 7320958 w 12641071"/>
              <a:gd name="connsiteY98" fmla="*/ 4870887 h 5795240"/>
              <a:gd name="connsiteX99" fmla="*/ 7223551 w 12641071"/>
              <a:gd name="connsiteY99" fmla="*/ 4752829 h 5795240"/>
              <a:gd name="connsiteX100" fmla="*/ 6652445 w 12641071"/>
              <a:gd name="connsiteY100" fmla="*/ 4516269 h 5795240"/>
              <a:gd name="connsiteX101" fmla="*/ 6200873 w 12641071"/>
              <a:gd name="connsiteY101" fmla="*/ 4654206 h 5795240"/>
              <a:gd name="connsiteX102" fmla="*/ 6088813 w 12641071"/>
              <a:gd name="connsiteY102" fmla="*/ 4746663 h 5795240"/>
              <a:gd name="connsiteX103" fmla="*/ 6023271 w 12641071"/>
              <a:gd name="connsiteY103" fmla="*/ 4834312 h 5795240"/>
              <a:gd name="connsiteX104" fmla="*/ 5935320 w 12641071"/>
              <a:gd name="connsiteY104" fmla="*/ 4931081 h 5795240"/>
              <a:gd name="connsiteX105" fmla="*/ 4971763 w 12641071"/>
              <a:gd name="connsiteY105" fmla="*/ 5330200 h 5795240"/>
              <a:gd name="connsiteX106" fmla="*/ 3716172 w 12641071"/>
              <a:gd name="connsiteY106" fmla="*/ 4497938 h 5795240"/>
              <a:gd name="connsiteX107" fmla="*/ 3710773 w 12641071"/>
              <a:gd name="connsiteY107" fmla="*/ 4483182 h 5795240"/>
              <a:gd name="connsiteX108" fmla="*/ 3710773 w 12641071"/>
              <a:gd name="connsiteY108" fmla="*/ 4483181 h 5795240"/>
              <a:gd name="connsiteX109" fmla="*/ 3674984 w 12641071"/>
              <a:gd name="connsiteY109" fmla="*/ 4385402 h 5795240"/>
              <a:gd name="connsiteX110" fmla="*/ 3670349 w 12641071"/>
              <a:gd name="connsiteY110" fmla="*/ 4372742 h 5795240"/>
              <a:gd name="connsiteX111" fmla="*/ 3659438 w 12641071"/>
              <a:gd name="connsiteY111" fmla="*/ 4330309 h 5795240"/>
              <a:gd name="connsiteX112" fmla="*/ 3672084 w 12641071"/>
              <a:gd name="connsiteY112" fmla="*/ 4353606 h 5795240"/>
              <a:gd name="connsiteX113" fmla="*/ 3659440 w 12641071"/>
              <a:gd name="connsiteY113" fmla="*/ 4330309 h 5795240"/>
              <a:gd name="connsiteX114" fmla="*/ 3613217 w 12641071"/>
              <a:gd name="connsiteY114" fmla="*/ 4245153 h 5795240"/>
              <a:gd name="connsiteX115" fmla="*/ 3083792 w 12641071"/>
              <a:gd name="connsiteY115" fmla="*/ 3963660 h 5795240"/>
              <a:gd name="connsiteX116" fmla="*/ 2835272 w 12641071"/>
              <a:gd name="connsiteY116" fmla="*/ 4013833 h 5795240"/>
              <a:gd name="connsiteX117" fmla="*/ 2820214 w 12641071"/>
              <a:gd name="connsiteY117" fmla="*/ 4022007 h 5795240"/>
              <a:gd name="connsiteX118" fmla="*/ 2820212 w 12641071"/>
              <a:gd name="connsiteY118" fmla="*/ 4022008 h 5795240"/>
              <a:gd name="connsiteX119" fmla="*/ 2820206 w 12641071"/>
              <a:gd name="connsiteY119" fmla="*/ 4022011 h 5795240"/>
              <a:gd name="connsiteX120" fmla="*/ 2813481 w 12641071"/>
              <a:gd name="connsiteY120" fmla="*/ 4027041 h 5795240"/>
              <a:gd name="connsiteX121" fmla="*/ 2762875 w 12641071"/>
              <a:gd name="connsiteY121" fmla="*/ 4057784 h 5795240"/>
              <a:gd name="connsiteX122" fmla="*/ 2762878 w 12641071"/>
              <a:gd name="connsiteY122" fmla="*/ 4057784 h 5795240"/>
              <a:gd name="connsiteX123" fmla="*/ 2694694 w 12641071"/>
              <a:gd name="connsiteY123" fmla="*/ 4099208 h 5795240"/>
              <a:gd name="connsiteX124" fmla="*/ 2726822 w 12641071"/>
              <a:gd name="connsiteY124" fmla="*/ 4072700 h 5795240"/>
              <a:gd name="connsiteX125" fmla="*/ 2757719 w 12641071"/>
              <a:gd name="connsiteY125" fmla="*/ 4055929 h 5795240"/>
              <a:gd name="connsiteX126" fmla="*/ 2757718 w 12641071"/>
              <a:gd name="connsiteY126" fmla="*/ 4055928 h 5795240"/>
              <a:gd name="connsiteX127" fmla="*/ 2726820 w 12641071"/>
              <a:gd name="connsiteY127" fmla="*/ 4072700 h 5795240"/>
              <a:gd name="connsiteX128" fmla="*/ 2694692 w 12641071"/>
              <a:gd name="connsiteY128" fmla="*/ 4099208 h 5795240"/>
              <a:gd name="connsiteX129" fmla="*/ 2664698 w 12641071"/>
              <a:gd name="connsiteY129" fmla="*/ 4117431 h 5795240"/>
              <a:gd name="connsiteX130" fmla="*/ 1804544 w 12641071"/>
              <a:gd name="connsiteY130" fmla="*/ 4335229 h 5795240"/>
              <a:gd name="connsiteX131" fmla="*/ 0 w 12641071"/>
              <a:gd name="connsiteY131" fmla="*/ 2530685 h 5795240"/>
              <a:gd name="connsiteX132" fmla="*/ 1804544 w 12641071"/>
              <a:gd name="connsiteY132" fmla="*/ 726143 h 5795240"/>
              <a:gd name="connsiteX133" fmla="*/ 3080549 w 12641071"/>
              <a:gd name="connsiteY133" fmla="*/ 1254682 h 5795240"/>
              <a:gd name="connsiteX134" fmla="*/ 3268676 w 12641071"/>
              <a:gd name="connsiteY134" fmla="*/ 1461167 h 5795240"/>
              <a:gd name="connsiteX135" fmla="*/ 3565826 w 12641071"/>
              <a:gd name="connsiteY135" fmla="*/ 1551935 h 5795240"/>
              <a:gd name="connsiteX136" fmla="*/ 4086504 w 12641071"/>
              <a:gd name="connsiteY136" fmla="*/ 1127574 h 5795240"/>
              <a:gd name="connsiteX137" fmla="*/ 4103078 w 12641071"/>
              <a:gd name="connsiteY137" fmla="*/ 1004204 h 5795240"/>
              <a:gd name="connsiteX138" fmla="*/ 5215874 w 12641071"/>
              <a:gd name="connsiteY13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283811 w 12641071"/>
              <a:gd name="connsiteY96" fmla="*/ 4769391 h 5795240"/>
              <a:gd name="connsiteX97" fmla="*/ 7320958 w 12641071"/>
              <a:gd name="connsiteY97" fmla="*/ 4870887 h 5795240"/>
              <a:gd name="connsiteX98" fmla="*/ 7223551 w 12641071"/>
              <a:gd name="connsiteY98" fmla="*/ 4752829 h 5795240"/>
              <a:gd name="connsiteX99" fmla="*/ 6652445 w 12641071"/>
              <a:gd name="connsiteY99" fmla="*/ 4516269 h 5795240"/>
              <a:gd name="connsiteX100" fmla="*/ 6200873 w 12641071"/>
              <a:gd name="connsiteY100" fmla="*/ 4654206 h 5795240"/>
              <a:gd name="connsiteX101" fmla="*/ 6088813 w 12641071"/>
              <a:gd name="connsiteY101" fmla="*/ 4746663 h 5795240"/>
              <a:gd name="connsiteX102" fmla="*/ 6023271 w 12641071"/>
              <a:gd name="connsiteY102" fmla="*/ 4834312 h 5795240"/>
              <a:gd name="connsiteX103" fmla="*/ 5935320 w 12641071"/>
              <a:gd name="connsiteY103" fmla="*/ 4931081 h 5795240"/>
              <a:gd name="connsiteX104" fmla="*/ 4971763 w 12641071"/>
              <a:gd name="connsiteY104" fmla="*/ 5330200 h 5795240"/>
              <a:gd name="connsiteX105" fmla="*/ 3716172 w 12641071"/>
              <a:gd name="connsiteY105" fmla="*/ 4497938 h 5795240"/>
              <a:gd name="connsiteX106" fmla="*/ 3710773 w 12641071"/>
              <a:gd name="connsiteY106" fmla="*/ 4483182 h 5795240"/>
              <a:gd name="connsiteX107" fmla="*/ 3710773 w 12641071"/>
              <a:gd name="connsiteY107" fmla="*/ 4483181 h 5795240"/>
              <a:gd name="connsiteX108" fmla="*/ 3674984 w 12641071"/>
              <a:gd name="connsiteY108" fmla="*/ 4385402 h 5795240"/>
              <a:gd name="connsiteX109" fmla="*/ 3670349 w 12641071"/>
              <a:gd name="connsiteY109" fmla="*/ 4372742 h 5795240"/>
              <a:gd name="connsiteX110" fmla="*/ 3659438 w 12641071"/>
              <a:gd name="connsiteY110" fmla="*/ 4330309 h 5795240"/>
              <a:gd name="connsiteX111" fmla="*/ 3672084 w 12641071"/>
              <a:gd name="connsiteY111" fmla="*/ 4353606 h 5795240"/>
              <a:gd name="connsiteX112" fmla="*/ 3659440 w 12641071"/>
              <a:gd name="connsiteY112" fmla="*/ 4330309 h 5795240"/>
              <a:gd name="connsiteX113" fmla="*/ 3613217 w 12641071"/>
              <a:gd name="connsiteY113" fmla="*/ 4245153 h 5795240"/>
              <a:gd name="connsiteX114" fmla="*/ 3083792 w 12641071"/>
              <a:gd name="connsiteY114" fmla="*/ 3963660 h 5795240"/>
              <a:gd name="connsiteX115" fmla="*/ 2835272 w 12641071"/>
              <a:gd name="connsiteY115" fmla="*/ 4013833 h 5795240"/>
              <a:gd name="connsiteX116" fmla="*/ 2820214 w 12641071"/>
              <a:gd name="connsiteY116" fmla="*/ 4022007 h 5795240"/>
              <a:gd name="connsiteX117" fmla="*/ 2820212 w 12641071"/>
              <a:gd name="connsiteY117" fmla="*/ 4022008 h 5795240"/>
              <a:gd name="connsiteX118" fmla="*/ 2820206 w 12641071"/>
              <a:gd name="connsiteY118" fmla="*/ 4022011 h 5795240"/>
              <a:gd name="connsiteX119" fmla="*/ 2813481 w 12641071"/>
              <a:gd name="connsiteY119" fmla="*/ 4027041 h 5795240"/>
              <a:gd name="connsiteX120" fmla="*/ 2762875 w 12641071"/>
              <a:gd name="connsiteY120" fmla="*/ 4057784 h 5795240"/>
              <a:gd name="connsiteX121" fmla="*/ 2762878 w 12641071"/>
              <a:gd name="connsiteY121" fmla="*/ 4057784 h 5795240"/>
              <a:gd name="connsiteX122" fmla="*/ 2694694 w 12641071"/>
              <a:gd name="connsiteY122" fmla="*/ 4099208 h 5795240"/>
              <a:gd name="connsiteX123" fmla="*/ 2726822 w 12641071"/>
              <a:gd name="connsiteY123" fmla="*/ 4072700 h 5795240"/>
              <a:gd name="connsiteX124" fmla="*/ 2757719 w 12641071"/>
              <a:gd name="connsiteY124" fmla="*/ 4055929 h 5795240"/>
              <a:gd name="connsiteX125" fmla="*/ 2757718 w 12641071"/>
              <a:gd name="connsiteY125" fmla="*/ 4055928 h 5795240"/>
              <a:gd name="connsiteX126" fmla="*/ 2726820 w 12641071"/>
              <a:gd name="connsiteY126" fmla="*/ 4072700 h 5795240"/>
              <a:gd name="connsiteX127" fmla="*/ 2694692 w 12641071"/>
              <a:gd name="connsiteY127" fmla="*/ 4099208 h 5795240"/>
              <a:gd name="connsiteX128" fmla="*/ 2664698 w 12641071"/>
              <a:gd name="connsiteY128" fmla="*/ 4117431 h 5795240"/>
              <a:gd name="connsiteX129" fmla="*/ 1804544 w 12641071"/>
              <a:gd name="connsiteY129" fmla="*/ 4335229 h 5795240"/>
              <a:gd name="connsiteX130" fmla="*/ 0 w 12641071"/>
              <a:gd name="connsiteY130" fmla="*/ 2530685 h 5795240"/>
              <a:gd name="connsiteX131" fmla="*/ 1804544 w 12641071"/>
              <a:gd name="connsiteY131" fmla="*/ 726143 h 5795240"/>
              <a:gd name="connsiteX132" fmla="*/ 3080549 w 12641071"/>
              <a:gd name="connsiteY132" fmla="*/ 1254682 h 5795240"/>
              <a:gd name="connsiteX133" fmla="*/ 3268676 w 12641071"/>
              <a:gd name="connsiteY133" fmla="*/ 1461167 h 5795240"/>
              <a:gd name="connsiteX134" fmla="*/ 3565826 w 12641071"/>
              <a:gd name="connsiteY134" fmla="*/ 1551935 h 5795240"/>
              <a:gd name="connsiteX135" fmla="*/ 4086504 w 12641071"/>
              <a:gd name="connsiteY135" fmla="*/ 1127574 h 5795240"/>
              <a:gd name="connsiteX136" fmla="*/ 4103078 w 12641071"/>
              <a:gd name="connsiteY136" fmla="*/ 1004204 h 5795240"/>
              <a:gd name="connsiteX137" fmla="*/ 5215874 w 12641071"/>
              <a:gd name="connsiteY137"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80780 w 12641071"/>
              <a:gd name="connsiteY92" fmla="*/ 4976628 h 5795240"/>
              <a:gd name="connsiteX93" fmla="*/ 7362631 w 12641071"/>
              <a:gd name="connsiteY93" fmla="*/ 4938954 h 5795240"/>
              <a:gd name="connsiteX94" fmla="*/ 7322175 w 12641071"/>
              <a:gd name="connsiteY94" fmla="*/ 4872361 h 5795240"/>
              <a:gd name="connsiteX95" fmla="*/ 7320959 w 12641071"/>
              <a:gd name="connsiteY95" fmla="*/ 4870887 h 5795240"/>
              <a:gd name="connsiteX96" fmla="*/ 7320958 w 12641071"/>
              <a:gd name="connsiteY96" fmla="*/ 4870887 h 5795240"/>
              <a:gd name="connsiteX97" fmla="*/ 7223551 w 12641071"/>
              <a:gd name="connsiteY97" fmla="*/ 4752829 h 5795240"/>
              <a:gd name="connsiteX98" fmla="*/ 6652445 w 12641071"/>
              <a:gd name="connsiteY98" fmla="*/ 4516269 h 5795240"/>
              <a:gd name="connsiteX99" fmla="*/ 6200873 w 12641071"/>
              <a:gd name="connsiteY99" fmla="*/ 4654206 h 5795240"/>
              <a:gd name="connsiteX100" fmla="*/ 6088813 w 12641071"/>
              <a:gd name="connsiteY100" fmla="*/ 4746663 h 5795240"/>
              <a:gd name="connsiteX101" fmla="*/ 6023271 w 12641071"/>
              <a:gd name="connsiteY101" fmla="*/ 4834312 h 5795240"/>
              <a:gd name="connsiteX102" fmla="*/ 5935320 w 12641071"/>
              <a:gd name="connsiteY102" fmla="*/ 4931081 h 5795240"/>
              <a:gd name="connsiteX103" fmla="*/ 4971763 w 12641071"/>
              <a:gd name="connsiteY103" fmla="*/ 5330200 h 5795240"/>
              <a:gd name="connsiteX104" fmla="*/ 3716172 w 12641071"/>
              <a:gd name="connsiteY104" fmla="*/ 4497938 h 5795240"/>
              <a:gd name="connsiteX105" fmla="*/ 3710773 w 12641071"/>
              <a:gd name="connsiteY105" fmla="*/ 4483182 h 5795240"/>
              <a:gd name="connsiteX106" fmla="*/ 3710773 w 12641071"/>
              <a:gd name="connsiteY106" fmla="*/ 4483181 h 5795240"/>
              <a:gd name="connsiteX107" fmla="*/ 3674984 w 12641071"/>
              <a:gd name="connsiteY107" fmla="*/ 4385402 h 5795240"/>
              <a:gd name="connsiteX108" fmla="*/ 3670349 w 12641071"/>
              <a:gd name="connsiteY108" fmla="*/ 4372742 h 5795240"/>
              <a:gd name="connsiteX109" fmla="*/ 3659438 w 12641071"/>
              <a:gd name="connsiteY109" fmla="*/ 4330309 h 5795240"/>
              <a:gd name="connsiteX110" fmla="*/ 3672084 w 12641071"/>
              <a:gd name="connsiteY110" fmla="*/ 4353606 h 5795240"/>
              <a:gd name="connsiteX111" fmla="*/ 3659440 w 12641071"/>
              <a:gd name="connsiteY111" fmla="*/ 4330309 h 5795240"/>
              <a:gd name="connsiteX112" fmla="*/ 3613217 w 12641071"/>
              <a:gd name="connsiteY112" fmla="*/ 4245153 h 5795240"/>
              <a:gd name="connsiteX113" fmla="*/ 3083792 w 12641071"/>
              <a:gd name="connsiteY113" fmla="*/ 3963660 h 5795240"/>
              <a:gd name="connsiteX114" fmla="*/ 2835272 w 12641071"/>
              <a:gd name="connsiteY114" fmla="*/ 4013833 h 5795240"/>
              <a:gd name="connsiteX115" fmla="*/ 2820214 w 12641071"/>
              <a:gd name="connsiteY115" fmla="*/ 4022007 h 5795240"/>
              <a:gd name="connsiteX116" fmla="*/ 2820212 w 12641071"/>
              <a:gd name="connsiteY116" fmla="*/ 4022008 h 5795240"/>
              <a:gd name="connsiteX117" fmla="*/ 2820206 w 12641071"/>
              <a:gd name="connsiteY117" fmla="*/ 4022011 h 5795240"/>
              <a:gd name="connsiteX118" fmla="*/ 2813481 w 12641071"/>
              <a:gd name="connsiteY118" fmla="*/ 4027041 h 5795240"/>
              <a:gd name="connsiteX119" fmla="*/ 2762875 w 12641071"/>
              <a:gd name="connsiteY119" fmla="*/ 4057784 h 5795240"/>
              <a:gd name="connsiteX120" fmla="*/ 2762878 w 12641071"/>
              <a:gd name="connsiteY120" fmla="*/ 4057784 h 5795240"/>
              <a:gd name="connsiteX121" fmla="*/ 2694694 w 12641071"/>
              <a:gd name="connsiteY121" fmla="*/ 4099208 h 5795240"/>
              <a:gd name="connsiteX122" fmla="*/ 2726822 w 12641071"/>
              <a:gd name="connsiteY122" fmla="*/ 4072700 h 5795240"/>
              <a:gd name="connsiteX123" fmla="*/ 2757719 w 12641071"/>
              <a:gd name="connsiteY123" fmla="*/ 4055929 h 5795240"/>
              <a:gd name="connsiteX124" fmla="*/ 2757718 w 12641071"/>
              <a:gd name="connsiteY124" fmla="*/ 4055928 h 5795240"/>
              <a:gd name="connsiteX125" fmla="*/ 2726820 w 12641071"/>
              <a:gd name="connsiteY125" fmla="*/ 4072700 h 5795240"/>
              <a:gd name="connsiteX126" fmla="*/ 2694692 w 12641071"/>
              <a:gd name="connsiteY126" fmla="*/ 4099208 h 5795240"/>
              <a:gd name="connsiteX127" fmla="*/ 2664698 w 12641071"/>
              <a:gd name="connsiteY127" fmla="*/ 4117431 h 5795240"/>
              <a:gd name="connsiteX128" fmla="*/ 1804544 w 12641071"/>
              <a:gd name="connsiteY128" fmla="*/ 4335229 h 5795240"/>
              <a:gd name="connsiteX129" fmla="*/ 0 w 12641071"/>
              <a:gd name="connsiteY129" fmla="*/ 2530685 h 5795240"/>
              <a:gd name="connsiteX130" fmla="*/ 1804544 w 12641071"/>
              <a:gd name="connsiteY130" fmla="*/ 726143 h 5795240"/>
              <a:gd name="connsiteX131" fmla="*/ 3080549 w 12641071"/>
              <a:gd name="connsiteY131" fmla="*/ 1254682 h 5795240"/>
              <a:gd name="connsiteX132" fmla="*/ 3268676 w 12641071"/>
              <a:gd name="connsiteY132" fmla="*/ 1461167 h 5795240"/>
              <a:gd name="connsiteX133" fmla="*/ 3565826 w 12641071"/>
              <a:gd name="connsiteY133" fmla="*/ 1551935 h 5795240"/>
              <a:gd name="connsiteX134" fmla="*/ 4086504 w 12641071"/>
              <a:gd name="connsiteY134" fmla="*/ 1127574 h 5795240"/>
              <a:gd name="connsiteX135" fmla="*/ 4103078 w 12641071"/>
              <a:gd name="connsiteY135" fmla="*/ 1004204 h 5795240"/>
              <a:gd name="connsiteX136" fmla="*/ 5215874 w 12641071"/>
              <a:gd name="connsiteY136"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91210 w 12641071"/>
              <a:gd name="connsiteY91" fmla="*/ 4977944 h 5795240"/>
              <a:gd name="connsiteX92" fmla="*/ 7362631 w 12641071"/>
              <a:gd name="connsiteY92" fmla="*/ 4938954 h 5795240"/>
              <a:gd name="connsiteX93" fmla="*/ 7322175 w 12641071"/>
              <a:gd name="connsiteY93" fmla="*/ 4872361 h 5795240"/>
              <a:gd name="connsiteX94" fmla="*/ 7320959 w 12641071"/>
              <a:gd name="connsiteY94" fmla="*/ 4870887 h 5795240"/>
              <a:gd name="connsiteX95" fmla="*/ 7320958 w 12641071"/>
              <a:gd name="connsiteY95" fmla="*/ 4870887 h 5795240"/>
              <a:gd name="connsiteX96" fmla="*/ 7223551 w 12641071"/>
              <a:gd name="connsiteY96" fmla="*/ 4752829 h 5795240"/>
              <a:gd name="connsiteX97" fmla="*/ 6652445 w 12641071"/>
              <a:gd name="connsiteY97" fmla="*/ 4516269 h 5795240"/>
              <a:gd name="connsiteX98" fmla="*/ 6200873 w 12641071"/>
              <a:gd name="connsiteY98" fmla="*/ 4654206 h 5795240"/>
              <a:gd name="connsiteX99" fmla="*/ 6088813 w 12641071"/>
              <a:gd name="connsiteY99" fmla="*/ 4746663 h 5795240"/>
              <a:gd name="connsiteX100" fmla="*/ 6023271 w 12641071"/>
              <a:gd name="connsiteY100" fmla="*/ 4834312 h 5795240"/>
              <a:gd name="connsiteX101" fmla="*/ 5935320 w 12641071"/>
              <a:gd name="connsiteY101" fmla="*/ 4931081 h 5795240"/>
              <a:gd name="connsiteX102" fmla="*/ 4971763 w 12641071"/>
              <a:gd name="connsiteY102" fmla="*/ 5330200 h 5795240"/>
              <a:gd name="connsiteX103" fmla="*/ 3716172 w 12641071"/>
              <a:gd name="connsiteY103" fmla="*/ 4497938 h 5795240"/>
              <a:gd name="connsiteX104" fmla="*/ 3710773 w 12641071"/>
              <a:gd name="connsiteY104" fmla="*/ 4483182 h 5795240"/>
              <a:gd name="connsiteX105" fmla="*/ 3710773 w 12641071"/>
              <a:gd name="connsiteY105" fmla="*/ 4483181 h 5795240"/>
              <a:gd name="connsiteX106" fmla="*/ 3674984 w 12641071"/>
              <a:gd name="connsiteY106" fmla="*/ 4385402 h 5795240"/>
              <a:gd name="connsiteX107" fmla="*/ 3670349 w 12641071"/>
              <a:gd name="connsiteY107" fmla="*/ 4372742 h 5795240"/>
              <a:gd name="connsiteX108" fmla="*/ 3659438 w 12641071"/>
              <a:gd name="connsiteY108" fmla="*/ 4330309 h 5795240"/>
              <a:gd name="connsiteX109" fmla="*/ 3672084 w 12641071"/>
              <a:gd name="connsiteY109" fmla="*/ 4353606 h 5795240"/>
              <a:gd name="connsiteX110" fmla="*/ 3659440 w 12641071"/>
              <a:gd name="connsiteY110" fmla="*/ 4330309 h 5795240"/>
              <a:gd name="connsiteX111" fmla="*/ 3613217 w 12641071"/>
              <a:gd name="connsiteY111" fmla="*/ 4245153 h 5795240"/>
              <a:gd name="connsiteX112" fmla="*/ 3083792 w 12641071"/>
              <a:gd name="connsiteY112" fmla="*/ 3963660 h 5795240"/>
              <a:gd name="connsiteX113" fmla="*/ 2835272 w 12641071"/>
              <a:gd name="connsiteY113" fmla="*/ 4013833 h 5795240"/>
              <a:gd name="connsiteX114" fmla="*/ 2820214 w 12641071"/>
              <a:gd name="connsiteY114" fmla="*/ 4022007 h 5795240"/>
              <a:gd name="connsiteX115" fmla="*/ 2820212 w 12641071"/>
              <a:gd name="connsiteY115" fmla="*/ 4022008 h 5795240"/>
              <a:gd name="connsiteX116" fmla="*/ 2820206 w 12641071"/>
              <a:gd name="connsiteY116" fmla="*/ 4022011 h 5795240"/>
              <a:gd name="connsiteX117" fmla="*/ 2813481 w 12641071"/>
              <a:gd name="connsiteY117" fmla="*/ 4027041 h 5795240"/>
              <a:gd name="connsiteX118" fmla="*/ 2762875 w 12641071"/>
              <a:gd name="connsiteY118" fmla="*/ 4057784 h 5795240"/>
              <a:gd name="connsiteX119" fmla="*/ 2762878 w 12641071"/>
              <a:gd name="connsiteY119" fmla="*/ 4057784 h 5795240"/>
              <a:gd name="connsiteX120" fmla="*/ 2694694 w 12641071"/>
              <a:gd name="connsiteY120" fmla="*/ 4099208 h 5795240"/>
              <a:gd name="connsiteX121" fmla="*/ 2726822 w 12641071"/>
              <a:gd name="connsiteY121" fmla="*/ 4072700 h 5795240"/>
              <a:gd name="connsiteX122" fmla="*/ 2757719 w 12641071"/>
              <a:gd name="connsiteY122" fmla="*/ 4055929 h 5795240"/>
              <a:gd name="connsiteX123" fmla="*/ 2757718 w 12641071"/>
              <a:gd name="connsiteY123" fmla="*/ 4055928 h 5795240"/>
              <a:gd name="connsiteX124" fmla="*/ 2726820 w 12641071"/>
              <a:gd name="connsiteY124" fmla="*/ 4072700 h 5795240"/>
              <a:gd name="connsiteX125" fmla="*/ 2694692 w 12641071"/>
              <a:gd name="connsiteY125" fmla="*/ 4099208 h 5795240"/>
              <a:gd name="connsiteX126" fmla="*/ 2664698 w 12641071"/>
              <a:gd name="connsiteY126" fmla="*/ 4117431 h 5795240"/>
              <a:gd name="connsiteX127" fmla="*/ 1804544 w 12641071"/>
              <a:gd name="connsiteY127" fmla="*/ 4335229 h 5795240"/>
              <a:gd name="connsiteX128" fmla="*/ 0 w 12641071"/>
              <a:gd name="connsiteY128" fmla="*/ 2530685 h 5795240"/>
              <a:gd name="connsiteX129" fmla="*/ 1804544 w 12641071"/>
              <a:gd name="connsiteY129" fmla="*/ 726143 h 5795240"/>
              <a:gd name="connsiteX130" fmla="*/ 3080549 w 12641071"/>
              <a:gd name="connsiteY130" fmla="*/ 1254682 h 5795240"/>
              <a:gd name="connsiteX131" fmla="*/ 3268676 w 12641071"/>
              <a:gd name="connsiteY131" fmla="*/ 1461167 h 5795240"/>
              <a:gd name="connsiteX132" fmla="*/ 3565826 w 12641071"/>
              <a:gd name="connsiteY132" fmla="*/ 1551935 h 5795240"/>
              <a:gd name="connsiteX133" fmla="*/ 4086504 w 12641071"/>
              <a:gd name="connsiteY133" fmla="*/ 1127574 h 5795240"/>
              <a:gd name="connsiteX134" fmla="*/ 4103078 w 12641071"/>
              <a:gd name="connsiteY134" fmla="*/ 1004204 h 5795240"/>
              <a:gd name="connsiteX135" fmla="*/ 5215874 w 12641071"/>
              <a:gd name="connsiteY135"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62631 w 12641071"/>
              <a:gd name="connsiteY91" fmla="*/ 4938954 h 5795240"/>
              <a:gd name="connsiteX92" fmla="*/ 7322175 w 12641071"/>
              <a:gd name="connsiteY92" fmla="*/ 4872361 h 5795240"/>
              <a:gd name="connsiteX93" fmla="*/ 7320959 w 12641071"/>
              <a:gd name="connsiteY93" fmla="*/ 4870887 h 5795240"/>
              <a:gd name="connsiteX94" fmla="*/ 7320958 w 12641071"/>
              <a:gd name="connsiteY94" fmla="*/ 4870887 h 5795240"/>
              <a:gd name="connsiteX95" fmla="*/ 7223551 w 12641071"/>
              <a:gd name="connsiteY95" fmla="*/ 4752829 h 5795240"/>
              <a:gd name="connsiteX96" fmla="*/ 6652445 w 12641071"/>
              <a:gd name="connsiteY96" fmla="*/ 4516269 h 5795240"/>
              <a:gd name="connsiteX97" fmla="*/ 6200873 w 12641071"/>
              <a:gd name="connsiteY97" fmla="*/ 4654206 h 5795240"/>
              <a:gd name="connsiteX98" fmla="*/ 6088813 w 12641071"/>
              <a:gd name="connsiteY98" fmla="*/ 4746663 h 5795240"/>
              <a:gd name="connsiteX99" fmla="*/ 6023271 w 12641071"/>
              <a:gd name="connsiteY99" fmla="*/ 4834312 h 5795240"/>
              <a:gd name="connsiteX100" fmla="*/ 5935320 w 12641071"/>
              <a:gd name="connsiteY100" fmla="*/ 4931081 h 5795240"/>
              <a:gd name="connsiteX101" fmla="*/ 4971763 w 12641071"/>
              <a:gd name="connsiteY101" fmla="*/ 5330200 h 5795240"/>
              <a:gd name="connsiteX102" fmla="*/ 3716172 w 12641071"/>
              <a:gd name="connsiteY102" fmla="*/ 4497938 h 5795240"/>
              <a:gd name="connsiteX103" fmla="*/ 3710773 w 12641071"/>
              <a:gd name="connsiteY103" fmla="*/ 4483182 h 5795240"/>
              <a:gd name="connsiteX104" fmla="*/ 3710773 w 12641071"/>
              <a:gd name="connsiteY104" fmla="*/ 4483181 h 5795240"/>
              <a:gd name="connsiteX105" fmla="*/ 3674984 w 12641071"/>
              <a:gd name="connsiteY105" fmla="*/ 4385402 h 5795240"/>
              <a:gd name="connsiteX106" fmla="*/ 3670349 w 12641071"/>
              <a:gd name="connsiteY106" fmla="*/ 4372742 h 5795240"/>
              <a:gd name="connsiteX107" fmla="*/ 3659438 w 12641071"/>
              <a:gd name="connsiteY107" fmla="*/ 4330309 h 5795240"/>
              <a:gd name="connsiteX108" fmla="*/ 3672084 w 12641071"/>
              <a:gd name="connsiteY108" fmla="*/ 4353606 h 5795240"/>
              <a:gd name="connsiteX109" fmla="*/ 3659440 w 12641071"/>
              <a:gd name="connsiteY109" fmla="*/ 4330309 h 5795240"/>
              <a:gd name="connsiteX110" fmla="*/ 3613217 w 12641071"/>
              <a:gd name="connsiteY110" fmla="*/ 4245153 h 5795240"/>
              <a:gd name="connsiteX111" fmla="*/ 3083792 w 12641071"/>
              <a:gd name="connsiteY111" fmla="*/ 3963660 h 5795240"/>
              <a:gd name="connsiteX112" fmla="*/ 2835272 w 12641071"/>
              <a:gd name="connsiteY112" fmla="*/ 4013833 h 5795240"/>
              <a:gd name="connsiteX113" fmla="*/ 2820214 w 12641071"/>
              <a:gd name="connsiteY113" fmla="*/ 4022007 h 5795240"/>
              <a:gd name="connsiteX114" fmla="*/ 2820212 w 12641071"/>
              <a:gd name="connsiteY114" fmla="*/ 4022008 h 5795240"/>
              <a:gd name="connsiteX115" fmla="*/ 2820206 w 12641071"/>
              <a:gd name="connsiteY115" fmla="*/ 4022011 h 5795240"/>
              <a:gd name="connsiteX116" fmla="*/ 2813481 w 12641071"/>
              <a:gd name="connsiteY116" fmla="*/ 4027041 h 5795240"/>
              <a:gd name="connsiteX117" fmla="*/ 2762875 w 12641071"/>
              <a:gd name="connsiteY117" fmla="*/ 4057784 h 5795240"/>
              <a:gd name="connsiteX118" fmla="*/ 2762878 w 12641071"/>
              <a:gd name="connsiteY118" fmla="*/ 4057784 h 5795240"/>
              <a:gd name="connsiteX119" fmla="*/ 2694694 w 12641071"/>
              <a:gd name="connsiteY119" fmla="*/ 4099208 h 5795240"/>
              <a:gd name="connsiteX120" fmla="*/ 2726822 w 12641071"/>
              <a:gd name="connsiteY120" fmla="*/ 4072700 h 5795240"/>
              <a:gd name="connsiteX121" fmla="*/ 2757719 w 12641071"/>
              <a:gd name="connsiteY121" fmla="*/ 4055929 h 5795240"/>
              <a:gd name="connsiteX122" fmla="*/ 2757718 w 12641071"/>
              <a:gd name="connsiteY122" fmla="*/ 4055928 h 5795240"/>
              <a:gd name="connsiteX123" fmla="*/ 2726820 w 12641071"/>
              <a:gd name="connsiteY123" fmla="*/ 4072700 h 5795240"/>
              <a:gd name="connsiteX124" fmla="*/ 2694692 w 12641071"/>
              <a:gd name="connsiteY124" fmla="*/ 4099208 h 5795240"/>
              <a:gd name="connsiteX125" fmla="*/ 2664698 w 12641071"/>
              <a:gd name="connsiteY125" fmla="*/ 4117431 h 5795240"/>
              <a:gd name="connsiteX126" fmla="*/ 1804544 w 12641071"/>
              <a:gd name="connsiteY126" fmla="*/ 4335229 h 5795240"/>
              <a:gd name="connsiteX127" fmla="*/ 0 w 12641071"/>
              <a:gd name="connsiteY127" fmla="*/ 2530685 h 5795240"/>
              <a:gd name="connsiteX128" fmla="*/ 1804544 w 12641071"/>
              <a:gd name="connsiteY128" fmla="*/ 726143 h 5795240"/>
              <a:gd name="connsiteX129" fmla="*/ 3080549 w 12641071"/>
              <a:gd name="connsiteY129" fmla="*/ 1254682 h 5795240"/>
              <a:gd name="connsiteX130" fmla="*/ 3268676 w 12641071"/>
              <a:gd name="connsiteY130" fmla="*/ 1461167 h 5795240"/>
              <a:gd name="connsiteX131" fmla="*/ 3565826 w 12641071"/>
              <a:gd name="connsiteY131" fmla="*/ 1551935 h 5795240"/>
              <a:gd name="connsiteX132" fmla="*/ 4086504 w 12641071"/>
              <a:gd name="connsiteY132" fmla="*/ 1127574 h 5795240"/>
              <a:gd name="connsiteX133" fmla="*/ 4103078 w 12641071"/>
              <a:gd name="connsiteY133" fmla="*/ 1004204 h 5795240"/>
              <a:gd name="connsiteX134" fmla="*/ 5215874 w 12641071"/>
              <a:gd name="connsiteY134"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80779 w 12641071"/>
              <a:gd name="connsiteY90" fmla="*/ 4976628 h 5795240"/>
              <a:gd name="connsiteX91" fmla="*/ 7322175 w 12641071"/>
              <a:gd name="connsiteY91" fmla="*/ 4872361 h 5795240"/>
              <a:gd name="connsiteX92" fmla="*/ 7320959 w 12641071"/>
              <a:gd name="connsiteY92" fmla="*/ 4870887 h 5795240"/>
              <a:gd name="connsiteX93" fmla="*/ 7320958 w 12641071"/>
              <a:gd name="connsiteY93" fmla="*/ 4870887 h 5795240"/>
              <a:gd name="connsiteX94" fmla="*/ 7223551 w 12641071"/>
              <a:gd name="connsiteY94" fmla="*/ 4752829 h 5795240"/>
              <a:gd name="connsiteX95" fmla="*/ 6652445 w 12641071"/>
              <a:gd name="connsiteY95" fmla="*/ 4516269 h 5795240"/>
              <a:gd name="connsiteX96" fmla="*/ 6200873 w 12641071"/>
              <a:gd name="connsiteY96" fmla="*/ 4654206 h 5795240"/>
              <a:gd name="connsiteX97" fmla="*/ 6088813 w 12641071"/>
              <a:gd name="connsiteY97" fmla="*/ 4746663 h 5795240"/>
              <a:gd name="connsiteX98" fmla="*/ 6023271 w 12641071"/>
              <a:gd name="connsiteY98" fmla="*/ 4834312 h 5795240"/>
              <a:gd name="connsiteX99" fmla="*/ 5935320 w 12641071"/>
              <a:gd name="connsiteY99" fmla="*/ 4931081 h 5795240"/>
              <a:gd name="connsiteX100" fmla="*/ 4971763 w 12641071"/>
              <a:gd name="connsiteY100" fmla="*/ 5330200 h 5795240"/>
              <a:gd name="connsiteX101" fmla="*/ 3716172 w 12641071"/>
              <a:gd name="connsiteY101" fmla="*/ 4497938 h 5795240"/>
              <a:gd name="connsiteX102" fmla="*/ 3710773 w 12641071"/>
              <a:gd name="connsiteY102" fmla="*/ 4483182 h 5795240"/>
              <a:gd name="connsiteX103" fmla="*/ 3710773 w 12641071"/>
              <a:gd name="connsiteY103" fmla="*/ 4483181 h 5795240"/>
              <a:gd name="connsiteX104" fmla="*/ 3674984 w 12641071"/>
              <a:gd name="connsiteY104" fmla="*/ 4385402 h 5795240"/>
              <a:gd name="connsiteX105" fmla="*/ 3670349 w 12641071"/>
              <a:gd name="connsiteY105" fmla="*/ 4372742 h 5795240"/>
              <a:gd name="connsiteX106" fmla="*/ 3659438 w 12641071"/>
              <a:gd name="connsiteY106" fmla="*/ 4330309 h 5795240"/>
              <a:gd name="connsiteX107" fmla="*/ 3672084 w 12641071"/>
              <a:gd name="connsiteY107" fmla="*/ 4353606 h 5795240"/>
              <a:gd name="connsiteX108" fmla="*/ 3659440 w 12641071"/>
              <a:gd name="connsiteY108" fmla="*/ 4330309 h 5795240"/>
              <a:gd name="connsiteX109" fmla="*/ 3613217 w 12641071"/>
              <a:gd name="connsiteY109" fmla="*/ 4245153 h 5795240"/>
              <a:gd name="connsiteX110" fmla="*/ 3083792 w 12641071"/>
              <a:gd name="connsiteY110" fmla="*/ 3963660 h 5795240"/>
              <a:gd name="connsiteX111" fmla="*/ 2835272 w 12641071"/>
              <a:gd name="connsiteY111" fmla="*/ 4013833 h 5795240"/>
              <a:gd name="connsiteX112" fmla="*/ 2820214 w 12641071"/>
              <a:gd name="connsiteY112" fmla="*/ 4022007 h 5795240"/>
              <a:gd name="connsiteX113" fmla="*/ 2820212 w 12641071"/>
              <a:gd name="connsiteY113" fmla="*/ 4022008 h 5795240"/>
              <a:gd name="connsiteX114" fmla="*/ 2820206 w 12641071"/>
              <a:gd name="connsiteY114" fmla="*/ 4022011 h 5795240"/>
              <a:gd name="connsiteX115" fmla="*/ 2813481 w 12641071"/>
              <a:gd name="connsiteY115" fmla="*/ 4027041 h 5795240"/>
              <a:gd name="connsiteX116" fmla="*/ 2762875 w 12641071"/>
              <a:gd name="connsiteY116" fmla="*/ 4057784 h 5795240"/>
              <a:gd name="connsiteX117" fmla="*/ 2762878 w 12641071"/>
              <a:gd name="connsiteY117" fmla="*/ 4057784 h 5795240"/>
              <a:gd name="connsiteX118" fmla="*/ 2694694 w 12641071"/>
              <a:gd name="connsiteY118" fmla="*/ 4099208 h 5795240"/>
              <a:gd name="connsiteX119" fmla="*/ 2726822 w 12641071"/>
              <a:gd name="connsiteY119" fmla="*/ 4072700 h 5795240"/>
              <a:gd name="connsiteX120" fmla="*/ 2757719 w 12641071"/>
              <a:gd name="connsiteY120" fmla="*/ 4055929 h 5795240"/>
              <a:gd name="connsiteX121" fmla="*/ 2757718 w 12641071"/>
              <a:gd name="connsiteY121" fmla="*/ 4055928 h 5795240"/>
              <a:gd name="connsiteX122" fmla="*/ 2726820 w 12641071"/>
              <a:gd name="connsiteY122" fmla="*/ 4072700 h 5795240"/>
              <a:gd name="connsiteX123" fmla="*/ 2694692 w 12641071"/>
              <a:gd name="connsiteY123" fmla="*/ 4099208 h 5795240"/>
              <a:gd name="connsiteX124" fmla="*/ 2664698 w 12641071"/>
              <a:gd name="connsiteY124" fmla="*/ 4117431 h 5795240"/>
              <a:gd name="connsiteX125" fmla="*/ 1804544 w 12641071"/>
              <a:gd name="connsiteY125" fmla="*/ 4335229 h 5795240"/>
              <a:gd name="connsiteX126" fmla="*/ 0 w 12641071"/>
              <a:gd name="connsiteY126" fmla="*/ 2530685 h 5795240"/>
              <a:gd name="connsiteX127" fmla="*/ 1804544 w 12641071"/>
              <a:gd name="connsiteY127" fmla="*/ 726143 h 5795240"/>
              <a:gd name="connsiteX128" fmla="*/ 3080549 w 12641071"/>
              <a:gd name="connsiteY128" fmla="*/ 1254682 h 5795240"/>
              <a:gd name="connsiteX129" fmla="*/ 3268676 w 12641071"/>
              <a:gd name="connsiteY129" fmla="*/ 1461167 h 5795240"/>
              <a:gd name="connsiteX130" fmla="*/ 3565826 w 12641071"/>
              <a:gd name="connsiteY130" fmla="*/ 1551935 h 5795240"/>
              <a:gd name="connsiteX131" fmla="*/ 4086504 w 12641071"/>
              <a:gd name="connsiteY131" fmla="*/ 1127574 h 5795240"/>
              <a:gd name="connsiteX132" fmla="*/ 4103078 w 12641071"/>
              <a:gd name="connsiteY132" fmla="*/ 1004204 h 5795240"/>
              <a:gd name="connsiteX133" fmla="*/ 5215874 w 12641071"/>
              <a:gd name="connsiteY133"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62630 w 12641071"/>
              <a:gd name="connsiteY89" fmla="*/ 4938954 h 5795240"/>
              <a:gd name="connsiteX90" fmla="*/ 7322175 w 12641071"/>
              <a:gd name="connsiteY90" fmla="*/ 4872361 h 5795240"/>
              <a:gd name="connsiteX91" fmla="*/ 7320959 w 12641071"/>
              <a:gd name="connsiteY91" fmla="*/ 4870887 h 5795240"/>
              <a:gd name="connsiteX92" fmla="*/ 7320958 w 12641071"/>
              <a:gd name="connsiteY92" fmla="*/ 4870887 h 5795240"/>
              <a:gd name="connsiteX93" fmla="*/ 7223551 w 12641071"/>
              <a:gd name="connsiteY93" fmla="*/ 4752829 h 5795240"/>
              <a:gd name="connsiteX94" fmla="*/ 6652445 w 12641071"/>
              <a:gd name="connsiteY94" fmla="*/ 4516269 h 5795240"/>
              <a:gd name="connsiteX95" fmla="*/ 6200873 w 12641071"/>
              <a:gd name="connsiteY95" fmla="*/ 4654206 h 5795240"/>
              <a:gd name="connsiteX96" fmla="*/ 6088813 w 12641071"/>
              <a:gd name="connsiteY96" fmla="*/ 4746663 h 5795240"/>
              <a:gd name="connsiteX97" fmla="*/ 6023271 w 12641071"/>
              <a:gd name="connsiteY97" fmla="*/ 4834312 h 5795240"/>
              <a:gd name="connsiteX98" fmla="*/ 5935320 w 12641071"/>
              <a:gd name="connsiteY98" fmla="*/ 4931081 h 5795240"/>
              <a:gd name="connsiteX99" fmla="*/ 4971763 w 12641071"/>
              <a:gd name="connsiteY99" fmla="*/ 5330200 h 5795240"/>
              <a:gd name="connsiteX100" fmla="*/ 3716172 w 12641071"/>
              <a:gd name="connsiteY100" fmla="*/ 4497938 h 5795240"/>
              <a:gd name="connsiteX101" fmla="*/ 3710773 w 12641071"/>
              <a:gd name="connsiteY101" fmla="*/ 4483182 h 5795240"/>
              <a:gd name="connsiteX102" fmla="*/ 3710773 w 12641071"/>
              <a:gd name="connsiteY102" fmla="*/ 4483181 h 5795240"/>
              <a:gd name="connsiteX103" fmla="*/ 3674984 w 12641071"/>
              <a:gd name="connsiteY103" fmla="*/ 4385402 h 5795240"/>
              <a:gd name="connsiteX104" fmla="*/ 3670349 w 12641071"/>
              <a:gd name="connsiteY104" fmla="*/ 4372742 h 5795240"/>
              <a:gd name="connsiteX105" fmla="*/ 3659438 w 12641071"/>
              <a:gd name="connsiteY105" fmla="*/ 4330309 h 5795240"/>
              <a:gd name="connsiteX106" fmla="*/ 3672084 w 12641071"/>
              <a:gd name="connsiteY106" fmla="*/ 4353606 h 5795240"/>
              <a:gd name="connsiteX107" fmla="*/ 3659440 w 12641071"/>
              <a:gd name="connsiteY107" fmla="*/ 4330309 h 5795240"/>
              <a:gd name="connsiteX108" fmla="*/ 3613217 w 12641071"/>
              <a:gd name="connsiteY108" fmla="*/ 4245153 h 5795240"/>
              <a:gd name="connsiteX109" fmla="*/ 3083792 w 12641071"/>
              <a:gd name="connsiteY109" fmla="*/ 3963660 h 5795240"/>
              <a:gd name="connsiteX110" fmla="*/ 2835272 w 12641071"/>
              <a:gd name="connsiteY110" fmla="*/ 4013833 h 5795240"/>
              <a:gd name="connsiteX111" fmla="*/ 2820214 w 12641071"/>
              <a:gd name="connsiteY111" fmla="*/ 4022007 h 5795240"/>
              <a:gd name="connsiteX112" fmla="*/ 2820212 w 12641071"/>
              <a:gd name="connsiteY112" fmla="*/ 4022008 h 5795240"/>
              <a:gd name="connsiteX113" fmla="*/ 2820206 w 12641071"/>
              <a:gd name="connsiteY113" fmla="*/ 4022011 h 5795240"/>
              <a:gd name="connsiteX114" fmla="*/ 2813481 w 12641071"/>
              <a:gd name="connsiteY114" fmla="*/ 4027041 h 5795240"/>
              <a:gd name="connsiteX115" fmla="*/ 2762875 w 12641071"/>
              <a:gd name="connsiteY115" fmla="*/ 4057784 h 5795240"/>
              <a:gd name="connsiteX116" fmla="*/ 2762878 w 12641071"/>
              <a:gd name="connsiteY116" fmla="*/ 4057784 h 5795240"/>
              <a:gd name="connsiteX117" fmla="*/ 2694694 w 12641071"/>
              <a:gd name="connsiteY117" fmla="*/ 4099208 h 5795240"/>
              <a:gd name="connsiteX118" fmla="*/ 2726822 w 12641071"/>
              <a:gd name="connsiteY118" fmla="*/ 4072700 h 5795240"/>
              <a:gd name="connsiteX119" fmla="*/ 2757719 w 12641071"/>
              <a:gd name="connsiteY119" fmla="*/ 4055929 h 5795240"/>
              <a:gd name="connsiteX120" fmla="*/ 2757718 w 12641071"/>
              <a:gd name="connsiteY120" fmla="*/ 4055928 h 5795240"/>
              <a:gd name="connsiteX121" fmla="*/ 2726820 w 12641071"/>
              <a:gd name="connsiteY121" fmla="*/ 4072700 h 5795240"/>
              <a:gd name="connsiteX122" fmla="*/ 2694692 w 12641071"/>
              <a:gd name="connsiteY122" fmla="*/ 4099208 h 5795240"/>
              <a:gd name="connsiteX123" fmla="*/ 2664698 w 12641071"/>
              <a:gd name="connsiteY123" fmla="*/ 4117431 h 5795240"/>
              <a:gd name="connsiteX124" fmla="*/ 1804544 w 12641071"/>
              <a:gd name="connsiteY124" fmla="*/ 4335229 h 5795240"/>
              <a:gd name="connsiteX125" fmla="*/ 0 w 12641071"/>
              <a:gd name="connsiteY125" fmla="*/ 2530685 h 5795240"/>
              <a:gd name="connsiteX126" fmla="*/ 1804544 w 12641071"/>
              <a:gd name="connsiteY126" fmla="*/ 726143 h 5795240"/>
              <a:gd name="connsiteX127" fmla="*/ 3080549 w 12641071"/>
              <a:gd name="connsiteY127" fmla="*/ 1254682 h 5795240"/>
              <a:gd name="connsiteX128" fmla="*/ 3268676 w 12641071"/>
              <a:gd name="connsiteY128" fmla="*/ 1461167 h 5795240"/>
              <a:gd name="connsiteX129" fmla="*/ 3565826 w 12641071"/>
              <a:gd name="connsiteY129" fmla="*/ 1551935 h 5795240"/>
              <a:gd name="connsiteX130" fmla="*/ 4086504 w 12641071"/>
              <a:gd name="connsiteY130" fmla="*/ 1127574 h 5795240"/>
              <a:gd name="connsiteX131" fmla="*/ 4103078 w 12641071"/>
              <a:gd name="connsiteY131" fmla="*/ 1004204 h 5795240"/>
              <a:gd name="connsiteX132" fmla="*/ 5215874 w 12641071"/>
              <a:gd name="connsiteY132"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320958 w 12641071"/>
              <a:gd name="connsiteY91" fmla="*/ 4870887 h 5795240"/>
              <a:gd name="connsiteX92" fmla="*/ 7223551 w 12641071"/>
              <a:gd name="connsiteY92" fmla="*/ 4752829 h 5795240"/>
              <a:gd name="connsiteX93" fmla="*/ 6652445 w 12641071"/>
              <a:gd name="connsiteY93" fmla="*/ 4516269 h 5795240"/>
              <a:gd name="connsiteX94" fmla="*/ 6200873 w 12641071"/>
              <a:gd name="connsiteY94" fmla="*/ 4654206 h 5795240"/>
              <a:gd name="connsiteX95" fmla="*/ 6088813 w 12641071"/>
              <a:gd name="connsiteY95" fmla="*/ 4746663 h 5795240"/>
              <a:gd name="connsiteX96" fmla="*/ 6023271 w 12641071"/>
              <a:gd name="connsiteY96" fmla="*/ 4834312 h 5795240"/>
              <a:gd name="connsiteX97" fmla="*/ 5935320 w 12641071"/>
              <a:gd name="connsiteY97" fmla="*/ 4931081 h 5795240"/>
              <a:gd name="connsiteX98" fmla="*/ 4971763 w 12641071"/>
              <a:gd name="connsiteY98" fmla="*/ 5330200 h 5795240"/>
              <a:gd name="connsiteX99" fmla="*/ 3716172 w 12641071"/>
              <a:gd name="connsiteY99" fmla="*/ 4497938 h 5795240"/>
              <a:gd name="connsiteX100" fmla="*/ 3710773 w 12641071"/>
              <a:gd name="connsiteY100" fmla="*/ 4483182 h 5795240"/>
              <a:gd name="connsiteX101" fmla="*/ 3710773 w 12641071"/>
              <a:gd name="connsiteY101" fmla="*/ 4483181 h 5795240"/>
              <a:gd name="connsiteX102" fmla="*/ 3674984 w 12641071"/>
              <a:gd name="connsiteY102" fmla="*/ 4385402 h 5795240"/>
              <a:gd name="connsiteX103" fmla="*/ 3670349 w 12641071"/>
              <a:gd name="connsiteY103" fmla="*/ 4372742 h 5795240"/>
              <a:gd name="connsiteX104" fmla="*/ 3659438 w 12641071"/>
              <a:gd name="connsiteY104" fmla="*/ 4330309 h 5795240"/>
              <a:gd name="connsiteX105" fmla="*/ 3672084 w 12641071"/>
              <a:gd name="connsiteY105" fmla="*/ 4353606 h 5795240"/>
              <a:gd name="connsiteX106" fmla="*/ 3659440 w 12641071"/>
              <a:gd name="connsiteY106" fmla="*/ 4330309 h 5795240"/>
              <a:gd name="connsiteX107" fmla="*/ 3613217 w 12641071"/>
              <a:gd name="connsiteY107" fmla="*/ 4245153 h 5795240"/>
              <a:gd name="connsiteX108" fmla="*/ 3083792 w 12641071"/>
              <a:gd name="connsiteY108" fmla="*/ 3963660 h 5795240"/>
              <a:gd name="connsiteX109" fmla="*/ 2835272 w 12641071"/>
              <a:gd name="connsiteY109" fmla="*/ 4013833 h 5795240"/>
              <a:gd name="connsiteX110" fmla="*/ 2820214 w 12641071"/>
              <a:gd name="connsiteY110" fmla="*/ 4022007 h 5795240"/>
              <a:gd name="connsiteX111" fmla="*/ 2820212 w 12641071"/>
              <a:gd name="connsiteY111" fmla="*/ 4022008 h 5795240"/>
              <a:gd name="connsiteX112" fmla="*/ 2820206 w 12641071"/>
              <a:gd name="connsiteY112" fmla="*/ 4022011 h 5795240"/>
              <a:gd name="connsiteX113" fmla="*/ 2813481 w 12641071"/>
              <a:gd name="connsiteY113" fmla="*/ 4027041 h 5795240"/>
              <a:gd name="connsiteX114" fmla="*/ 2762875 w 12641071"/>
              <a:gd name="connsiteY114" fmla="*/ 4057784 h 5795240"/>
              <a:gd name="connsiteX115" fmla="*/ 2762878 w 12641071"/>
              <a:gd name="connsiteY115" fmla="*/ 4057784 h 5795240"/>
              <a:gd name="connsiteX116" fmla="*/ 2694694 w 12641071"/>
              <a:gd name="connsiteY116" fmla="*/ 4099208 h 5795240"/>
              <a:gd name="connsiteX117" fmla="*/ 2726822 w 12641071"/>
              <a:gd name="connsiteY117" fmla="*/ 4072700 h 5795240"/>
              <a:gd name="connsiteX118" fmla="*/ 2757719 w 12641071"/>
              <a:gd name="connsiteY118" fmla="*/ 4055929 h 5795240"/>
              <a:gd name="connsiteX119" fmla="*/ 2757718 w 12641071"/>
              <a:gd name="connsiteY119" fmla="*/ 4055928 h 5795240"/>
              <a:gd name="connsiteX120" fmla="*/ 2726820 w 12641071"/>
              <a:gd name="connsiteY120" fmla="*/ 4072700 h 5795240"/>
              <a:gd name="connsiteX121" fmla="*/ 2694692 w 12641071"/>
              <a:gd name="connsiteY121" fmla="*/ 4099208 h 5795240"/>
              <a:gd name="connsiteX122" fmla="*/ 2664698 w 12641071"/>
              <a:gd name="connsiteY122" fmla="*/ 4117431 h 5795240"/>
              <a:gd name="connsiteX123" fmla="*/ 1804544 w 12641071"/>
              <a:gd name="connsiteY123" fmla="*/ 4335229 h 5795240"/>
              <a:gd name="connsiteX124" fmla="*/ 0 w 12641071"/>
              <a:gd name="connsiteY124" fmla="*/ 2530685 h 5795240"/>
              <a:gd name="connsiteX125" fmla="*/ 1804544 w 12641071"/>
              <a:gd name="connsiteY125" fmla="*/ 726143 h 5795240"/>
              <a:gd name="connsiteX126" fmla="*/ 3080549 w 12641071"/>
              <a:gd name="connsiteY126" fmla="*/ 1254682 h 5795240"/>
              <a:gd name="connsiteX127" fmla="*/ 3268676 w 12641071"/>
              <a:gd name="connsiteY127" fmla="*/ 1461167 h 5795240"/>
              <a:gd name="connsiteX128" fmla="*/ 3565826 w 12641071"/>
              <a:gd name="connsiteY128" fmla="*/ 1551935 h 5795240"/>
              <a:gd name="connsiteX129" fmla="*/ 4086504 w 12641071"/>
              <a:gd name="connsiteY129" fmla="*/ 1127574 h 5795240"/>
              <a:gd name="connsiteX130" fmla="*/ 4103078 w 12641071"/>
              <a:gd name="connsiteY130" fmla="*/ 1004204 h 5795240"/>
              <a:gd name="connsiteX131" fmla="*/ 5215874 w 12641071"/>
              <a:gd name="connsiteY131"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320959 w 12641071"/>
              <a:gd name="connsiteY90" fmla="*/ 4870887 h 5795240"/>
              <a:gd name="connsiteX91" fmla="*/ 7223551 w 12641071"/>
              <a:gd name="connsiteY91" fmla="*/ 4752829 h 5795240"/>
              <a:gd name="connsiteX92" fmla="*/ 6652445 w 12641071"/>
              <a:gd name="connsiteY92" fmla="*/ 4516269 h 5795240"/>
              <a:gd name="connsiteX93" fmla="*/ 6200873 w 12641071"/>
              <a:gd name="connsiteY93" fmla="*/ 4654206 h 5795240"/>
              <a:gd name="connsiteX94" fmla="*/ 6088813 w 12641071"/>
              <a:gd name="connsiteY94" fmla="*/ 4746663 h 5795240"/>
              <a:gd name="connsiteX95" fmla="*/ 6023271 w 12641071"/>
              <a:gd name="connsiteY95" fmla="*/ 4834312 h 5795240"/>
              <a:gd name="connsiteX96" fmla="*/ 5935320 w 12641071"/>
              <a:gd name="connsiteY96" fmla="*/ 4931081 h 5795240"/>
              <a:gd name="connsiteX97" fmla="*/ 4971763 w 12641071"/>
              <a:gd name="connsiteY97" fmla="*/ 5330200 h 5795240"/>
              <a:gd name="connsiteX98" fmla="*/ 3716172 w 12641071"/>
              <a:gd name="connsiteY98" fmla="*/ 4497938 h 5795240"/>
              <a:gd name="connsiteX99" fmla="*/ 3710773 w 12641071"/>
              <a:gd name="connsiteY99" fmla="*/ 4483182 h 5795240"/>
              <a:gd name="connsiteX100" fmla="*/ 3710773 w 12641071"/>
              <a:gd name="connsiteY100" fmla="*/ 4483181 h 5795240"/>
              <a:gd name="connsiteX101" fmla="*/ 3674984 w 12641071"/>
              <a:gd name="connsiteY101" fmla="*/ 4385402 h 5795240"/>
              <a:gd name="connsiteX102" fmla="*/ 3670349 w 12641071"/>
              <a:gd name="connsiteY102" fmla="*/ 4372742 h 5795240"/>
              <a:gd name="connsiteX103" fmla="*/ 3659438 w 12641071"/>
              <a:gd name="connsiteY103" fmla="*/ 4330309 h 5795240"/>
              <a:gd name="connsiteX104" fmla="*/ 3672084 w 12641071"/>
              <a:gd name="connsiteY104" fmla="*/ 4353606 h 5795240"/>
              <a:gd name="connsiteX105" fmla="*/ 3659440 w 12641071"/>
              <a:gd name="connsiteY105" fmla="*/ 4330309 h 5795240"/>
              <a:gd name="connsiteX106" fmla="*/ 3613217 w 12641071"/>
              <a:gd name="connsiteY106" fmla="*/ 4245153 h 5795240"/>
              <a:gd name="connsiteX107" fmla="*/ 3083792 w 12641071"/>
              <a:gd name="connsiteY107" fmla="*/ 3963660 h 5795240"/>
              <a:gd name="connsiteX108" fmla="*/ 2835272 w 12641071"/>
              <a:gd name="connsiteY108" fmla="*/ 4013833 h 5795240"/>
              <a:gd name="connsiteX109" fmla="*/ 2820214 w 12641071"/>
              <a:gd name="connsiteY109" fmla="*/ 4022007 h 5795240"/>
              <a:gd name="connsiteX110" fmla="*/ 2820212 w 12641071"/>
              <a:gd name="connsiteY110" fmla="*/ 4022008 h 5795240"/>
              <a:gd name="connsiteX111" fmla="*/ 2820206 w 12641071"/>
              <a:gd name="connsiteY111" fmla="*/ 4022011 h 5795240"/>
              <a:gd name="connsiteX112" fmla="*/ 2813481 w 12641071"/>
              <a:gd name="connsiteY112" fmla="*/ 4027041 h 5795240"/>
              <a:gd name="connsiteX113" fmla="*/ 2762875 w 12641071"/>
              <a:gd name="connsiteY113" fmla="*/ 4057784 h 5795240"/>
              <a:gd name="connsiteX114" fmla="*/ 2762878 w 12641071"/>
              <a:gd name="connsiteY114" fmla="*/ 4057784 h 5795240"/>
              <a:gd name="connsiteX115" fmla="*/ 2694694 w 12641071"/>
              <a:gd name="connsiteY115" fmla="*/ 4099208 h 5795240"/>
              <a:gd name="connsiteX116" fmla="*/ 2726822 w 12641071"/>
              <a:gd name="connsiteY116" fmla="*/ 4072700 h 5795240"/>
              <a:gd name="connsiteX117" fmla="*/ 2757719 w 12641071"/>
              <a:gd name="connsiteY117" fmla="*/ 4055929 h 5795240"/>
              <a:gd name="connsiteX118" fmla="*/ 2757718 w 12641071"/>
              <a:gd name="connsiteY118" fmla="*/ 4055928 h 5795240"/>
              <a:gd name="connsiteX119" fmla="*/ 2726820 w 12641071"/>
              <a:gd name="connsiteY119" fmla="*/ 4072700 h 5795240"/>
              <a:gd name="connsiteX120" fmla="*/ 2694692 w 12641071"/>
              <a:gd name="connsiteY120" fmla="*/ 4099208 h 5795240"/>
              <a:gd name="connsiteX121" fmla="*/ 2664698 w 12641071"/>
              <a:gd name="connsiteY121" fmla="*/ 4117431 h 5795240"/>
              <a:gd name="connsiteX122" fmla="*/ 1804544 w 12641071"/>
              <a:gd name="connsiteY122" fmla="*/ 4335229 h 5795240"/>
              <a:gd name="connsiteX123" fmla="*/ 0 w 12641071"/>
              <a:gd name="connsiteY123" fmla="*/ 2530685 h 5795240"/>
              <a:gd name="connsiteX124" fmla="*/ 1804544 w 12641071"/>
              <a:gd name="connsiteY124" fmla="*/ 726143 h 5795240"/>
              <a:gd name="connsiteX125" fmla="*/ 3080549 w 12641071"/>
              <a:gd name="connsiteY125" fmla="*/ 1254682 h 5795240"/>
              <a:gd name="connsiteX126" fmla="*/ 3268676 w 12641071"/>
              <a:gd name="connsiteY126" fmla="*/ 1461167 h 5795240"/>
              <a:gd name="connsiteX127" fmla="*/ 3565826 w 12641071"/>
              <a:gd name="connsiteY127" fmla="*/ 1551935 h 5795240"/>
              <a:gd name="connsiteX128" fmla="*/ 4086504 w 12641071"/>
              <a:gd name="connsiteY128" fmla="*/ 1127574 h 5795240"/>
              <a:gd name="connsiteX129" fmla="*/ 4103078 w 12641071"/>
              <a:gd name="connsiteY129" fmla="*/ 1004204 h 5795240"/>
              <a:gd name="connsiteX130" fmla="*/ 5215874 w 12641071"/>
              <a:gd name="connsiteY130"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32905 w 12641071"/>
              <a:gd name="connsiteY86" fmla="*/ 4903531 h 5795240"/>
              <a:gd name="connsiteX87" fmla="*/ 7320958 w 12641071"/>
              <a:gd name="connsiteY87" fmla="*/ 4870887 h 5795240"/>
              <a:gd name="connsiteX88" fmla="*/ 7322174 w 12641071"/>
              <a:gd name="connsiteY88" fmla="*/ 4872361 h 5795240"/>
              <a:gd name="connsiteX89" fmla="*/ 7322175 w 12641071"/>
              <a:gd name="connsiteY89" fmla="*/ 4872361 h 5795240"/>
              <a:gd name="connsiteX90" fmla="*/ 7223551 w 12641071"/>
              <a:gd name="connsiteY90" fmla="*/ 4752829 h 5795240"/>
              <a:gd name="connsiteX91" fmla="*/ 6652445 w 12641071"/>
              <a:gd name="connsiteY91" fmla="*/ 4516269 h 5795240"/>
              <a:gd name="connsiteX92" fmla="*/ 6200873 w 12641071"/>
              <a:gd name="connsiteY92" fmla="*/ 4654206 h 5795240"/>
              <a:gd name="connsiteX93" fmla="*/ 6088813 w 12641071"/>
              <a:gd name="connsiteY93" fmla="*/ 4746663 h 5795240"/>
              <a:gd name="connsiteX94" fmla="*/ 6023271 w 12641071"/>
              <a:gd name="connsiteY94" fmla="*/ 4834312 h 5795240"/>
              <a:gd name="connsiteX95" fmla="*/ 5935320 w 12641071"/>
              <a:gd name="connsiteY95" fmla="*/ 4931081 h 5795240"/>
              <a:gd name="connsiteX96" fmla="*/ 4971763 w 12641071"/>
              <a:gd name="connsiteY96" fmla="*/ 5330200 h 5795240"/>
              <a:gd name="connsiteX97" fmla="*/ 3716172 w 12641071"/>
              <a:gd name="connsiteY97" fmla="*/ 4497938 h 5795240"/>
              <a:gd name="connsiteX98" fmla="*/ 3710773 w 12641071"/>
              <a:gd name="connsiteY98" fmla="*/ 4483182 h 5795240"/>
              <a:gd name="connsiteX99" fmla="*/ 3710773 w 12641071"/>
              <a:gd name="connsiteY99" fmla="*/ 4483181 h 5795240"/>
              <a:gd name="connsiteX100" fmla="*/ 3674984 w 12641071"/>
              <a:gd name="connsiteY100" fmla="*/ 4385402 h 5795240"/>
              <a:gd name="connsiteX101" fmla="*/ 3670349 w 12641071"/>
              <a:gd name="connsiteY101" fmla="*/ 4372742 h 5795240"/>
              <a:gd name="connsiteX102" fmla="*/ 3659438 w 12641071"/>
              <a:gd name="connsiteY102" fmla="*/ 4330309 h 5795240"/>
              <a:gd name="connsiteX103" fmla="*/ 3672084 w 12641071"/>
              <a:gd name="connsiteY103" fmla="*/ 4353606 h 5795240"/>
              <a:gd name="connsiteX104" fmla="*/ 3659440 w 12641071"/>
              <a:gd name="connsiteY104" fmla="*/ 4330309 h 5795240"/>
              <a:gd name="connsiteX105" fmla="*/ 3613217 w 12641071"/>
              <a:gd name="connsiteY105" fmla="*/ 4245153 h 5795240"/>
              <a:gd name="connsiteX106" fmla="*/ 3083792 w 12641071"/>
              <a:gd name="connsiteY106" fmla="*/ 3963660 h 5795240"/>
              <a:gd name="connsiteX107" fmla="*/ 2835272 w 12641071"/>
              <a:gd name="connsiteY107" fmla="*/ 4013833 h 5795240"/>
              <a:gd name="connsiteX108" fmla="*/ 2820214 w 12641071"/>
              <a:gd name="connsiteY108" fmla="*/ 4022007 h 5795240"/>
              <a:gd name="connsiteX109" fmla="*/ 2820212 w 12641071"/>
              <a:gd name="connsiteY109" fmla="*/ 4022008 h 5795240"/>
              <a:gd name="connsiteX110" fmla="*/ 2820206 w 12641071"/>
              <a:gd name="connsiteY110" fmla="*/ 4022011 h 5795240"/>
              <a:gd name="connsiteX111" fmla="*/ 2813481 w 12641071"/>
              <a:gd name="connsiteY111" fmla="*/ 4027041 h 5795240"/>
              <a:gd name="connsiteX112" fmla="*/ 2762875 w 12641071"/>
              <a:gd name="connsiteY112" fmla="*/ 4057784 h 5795240"/>
              <a:gd name="connsiteX113" fmla="*/ 2762878 w 12641071"/>
              <a:gd name="connsiteY113" fmla="*/ 4057784 h 5795240"/>
              <a:gd name="connsiteX114" fmla="*/ 2694694 w 12641071"/>
              <a:gd name="connsiteY114" fmla="*/ 4099208 h 5795240"/>
              <a:gd name="connsiteX115" fmla="*/ 2726822 w 12641071"/>
              <a:gd name="connsiteY115" fmla="*/ 4072700 h 5795240"/>
              <a:gd name="connsiteX116" fmla="*/ 2757719 w 12641071"/>
              <a:gd name="connsiteY116" fmla="*/ 4055929 h 5795240"/>
              <a:gd name="connsiteX117" fmla="*/ 2757718 w 12641071"/>
              <a:gd name="connsiteY117" fmla="*/ 4055928 h 5795240"/>
              <a:gd name="connsiteX118" fmla="*/ 2726820 w 12641071"/>
              <a:gd name="connsiteY118" fmla="*/ 4072700 h 5795240"/>
              <a:gd name="connsiteX119" fmla="*/ 2694692 w 12641071"/>
              <a:gd name="connsiteY119" fmla="*/ 4099208 h 5795240"/>
              <a:gd name="connsiteX120" fmla="*/ 2664698 w 12641071"/>
              <a:gd name="connsiteY120" fmla="*/ 4117431 h 5795240"/>
              <a:gd name="connsiteX121" fmla="*/ 1804544 w 12641071"/>
              <a:gd name="connsiteY121" fmla="*/ 4335229 h 5795240"/>
              <a:gd name="connsiteX122" fmla="*/ 0 w 12641071"/>
              <a:gd name="connsiteY122" fmla="*/ 2530685 h 5795240"/>
              <a:gd name="connsiteX123" fmla="*/ 1804544 w 12641071"/>
              <a:gd name="connsiteY123" fmla="*/ 726143 h 5795240"/>
              <a:gd name="connsiteX124" fmla="*/ 3080549 w 12641071"/>
              <a:gd name="connsiteY124" fmla="*/ 1254682 h 5795240"/>
              <a:gd name="connsiteX125" fmla="*/ 3268676 w 12641071"/>
              <a:gd name="connsiteY125" fmla="*/ 1461167 h 5795240"/>
              <a:gd name="connsiteX126" fmla="*/ 3565826 w 12641071"/>
              <a:gd name="connsiteY126" fmla="*/ 1551935 h 5795240"/>
              <a:gd name="connsiteX127" fmla="*/ 4086504 w 12641071"/>
              <a:gd name="connsiteY127" fmla="*/ 1127574 h 5795240"/>
              <a:gd name="connsiteX128" fmla="*/ 4103078 w 12641071"/>
              <a:gd name="connsiteY128" fmla="*/ 1004204 h 5795240"/>
              <a:gd name="connsiteX129" fmla="*/ 5215874 w 12641071"/>
              <a:gd name="connsiteY129"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94386 w 12641071"/>
              <a:gd name="connsiteY84" fmla="*/ 5031156 h 5795240"/>
              <a:gd name="connsiteX85" fmla="*/ 7367299 w 12641071"/>
              <a:gd name="connsiteY85" fmla="*/ 4974928 h 5795240"/>
              <a:gd name="connsiteX86" fmla="*/ 7320958 w 12641071"/>
              <a:gd name="connsiteY86" fmla="*/ 4870887 h 5795240"/>
              <a:gd name="connsiteX87" fmla="*/ 7322174 w 12641071"/>
              <a:gd name="connsiteY87" fmla="*/ 4872361 h 5795240"/>
              <a:gd name="connsiteX88" fmla="*/ 7322175 w 12641071"/>
              <a:gd name="connsiteY88" fmla="*/ 4872361 h 5795240"/>
              <a:gd name="connsiteX89" fmla="*/ 7223551 w 12641071"/>
              <a:gd name="connsiteY89" fmla="*/ 4752829 h 5795240"/>
              <a:gd name="connsiteX90" fmla="*/ 6652445 w 12641071"/>
              <a:gd name="connsiteY90" fmla="*/ 4516269 h 5795240"/>
              <a:gd name="connsiteX91" fmla="*/ 6200873 w 12641071"/>
              <a:gd name="connsiteY91" fmla="*/ 4654206 h 5795240"/>
              <a:gd name="connsiteX92" fmla="*/ 6088813 w 12641071"/>
              <a:gd name="connsiteY92" fmla="*/ 4746663 h 5795240"/>
              <a:gd name="connsiteX93" fmla="*/ 6023271 w 12641071"/>
              <a:gd name="connsiteY93" fmla="*/ 4834312 h 5795240"/>
              <a:gd name="connsiteX94" fmla="*/ 5935320 w 12641071"/>
              <a:gd name="connsiteY94" fmla="*/ 4931081 h 5795240"/>
              <a:gd name="connsiteX95" fmla="*/ 4971763 w 12641071"/>
              <a:gd name="connsiteY95" fmla="*/ 5330200 h 5795240"/>
              <a:gd name="connsiteX96" fmla="*/ 3716172 w 12641071"/>
              <a:gd name="connsiteY96" fmla="*/ 4497938 h 5795240"/>
              <a:gd name="connsiteX97" fmla="*/ 3710773 w 12641071"/>
              <a:gd name="connsiteY97" fmla="*/ 4483182 h 5795240"/>
              <a:gd name="connsiteX98" fmla="*/ 3710773 w 12641071"/>
              <a:gd name="connsiteY98" fmla="*/ 4483181 h 5795240"/>
              <a:gd name="connsiteX99" fmla="*/ 3674984 w 12641071"/>
              <a:gd name="connsiteY99" fmla="*/ 4385402 h 5795240"/>
              <a:gd name="connsiteX100" fmla="*/ 3670349 w 12641071"/>
              <a:gd name="connsiteY100" fmla="*/ 4372742 h 5795240"/>
              <a:gd name="connsiteX101" fmla="*/ 3659438 w 12641071"/>
              <a:gd name="connsiteY101" fmla="*/ 4330309 h 5795240"/>
              <a:gd name="connsiteX102" fmla="*/ 3672084 w 12641071"/>
              <a:gd name="connsiteY102" fmla="*/ 4353606 h 5795240"/>
              <a:gd name="connsiteX103" fmla="*/ 3659440 w 12641071"/>
              <a:gd name="connsiteY103" fmla="*/ 4330309 h 5795240"/>
              <a:gd name="connsiteX104" fmla="*/ 3613217 w 12641071"/>
              <a:gd name="connsiteY104" fmla="*/ 4245153 h 5795240"/>
              <a:gd name="connsiteX105" fmla="*/ 3083792 w 12641071"/>
              <a:gd name="connsiteY105" fmla="*/ 3963660 h 5795240"/>
              <a:gd name="connsiteX106" fmla="*/ 2835272 w 12641071"/>
              <a:gd name="connsiteY106" fmla="*/ 4013833 h 5795240"/>
              <a:gd name="connsiteX107" fmla="*/ 2820214 w 12641071"/>
              <a:gd name="connsiteY107" fmla="*/ 4022007 h 5795240"/>
              <a:gd name="connsiteX108" fmla="*/ 2820212 w 12641071"/>
              <a:gd name="connsiteY108" fmla="*/ 4022008 h 5795240"/>
              <a:gd name="connsiteX109" fmla="*/ 2820206 w 12641071"/>
              <a:gd name="connsiteY109" fmla="*/ 4022011 h 5795240"/>
              <a:gd name="connsiteX110" fmla="*/ 2813481 w 12641071"/>
              <a:gd name="connsiteY110" fmla="*/ 4027041 h 5795240"/>
              <a:gd name="connsiteX111" fmla="*/ 2762875 w 12641071"/>
              <a:gd name="connsiteY111" fmla="*/ 4057784 h 5795240"/>
              <a:gd name="connsiteX112" fmla="*/ 2762878 w 12641071"/>
              <a:gd name="connsiteY112" fmla="*/ 4057784 h 5795240"/>
              <a:gd name="connsiteX113" fmla="*/ 2694694 w 12641071"/>
              <a:gd name="connsiteY113" fmla="*/ 4099208 h 5795240"/>
              <a:gd name="connsiteX114" fmla="*/ 2726822 w 12641071"/>
              <a:gd name="connsiteY114" fmla="*/ 4072700 h 5795240"/>
              <a:gd name="connsiteX115" fmla="*/ 2757719 w 12641071"/>
              <a:gd name="connsiteY115" fmla="*/ 4055929 h 5795240"/>
              <a:gd name="connsiteX116" fmla="*/ 2757718 w 12641071"/>
              <a:gd name="connsiteY116" fmla="*/ 4055928 h 5795240"/>
              <a:gd name="connsiteX117" fmla="*/ 2726820 w 12641071"/>
              <a:gd name="connsiteY117" fmla="*/ 4072700 h 5795240"/>
              <a:gd name="connsiteX118" fmla="*/ 2694692 w 12641071"/>
              <a:gd name="connsiteY118" fmla="*/ 4099208 h 5795240"/>
              <a:gd name="connsiteX119" fmla="*/ 2664698 w 12641071"/>
              <a:gd name="connsiteY119" fmla="*/ 4117431 h 5795240"/>
              <a:gd name="connsiteX120" fmla="*/ 1804544 w 12641071"/>
              <a:gd name="connsiteY120" fmla="*/ 4335229 h 5795240"/>
              <a:gd name="connsiteX121" fmla="*/ 0 w 12641071"/>
              <a:gd name="connsiteY121" fmla="*/ 2530685 h 5795240"/>
              <a:gd name="connsiteX122" fmla="*/ 1804544 w 12641071"/>
              <a:gd name="connsiteY122" fmla="*/ 726143 h 5795240"/>
              <a:gd name="connsiteX123" fmla="*/ 3080549 w 12641071"/>
              <a:gd name="connsiteY123" fmla="*/ 1254682 h 5795240"/>
              <a:gd name="connsiteX124" fmla="*/ 3268676 w 12641071"/>
              <a:gd name="connsiteY124" fmla="*/ 1461167 h 5795240"/>
              <a:gd name="connsiteX125" fmla="*/ 3565826 w 12641071"/>
              <a:gd name="connsiteY125" fmla="*/ 1551935 h 5795240"/>
              <a:gd name="connsiteX126" fmla="*/ 4086504 w 12641071"/>
              <a:gd name="connsiteY126" fmla="*/ 1127574 h 5795240"/>
              <a:gd name="connsiteX127" fmla="*/ 4103078 w 12641071"/>
              <a:gd name="connsiteY127" fmla="*/ 1004204 h 5795240"/>
              <a:gd name="connsiteX128" fmla="*/ 5215874 w 12641071"/>
              <a:gd name="connsiteY128" fmla="*/ 0 h 5795240"/>
              <a:gd name="connsiteX0" fmla="*/ 3682364 w 12641071"/>
              <a:gd name="connsiteY0" fmla="*/ 4386723 h 5795240"/>
              <a:gd name="connsiteX1" fmla="*/ 3772428 w 12641071"/>
              <a:gd name="connsiteY1" fmla="*/ 4402840 h 5795240"/>
              <a:gd name="connsiteX2" fmla="*/ 3772428 w 12641071"/>
              <a:gd name="connsiteY2" fmla="*/ 4402840 h 5795240"/>
              <a:gd name="connsiteX3" fmla="*/ 3682364 w 12641071"/>
              <a:gd name="connsiteY3" fmla="*/ 4386723 h 5795240"/>
              <a:gd name="connsiteX4" fmla="*/ 5215874 w 12641071"/>
              <a:gd name="connsiteY4" fmla="*/ 0 h 5795240"/>
              <a:gd name="connsiteX5" fmla="*/ 5927386 w 12641071"/>
              <a:gd name="connsiteY5" fmla="*/ 255427 h 5795240"/>
              <a:gd name="connsiteX6" fmla="*/ 6105193 w 12641071"/>
              <a:gd name="connsiteY6" fmla="*/ 442067 h 5795240"/>
              <a:gd name="connsiteX7" fmla="*/ 6105193 w 12641071"/>
              <a:gd name="connsiteY7" fmla="*/ 442069 h 5795240"/>
              <a:gd name="connsiteX8" fmla="*/ 6141460 w 12641071"/>
              <a:gd name="connsiteY8" fmla="*/ 475027 h 5795240"/>
              <a:gd name="connsiteX9" fmla="*/ 6788665 w 12641071"/>
              <a:gd name="connsiteY9" fmla="*/ 707369 h 5795240"/>
              <a:gd name="connsiteX10" fmla="*/ 7184710 w 12641071"/>
              <a:gd name="connsiteY10" fmla="*/ 627411 h 5795240"/>
              <a:gd name="connsiteX11" fmla="*/ 7314851 w 12641071"/>
              <a:gd name="connsiteY11" fmla="*/ 559537 h 5795240"/>
              <a:gd name="connsiteX12" fmla="*/ 7314853 w 12641071"/>
              <a:gd name="connsiteY12" fmla="*/ 559536 h 5795240"/>
              <a:gd name="connsiteX13" fmla="*/ 7314851 w 12641071"/>
              <a:gd name="connsiteY13" fmla="*/ 559537 h 5795240"/>
              <a:gd name="connsiteX14" fmla="*/ 7391626 w 12641071"/>
              <a:gd name="connsiteY14" fmla="*/ 508114 h 5795240"/>
              <a:gd name="connsiteX15" fmla="*/ 7391631 w 12641071"/>
              <a:gd name="connsiteY15" fmla="*/ 508110 h 5795240"/>
              <a:gd name="connsiteX16" fmla="*/ 7478934 w 12641071"/>
              <a:gd name="connsiteY16" fmla="*/ 466053 h 5795240"/>
              <a:gd name="connsiteX17" fmla="*/ 7897193 w 12641071"/>
              <a:gd name="connsiteY17" fmla="*/ 381611 h 5795240"/>
              <a:gd name="connsiteX18" fmla="*/ 8788216 w 12641071"/>
              <a:gd name="connsiteY18" fmla="*/ 855364 h 5795240"/>
              <a:gd name="connsiteX19" fmla="*/ 8832362 w 12641071"/>
              <a:gd name="connsiteY19" fmla="*/ 928030 h 5795240"/>
              <a:gd name="connsiteX20" fmla="*/ 8832362 w 12641071"/>
              <a:gd name="connsiteY20" fmla="*/ 928033 h 5795240"/>
              <a:gd name="connsiteX21" fmla="*/ 8842040 w 12641071"/>
              <a:gd name="connsiteY21" fmla="*/ 943961 h 5795240"/>
              <a:gd name="connsiteX22" fmla="*/ 8856144 w 12641071"/>
              <a:gd name="connsiteY22" fmla="*/ 973241 h 5795240"/>
              <a:gd name="connsiteX23" fmla="*/ 8856145 w 12641071"/>
              <a:gd name="connsiteY23" fmla="*/ 973241 h 5795240"/>
              <a:gd name="connsiteX24" fmla="*/ 8878117 w 12641071"/>
              <a:gd name="connsiteY24" fmla="*/ 1018851 h 5795240"/>
              <a:gd name="connsiteX25" fmla="*/ 8877719 w 12641071"/>
              <a:gd name="connsiteY25" fmla="*/ 1018369 h 5795240"/>
              <a:gd name="connsiteX26" fmla="*/ 8853250 w 12641071"/>
              <a:gd name="connsiteY26" fmla="*/ 973288 h 5795240"/>
              <a:gd name="connsiteX27" fmla="*/ 8853249 w 12641071"/>
              <a:gd name="connsiteY27" fmla="*/ 973288 h 5795240"/>
              <a:gd name="connsiteX28" fmla="*/ 8853248 w 12641071"/>
              <a:gd name="connsiteY28" fmla="*/ 973287 h 5795240"/>
              <a:gd name="connsiteX29" fmla="*/ 8849677 w 12641071"/>
              <a:gd name="connsiteY29" fmla="*/ 973341 h 5795240"/>
              <a:gd name="connsiteX30" fmla="*/ 8641543 w 12641071"/>
              <a:gd name="connsiteY30" fmla="*/ 916577 h 5795240"/>
              <a:gd name="connsiteX31" fmla="*/ 8641545 w 12641071"/>
              <a:gd name="connsiteY31" fmla="*/ 916580 h 5795240"/>
              <a:gd name="connsiteX32" fmla="*/ 8849676 w 12641071"/>
              <a:gd name="connsiteY32" fmla="*/ 973343 h 5795240"/>
              <a:gd name="connsiteX33" fmla="*/ 8853248 w 12641071"/>
              <a:gd name="connsiteY33" fmla="*/ 973288 h 5795240"/>
              <a:gd name="connsiteX34" fmla="*/ 8877719 w 12641071"/>
              <a:gd name="connsiteY34" fmla="*/ 1018371 h 5795240"/>
              <a:gd name="connsiteX35" fmla="*/ 8878116 w 12641071"/>
              <a:gd name="connsiteY35" fmla="*/ 1018851 h 5795240"/>
              <a:gd name="connsiteX36" fmla="*/ 8887288 w 12641071"/>
              <a:gd name="connsiteY36" fmla="*/ 1037892 h 5795240"/>
              <a:gd name="connsiteX37" fmla="*/ 8949899 w 12641071"/>
              <a:gd name="connsiteY37" fmla="*/ 1239592 h 5795240"/>
              <a:gd name="connsiteX38" fmla="*/ 8968437 w 12641071"/>
              <a:gd name="connsiteY38" fmla="*/ 1423482 h 5795240"/>
              <a:gd name="connsiteX39" fmla="*/ 8949899 w 12641071"/>
              <a:gd name="connsiteY39" fmla="*/ 1239591 h 5795240"/>
              <a:gd name="connsiteX40" fmla="*/ 8887288 w 12641071"/>
              <a:gd name="connsiteY40" fmla="*/ 1037890 h 5795240"/>
              <a:gd name="connsiteX41" fmla="*/ 8878116 w 12641071"/>
              <a:gd name="connsiteY41" fmla="*/ 1018851 h 5795240"/>
              <a:gd name="connsiteX42" fmla="*/ 8931285 w 12641071"/>
              <a:gd name="connsiteY42" fmla="*/ 1083292 h 5795240"/>
              <a:gd name="connsiteX43" fmla="*/ 9241478 w 12641071"/>
              <a:gd name="connsiteY43" fmla="*/ 1211778 h 5795240"/>
              <a:gd name="connsiteX44" fmla="*/ 9605238 w 12641071"/>
              <a:gd name="connsiteY44" fmla="*/ 1018369 h 5795240"/>
              <a:gd name="connsiteX45" fmla="*/ 9636247 w 12641071"/>
              <a:gd name="connsiteY45" fmla="*/ 961241 h 5795240"/>
              <a:gd name="connsiteX46" fmla="*/ 9641995 w 12641071"/>
              <a:gd name="connsiteY46" fmla="*/ 961152 h 5795240"/>
              <a:gd name="connsiteX47" fmla="*/ 9584939 w 12641071"/>
              <a:gd name="connsiteY47" fmla="*/ 1079594 h 5795240"/>
              <a:gd name="connsiteX48" fmla="*/ 9546257 w 12641071"/>
              <a:gd name="connsiteY48" fmla="*/ 1204206 h 5795240"/>
              <a:gd name="connsiteX49" fmla="*/ 9584939 w 12641071"/>
              <a:gd name="connsiteY49" fmla="*/ 1079596 h 5795240"/>
              <a:gd name="connsiteX50" fmla="*/ 9641995 w 12641071"/>
              <a:gd name="connsiteY50" fmla="*/ 961153 h 5795240"/>
              <a:gd name="connsiteX51" fmla="*/ 9653069 w 12641071"/>
              <a:gd name="connsiteY51" fmla="*/ 960983 h 5795240"/>
              <a:gd name="connsiteX52" fmla="*/ 9801564 w 12641071"/>
              <a:gd name="connsiteY52" fmla="*/ 1196828 h 5795240"/>
              <a:gd name="connsiteX53" fmla="*/ 9801566 w 12641071"/>
              <a:gd name="connsiteY53" fmla="*/ 1196828 h 5795240"/>
              <a:gd name="connsiteX54" fmla="*/ 9653070 w 12641071"/>
              <a:gd name="connsiteY54" fmla="*/ 960982 h 5795240"/>
              <a:gd name="connsiteX55" fmla="*/ 9641996 w 12641071"/>
              <a:gd name="connsiteY55" fmla="*/ 961152 h 5795240"/>
              <a:gd name="connsiteX56" fmla="*/ 9651917 w 12641071"/>
              <a:gd name="connsiteY56" fmla="*/ 940556 h 5795240"/>
              <a:gd name="connsiteX57" fmla="*/ 11050508 w 12641071"/>
              <a:gd name="connsiteY57" fmla="*/ 108150 h 5795240"/>
              <a:gd name="connsiteX58" fmla="*/ 12641071 w 12641071"/>
              <a:gd name="connsiteY58" fmla="*/ 1698711 h 5795240"/>
              <a:gd name="connsiteX59" fmla="*/ 11371062 w 12641071"/>
              <a:gd name="connsiteY59" fmla="*/ 3256960 h 5795240"/>
              <a:gd name="connsiteX60" fmla="*/ 11215953 w 12641071"/>
              <a:gd name="connsiteY60" fmla="*/ 3280632 h 5795240"/>
              <a:gd name="connsiteX61" fmla="*/ 11142318 w 12641071"/>
              <a:gd name="connsiteY61" fmla="*/ 3276914 h 5795240"/>
              <a:gd name="connsiteX62" fmla="*/ 11215952 w 12641071"/>
              <a:gd name="connsiteY62" fmla="*/ 3280632 h 5795240"/>
              <a:gd name="connsiteX63" fmla="*/ 11213133 w 12641071"/>
              <a:gd name="connsiteY63" fmla="*/ 3281062 h 5795240"/>
              <a:gd name="connsiteX64" fmla="*/ 11116921 w 12641071"/>
              <a:gd name="connsiteY64" fmla="*/ 3285921 h 5795240"/>
              <a:gd name="connsiteX65" fmla="*/ 11050507 w 12641071"/>
              <a:gd name="connsiteY65" fmla="*/ 3289274 h 5795240"/>
              <a:gd name="connsiteX66" fmla="*/ 11006292 w 12641071"/>
              <a:gd name="connsiteY66" fmla="*/ 3287041 h 5795240"/>
              <a:gd name="connsiteX67" fmla="*/ 10937101 w 12641071"/>
              <a:gd name="connsiteY67" fmla="*/ 3297601 h 5795240"/>
              <a:gd name="connsiteX68" fmla="*/ 10144740 w 12641071"/>
              <a:gd name="connsiteY68" fmla="*/ 4089962 h 5795240"/>
              <a:gd name="connsiteX69" fmla="*/ 10130374 w 12641071"/>
              <a:gd name="connsiteY69" fmla="*/ 4184101 h 5795240"/>
              <a:gd name="connsiteX70" fmla="*/ 10130375 w 12641071"/>
              <a:gd name="connsiteY70" fmla="*/ 4184103 h 5795240"/>
              <a:gd name="connsiteX71" fmla="*/ 10130656 w 12641071"/>
              <a:gd name="connsiteY71" fmla="*/ 4185950 h 5795240"/>
              <a:gd name="connsiteX72" fmla="*/ 10138194 w 12641071"/>
              <a:gd name="connsiteY72" fmla="*/ 4335228 h 5795240"/>
              <a:gd name="connsiteX73" fmla="*/ 10137710 w 12641071"/>
              <a:gd name="connsiteY73" fmla="*/ 4344822 h 5795240"/>
              <a:gd name="connsiteX74" fmla="*/ 10133555 w 12641071"/>
              <a:gd name="connsiteY74" fmla="*/ 4427096 h 5795240"/>
              <a:gd name="connsiteX75" fmla="*/ 10129312 w 12641071"/>
              <a:gd name="connsiteY75" fmla="*/ 4399289 h 5795240"/>
              <a:gd name="connsiteX76" fmla="*/ 10126797 w 12641071"/>
              <a:gd name="connsiteY76" fmla="*/ 4349498 h 5795240"/>
              <a:gd name="connsiteX77" fmla="*/ 10126796 w 12641071"/>
              <a:gd name="connsiteY77" fmla="*/ 4349498 h 5795240"/>
              <a:gd name="connsiteX78" fmla="*/ 10129311 w 12641071"/>
              <a:gd name="connsiteY78" fmla="*/ 4399289 h 5795240"/>
              <a:gd name="connsiteX79" fmla="*/ 10133554 w 12641071"/>
              <a:gd name="connsiteY79" fmla="*/ 4427096 h 5795240"/>
              <a:gd name="connsiteX80" fmla="*/ 10130656 w 12641071"/>
              <a:gd name="connsiteY80" fmla="*/ 4484506 h 5795240"/>
              <a:gd name="connsiteX81" fmla="*/ 8678182 w 12641071"/>
              <a:gd name="connsiteY81" fmla="*/ 5795240 h 5795240"/>
              <a:gd name="connsiteX82" fmla="*/ 7467518 w 12641071"/>
              <a:gd name="connsiteY82" fmla="*/ 5151535 h 5795240"/>
              <a:gd name="connsiteX83" fmla="*/ 7419945 w 12641071"/>
              <a:gd name="connsiteY83" fmla="*/ 5073228 h 5795240"/>
              <a:gd name="connsiteX84" fmla="*/ 7367299 w 12641071"/>
              <a:gd name="connsiteY84" fmla="*/ 4974928 h 5795240"/>
              <a:gd name="connsiteX85" fmla="*/ 7320958 w 12641071"/>
              <a:gd name="connsiteY85" fmla="*/ 4870887 h 5795240"/>
              <a:gd name="connsiteX86" fmla="*/ 7322174 w 12641071"/>
              <a:gd name="connsiteY86" fmla="*/ 4872361 h 5795240"/>
              <a:gd name="connsiteX87" fmla="*/ 7322175 w 12641071"/>
              <a:gd name="connsiteY87" fmla="*/ 4872361 h 5795240"/>
              <a:gd name="connsiteX88" fmla="*/ 7223551 w 12641071"/>
              <a:gd name="connsiteY88" fmla="*/ 4752829 h 5795240"/>
              <a:gd name="connsiteX89" fmla="*/ 6652445 w 12641071"/>
              <a:gd name="connsiteY89" fmla="*/ 4516269 h 5795240"/>
              <a:gd name="connsiteX90" fmla="*/ 6200873 w 12641071"/>
              <a:gd name="connsiteY90" fmla="*/ 4654206 h 5795240"/>
              <a:gd name="connsiteX91" fmla="*/ 6088813 w 12641071"/>
              <a:gd name="connsiteY91" fmla="*/ 4746663 h 5795240"/>
              <a:gd name="connsiteX92" fmla="*/ 6023271 w 12641071"/>
              <a:gd name="connsiteY92" fmla="*/ 4834312 h 5795240"/>
              <a:gd name="connsiteX93" fmla="*/ 5935320 w 12641071"/>
              <a:gd name="connsiteY93" fmla="*/ 4931081 h 5795240"/>
              <a:gd name="connsiteX94" fmla="*/ 4971763 w 12641071"/>
              <a:gd name="connsiteY94" fmla="*/ 5330200 h 5795240"/>
              <a:gd name="connsiteX95" fmla="*/ 3716172 w 12641071"/>
              <a:gd name="connsiteY95" fmla="*/ 4497938 h 5795240"/>
              <a:gd name="connsiteX96" fmla="*/ 3710773 w 12641071"/>
              <a:gd name="connsiteY96" fmla="*/ 4483182 h 5795240"/>
              <a:gd name="connsiteX97" fmla="*/ 3710773 w 12641071"/>
              <a:gd name="connsiteY97" fmla="*/ 4483181 h 5795240"/>
              <a:gd name="connsiteX98" fmla="*/ 3674984 w 12641071"/>
              <a:gd name="connsiteY98" fmla="*/ 4385402 h 5795240"/>
              <a:gd name="connsiteX99" fmla="*/ 3670349 w 12641071"/>
              <a:gd name="connsiteY99" fmla="*/ 4372742 h 5795240"/>
              <a:gd name="connsiteX100" fmla="*/ 3659438 w 12641071"/>
              <a:gd name="connsiteY100" fmla="*/ 4330309 h 5795240"/>
              <a:gd name="connsiteX101" fmla="*/ 3672084 w 12641071"/>
              <a:gd name="connsiteY101" fmla="*/ 4353606 h 5795240"/>
              <a:gd name="connsiteX102" fmla="*/ 3659440 w 12641071"/>
              <a:gd name="connsiteY102" fmla="*/ 4330309 h 5795240"/>
              <a:gd name="connsiteX103" fmla="*/ 3613217 w 12641071"/>
              <a:gd name="connsiteY103" fmla="*/ 4245153 h 5795240"/>
              <a:gd name="connsiteX104" fmla="*/ 3083792 w 12641071"/>
              <a:gd name="connsiteY104" fmla="*/ 3963660 h 5795240"/>
              <a:gd name="connsiteX105" fmla="*/ 2835272 w 12641071"/>
              <a:gd name="connsiteY105" fmla="*/ 4013833 h 5795240"/>
              <a:gd name="connsiteX106" fmla="*/ 2820214 w 12641071"/>
              <a:gd name="connsiteY106" fmla="*/ 4022007 h 5795240"/>
              <a:gd name="connsiteX107" fmla="*/ 2820212 w 12641071"/>
              <a:gd name="connsiteY107" fmla="*/ 4022008 h 5795240"/>
              <a:gd name="connsiteX108" fmla="*/ 2820206 w 12641071"/>
              <a:gd name="connsiteY108" fmla="*/ 4022011 h 5795240"/>
              <a:gd name="connsiteX109" fmla="*/ 2813481 w 12641071"/>
              <a:gd name="connsiteY109" fmla="*/ 4027041 h 5795240"/>
              <a:gd name="connsiteX110" fmla="*/ 2762875 w 12641071"/>
              <a:gd name="connsiteY110" fmla="*/ 4057784 h 5795240"/>
              <a:gd name="connsiteX111" fmla="*/ 2762878 w 12641071"/>
              <a:gd name="connsiteY111" fmla="*/ 4057784 h 5795240"/>
              <a:gd name="connsiteX112" fmla="*/ 2694694 w 12641071"/>
              <a:gd name="connsiteY112" fmla="*/ 4099208 h 5795240"/>
              <a:gd name="connsiteX113" fmla="*/ 2726822 w 12641071"/>
              <a:gd name="connsiteY113" fmla="*/ 4072700 h 5795240"/>
              <a:gd name="connsiteX114" fmla="*/ 2757719 w 12641071"/>
              <a:gd name="connsiteY114" fmla="*/ 4055929 h 5795240"/>
              <a:gd name="connsiteX115" fmla="*/ 2757718 w 12641071"/>
              <a:gd name="connsiteY115" fmla="*/ 4055928 h 5795240"/>
              <a:gd name="connsiteX116" fmla="*/ 2726820 w 12641071"/>
              <a:gd name="connsiteY116" fmla="*/ 4072700 h 5795240"/>
              <a:gd name="connsiteX117" fmla="*/ 2694692 w 12641071"/>
              <a:gd name="connsiteY117" fmla="*/ 4099208 h 5795240"/>
              <a:gd name="connsiteX118" fmla="*/ 2664698 w 12641071"/>
              <a:gd name="connsiteY118" fmla="*/ 4117431 h 5795240"/>
              <a:gd name="connsiteX119" fmla="*/ 1804544 w 12641071"/>
              <a:gd name="connsiteY119" fmla="*/ 4335229 h 5795240"/>
              <a:gd name="connsiteX120" fmla="*/ 0 w 12641071"/>
              <a:gd name="connsiteY120" fmla="*/ 2530685 h 5795240"/>
              <a:gd name="connsiteX121" fmla="*/ 1804544 w 12641071"/>
              <a:gd name="connsiteY121" fmla="*/ 726143 h 5795240"/>
              <a:gd name="connsiteX122" fmla="*/ 3080549 w 12641071"/>
              <a:gd name="connsiteY122" fmla="*/ 1254682 h 5795240"/>
              <a:gd name="connsiteX123" fmla="*/ 3268676 w 12641071"/>
              <a:gd name="connsiteY123" fmla="*/ 1461167 h 5795240"/>
              <a:gd name="connsiteX124" fmla="*/ 3565826 w 12641071"/>
              <a:gd name="connsiteY124" fmla="*/ 1551935 h 5795240"/>
              <a:gd name="connsiteX125" fmla="*/ 4086504 w 12641071"/>
              <a:gd name="connsiteY125" fmla="*/ 1127574 h 5795240"/>
              <a:gd name="connsiteX126" fmla="*/ 4103078 w 12641071"/>
              <a:gd name="connsiteY126" fmla="*/ 1004204 h 5795240"/>
              <a:gd name="connsiteX127" fmla="*/ 5215874 w 12641071"/>
              <a:gd name="connsiteY127"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70349 w 12641071"/>
              <a:gd name="connsiteY98" fmla="*/ 4372742 h 5795240"/>
              <a:gd name="connsiteX99" fmla="*/ 3659438 w 12641071"/>
              <a:gd name="connsiteY99" fmla="*/ 4330309 h 5795240"/>
              <a:gd name="connsiteX100" fmla="*/ 3672084 w 12641071"/>
              <a:gd name="connsiteY100" fmla="*/ 4353606 h 5795240"/>
              <a:gd name="connsiteX101" fmla="*/ 3659440 w 12641071"/>
              <a:gd name="connsiteY101" fmla="*/ 4330309 h 5795240"/>
              <a:gd name="connsiteX102" fmla="*/ 3613217 w 12641071"/>
              <a:gd name="connsiteY102" fmla="*/ 4245153 h 5795240"/>
              <a:gd name="connsiteX103" fmla="*/ 3083792 w 12641071"/>
              <a:gd name="connsiteY103" fmla="*/ 3963660 h 5795240"/>
              <a:gd name="connsiteX104" fmla="*/ 2835272 w 12641071"/>
              <a:gd name="connsiteY104" fmla="*/ 4013833 h 5795240"/>
              <a:gd name="connsiteX105" fmla="*/ 2820214 w 12641071"/>
              <a:gd name="connsiteY105" fmla="*/ 4022007 h 5795240"/>
              <a:gd name="connsiteX106" fmla="*/ 2820212 w 12641071"/>
              <a:gd name="connsiteY106" fmla="*/ 4022008 h 5795240"/>
              <a:gd name="connsiteX107" fmla="*/ 2820206 w 12641071"/>
              <a:gd name="connsiteY107" fmla="*/ 4022011 h 5795240"/>
              <a:gd name="connsiteX108" fmla="*/ 2813481 w 12641071"/>
              <a:gd name="connsiteY108" fmla="*/ 4027041 h 5795240"/>
              <a:gd name="connsiteX109" fmla="*/ 2762875 w 12641071"/>
              <a:gd name="connsiteY109" fmla="*/ 4057784 h 5795240"/>
              <a:gd name="connsiteX110" fmla="*/ 2762878 w 12641071"/>
              <a:gd name="connsiteY110" fmla="*/ 4057784 h 5795240"/>
              <a:gd name="connsiteX111" fmla="*/ 2694694 w 12641071"/>
              <a:gd name="connsiteY111" fmla="*/ 4099208 h 5795240"/>
              <a:gd name="connsiteX112" fmla="*/ 2726822 w 12641071"/>
              <a:gd name="connsiteY112" fmla="*/ 4072700 h 5795240"/>
              <a:gd name="connsiteX113" fmla="*/ 2757719 w 12641071"/>
              <a:gd name="connsiteY113" fmla="*/ 4055929 h 5795240"/>
              <a:gd name="connsiteX114" fmla="*/ 2757718 w 12641071"/>
              <a:gd name="connsiteY114" fmla="*/ 4055928 h 5795240"/>
              <a:gd name="connsiteX115" fmla="*/ 2726820 w 12641071"/>
              <a:gd name="connsiteY115" fmla="*/ 4072700 h 5795240"/>
              <a:gd name="connsiteX116" fmla="*/ 2694692 w 12641071"/>
              <a:gd name="connsiteY116" fmla="*/ 4099208 h 5795240"/>
              <a:gd name="connsiteX117" fmla="*/ 2664698 w 12641071"/>
              <a:gd name="connsiteY117" fmla="*/ 4117431 h 5795240"/>
              <a:gd name="connsiteX118" fmla="*/ 1804544 w 12641071"/>
              <a:gd name="connsiteY118" fmla="*/ 4335229 h 5795240"/>
              <a:gd name="connsiteX119" fmla="*/ 0 w 12641071"/>
              <a:gd name="connsiteY119" fmla="*/ 2530685 h 5795240"/>
              <a:gd name="connsiteX120" fmla="*/ 1804544 w 12641071"/>
              <a:gd name="connsiteY120" fmla="*/ 726143 h 5795240"/>
              <a:gd name="connsiteX121" fmla="*/ 3080549 w 12641071"/>
              <a:gd name="connsiteY121" fmla="*/ 1254682 h 5795240"/>
              <a:gd name="connsiteX122" fmla="*/ 3268676 w 12641071"/>
              <a:gd name="connsiteY122" fmla="*/ 1461167 h 5795240"/>
              <a:gd name="connsiteX123" fmla="*/ 3565826 w 12641071"/>
              <a:gd name="connsiteY123" fmla="*/ 1551935 h 5795240"/>
              <a:gd name="connsiteX124" fmla="*/ 4086504 w 12641071"/>
              <a:gd name="connsiteY124" fmla="*/ 1127574 h 5795240"/>
              <a:gd name="connsiteX125" fmla="*/ 4103078 w 12641071"/>
              <a:gd name="connsiteY125" fmla="*/ 1004204 h 5795240"/>
              <a:gd name="connsiteX126" fmla="*/ 5215874 w 12641071"/>
              <a:gd name="connsiteY126" fmla="*/ 0 h 5795240"/>
              <a:gd name="connsiteX0" fmla="*/ 3682364 w 12641071"/>
              <a:gd name="connsiteY0" fmla="*/ 4386723 h 5795240"/>
              <a:gd name="connsiteX1" fmla="*/ 3772428 w 12641071"/>
              <a:gd name="connsiteY1" fmla="*/ 4402840 h 5795240"/>
              <a:gd name="connsiteX2" fmla="*/ 3682364 w 12641071"/>
              <a:gd name="connsiteY2" fmla="*/ 4386723 h 5795240"/>
              <a:gd name="connsiteX3" fmla="*/ 5215874 w 12641071"/>
              <a:gd name="connsiteY3" fmla="*/ 0 h 5795240"/>
              <a:gd name="connsiteX4" fmla="*/ 5927386 w 12641071"/>
              <a:gd name="connsiteY4" fmla="*/ 255427 h 5795240"/>
              <a:gd name="connsiteX5" fmla="*/ 6105193 w 12641071"/>
              <a:gd name="connsiteY5" fmla="*/ 442067 h 5795240"/>
              <a:gd name="connsiteX6" fmla="*/ 6105193 w 12641071"/>
              <a:gd name="connsiteY6" fmla="*/ 442069 h 5795240"/>
              <a:gd name="connsiteX7" fmla="*/ 6141460 w 12641071"/>
              <a:gd name="connsiteY7" fmla="*/ 475027 h 5795240"/>
              <a:gd name="connsiteX8" fmla="*/ 6788665 w 12641071"/>
              <a:gd name="connsiteY8" fmla="*/ 707369 h 5795240"/>
              <a:gd name="connsiteX9" fmla="*/ 7184710 w 12641071"/>
              <a:gd name="connsiteY9" fmla="*/ 627411 h 5795240"/>
              <a:gd name="connsiteX10" fmla="*/ 7314851 w 12641071"/>
              <a:gd name="connsiteY10" fmla="*/ 559537 h 5795240"/>
              <a:gd name="connsiteX11" fmla="*/ 7314853 w 12641071"/>
              <a:gd name="connsiteY11" fmla="*/ 559536 h 5795240"/>
              <a:gd name="connsiteX12" fmla="*/ 7314851 w 12641071"/>
              <a:gd name="connsiteY12" fmla="*/ 559537 h 5795240"/>
              <a:gd name="connsiteX13" fmla="*/ 7391626 w 12641071"/>
              <a:gd name="connsiteY13" fmla="*/ 508114 h 5795240"/>
              <a:gd name="connsiteX14" fmla="*/ 7391631 w 12641071"/>
              <a:gd name="connsiteY14" fmla="*/ 508110 h 5795240"/>
              <a:gd name="connsiteX15" fmla="*/ 7478934 w 12641071"/>
              <a:gd name="connsiteY15" fmla="*/ 466053 h 5795240"/>
              <a:gd name="connsiteX16" fmla="*/ 7897193 w 12641071"/>
              <a:gd name="connsiteY16" fmla="*/ 381611 h 5795240"/>
              <a:gd name="connsiteX17" fmla="*/ 8788216 w 12641071"/>
              <a:gd name="connsiteY17" fmla="*/ 855364 h 5795240"/>
              <a:gd name="connsiteX18" fmla="*/ 8832362 w 12641071"/>
              <a:gd name="connsiteY18" fmla="*/ 928030 h 5795240"/>
              <a:gd name="connsiteX19" fmla="*/ 8832362 w 12641071"/>
              <a:gd name="connsiteY19" fmla="*/ 928033 h 5795240"/>
              <a:gd name="connsiteX20" fmla="*/ 8842040 w 12641071"/>
              <a:gd name="connsiteY20" fmla="*/ 943961 h 5795240"/>
              <a:gd name="connsiteX21" fmla="*/ 8856144 w 12641071"/>
              <a:gd name="connsiteY21" fmla="*/ 973241 h 5795240"/>
              <a:gd name="connsiteX22" fmla="*/ 8856145 w 12641071"/>
              <a:gd name="connsiteY22" fmla="*/ 973241 h 5795240"/>
              <a:gd name="connsiteX23" fmla="*/ 8878117 w 12641071"/>
              <a:gd name="connsiteY23" fmla="*/ 1018851 h 5795240"/>
              <a:gd name="connsiteX24" fmla="*/ 8877719 w 12641071"/>
              <a:gd name="connsiteY24" fmla="*/ 1018369 h 5795240"/>
              <a:gd name="connsiteX25" fmla="*/ 8853250 w 12641071"/>
              <a:gd name="connsiteY25" fmla="*/ 973288 h 5795240"/>
              <a:gd name="connsiteX26" fmla="*/ 8853249 w 12641071"/>
              <a:gd name="connsiteY26" fmla="*/ 973288 h 5795240"/>
              <a:gd name="connsiteX27" fmla="*/ 8853248 w 12641071"/>
              <a:gd name="connsiteY27" fmla="*/ 973287 h 5795240"/>
              <a:gd name="connsiteX28" fmla="*/ 8849677 w 12641071"/>
              <a:gd name="connsiteY28" fmla="*/ 973341 h 5795240"/>
              <a:gd name="connsiteX29" fmla="*/ 8641543 w 12641071"/>
              <a:gd name="connsiteY29" fmla="*/ 916577 h 5795240"/>
              <a:gd name="connsiteX30" fmla="*/ 8641545 w 12641071"/>
              <a:gd name="connsiteY30" fmla="*/ 916580 h 5795240"/>
              <a:gd name="connsiteX31" fmla="*/ 8849676 w 12641071"/>
              <a:gd name="connsiteY31" fmla="*/ 973343 h 5795240"/>
              <a:gd name="connsiteX32" fmla="*/ 8853248 w 12641071"/>
              <a:gd name="connsiteY32" fmla="*/ 973288 h 5795240"/>
              <a:gd name="connsiteX33" fmla="*/ 8877719 w 12641071"/>
              <a:gd name="connsiteY33" fmla="*/ 1018371 h 5795240"/>
              <a:gd name="connsiteX34" fmla="*/ 8878116 w 12641071"/>
              <a:gd name="connsiteY34" fmla="*/ 1018851 h 5795240"/>
              <a:gd name="connsiteX35" fmla="*/ 8887288 w 12641071"/>
              <a:gd name="connsiteY35" fmla="*/ 1037892 h 5795240"/>
              <a:gd name="connsiteX36" fmla="*/ 8949899 w 12641071"/>
              <a:gd name="connsiteY36" fmla="*/ 1239592 h 5795240"/>
              <a:gd name="connsiteX37" fmla="*/ 8968437 w 12641071"/>
              <a:gd name="connsiteY37" fmla="*/ 1423482 h 5795240"/>
              <a:gd name="connsiteX38" fmla="*/ 8949899 w 12641071"/>
              <a:gd name="connsiteY38" fmla="*/ 1239591 h 5795240"/>
              <a:gd name="connsiteX39" fmla="*/ 8887288 w 12641071"/>
              <a:gd name="connsiteY39" fmla="*/ 1037890 h 5795240"/>
              <a:gd name="connsiteX40" fmla="*/ 8878116 w 12641071"/>
              <a:gd name="connsiteY40" fmla="*/ 1018851 h 5795240"/>
              <a:gd name="connsiteX41" fmla="*/ 8931285 w 12641071"/>
              <a:gd name="connsiteY41" fmla="*/ 1083292 h 5795240"/>
              <a:gd name="connsiteX42" fmla="*/ 9241478 w 12641071"/>
              <a:gd name="connsiteY42" fmla="*/ 1211778 h 5795240"/>
              <a:gd name="connsiteX43" fmla="*/ 9605238 w 12641071"/>
              <a:gd name="connsiteY43" fmla="*/ 1018369 h 5795240"/>
              <a:gd name="connsiteX44" fmla="*/ 9636247 w 12641071"/>
              <a:gd name="connsiteY44" fmla="*/ 961241 h 5795240"/>
              <a:gd name="connsiteX45" fmla="*/ 9641995 w 12641071"/>
              <a:gd name="connsiteY45" fmla="*/ 961152 h 5795240"/>
              <a:gd name="connsiteX46" fmla="*/ 9584939 w 12641071"/>
              <a:gd name="connsiteY46" fmla="*/ 1079594 h 5795240"/>
              <a:gd name="connsiteX47" fmla="*/ 9546257 w 12641071"/>
              <a:gd name="connsiteY47" fmla="*/ 1204206 h 5795240"/>
              <a:gd name="connsiteX48" fmla="*/ 9584939 w 12641071"/>
              <a:gd name="connsiteY48" fmla="*/ 1079596 h 5795240"/>
              <a:gd name="connsiteX49" fmla="*/ 9641995 w 12641071"/>
              <a:gd name="connsiteY49" fmla="*/ 961153 h 5795240"/>
              <a:gd name="connsiteX50" fmla="*/ 9653069 w 12641071"/>
              <a:gd name="connsiteY50" fmla="*/ 960983 h 5795240"/>
              <a:gd name="connsiteX51" fmla="*/ 9801564 w 12641071"/>
              <a:gd name="connsiteY51" fmla="*/ 1196828 h 5795240"/>
              <a:gd name="connsiteX52" fmla="*/ 9801566 w 12641071"/>
              <a:gd name="connsiteY52" fmla="*/ 1196828 h 5795240"/>
              <a:gd name="connsiteX53" fmla="*/ 9653070 w 12641071"/>
              <a:gd name="connsiteY53" fmla="*/ 960982 h 5795240"/>
              <a:gd name="connsiteX54" fmla="*/ 9641996 w 12641071"/>
              <a:gd name="connsiteY54" fmla="*/ 961152 h 5795240"/>
              <a:gd name="connsiteX55" fmla="*/ 9651917 w 12641071"/>
              <a:gd name="connsiteY55" fmla="*/ 940556 h 5795240"/>
              <a:gd name="connsiteX56" fmla="*/ 11050508 w 12641071"/>
              <a:gd name="connsiteY56" fmla="*/ 108150 h 5795240"/>
              <a:gd name="connsiteX57" fmla="*/ 12641071 w 12641071"/>
              <a:gd name="connsiteY57" fmla="*/ 1698711 h 5795240"/>
              <a:gd name="connsiteX58" fmla="*/ 11371062 w 12641071"/>
              <a:gd name="connsiteY58" fmla="*/ 3256960 h 5795240"/>
              <a:gd name="connsiteX59" fmla="*/ 11215953 w 12641071"/>
              <a:gd name="connsiteY59" fmla="*/ 3280632 h 5795240"/>
              <a:gd name="connsiteX60" fmla="*/ 11142318 w 12641071"/>
              <a:gd name="connsiteY60" fmla="*/ 3276914 h 5795240"/>
              <a:gd name="connsiteX61" fmla="*/ 11215952 w 12641071"/>
              <a:gd name="connsiteY61" fmla="*/ 3280632 h 5795240"/>
              <a:gd name="connsiteX62" fmla="*/ 11213133 w 12641071"/>
              <a:gd name="connsiteY62" fmla="*/ 3281062 h 5795240"/>
              <a:gd name="connsiteX63" fmla="*/ 11116921 w 12641071"/>
              <a:gd name="connsiteY63" fmla="*/ 3285921 h 5795240"/>
              <a:gd name="connsiteX64" fmla="*/ 11050507 w 12641071"/>
              <a:gd name="connsiteY64" fmla="*/ 3289274 h 5795240"/>
              <a:gd name="connsiteX65" fmla="*/ 11006292 w 12641071"/>
              <a:gd name="connsiteY65" fmla="*/ 3287041 h 5795240"/>
              <a:gd name="connsiteX66" fmla="*/ 10937101 w 12641071"/>
              <a:gd name="connsiteY66" fmla="*/ 3297601 h 5795240"/>
              <a:gd name="connsiteX67" fmla="*/ 10144740 w 12641071"/>
              <a:gd name="connsiteY67" fmla="*/ 4089962 h 5795240"/>
              <a:gd name="connsiteX68" fmla="*/ 10130374 w 12641071"/>
              <a:gd name="connsiteY68" fmla="*/ 4184101 h 5795240"/>
              <a:gd name="connsiteX69" fmla="*/ 10130375 w 12641071"/>
              <a:gd name="connsiteY69" fmla="*/ 4184103 h 5795240"/>
              <a:gd name="connsiteX70" fmla="*/ 10130656 w 12641071"/>
              <a:gd name="connsiteY70" fmla="*/ 4185950 h 5795240"/>
              <a:gd name="connsiteX71" fmla="*/ 10138194 w 12641071"/>
              <a:gd name="connsiteY71" fmla="*/ 4335228 h 5795240"/>
              <a:gd name="connsiteX72" fmla="*/ 10137710 w 12641071"/>
              <a:gd name="connsiteY72" fmla="*/ 4344822 h 5795240"/>
              <a:gd name="connsiteX73" fmla="*/ 10133555 w 12641071"/>
              <a:gd name="connsiteY73" fmla="*/ 4427096 h 5795240"/>
              <a:gd name="connsiteX74" fmla="*/ 10129312 w 12641071"/>
              <a:gd name="connsiteY74" fmla="*/ 4399289 h 5795240"/>
              <a:gd name="connsiteX75" fmla="*/ 10126797 w 12641071"/>
              <a:gd name="connsiteY75" fmla="*/ 4349498 h 5795240"/>
              <a:gd name="connsiteX76" fmla="*/ 10126796 w 12641071"/>
              <a:gd name="connsiteY76" fmla="*/ 4349498 h 5795240"/>
              <a:gd name="connsiteX77" fmla="*/ 10129311 w 12641071"/>
              <a:gd name="connsiteY77" fmla="*/ 4399289 h 5795240"/>
              <a:gd name="connsiteX78" fmla="*/ 10133554 w 12641071"/>
              <a:gd name="connsiteY78" fmla="*/ 4427096 h 5795240"/>
              <a:gd name="connsiteX79" fmla="*/ 10130656 w 12641071"/>
              <a:gd name="connsiteY79" fmla="*/ 4484506 h 5795240"/>
              <a:gd name="connsiteX80" fmla="*/ 8678182 w 12641071"/>
              <a:gd name="connsiteY80" fmla="*/ 5795240 h 5795240"/>
              <a:gd name="connsiteX81" fmla="*/ 7467518 w 12641071"/>
              <a:gd name="connsiteY81" fmla="*/ 5151535 h 5795240"/>
              <a:gd name="connsiteX82" fmla="*/ 7419945 w 12641071"/>
              <a:gd name="connsiteY82" fmla="*/ 5073228 h 5795240"/>
              <a:gd name="connsiteX83" fmla="*/ 7367299 w 12641071"/>
              <a:gd name="connsiteY83" fmla="*/ 4974928 h 5795240"/>
              <a:gd name="connsiteX84" fmla="*/ 7320958 w 12641071"/>
              <a:gd name="connsiteY84" fmla="*/ 4870887 h 5795240"/>
              <a:gd name="connsiteX85" fmla="*/ 7322174 w 12641071"/>
              <a:gd name="connsiteY85" fmla="*/ 4872361 h 5795240"/>
              <a:gd name="connsiteX86" fmla="*/ 7322175 w 12641071"/>
              <a:gd name="connsiteY86" fmla="*/ 4872361 h 5795240"/>
              <a:gd name="connsiteX87" fmla="*/ 7223551 w 12641071"/>
              <a:gd name="connsiteY87" fmla="*/ 4752829 h 5795240"/>
              <a:gd name="connsiteX88" fmla="*/ 6652445 w 12641071"/>
              <a:gd name="connsiteY88" fmla="*/ 4516269 h 5795240"/>
              <a:gd name="connsiteX89" fmla="*/ 6200873 w 12641071"/>
              <a:gd name="connsiteY89" fmla="*/ 4654206 h 5795240"/>
              <a:gd name="connsiteX90" fmla="*/ 6088813 w 12641071"/>
              <a:gd name="connsiteY90" fmla="*/ 4746663 h 5795240"/>
              <a:gd name="connsiteX91" fmla="*/ 6023271 w 12641071"/>
              <a:gd name="connsiteY91" fmla="*/ 4834312 h 5795240"/>
              <a:gd name="connsiteX92" fmla="*/ 5935320 w 12641071"/>
              <a:gd name="connsiteY92" fmla="*/ 4931081 h 5795240"/>
              <a:gd name="connsiteX93" fmla="*/ 4971763 w 12641071"/>
              <a:gd name="connsiteY93" fmla="*/ 5330200 h 5795240"/>
              <a:gd name="connsiteX94" fmla="*/ 3716172 w 12641071"/>
              <a:gd name="connsiteY94" fmla="*/ 4497938 h 5795240"/>
              <a:gd name="connsiteX95" fmla="*/ 3710773 w 12641071"/>
              <a:gd name="connsiteY95" fmla="*/ 4483182 h 5795240"/>
              <a:gd name="connsiteX96" fmla="*/ 3710773 w 12641071"/>
              <a:gd name="connsiteY96" fmla="*/ 4483181 h 5795240"/>
              <a:gd name="connsiteX97" fmla="*/ 3674984 w 12641071"/>
              <a:gd name="connsiteY97" fmla="*/ 4385402 h 5795240"/>
              <a:gd name="connsiteX98" fmla="*/ 3659438 w 12641071"/>
              <a:gd name="connsiteY98" fmla="*/ 4330309 h 5795240"/>
              <a:gd name="connsiteX99" fmla="*/ 3672084 w 12641071"/>
              <a:gd name="connsiteY99" fmla="*/ 4353606 h 5795240"/>
              <a:gd name="connsiteX100" fmla="*/ 3659440 w 12641071"/>
              <a:gd name="connsiteY100" fmla="*/ 4330309 h 5795240"/>
              <a:gd name="connsiteX101" fmla="*/ 3613217 w 12641071"/>
              <a:gd name="connsiteY101" fmla="*/ 4245153 h 5795240"/>
              <a:gd name="connsiteX102" fmla="*/ 3083792 w 12641071"/>
              <a:gd name="connsiteY102" fmla="*/ 3963660 h 5795240"/>
              <a:gd name="connsiteX103" fmla="*/ 2835272 w 12641071"/>
              <a:gd name="connsiteY103" fmla="*/ 4013833 h 5795240"/>
              <a:gd name="connsiteX104" fmla="*/ 2820214 w 12641071"/>
              <a:gd name="connsiteY104" fmla="*/ 4022007 h 5795240"/>
              <a:gd name="connsiteX105" fmla="*/ 2820212 w 12641071"/>
              <a:gd name="connsiteY105" fmla="*/ 4022008 h 5795240"/>
              <a:gd name="connsiteX106" fmla="*/ 2820206 w 12641071"/>
              <a:gd name="connsiteY106" fmla="*/ 4022011 h 5795240"/>
              <a:gd name="connsiteX107" fmla="*/ 2813481 w 12641071"/>
              <a:gd name="connsiteY107" fmla="*/ 4027041 h 5795240"/>
              <a:gd name="connsiteX108" fmla="*/ 2762875 w 12641071"/>
              <a:gd name="connsiteY108" fmla="*/ 4057784 h 5795240"/>
              <a:gd name="connsiteX109" fmla="*/ 2762878 w 12641071"/>
              <a:gd name="connsiteY109" fmla="*/ 4057784 h 5795240"/>
              <a:gd name="connsiteX110" fmla="*/ 2694694 w 12641071"/>
              <a:gd name="connsiteY110" fmla="*/ 4099208 h 5795240"/>
              <a:gd name="connsiteX111" fmla="*/ 2726822 w 12641071"/>
              <a:gd name="connsiteY111" fmla="*/ 4072700 h 5795240"/>
              <a:gd name="connsiteX112" fmla="*/ 2757719 w 12641071"/>
              <a:gd name="connsiteY112" fmla="*/ 4055929 h 5795240"/>
              <a:gd name="connsiteX113" fmla="*/ 2757718 w 12641071"/>
              <a:gd name="connsiteY113" fmla="*/ 4055928 h 5795240"/>
              <a:gd name="connsiteX114" fmla="*/ 2726820 w 12641071"/>
              <a:gd name="connsiteY114" fmla="*/ 4072700 h 5795240"/>
              <a:gd name="connsiteX115" fmla="*/ 2694692 w 12641071"/>
              <a:gd name="connsiteY115" fmla="*/ 4099208 h 5795240"/>
              <a:gd name="connsiteX116" fmla="*/ 2664698 w 12641071"/>
              <a:gd name="connsiteY116" fmla="*/ 4117431 h 5795240"/>
              <a:gd name="connsiteX117" fmla="*/ 1804544 w 12641071"/>
              <a:gd name="connsiteY117" fmla="*/ 4335229 h 5795240"/>
              <a:gd name="connsiteX118" fmla="*/ 0 w 12641071"/>
              <a:gd name="connsiteY118" fmla="*/ 2530685 h 5795240"/>
              <a:gd name="connsiteX119" fmla="*/ 1804544 w 12641071"/>
              <a:gd name="connsiteY119" fmla="*/ 726143 h 5795240"/>
              <a:gd name="connsiteX120" fmla="*/ 3080549 w 12641071"/>
              <a:gd name="connsiteY120" fmla="*/ 1254682 h 5795240"/>
              <a:gd name="connsiteX121" fmla="*/ 3268676 w 12641071"/>
              <a:gd name="connsiteY121" fmla="*/ 1461167 h 5795240"/>
              <a:gd name="connsiteX122" fmla="*/ 3565826 w 12641071"/>
              <a:gd name="connsiteY122" fmla="*/ 1551935 h 5795240"/>
              <a:gd name="connsiteX123" fmla="*/ 4086504 w 12641071"/>
              <a:gd name="connsiteY123" fmla="*/ 1127574 h 5795240"/>
              <a:gd name="connsiteX124" fmla="*/ 4103078 w 12641071"/>
              <a:gd name="connsiteY124" fmla="*/ 1004204 h 5795240"/>
              <a:gd name="connsiteX125" fmla="*/ 5215874 w 12641071"/>
              <a:gd name="connsiteY12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74984 w 12641071"/>
              <a:gd name="connsiteY94" fmla="*/ 4385402 h 5795240"/>
              <a:gd name="connsiteX95" fmla="*/ 3659438 w 12641071"/>
              <a:gd name="connsiteY95" fmla="*/ 4330309 h 5795240"/>
              <a:gd name="connsiteX96" fmla="*/ 3672084 w 12641071"/>
              <a:gd name="connsiteY96" fmla="*/ 4353606 h 5795240"/>
              <a:gd name="connsiteX97" fmla="*/ 3659440 w 12641071"/>
              <a:gd name="connsiteY97" fmla="*/ 4330309 h 5795240"/>
              <a:gd name="connsiteX98" fmla="*/ 3613217 w 12641071"/>
              <a:gd name="connsiteY98" fmla="*/ 4245153 h 5795240"/>
              <a:gd name="connsiteX99" fmla="*/ 3083792 w 12641071"/>
              <a:gd name="connsiteY99" fmla="*/ 3963660 h 5795240"/>
              <a:gd name="connsiteX100" fmla="*/ 2835272 w 12641071"/>
              <a:gd name="connsiteY100" fmla="*/ 4013833 h 5795240"/>
              <a:gd name="connsiteX101" fmla="*/ 2820214 w 12641071"/>
              <a:gd name="connsiteY101" fmla="*/ 4022007 h 5795240"/>
              <a:gd name="connsiteX102" fmla="*/ 2820212 w 12641071"/>
              <a:gd name="connsiteY102" fmla="*/ 4022008 h 5795240"/>
              <a:gd name="connsiteX103" fmla="*/ 2820206 w 12641071"/>
              <a:gd name="connsiteY103" fmla="*/ 4022011 h 5795240"/>
              <a:gd name="connsiteX104" fmla="*/ 2813481 w 12641071"/>
              <a:gd name="connsiteY104" fmla="*/ 4027041 h 5795240"/>
              <a:gd name="connsiteX105" fmla="*/ 2762875 w 12641071"/>
              <a:gd name="connsiteY105" fmla="*/ 4057784 h 5795240"/>
              <a:gd name="connsiteX106" fmla="*/ 2762878 w 12641071"/>
              <a:gd name="connsiteY106" fmla="*/ 4057784 h 5795240"/>
              <a:gd name="connsiteX107" fmla="*/ 2694694 w 12641071"/>
              <a:gd name="connsiteY107" fmla="*/ 4099208 h 5795240"/>
              <a:gd name="connsiteX108" fmla="*/ 2726822 w 12641071"/>
              <a:gd name="connsiteY108" fmla="*/ 4072700 h 5795240"/>
              <a:gd name="connsiteX109" fmla="*/ 2757719 w 12641071"/>
              <a:gd name="connsiteY109" fmla="*/ 4055929 h 5795240"/>
              <a:gd name="connsiteX110" fmla="*/ 2757718 w 12641071"/>
              <a:gd name="connsiteY110" fmla="*/ 4055928 h 5795240"/>
              <a:gd name="connsiteX111" fmla="*/ 2726820 w 12641071"/>
              <a:gd name="connsiteY111" fmla="*/ 4072700 h 5795240"/>
              <a:gd name="connsiteX112" fmla="*/ 2694692 w 12641071"/>
              <a:gd name="connsiteY112" fmla="*/ 4099208 h 5795240"/>
              <a:gd name="connsiteX113" fmla="*/ 2664698 w 12641071"/>
              <a:gd name="connsiteY113" fmla="*/ 4117431 h 5795240"/>
              <a:gd name="connsiteX114" fmla="*/ 1804544 w 12641071"/>
              <a:gd name="connsiteY114" fmla="*/ 4335229 h 5795240"/>
              <a:gd name="connsiteX115" fmla="*/ 0 w 12641071"/>
              <a:gd name="connsiteY115" fmla="*/ 2530685 h 5795240"/>
              <a:gd name="connsiteX116" fmla="*/ 1804544 w 12641071"/>
              <a:gd name="connsiteY116" fmla="*/ 726143 h 5795240"/>
              <a:gd name="connsiteX117" fmla="*/ 3080549 w 12641071"/>
              <a:gd name="connsiteY117" fmla="*/ 1254682 h 5795240"/>
              <a:gd name="connsiteX118" fmla="*/ 3268676 w 12641071"/>
              <a:gd name="connsiteY118" fmla="*/ 1461167 h 5795240"/>
              <a:gd name="connsiteX119" fmla="*/ 3565826 w 12641071"/>
              <a:gd name="connsiteY119" fmla="*/ 1551935 h 5795240"/>
              <a:gd name="connsiteX120" fmla="*/ 4086504 w 12641071"/>
              <a:gd name="connsiteY120" fmla="*/ 1127574 h 5795240"/>
              <a:gd name="connsiteX121" fmla="*/ 4103078 w 12641071"/>
              <a:gd name="connsiteY121" fmla="*/ 1004204 h 5795240"/>
              <a:gd name="connsiteX122" fmla="*/ 5215874 w 12641071"/>
              <a:gd name="connsiteY12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72084 w 12641071"/>
              <a:gd name="connsiteY95" fmla="*/ 4353606 h 5795240"/>
              <a:gd name="connsiteX96" fmla="*/ 3659440 w 12641071"/>
              <a:gd name="connsiteY96" fmla="*/ 4330309 h 5795240"/>
              <a:gd name="connsiteX97" fmla="*/ 3613217 w 12641071"/>
              <a:gd name="connsiteY97" fmla="*/ 4245153 h 5795240"/>
              <a:gd name="connsiteX98" fmla="*/ 3083792 w 12641071"/>
              <a:gd name="connsiteY98" fmla="*/ 3963660 h 5795240"/>
              <a:gd name="connsiteX99" fmla="*/ 2835272 w 12641071"/>
              <a:gd name="connsiteY99" fmla="*/ 4013833 h 5795240"/>
              <a:gd name="connsiteX100" fmla="*/ 2820214 w 12641071"/>
              <a:gd name="connsiteY100" fmla="*/ 4022007 h 5795240"/>
              <a:gd name="connsiteX101" fmla="*/ 2820212 w 12641071"/>
              <a:gd name="connsiteY101" fmla="*/ 4022008 h 5795240"/>
              <a:gd name="connsiteX102" fmla="*/ 2820206 w 12641071"/>
              <a:gd name="connsiteY102" fmla="*/ 4022011 h 5795240"/>
              <a:gd name="connsiteX103" fmla="*/ 2813481 w 12641071"/>
              <a:gd name="connsiteY103" fmla="*/ 4027041 h 5795240"/>
              <a:gd name="connsiteX104" fmla="*/ 2762875 w 12641071"/>
              <a:gd name="connsiteY104" fmla="*/ 4057784 h 5795240"/>
              <a:gd name="connsiteX105" fmla="*/ 2762878 w 12641071"/>
              <a:gd name="connsiteY105" fmla="*/ 4057784 h 5795240"/>
              <a:gd name="connsiteX106" fmla="*/ 2694694 w 12641071"/>
              <a:gd name="connsiteY106" fmla="*/ 4099208 h 5795240"/>
              <a:gd name="connsiteX107" fmla="*/ 2726822 w 12641071"/>
              <a:gd name="connsiteY107" fmla="*/ 4072700 h 5795240"/>
              <a:gd name="connsiteX108" fmla="*/ 2757719 w 12641071"/>
              <a:gd name="connsiteY108" fmla="*/ 4055929 h 5795240"/>
              <a:gd name="connsiteX109" fmla="*/ 2757718 w 12641071"/>
              <a:gd name="connsiteY109" fmla="*/ 4055928 h 5795240"/>
              <a:gd name="connsiteX110" fmla="*/ 2726820 w 12641071"/>
              <a:gd name="connsiteY110" fmla="*/ 4072700 h 5795240"/>
              <a:gd name="connsiteX111" fmla="*/ 2694692 w 12641071"/>
              <a:gd name="connsiteY111" fmla="*/ 4099208 h 5795240"/>
              <a:gd name="connsiteX112" fmla="*/ 2664698 w 12641071"/>
              <a:gd name="connsiteY112" fmla="*/ 4117431 h 5795240"/>
              <a:gd name="connsiteX113" fmla="*/ 1804544 w 12641071"/>
              <a:gd name="connsiteY113" fmla="*/ 4335229 h 5795240"/>
              <a:gd name="connsiteX114" fmla="*/ 0 w 12641071"/>
              <a:gd name="connsiteY114" fmla="*/ 2530685 h 5795240"/>
              <a:gd name="connsiteX115" fmla="*/ 1804544 w 12641071"/>
              <a:gd name="connsiteY115" fmla="*/ 726143 h 5795240"/>
              <a:gd name="connsiteX116" fmla="*/ 3080549 w 12641071"/>
              <a:gd name="connsiteY116" fmla="*/ 1254682 h 5795240"/>
              <a:gd name="connsiteX117" fmla="*/ 3268676 w 12641071"/>
              <a:gd name="connsiteY117" fmla="*/ 1461167 h 5795240"/>
              <a:gd name="connsiteX118" fmla="*/ 3565826 w 12641071"/>
              <a:gd name="connsiteY118" fmla="*/ 1551935 h 5795240"/>
              <a:gd name="connsiteX119" fmla="*/ 4086504 w 12641071"/>
              <a:gd name="connsiteY119" fmla="*/ 1127574 h 5795240"/>
              <a:gd name="connsiteX120" fmla="*/ 4103078 w 12641071"/>
              <a:gd name="connsiteY120" fmla="*/ 1004204 h 5795240"/>
              <a:gd name="connsiteX121" fmla="*/ 5215874 w 12641071"/>
              <a:gd name="connsiteY12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710773 w 12641071"/>
              <a:gd name="connsiteY93" fmla="*/ 4483181 h 5795240"/>
              <a:gd name="connsiteX94" fmla="*/ 3659438 w 12641071"/>
              <a:gd name="connsiteY94" fmla="*/ 4330309 h 5795240"/>
              <a:gd name="connsiteX95" fmla="*/ 3659440 w 12641071"/>
              <a:gd name="connsiteY95" fmla="*/ 4330309 h 5795240"/>
              <a:gd name="connsiteX96" fmla="*/ 3613217 w 12641071"/>
              <a:gd name="connsiteY96" fmla="*/ 4245153 h 5795240"/>
              <a:gd name="connsiteX97" fmla="*/ 3083792 w 12641071"/>
              <a:gd name="connsiteY97" fmla="*/ 3963660 h 5795240"/>
              <a:gd name="connsiteX98" fmla="*/ 2835272 w 12641071"/>
              <a:gd name="connsiteY98" fmla="*/ 4013833 h 5795240"/>
              <a:gd name="connsiteX99" fmla="*/ 2820214 w 12641071"/>
              <a:gd name="connsiteY99" fmla="*/ 4022007 h 5795240"/>
              <a:gd name="connsiteX100" fmla="*/ 2820212 w 12641071"/>
              <a:gd name="connsiteY100" fmla="*/ 4022008 h 5795240"/>
              <a:gd name="connsiteX101" fmla="*/ 2820206 w 12641071"/>
              <a:gd name="connsiteY101" fmla="*/ 4022011 h 5795240"/>
              <a:gd name="connsiteX102" fmla="*/ 2813481 w 12641071"/>
              <a:gd name="connsiteY102" fmla="*/ 4027041 h 5795240"/>
              <a:gd name="connsiteX103" fmla="*/ 2762875 w 12641071"/>
              <a:gd name="connsiteY103" fmla="*/ 4057784 h 5795240"/>
              <a:gd name="connsiteX104" fmla="*/ 2762878 w 12641071"/>
              <a:gd name="connsiteY104" fmla="*/ 4057784 h 5795240"/>
              <a:gd name="connsiteX105" fmla="*/ 2694694 w 12641071"/>
              <a:gd name="connsiteY105" fmla="*/ 4099208 h 5795240"/>
              <a:gd name="connsiteX106" fmla="*/ 2726822 w 12641071"/>
              <a:gd name="connsiteY106" fmla="*/ 4072700 h 5795240"/>
              <a:gd name="connsiteX107" fmla="*/ 2757719 w 12641071"/>
              <a:gd name="connsiteY107" fmla="*/ 4055929 h 5795240"/>
              <a:gd name="connsiteX108" fmla="*/ 2757718 w 12641071"/>
              <a:gd name="connsiteY108" fmla="*/ 4055928 h 5795240"/>
              <a:gd name="connsiteX109" fmla="*/ 2726820 w 12641071"/>
              <a:gd name="connsiteY109" fmla="*/ 4072700 h 5795240"/>
              <a:gd name="connsiteX110" fmla="*/ 2694692 w 12641071"/>
              <a:gd name="connsiteY110" fmla="*/ 4099208 h 5795240"/>
              <a:gd name="connsiteX111" fmla="*/ 2664698 w 12641071"/>
              <a:gd name="connsiteY111" fmla="*/ 4117431 h 5795240"/>
              <a:gd name="connsiteX112" fmla="*/ 1804544 w 12641071"/>
              <a:gd name="connsiteY112" fmla="*/ 4335229 h 5795240"/>
              <a:gd name="connsiteX113" fmla="*/ 0 w 12641071"/>
              <a:gd name="connsiteY113" fmla="*/ 2530685 h 5795240"/>
              <a:gd name="connsiteX114" fmla="*/ 1804544 w 12641071"/>
              <a:gd name="connsiteY114" fmla="*/ 726143 h 5795240"/>
              <a:gd name="connsiteX115" fmla="*/ 3080549 w 12641071"/>
              <a:gd name="connsiteY115" fmla="*/ 1254682 h 5795240"/>
              <a:gd name="connsiteX116" fmla="*/ 3268676 w 12641071"/>
              <a:gd name="connsiteY116" fmla="*/ 1461167 h 5795240"/>
              <a:gd name="connsiteX117" fmla="*/ 3565826 w 12641071"/>
              <a:gd name="connsiteY117" fmla="*/ 1551935 h 5795240"/>
              <a:gd name="connsiteX118" fmla="*/ 4086504 w 12641071"/>
              <a:gd name="connsiteY118" fmla="*/ 1127574 h 5795240"/>
              <a:gd name="connsiteX119" fmla="*/ 4103078 w 12641071"/>
              <a:gd name="connsiteY119" fmla="*/ 1004204 h 5795240"/>
              <a:gd name="connsiteX120" fmla="*/ 5215874 w 12641071"/>
              <a:gd name="connsiteY12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710773 w 12641071"/>
              <a:gd name="connsiteY92" fmla="*/ 4483182 h 5795240"/>
              <a:gd name="connsiteX93" fmla="*/ 3659438 w 12641071"/>
              <a:gd name="connsiteY93" fmla="*/ 4330309 h 5795240"/>
              <a:gd name="connsiteX94" fmla="*/ 3659440 w 12641071"/>
              <a:gd name="connsiteY94" fmla="*/ 4330309 h 5795240"/>
              <a:gd name="connsiteX95" fmla="*/ 3613217 w 12641071"/>
              <a:gd name="connsiteY95" fmla="*/ 4245153 h 5795240"/>
              <a:gd name="connsiteX96" fmla="*/ 3083792 w 12641071"/>
              <a:gd name="connsiteY96" fmla="*/ 3963660 h 5795240"/>
              <a:gd name="connsiteX97" fmla="*/ 2835272 w 12641071"/>
              <a:gd name="connsiteY97" fmla="*/ 4013833 h 5795240"/>
              <a:gd name="connsiteX98" fmla="*/ 2820214 w 12641071"/>
              <a:gd name="connsiteY98" fmla="*/ 4022007 h 5795240"/>
              <a:gd name="connsiteX99" fmla="*/ 2820212 w 12641071"/>
              <a:gd name="connsiteY99" fmla="*/ 4022008 h 5795240"/>
              <a:gd name="connsiteX100" fmla="*/ 2820206 w 12641071"/>
              <a:gd name="connsiteY100" fmla="*/ 4022011 h 5795240"/>
              <a:gd name="connsiteX101" fmla="*/ 2813481 w 12641071"/>
              <a:gd name="connsiteY101" fmla="*/ 4027041 h 5795240"/>
              <a:gd name="connsiteX102" fmla="*/ 2762875 w 12641071"/>
              <a:gd name="connsiteY102" fmla="*/ 4057784 h 5795240"/>
              <a:gd name="connsiteX103" fmla="*/ 2762878 w 12641071"/>
              <a:gd name="connsiteY103" fmla="*/ 4057784 h 5795240"/>
              <a:gd name="connsiteX104" fmla="*/ 2694694 w 12641071"/>
              <a:gd name="connsiteY104" fmla="*/ 4099208 h 5795240"/>
              <a:gd name="connsiteX105" fmla="*/ 2726822 w 12641071"/>
              <a:gd name="connsiteY105" fmla="*/ 4072700 h 5795240"/>
              <a:gd name="connsiteX106" fmla="*/ 2757719 w 12641071"/>
              <a:gd name="connsiteY106" fmla="*/ 4055929 h 5795240"/>
              <a:gd name="connsiteX107" fmla="*/ 2757718 w 12641071"/>
              <a:gd name="connsiteY107" fmla="*/ 4055928 h 5795240"/>
              <a:gd name="connsiteX108" fmla="*/ 2726820 w 12641071"/>
              <a:gd name="connsiteY108" fmla="*/ 4072700 h 5795240"/>
              <a:gd name="connsiteX109" fmla="*/ 2694692 w 12641071"/>
              <a:gd name="connsiteY109" fmla="*/ 4099208 h 5795240"/>
              <a:gd name="connsiteX110" fmla="*/ 2664698 w 12641071"/>
              <a:gd name="connsiteY110" fmla="*/ 4117431 h 5795240"/>
              <a:gd name="connsiteX111" fmla="*/ 1804544 w 12641071"/>
              <a:gd name="connsiteY111" fmla="*/ 4335229 h 5795240"/>
              <a:gd name="connsiteX112" fmla="*/ 0 w 12641071"/>
              <a:gd name="connsiteY112" fmla="*/ 2530685 h 5795240"/>
              <a:gd name="connsiteX113" fmla="*/ 1804544 w 12641071"/>
              <a:gd name="connsiteY113" fmla="*/ 726143 h 5795240"/>
              <a:gd name="connsiteX114" fmla="*/ 3080549 w 12641071"/>
              <a:gd name="connsiteY114" fmla="*/ 1254682 h 5795240"/>
              <a:gd name="connsiteX115" fmla="*/ 3268676 w 12641071"/>
              <a:gd name="connsiteY115" fmla="*/ 1461167 h 5795240"/>
              <a:gd name="connsiteX116" fmla="*/ 3565826 w 12641071"/>
              <a:gd name="connsiteY116" fmla="*/ 1551935 h 5795240"/>
              <a:gd name="connsiteX117" fmla="*/ 4086504 w 12641071"/>
              <a:gd name="connsiteY117" fmla="*/ 1127574 h 5795240"/>
              <a:gd name="connsiteX118" fmla="*/ 4103078 w 12641071"/>
              <a:gd name="connsiteY118" fmla="*/ 1004204 h 5795240"/>
              <a:gd name="connsiteX119" fmla="*/ 5215874 w 12641071"/>
              <a:gd name="connsiteY11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813481 w 12641071"/>
              <a:gd name="connsiteY100" fmla="*/ 4027041 h 5795240"/>
              <a:gd name="connsiteX101" fmla="*/ 2762875 w 12641071"/>
              <a:gd name="connsiteY101" fmla="*/ 4057784 h 5795240"/>
              <a:gd name="connsiteX102" fmla="*/ 2762878 w 12641071"/>
              <a:gd name="connsiteY102" fmla="*/ 4057784 h 5795240"/>
              <a:gd name="connsiteX103" fmla="*/ 2694694 w 12641071"/>
              <a:gd name="connsiteY103" fmla="*/ 4099208 h 5795240"/>
              <a:gd name="connsiteX104" fmla="*/ 2726822 w 12641071"/>
              <a:gd name="connsiteY104" fmla="*/ 4072700 h 5795240"/>
              <a:gd name="connsiteX105" fmla="*/ 2757719 w 12641071"/>
              <a:gd name="connsiteY105" fmla="*/ 4055929 h 5795240"/>
              <a:gd name="connsiteX106" fmla="*/ 2757718 w 12641071"/>
              <a:gd name="connsiteY106" fmla="*/ 4055928 h 5795240"/>
              <a:gd name="connsiteX107" fmla="*/ 2726820 w 12641071"/>
              <a:gd name="connsiteY107" fmla="*/ 4072700 h 5795240"/>
              <a:gd name="connsiteX108" fmla="*/ 2694692 w 12641071"/>
              <a:gd name="connsiteY108" fmla="*/ 4099208 h 5795240"/>
              <a:gd name="connsiteX109" fmla="*/ 2664698 w 12641071"/>
              <a:gd name="connsiteY109" fmla="*/ 4117431 h 5795240"/>
              <a:gd name="connsiteX110" fmla="*/ 1804544 w 12641071"/>
              <a:gd name="connsiteY110" fmla="*/ 4335229 h 5795240"/>
              <a:gd name="connsiteX111" fmla="*/ 0 w 12641071"/>
              <a:gd name="connsiteY111" fmla="*/ 2530685 h 5795240"/>
              <a:gd name="connsiteX112" fmla="*/ 1804544 w 12641071"/>
              <a:gd name="connsiteY112" fmla="*/ 726143 h 5795240"/>
              <a:gd name="connsiteX113" fmla="*/ 3080549 w 12641071"/>
              <a:gd name="connsiteY113" fmla="*/ 1254682 h 5795240"/>
              <a:gd name="connsiteX114" fmla="*/ 3268676 w 12641071"/>
              <a:gd name="connsiteY114" fmla="*/ 1461167 h 5795240"/>
              <a:gd name="connsiteX115" fmla="*/ 3565826 w 12641071"/>
              <a:gd name="connsiteY115" fmla="*/ 1551935 h 5795240"/>
              <a:gd name="connsiteX116" fmla="*/ 4086504 w 12641071"/>
              <a:gd name="connsiteY116" fmla="*/ 1127574 h 5795240"/>
              <a:gd name="connsiteX117" fmla="*/ 4103078 w 12641071"/>
              <a:gd name="connsiteY117" fmla="*/ 1004204 h 5795240"/>
              <a:gd name="connsiteX118" fmla="*/ 5215874 w 12641071"/>
              <a:gd name="connsiteY11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820206 w 12641071"/>
              <a:gd name="connsiteY99" fmla="*/ 4022011 h 5795240"/>
              <a:gd name="connsiteX100" fmla="*/ 2762875 w 12641071"/>
              <a:gd name="connsiteY100" fmla="*/ 4057784 h 5795240"/>
              <a:gd name="connsiteX101" fmla="*/ 2762878 w 12641071"/>
              <a:gd name="connsiteY101" fmla="*/ 4057784 h 5795240"/>
              <a:gd name="connsiteX102" fmla="*/ 2694694 w 12641071"/>
              <a:gd name="connsiteY102" fmla="*/ 4099208 h 5795240"/>
              <a:gd name="connsiteX103" fmla="*/ 2726822 w 12641071"/>
              <a:gd name="connsiteY103" fmla="*/ 4072700 h 5795240"/>
              <a:gd name="connsiteX104" fmla="*/ 2757719 w 12641071"/>
              <a:gd name="connsiteY104" fmla="*/ 4055929 h 5795240"/>
              <a:gd name="connsiteX105" fmla="*/ 2757718 w 12641071"/>
              <a:gd name="connsiteY105" fmla="*/ 4055928 h 5795240"/>
              <a:gd name="connsiteX106" fmla="*/ 2726820 w 12641071"/>
              <a:gd name="connsiteY106" fmla="*/ 4072700 h 5795240"/>
              <a:gd name="connsiteX107" fmla="*/ 2694692 w 12641071"/>
              <a:gd name="connsiteY107" fmla="*/ 4099208 h 5795240"/>
              <a:gd name="connsiteX108" fmla="*/ 2664698 w 12641071"/>
              <a:gd name="connsiteY108" fmla="*/ 4117431 h 5795240"/>
              <a:gd name="connsiteX109" fmla="*/ 1804544 w 12641071"/>
              <a:gd name="connsiteY109" fmla="*/ 4335229 h 5795240"/>
              <a:gd name="connsiteX110" fmla="*/ 0 w 12641071"/>
              <a:gd name="connsiteY110" fmla="*/ 2530685 h 5795240"/>
              <a:gd name="connsiteX111" fmla="*/ 1804544 w 12641071"/>
              <a:gd name="connsiteY111" fmla="*/ 726143 h 5795240"/>
              <a:gd name="connsiteX112" fmla="*/ 3080549 w 12641071"/>
              <a:gd name="connsiteY112" fmla="*/ 1254682 h 5795240"/>
              <a:gd name="connsiteX113" fmla="*/ 3268676 w 12641071"/>
              <a:gd name="connsiteY113" fmla="*/ 1461167 h 5795240"/>
              <a:gd name="connsiteX114" fmla="*/ 3565826 w 12641071"/>
              <a:gd name="connsiteY114" fmla="*/ 1551935 h 5795240"/>
              <a:gd name="connsiteX115" fmla="*/ 4086504 w 12641071"/>
              <a:gd name="connsiteY115" fmla="*/ 1127574 h 5795240"/>
              <a:gd name="connsiteX116" fmla="*/ 4103078 w 12641071"/>
              <a:gd name="connsiteY116" fmla="*/ 1004204 h 5795240"/>
              <a:gd name="connsiteX117" fmla="*/ 5215874 w 12641071"/>
              <a:gd name="connsiteY11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57718 w 12641071"/>
              <a:gd name="connsiteY104" fmla="*/ 4055928 h 5795240"/>
              <a:gd name="connsiteX105" fmla="*/ 2726820 w 12641071"/>
              <a:gd name="connsiteY105" fmla="*/ 4072700 h 5795240"/>
              <a:gd name="connsiteX106" fmla="*/ 2694692 w 12641071"/>
              <a:gd name="connsiteY106" fmla="*/ 4099208 h 5795240"/>
              <a:gd name="connsiteX107" fmla="*/ 2664698 w 12641071"/>
              <a:gd name="connsiteY107" fmla="*/ 4117431 h 5795240"/>
              <a:gd name="connsiteX108" fmla="*/ 1804544 w 12641071"/>
              <a:gd name="connsiteY108" fmla="*/ 4335229 h 5795240"/>
              <a:gd name="connsiteX109" fmla="*/ 0 w 12641071"/>
              <a:gd name="connsiteY109" fmla="*/ 2530685 h 5795240"/>
              <a:gd name="connsiteX110" fmla="*/ 1804544 w 12641071"/>
              <a:gd name="connsiteY110" fmla="*/ 726143 h 5795240"/>
              <a:gd name="connsiteX111" fmla="*/ 3080549 w 12641071"/>
              <a:gd name="connsiteY111" fmla="*/ 1254682 h 5795240"/>
              <a:gd name="connsiteX112" fmla="*/ 3268676 w 12641071"/>
              <a:gd name="connsiteY112" fmla="*/ 1461167 h 5795240"/>
              <a:gd name="connsiteX113" fmla="*/ 3565826 w 12641071"/>
              <a:gd name="connsiteY113" fmla="*/ 1551935 h 5795240"/>
              <a:gd name="connsiteX114" fmla="*/ 4086504 w 12641071"/>
              <a:gd name="connsiteY114" fmla="*/ 1127574 h 5795240"/>
              <a:gd name="connsiteX115" fmla="*/ 4103078 w 12641071"/>
              <a:gd name="connsiteY115" fmla="*/ 1004204 h 5795240"/>
              <a:gd name="connsiteX116" fmla="*/ 5215874 w 12641071"/>
              <a:gd name="connsiteY11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820212 w 12641071"/>
              <a:gd name="connsiteY98" fmla="*/ 4022008 h 5795240"/>
              <a:gd name="connsiteX99" fmla="*/ 2762875 w 12641071"/>
              <a:gd name="connsiteY99" fmla="*/ 4057784 h 5795240"/>
              <a:gd name="connsiteX100" fmla="*/ 2762878 w 12641071"/>
              <a:gd name="connsiteY100" fmla="*/ 4057784 h 5795240"/>
              <a:gd name="connsiteX101" fmla="*/ 2694694 w 12641071"/>
              <a:gd name="connsiteY101" fmla="*/ 4099208 h 5795240"/>
              <a:gd name="connsiteX102" fmla="*/ 2726822 w 12641071"/>
              <a:gd name="connsiteY102" fmla="*/ 4072700 h 5795240"/>
              <a:gd name="connsiteX103" fmla="*/ 2757719 w 12641071"/>
              <a:gd name="connsiteY103" fmla="*/ 4055929 h 5795240"/>
              <a:gd name="connsiteX104" fmla="*/ 2726820 w 12641071"/>
              <a:gd name="connsiteY104" fmla="*/ 4072700 h 5795240"/>
              <a:gd name="connsiteX105" fmla="*/ 2694692 w 12641071"/>
              <a:gd name="connsiteY105" fmla="*/ 4099208 h 5795240"/>
              <a:gd name="connsiteX106" fmla="*/ 2664698 w 12641071"/>
              <a:gd name="connsiteY106" fmla="*/ 4117431 h 5795240"/>
              <a:gd name="connsiteX107" fmla="*/ 1804544 w 12641071"/>
              <a:gd name="connsiteY107" fmla="*/ 4335229 h 5795240"/>
              <a:gd name="connsiteX108" fmla="*/ 0 w 12641071"/>
              <a:gd name="connsiteY108" fmla="*/ 2530685 h 5795240"/>
              <a:gd name="connsiteX109" fmla="*/ 1804544 w 12641071"/>
              <a:gd name="connsiteY109" fmla="*/ 726143 h 5795240"/>
              <a:gd name="connsiteX110" fmla="*/ 3080549 w 12641071"/>
              <a:gd name="connsiteY110" fmla="*/ 1254682 h 5795240"/>
              <a:gd name="connsiteX111" fmla="*/ 3268676 w 12641071"/>
              <a:gd name="connsiteY111" fmla="*/ 1461167 h 5795240"/>
              <a:gd name="connsiteX112" fmla="*/ 3565826 w 12641071"/>
              <a:gd name="connsiteY112" fmla="*/ 1551935 h 5795240"/>
              <a:gd name="connsiteX113" fmla="*/ 4086504 w 12641071"/>
              <a:gd name="connsiteY113" fmla="*/ 1127574 h 5795240"/>
              <a:gd name="connsiteX114" fmla="*/ 4103078 w 12641071"/>
              <a:gd name="connsiteY114" fmla="*/ 1004204 h 5795240"/>
              <a:gd name="connsiteX115" fmla="*/ 5215874 w 12641071"/>
              <a:gd name="connsiteY11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820214 w 12641071"/>
              <a:gd name="connsiteY97" fmla="*/ 4022007 h 5795240"/>
              <a:gd name="connsiteX98" fmla="*/ 2762875 w 12641071"/>
              <a:gd name="connsiteY98" fmla="*/ 4057784 h 5795240"/>
              <a:gd name="connsiteX99" fmla="*/ 2762878 w 12641071"/>
              <a:gd name="connsiteY99" fmla="*/ 4057784 h 5795240"/>
              <a:gd name="connsiteX100" fmla="*/ 2694694 w 12641071"/>
              <a:gd name="connsiteY100" fmla="*/ 4099208 h 5795240"/>
              <a:gd name="connsiteX101" fmla="*/ 2726822 w 12641071"/>
              <a:gd name="connsiteY101" fmla="*/ 4072700 h 5795240"/>
              <a:gd name="connsiteX102" fmla="*/ 2757719 w 12641071"/>
              <a:gd name="connsiteY102" fmla="*/ 4055929 h 5795240"/>
              <a:gd name="connsiteX103" fmla="*/ 2726820 w 12641071"/>
              <a:gd name="connsiteY103" fmla="*/ 4072700 h 5795240"/>
              <a:gd name="connsiteX104" fmla="*/ 2694692 w 12641071"/>
              <a:gd name="connsiteY104" fmla="*/ 4099208 h 5795240"/>
              <a:gd name="connsiteX105" fmla="*/ 2664698 w 12641071"/>
              <a:gd name="connsiteY105" fmla="*/ 4117431 h 5795240"/>
              <a:gd name="connsiteX106" fmla="*/ 1804544 w 12641071"/>
              <a:gd name="connsiteY106" fmla="*/ 4335229 h 5795240"/>
              <a:gd name="connsiteX107" fmla="*/ 0 w 12641071"/>
              <a:gd name="connsiteY107" fmla="*/ 2530685 h 5795240"/>
              <a:gd name="connsiteX108" fmla="*/ 1804544 w 12641071"/>
              <a:gd name="connsiteY108" fmla="*/ 726143 h 5795240"/>
              <a:gd name="connsiteX109" fmla="*/ 3080549 w 12641071"/>
              <a:gd name="connsiteY109" fmla="*/ 1254682 h 5795240"/>
              <a:gd name="connsiteX110" fmla="*/ 3268676 w 12641071"/>
              <a:gd name="connsiteY110" fmla="*/ 1461167 h 5795240"/>
              <a:gd name="connsiteX111" fmla="*/ 3565826 w 12641071"/>
              <a:gd name="connsiteY111" fmla="*/ 1551935 h 5795240"/>
              <a:gd name="connsiteX112" fmla="*/ 4086504 w 12641071"/>
              <a:gd name="connsiteY112" fmla="*/ 1127574 h 5795240"/>
              <a:gd name="connsiteX113" fmla="*/ 4103078 w 12641071"/>
              <a:gd name="connsiteY113" fmla="*/ 1004204 h 5795240"/>
              <a:gd name="connsiteX114" fmla="*/ 5215874 w 12641071"/>
              <a:gd name="connsiteY11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726820 w 12641071"/>
              <a:gd name="connsiteY102" fmla="*/ 4072700 h 5795240"/>
              <a:gd name="connsiteX103" fmla="*/ 2694692 w 12641071"/>
              <a:gd name="connsiteY103" fmla="*/ 4099208 h 5795240"/>
              <a:gd name="connsiteX104" fmla="*/ 2664698 w 12641071"/>
              <a:gd name="connsiteY104" fmla="*/ 4117431 h 5795240"/>
              <a:gd name="connsiteX105" fmla="*/ 1804544 w 12641071"/>
              <a:gd name="connsiteY105" fmla="*/ 4335229 h 5795240"/>
              <a:gd name="connsiteX106" fmla="*/ 0 w 12641071"/>
              <a:gd name="connsiteY106" fmla="*/ 2530685 h 5795240"/>
              <a:gd name="connsiteX107" fmla="*/ 1804544 w 12641071"/>
              <a:gd name="connsiteY107" fmla="*/ 726143 h 5795240"/>
              <a:gd name="connsiteX108" fmla="*/ 3080549 w 12641071"/>
              <a:gd name="connsiteY108" fmla="*/ 1254682 h 5795240"/>
              <a:gd name="connsiteX109" fmla="*/ 3268676 w 12641071"/>
              <a:gd name="connsiteY109" fmla="*/ 1461167 h 5795240"/>
              <a:gd name="connsiteX110" fmla="*/ 3565826 w 12641071"/>
              <a:gd name="connsiteY110" fmla="*/ 1551935 h 5795240"/>
              <a:gd name="connsiteX111" fmla="*/ 4086504 w 12641071"/>
              <a:gd name="connsiteY111" fmla="*/ 1127574 h 5795240"/>
              <a:gd name="connsiteX112" fmla="*/ 4103078 w 12641071"/>
              <a:gd name="connsiteY112" fmla="*/ 1004204 h 5795240"/>
              <a:gd name="connsiteX113" fmla="*/ 5215874 w 12641071"/>
              <a:gd name="connsiteY11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757719 w 12641071"/>
              <a:gd name="connsiteY101" fmla="*/ 4055929 h 5795240"/>
              <a:gd name="connsiteX102" fmla="*/ 2694692 w 12641071"/>
              <a:gd name="connsiteY102" fmla="*/ 4099208 h 5795240"/>
              <a:gd name="connsiteX103" fmla="*/ 2664698 w 12641071"/>
              <a:gd name="connsiteY103" fmla="*/ 4117431 h 5795240"/>
              <a:gd name="connsiteX104" fmla="*/ 1804544 w 12641071"/>
              <a:gd name="connsiteY104" fmla="*/ 4335229 h 5795240"/>
              <a:gd name="connsiteX105" fmla="*/ 0 w 12641071"/>
              <a:gd name="connsiteY105" fmla="*/ 2530685 h 5795240"/>
              <a:gd name="connsiteX106" fmla="*/ 1804544 w 12641071"/>
              <a:gd name="connsiteY106" fmla="*/ 726143 h 5795240"/>
              <a:gd name="connsiteX107" fmla="*/ 3080549 w 12641071"/>
              <a:gd name="connsiteY107" fmla="*/ 1254682 h 5795240"/>
              <a:gd name="connsiteX108" fmla="*/ 3268676 w 12641071"/>
              <a:gd name="connsiteY108" fmla="*/ 1461167 h 5795240"/>
              <a:gd name="connsiteX109" fmla="*/ 3565826 w 12641071"/>
              <a:gd name="connsiteY109" fmla="*/ 1551935 h 5795240"/>
              <a:gd name="connsiteX110" fmla="*/ 4086504 w 12641071"/>
              <a:gd name="connsiteY110" fmla="*/ 1127574 h 5795240"/>
              <a:gd name="connsiteX111" fmla="*/ 4103078 w 12641071"/>
              <a:gd name="connsiteY111" fmla="*/ 1004204 h 5795240"/>
              <a:gd name="connsiteX112" fmla="*/ 5215874 w 12641071"/>
              <a:gd name="connsiteY11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762878 w 12641071"/>
              <a:gd name="connsiteY98" fmla="*/ 4057784 h 5795240"/>
              <a:gd name="connsiteX99" fmla="*/ 2694694 w 12641071"/>
              <a:gd name="connsiteY99" fmla="*/ 4099208 h 5795240"/>
              <a:gd name="connsiteX100" fmla="*/ 2726822 w 12641071"/>
              <a:gd name="connsiteY100" fmla="*/ 4072700 h 5795240"/>
              <a:gd name="connsiteX101" fmla="*/ 2694692 w 12641071"/>
              <a:gd name="connsiteY101" fmla="*/ 4099208 h 5795240"/>
              <a:gd name="connsiteX102" fmla="*/ 2664698 w 12641071"/>
              <a:gd name="connsiteY102" fmla="*/ 4117431 h 5795240"/>
              <a:gd name="connsiteX103" fmla="*/ 1804544 w 12641071"/>
              <a:gd name="connsiteY103" fmla="*/ 4335229 h 5795240"/>
              <a:gd name="connsiteX104" fmla="*/ 0 w 12641071"/>
              <a:gd name="connsiteY104" fmla="*/ 2530685 h 5795240"/>
              <a:gd name="connsiteX105" fmla="*/ 1804544 w 12641071"/>
              <a:gd name="connsiteY105" fmla="*/ 726143 h 5795240"/>
              <a:gd name="connsiteX106" fmla="*/ 3080549 w 12641071"/>
              <a:gd name="connsiteY106" fmla="*/ 1254682 h 5795240"/>
              <a:gd name="connsiteX107" fmla="*/ 3268676 w 12641071"/>
              <a:gd name="connsiteY107" fmla="*/ 1461167 h 5795240"/>
              <a:gd name="connsiteX108" fmla="*/ 3565826 w 12641071"/>
              <a:gd name="connsiteY108" fmla="*/ 1551935 h 5795240"/>
              <a:gd name="connsiteX109" fmla="*/ 4086504 w 12641071"/>
              <a:gd name="connsiteY109" fmla="*/ 1127574 h 5795240"/>
              <a:gd name="connsiteX110" fmla="*/ 4103078 w 12641071"/>
              <a:gd name="connsiteY110" fmla="*/ 1004204 h 5795240"/>
              <a:gd name="connsiteX111" fmla="*/ 5215874 w 12641071"/>
              <a:gd name="connsiteY11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726822 w 12641071"/>
              <a:gd name="connsiteY99" fmla="*/ 4072700 h 5795240"/>
              <a:gd name="connsiteX100" fmla="*/ 2694692 w 12641071"/>
              <a:gd name="connsiteY100" fmla="*/ 4099208 h 5795240"/>
              <a:gd name="connsiteX101" fmla="*/ 2664698 w 12641071"/>
              <a:gd name="connsiteY101" fmla="*/ 4117431 h 5795240"/>
              <a:gd name="connsiteX102" fmla="*/ 1804544 w 12641071"/>
              <a:gd name="connsiteY102" fmla="*/ 4335229 h 5795240"/>
              <a:gd name="connsiteX103" fmla="*/ 0 w 12641071"/>
              <a:gd name="connsiteY103" fmla="*/ 2530685 h 5795240"/>
              <a:gd name="connsiteX104" fmla="*/ 1804544 w 12641071"/>
              <a:gd name="connsiteY104" fmla="*/ 726143 h 5795240"/>
              <a:gd name="connsiteX105" fmla="*/ 3080549 w 12641071"/>
              <a:gd name="connsiteY105" fmla="*/ 1254682 h 5795240"/>
              <a:gd name="connsiteX106" fmla="*/ 3268676 w 12641071"/>
              <a:gd name="connsiteY106" fmla="*/ 1461167 h 5795240"/>
              <a:gd name="connsiteX107" fmla="*/ 3565826 w 12641071"/>
              <a:gd name="connsiteY107" fmla="*/ 1551935 h 5795240"/>
              <a:gd name="connsiteX108" fmla="*/ 4086504 w 12641071"/>
              <a:gd name="connsiteY108" fmla="*/ 1127574 h 5795240"/>
              <a:gd name="connsiteX109" fmla="*/ 4103078 w 12641071"/>
              <a:gd name="connsiteY109" fmla="*/ 1004204 h 5795240"/>
              <a:gd name="connsiteX110" fmla="*/ 5215874 w 12641071"/>
              <a:gd name="connsiteY11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94692 w 12641071"/>
              <a:gd name="connsiteY99" fmla="*/ 4099208 h 5795240"/>
              <a:gd name="connsiteX100" fmla="*/ 2664698 w 12641071"/>
              <a:gd name="connsiteY100" fmla="*/ 4117431 h 5795240"/>
              <a:gd name="connsiteX101" fmla="*/ 1804544 w 12641071"/>
              <a:gd name="connsiteY101" fmla="*/ 4335229 h 5795240"/>
              <a:gd name="connsiteX102" fmla="*/ 0 w 12641071"/>
              <a:gd name="connsiteY102" fmla="*/ 2530685 h 5795240"/>
              <a:gd name="connsiteX103" fmla="*/ 1804544 w 12641071"/>
              <a:gd name="connsiteY103" fmla="*/ 726143 h 5795240"/>
              <a:gd name="connsiteX104" fmla="*/ 3080549 w 12641071"/>
              <a:gd name="connsiteY104" fmla="*/ 1254682 h 5795240"/>
              <a:gd name="connsiteX105" fmla="*/ 3268676 w 12641071"/>
              <a:gd name="connsiteY105" fmla="*/ 1461167 h 5795240"/>
              <a:gd name="connsiteX106" fmla="*/ 3565826 w 12641071"/>
              <a:gd name="connsiteY106" fmla="*/ 1551935 h 5795240"/>
              <a:gd name="connsiteX107" fmla="*/ 4086504 w 12641071"/>
              <a:gd name="connsiteY107" fmla="*/ 1127574 h 5795240"/>
              <a:gd name="connsiteX108" fmla="*/ 4103078 w 12641071"/>
              <a:gd name="connsiteY108" fmla="*/ 1004204 h 5795240"/>
              <a:gd name="connsiteX109" fmla="*/ 5215874 w 12641071"/>
              <a:gd name="connsiteY10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94694 w 12641071"/>
              <a:gd name="connsiteY98" fmla="*/ 4099208 h 5795240"/>
              <a:gd name="connsiteX99" fmla="*/ 2664698 w 12641071"/>
              <a:gd name="connsiteY99" fmla="*/ 4117431 h 5795240"/>
              <a:gd name="connsiteX100" fmla="*/ 1804544 w 12641071"/>
              <a:gd name="connsiteY100" fmla="*/ 4335229 h 5795240"/>
              <a:gd name="connsiteX101" fmla="*/ 0 w 12641071"/>
              <a:gd name="connsiteY101" fmla="*/ 2530685 h 5795240"/>
              <a:gd name="connsiteX102" fmla="*/ 1804544 w 12641071"/>
              <a:gd name="connsiteY102" fmla="*/ 726143 h 5795240"/>
              <a:gd name="connsiteX103" fmla="*/ 3080549 w 12641071"/>
              <a:gd name="connsiteY103" fmla="*/ 1254682 h 5795240"/>
              <a:gd name="connsiteX104" fmla="*/ 3268676 w 12641071"/>
              <a:gd name="connsiteY104" fmla="*/ 1461167 h 5795240"/>
              <a:gd name="connsiteX105" fmla="*/ 3565826 w 12641071"/>
              <a:gd name="connsiteY105" fmla="*/ 1551935 h 5795240"/>
              <a:gd name="connsiteX106" fmla="*/ 4086504 w 12641071"/>
              <a:gd name="connsiteY106" fmla="*/ 1127574 h 5795240"/>
              <a:gd name="connsiteX107" fmla="*/ 4103078 w 12641071"/>
              <a:gd name="connsiteY107" fmla="*/ 1004204 h 5795240"/>
              <a:gd name="connsiteX108" fmla="*/ 5215874 w 12641071"/>
              <a:gd name="connsiteY10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68437 w 12641071"/>
              <a:gd name="connsiteY34" fmla="*/ 1423482 h 5795240"/>
              <a:gd name="connsiteX35" fmla="*/ 8949899 w 12641071"/>
              <a:gd name="connsiteY35" fmla="*/ 1239591 h 5795240"/>
              <a:gd name="connsiteX36" fmla="*/ 8887288 w 12641071"/>
              <a:gd name="connsiteY36" fmla="*/ 1037890 h 5795240"/>
              <a:gd name="connsiteX37" fmla="*/ 8878116 w 12641071"/>
              <a:gd name="connsiteY37" fmla="*/ 1018851 h 5795240"/>
              <a:gd name="connsiteX38" fmla="*/ 8931285 w 12641071"/>
              <a:gd name="connsiteY38" fmla="*/ 1083292 h 5795240"/>
              <a:gd name="connsiteX39" fmla="*/ 9241478 w 12641071"/>
              <a:gd name="connsiteY39" fmla="*/ 1211778 h 5795240"/>
              <a:gd name="connsiteX40" fmla="*/ 9605238 w 12641071"/>
              <a:gd name="connsiteY40" fmla="*/ 1018369 h 5795240"/>
              <a:gd name="connsiteX41" fmla="*/ 9636247 w 12641071"/>
              <a:gd name="connsiteY41" fmla="*/ 961241 h 5795240"/>
              <a:gd name="connsiteX42" fmla="*/ 9641995 w 12641071"/>
              <a:gd name="connsiteY42" fmla="*/ 961152 h 5795240"/>
              <a:gd name="connsiteX43" fmla="*/ 9584939 w 12641071"/>
              <a:gd name="connsiteY43" fmla="*/ 1079594 h 5795240"/>
              <a:gd name="connsiteX44" fmla="*/ 9546257 w 12641071"/>
              <a:gd name="connsiteY44" fmla="*/ 1204206 h 5795240"/>
              <a:gd name="connsiteX45" fmla="*/ 9584939 w 12641071"/>
              <a:gd name="connsiteY45" fmla="*/ 1079596 h 5795240"/>
              <a:gd name="connsiteX46" fmla="*/ 9641995 w 12641071"/>
              <a:gd name="connsiteY46" fmla="*/ 961153 h 5795240"/>
              <a:gd name="connsiteX47" fmla="*/ 9653069 w 12641071"/>
              <a:gd name="connsiteY47" fmla="*/ 960983 h 5795240"/>
              <a:gd name="connsiteX48" fmla="*/ 9801564 w 12641071"/>
              <a:gd name="connsiteY48" fmla="*/ 1196828 h 5795240"/>
              <a:gd name="connsiteX49" fmla="*/ 9801566 w 12641071"/>
              <a:gd name="connsiteY49" fmla="*/ 1196828 h 5795240"/>
              <a:gd name="connsiteX50" fmla="*/ 9653070 w 12641071"/>
              <a:gd name="connsiteY50" fmla="*/ 960982 h 5795240"/>
              <a:gd name="connsiteX51" fmla="*/ 9641996 w 12641071"/>
              <a:gd name="connsiteY51" fmla="*/ 961152 h 5795240"/>
              <a:gd name="connsiteX52" fmla="*/ 9651917 w 12641071"/>
              <a:gd name="connsiteY52" fmla="*/ 940556 h 5795240"/>
              <a:gd name="connsiteX53" fmla="*/ 11050508 w 12641071"/>
              <a:gd name="connsiteY53" fmla="*/ 108150 h 5795240"/>
              <a:gd name="connsiteX54" fmla="*/ 12641071 w 12641071"/>
              <a:gd name="connsiteY54" fmla="*/ 1698711 h 5795240"/>
              <a:gd name="connsiteX55" fmla="*/ 11371062 w 12641071"/>
              <a:gd name="connsiteY55" fmla="*/ 3256960 h 5795240"/>
              <a:gd name="connsiteX56" fmla="*/ 11215953 w 12641071"/>
              <a:gd name="connsiteY56" fmla="*/ 3280632 h 5795240"/>
              <a:gd name="connsiteX57" fmla="*/ 11142318 w 12641071"/>
              <a:gd name="connsiteY57" fmla="*/ 3276914 h 5795240"/>
              <a:gd name="connsiteX58" fmla="*/ 11215952 w 12641071"/>
              <a:gd name="connsiteY58" fmla="*/ 3280632 h 5795240"/>
              <a:gd name="connsiteX59" fmla="*/ 11213133 w 12641071"/>
              <a:gd name="connsiteY59" fmla="*/ 3281062 h 5795240"/>
              <a:gd name="connsiteX60" fmla="*/ 11116921 w 12641071"/>
              <a:gd name="connsiteY60" fmla="*/ 3285921 h 5795240"/>
              <a:gd name="connsiteX61" fmla="*/ 11050507 w 12641071"/>
              <a:gd name="connsiteY61" fmla="*/ 3289274 h 5795240"/>
              <a:gd name="connsiteX62" fmla="*/ 11006292 w 12641071"/>
              <a:gd name="connsiteY62" fmla="*/ 3287041 h 5795240"/>
              <a:gd name="connsiteX63" fmla="*/ 10937101 w 12641071"/>
              <a:gd name="connsiteY63" fmla="*/ 3297601 h 5795240"/>
              <a:gd name="connsiteX64" fmla="*/ 10144740 w 12641071"/>
              <a:gd name="connsiteY64" fmla="*/ 4089962 h 5795240"/>
              <a:gd name="connsiteX65" fmla="*/ 10130374 w 12641071"/>
              <a:gd name="connsiteY65" fmla="*/ 4184101 h 5795240"/>
              <a:gd name="connsiteX66" fmla="*/ 10130375 w 12641071"/>
              <a:gd name="connsiteY66" fmla="*/ 4184103 h 5795240"/>
              <a:gd name="connsiteX67" fmla="*/ 10130656 w 12641071"/>
              <a:gd name="connsiteY67" fmla="*/ 4185950 h 5795240"/>
              <a:gd name="connsiteX68" fmla="*/ 10138194 w 12641071"/>
              <a:gd name="connsiteY68" fmla="*/ 4335228 h 5795240"/>
              <a:gd name="connsiteX69" fmla="*/ 10137710 w 12641071"/>
              <a:gd name="connsiteY69" fmla="*/ 4344822 h 5795240"/>
              <a:gd name="connsiteX70" fmla="*/ 10133555 w 12641071"/>
              <a:gd name="connsiteY70" fmla="*/ 4427096 h 5795240"/>
              <a:gd name="connsiteX71" fmla="*/ 10129312 w 12641071"/>
              <a:gd name="connsiteY71" fmla="*/ 4399289 h 5795240"/>
              <a:gd name="connsiteX72" fmla="*/ 10126797 w 12641071"/>
              <a:gd name="connsiteY72" fmla="*/ 4349498 h 5795240"/>
              <a:gd name="connsiteX73" fmla="*/ 10126796 w 12641071"/>
              <a:gd name="connsiteY73" fmla="*/ 4349498 h 5795240"/>
              <a:gd name="connsiteX74" fmla="*/ 10129311 w 12641071"/>
              <a:gd name="connsiteY74" fmla="*/ 4399289 h 5795240"/>
              <a:gd name="connsiteX75" fmla="*/ 10133554 w 12641071"/>
              <a:gd name="connsiteY75" fmla="*/ 4427096 h 5795240"/>
              <a:gd name="connsiteX76" fmla="*/ 10130656 w 12641071"/>
              <a:gd name="connsiteY76" fmla="*/ 4484506 h 5795240"/>
              <a:gd name="connsiteX77" fmla="*/ 8678182 w 12641071"/>
              <a:gd name="connsiteY77" fmla="*/ 5795240 h 5795240"/>
              <a:gd name="connsiteX78" fmla="*/ 7467518 w 12641071"/>
              <a:gd name="connsiteY78" fmla="*/ 5151535 h 5795240"/>
              <a:gd name="connsiteX79" fmla="*/ 7419945 w 12641071"/>
              <a:gd name="connsiteY79" fmla="*/ 5073228 h 5795240"/>
              <a:gd name="connsiteX80" fmla="*/ 7367299 w 12641071"/>
              <a:gd name="connsiteY80" fmla="*/ 4974928 h 5795240"/>
              <a:gd name="connsiteX81" fmla="*/ 7320958 w 12641071"/>
              <a:gd name="connsiteY81" fmla="*/ 4870887 h 5795240"/>
              <a:gd name="connsiteX82" fmla="*/ 7322174 w 12641071"/>
              <a:gd name="connsiteY82" fmla="*/ 4872361 h 5795240"/>
              <a:gd name="connsiteX83" fmla="*/ 7322175 w 12641071"/>
              <a:gd name="connsiteY83" fmla="*/ 4872361 h 5795240"/>
              <a:gd name="connsiteX84" fmla="*/ 7223551 w 12641071"/>
              <a:gd name="connsiteY84" fmla="*/ 4752829 h 5795240"/>
              <a:gd name="connsiteX85" fmla="*/ 6652445 w 12641071"/>
              <a:gd name="connsiteY85" fmla="*/ 4516269 h 5795240"/>
              <a:gd name="connsiteX86" fmla="*/ 6200873 w 12641071"/>
              <a:gd name="connsiteY86" fmla="*/ 4654206 h 5795240"/>
              <a:gd name="connsiteX87" fmla="*/ 6088813 w 12641071"/>
              <a:gd name="connsiteY87" fmla="*/ 4746663 h 5795240"/>
              <a:gd name="connsiteX88" fmla="*/ 6023271 w 12641071"/>
              <a:gd name="connsiteY88" fmla="*/ 4834312 h 5795240"/>
              <a:gd name="connsiteX89" fmla="*/ 5935320 w 12641071"/>
              <a:gd name="connsiteY89" fmla="*/ 4931081 h 5795240"/>
              <a:gd name="connsiteX90" fmla="*/ 4971763 w 12641071"/>
              <a:gd name="connsiteY90" fmla="*/ 5330200 h 5795240"/>
              <a:gd name="connsiteX91" fmla="*/ 3716172 w 12641071"/>
              <a:gd name="connsiteY91" fmla="*/ 4497938 h 5795240"/>
              <a:gd name="connsiteX92" fmla="*/ 3659438 w 12641071"/>
              <a:gd name="connsiteY92" fmla="*/ 4330309 h 5795240"/>
              <a:gd name="connsiteX93" fmla="*/ 3659440 w 12641071"/>
              <a:gd name="connsiteY93" fmla="*/ 4330309 h 5795240"/>
              <a:gd name="connsiteX94" fmla="*/ 3613217 w 12641071"/>
              <a:gd name="connsiteY94" fmla="*/ 4245153 h 5795240"/>
              <a:gd name="connsiteX95" fmla="*/ 3083792 w 12641071"/>
              <a:gd name="connsiteY95" fmla="*/ 3963660 h 5795240"/>
              <a:gd name="connsiteX96" fmla="*/ 2835272 w 12641071"/>
              <a:gd name="connsiteY96" fmla="*/ 4013833 h 5795240"/>
              <a:gd name="connsiteX97" fmla="*/ 2762875 w 12641071"/>
              <a:gd name="connsiteY97" fmla="*/ 4057784 h 5795240"/>
              <a:gd name="connsiteX98" fmla="*/ 2664698 w 12641071"/>
              <a:gd name="connsiteY98" fmla="*/ 4117431 h 5795240"/>
              <a:gd name="connsiteX99" fmla="*/ 1804544 w 12641071"/>
              <a:gd name="connsiteY99" fmla="*/ 4335229 h 5795240"/>
              <a:gd name="connsiteX100" fmla="*/ 0 w 12641071"/>
              <a:gd name="connsiteY100" fmla="*/ 2530685 h 5795240"/>
              <a:gd name="connsiteX101" fmla="*/ 1804544 w 12641071"/>
              <a:gd name="connsiteY101" fmla="*/ 726143 h 5795240"/>
              <a:gd name="connsiteX102" fmla="*/ 3080549 w 12641071"/>
              <a:gd name="connsiteY102" fmla="*/ 1254682 h 5795240"/>
              <a:gd name="connsiteX103" fmla="*/ 3268676 w 12641071"/>
              <a:gd name="connsiteY103" fmla="*/ 1461167 h 5795240"/>
              <a:gd name="connsiteX104" fmla="*/ 3565826 w 12641071"/>
              <a:gd name="connsiteY104" fmla="*/ 1551935 h 5795240"/>
              <a:gd name="connsiteX105" fmla="*/ 4086504 w 12641071"/>
              <a:gd name="connsiteY105" fmla="*/ 1127574 h 5795240"/>
              <a:gd name="connsiteX106" fmla="*/ 4103078 w 12641071"/>
              <a:gd name="connsiteY106" fmla="*/ 1004204 h 5795240"/>
              <a:gd name="connsiteX107" fmla="*/ 5215874 w 12641071"/>
              <a:gd name="connsiteY10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949899 w 12641071"/>
              <a:gd name="connsiteY34" fmla="*/ 1239591 h 5795240"/>
              <a:gd name="connsiteX35" fmla="*/ 8887288 w 12641071"/>
              <a:gd name="connsiteY35" fmla="*/ 1037890 h 5795240"/>
              <a:gd name="connsiteX36" fmla="*/ 8878116 w 12641071"/>
              <a:gd name="connsiteY36" fmla="*/ 1018851 h 5795240"/>
              <a:gd name="connsiteX37" fmla="*/ 8931285 w 12641071"/>
              <a:gd name="connsiteY37" fmla="*/ 1083292 h 5795240"/>
              <a:gd name="connsiteX38" fmla="*/ 9241478 w 12641071"/>
              <a:gd name="connsiteY38" fmla="*/ 1211778 h 5795240"/>
              <a:gd name="connsiteX39" fmla="*/ 9605238 w 12641071"/>
              <a:gd name="connsiteY39" fmla="*/ 1018369 h 5795240"/>
              <a:gd name="connsiteX40" fmla="*/ 9636247 w 12641071"/>
              <a:gd name="connsiteY40" fmla="*/ 961241 h 5795240"/>
              <a:gd name="connsiteX41" fmla="*/ 9641995 w 12641071"/>
              <a:gd name="connsiteY41" fmla="*/ 961152 h 5795240"/>
              <a:gd name="connsiteX42" fmla="*/ 9584939 w 12641071"/>
              <a:gd name="connsiteY42" fmla="*/ 1079594 h 5795240"/>
              <a:gd name="connsiteX43" fmla="*/ 9546257 w 12641071"/>
              <a:gd name="connsiteY43" fmla="*/ 1204206 h 5795240"/>
              <a:gd name="connsiteX44" fmla="*/ 9584939 w 12641071"/>
              <a:gd name="connsiteY44" fmla="*/ 1079596 h 5795240"/>
              <a:gd name="connsiteX45" fmla="*/ 9641995 w 12641071"/>
              <a:gd name="connsiteY45" fmla="*/ 961153 h 5795240"/>
              <a:gd name="connsiteX46" fmla="*/ 9653069 w 12641071"/>
              <a:gd name="connsiteY46" fmla="*/ 960983 h 5795240"/>
              <a:gd name="connsiteX47" fmla="*/ 9801564 w 12641071"/>
              <a:gd name="connsiteY47" fmla="*/ 1196828 h 5795240"/>
              <a:gd name="connsiteX48" fmla="*/ 9801566 w 12641071"/>
              <a:gd name="connsiteY48" fmla="*/ 1196828 h 5795240"/>
              <a:gd name="connsiteX49" fmla="*/ 9653070 w 12641071"/>
              <a:gd name="connsiteY49" fmla="*/ 960982 h 5795240"/>
              <a:gd name="connsiteX50" fmla="*/ 9641996 w 12641071"/>
              <a:gd name="connsiteY50" fmla="*/ 961152 h 5795240"/>
              <a:gd name="connsiteX51" fmla="*/ 9651917 w 12641071"/>
              <a:gd name="connsiteY51" fmla="*/ 940556 h 5795240"/>
              <a:gd name="connsiteX52" fmla="*/ 11050508 w 12641071"/>
              <a:gd name="connsiteY52" fmla="*/ 108150 h 5795240"/>
              <a:gd name="connsiteX53" fmla="*/ 12641071 w 12641071"/>
              <a:gd name="connsiteY53" fmla="*/ 1698711 h 5795240"/>
              <a:gd name="connsiteX54" fmla="*/ 11371062 w 12641071"/>
              <a:gd name="connsiteY54" fmla="*/ 3256960 h 5795240"/>
              <a:gd name="connsiteX55" fmla="*/ 11215953 w 12641071"/>
              <a:gd name="connsiteY55" fmla="*/ 3280632 h 5795240"/>
              <a:gd name="connsiteX56" fmla="*/ 11142318 w 12641071"/>
              <a:gd name="connsiteY56" fmla="*/ 3276914 h 5795240"/>
              <a:gd name="connsiteX57" fmla="*/ 11215952 w 12641071"/>
              <a:gd name="connsiteY57" fmla="*/ 3280632 h 5795240"/>
              <a:gd name="connsiteX58" fmla="*/ 11213133 w 12641071"/>
              <a:gd name="connsiteY58" fmla="*/ 3281062 h 5795240"/>
              <a:gd name="connsiteX59" fmla="*/ 11116921 w 12641071"/>
              <a:gd name="connsiteY59" fmla="*/ 3285921 h 5795240"/>
              <a:gd name="connsiteX60" fmla="*/ 11050507 w 12641071"/>
              <a:gd name="connsiteY60" fmla="*/ 3289274 h 5795240"/>
              <a:gd name="connsiteX61" fmla="*/ 11006292 w 12641071"/>
              <a:gd name="connsiteY61" fmla="*/ 3287041 h 5795240"/>
              <a:gd name="connsiteX62" fmla="*/ 10937101 w 12641071"/>
              <a:gd name="connsiteY62" fmla="*/ 3297601 h 5795240"/>
              <a:gd name="connsiteX63" fmla="*/ 10144740 w 12641071"/>
              <a:gd name="connsiteY63" fmla="*/ 4089962 h 5795240"/>
              <a:gd name="connsiteX64" fmla="*/ 10130374 w 12641071"/>
              <a:gd name="connsiteY64" fmla="*/ 4184101 h 5795240"/>
              <a:gd name="connsiteX65" fmla="*/ 10130375 w 12641071"/>
              <a:gd name="connsiteY65" fmla="*/ 4184103 h 5795240"/>
              <a:gd name="connsiteX66" fmla="*/ 10130656 w 12641071"/>
              <a:gd name="connsiteY66" fmla="*/ 4185950 h 5795240"/>
              <a:gd name="connsiteX67" fmla="*/ 10138194 w 12641071"/>
              <a:gd name="connsiteY67" fmla="*/ 4335228 h 5795240"/>
              <a:gd name="connsiteX68" fmla="*/ 10137710 w 12641071"/>
              <a:gd name="connsiteY68" fmla="*/ 4344822 h 5795240"/>
              <a:gd name="connsiteX69" fmla="*/ 10133555 w 12641071"/>
              <a:gd name="connsiteY69" fmla="*/ 4427096 h 5795240"/>
              <a:gd name="connsiteX70" fmla="*/ 10129312 w 12641071"/>
              <a:gd name="connsiteY70" fmla="*/ 4399289 h 5795240"/>
              <a:gd name="connsiteX71" fmla="*/ 10126797 w 12641071"/>
              <a:gd name="connsiteY71" fmla="*/ 4349498 h 5795240"/>
              <a:gd name="connsiteX72" fmla="*/ 10126796 w 12641071"/>
              <a:gd name="connsiteY72" fmla="*/ 4349498 h 5795240"/>
              <a:gd name="connsiteX73" fmla="*/ 10129311 w 12641071"/>
              <a:gd name="connsiteY73" fmla="*/ 4399289 h 5795240"/>
              <a:gd name="connsiteX74" fmla="*/ 10133554 w 12641071"/>
              <a:gd name="connsiteY74" fmla="*/ 4427096 h 5795240"/>
              <a:gd name="connsiteX75" fmla="*/ 10130656 w 12641071"/>
              <a:gd name="connsiteY75" fmla="*/ 4484506 h 5795240"/>
              <a:gd name="connsiteX76" fmla="*/ 8678182 w 12641071"/>
              <a:gd name="connsiteY76" fmla="*/ 5795240 h 5795240"/>
              <a:gd name="connsiteX77" fmla="*/ 7467518 w 12641071"/>
              <a:gd name="connsiteY77" fmla="*/ 5151535 h 5795240"/>
              <a:gd name="connsiteX78" fmla="*/ 7419945 w 12641071"/>
              <a:gd name="connsiteY78" fmla="*/ 5073228 h 5795240"/>
              <a:gd name="connsiteX79" fmla="*/ 7367299 w 12641071"/>
              <a:gd name="connsiteY79" fmla="*/ 4974928 h 5795240"/>
              <a:gd name="connsiteX80" fmla="*/ 7320958 w 12641071"/>
              <a:gd name="connsiteY80" fmla="*/ 4870887 h 5795240"/>
              <a:gd name="connsiteX81" fmla="*/ 7322174 w 12641071"/>
              <a:gd name="connsiteY81" fmla="*/ 4872361 h 5795240"/>
              <a:gd name="connsiteX82" fmla="*/ 7322175 w 12641071"/>
              <a:gd name="connsiteY82" fmla="*/ 4872361 h 5795240"/>
              <a:gd name="connsiteX83" fmla="*/ 7223551 w 12641071"/>
              <a:gd name="connsiteY83" fmla="*/ 4752829 h 5795240"/>
              <a:gd name="connsiteX84" fmla="*/ 6652445 w 12641071"/>
              <a:gd name="connsiteY84" fmla="*/ 4516269 h 5795240"/>
              <a:gd name="connsiteX85" fmla="*/ 6200873 w 12641071"/>
              <a:gd name="connsiteY85" fmla="*/ 4654206 h 5795240"/>
              <a:gd name="connsiteX86" fmla="*/ 6088813 w 12641071"/>
              <a:gd name="connsiteY86" fmla="*/ 4746663 h 5795240"/>
              <a:gd name="connsiteX87" fmla="*/ 6023271 w 12641071"/>
              <a:gd name="connsiteY87" fmla="*/ 4834312 h 5795240"/>
              <a:gd name="connsiteX88" fmla="*/ 5935320 w 12641071"/>
              <a:gd name="connsiteY88" fmla="*/ 4931081 h 5795240"/>
              <a:gd name="connsiteX89" fmla="*/ 4971763 w 12641071"/>
              <a:gd name="connsiteY89" fmla="*/ 5330200 h 5795240"/>
              <a:gd name="connsiteX90" fmla="*/ 3716172 w 12641071"/>
              <a:gd name="connsiteY90" fmla="*/ 4497938 h 5795240"/>
              <a:gd name="connsiteX91" fmla="*/ 3659438 w 12641071"/>
              <a:gd name="connsiteY91" fmla="*/ 4330309 h 5795240"/>
              <a:gd name="connsiteX92" fmla="*/ 3659440 w 12641071"/>
              <a:gd name="connsiteY92" fmla="*/ 4330309 h 5795240"/>
              <a:gd name="connsiteX93" fmla="*/ 3613217 w 12641071"/>
              <a:gd name="connsiteY93" fmla="*/ 4245153 h 5795240"/>
              <a:gd name="connsiteX94" fmla="*/ 3083792 w 12641071"/>
              <a:gd name="connsiteY94" fmla="*/ 3963660 h 5795240"/>
              <a:gd name="connsiteX95" fmla="*/ 2835272 w 12641071"/>
              <a:gd name="connsiteY95" fmla="*/ 4013833 h 5795240"/>
              <a:gd name="connsiteX96" fmla="*/ 2762875 w 12641071"/>
              <a:gd name="connsiteY96" fmla="*/ 4057784 h 5795240"/>
              <a:gd name="connsiteX97" fmla="*/ 2664698 w 12641071"/>
              <a:gd name="connsiteY97" fmla="*/ 4117431 h 5795240"/>
              <a:gd name="connsiteX98" fmla="*/ 1804544 w 12641071"/>
              <a:gd name="connsiteY98" fmla="*/ 4335229 h 5795240"/>
              <a:gd name="connsiteX99" fmla="*/ 0 w 12641071"/>
              <a:gd name="connsiteY99" fmla="*/ 2530685 h 5795240"/>
              <a:gd name="connsiteX100" fmla="*/ 1804544 w 12641071"/>
              <a:gd name="connsiteY100" fmla="*/ 726143 h 5795240"/>
              <a:gd name="connsiteX101" fmla="*/ 3080549 w 12641071"/>
              <a:gd name="connsiteY101" fmla="*/ 1254682 h 5795240"/>
              <a:gd name="connsiteX102" fmla="*/ 3268676 w 12641071"/>
              <a:gd name="connsiteY102" fmla="*/ 1461167 h 5795240"/>
              <a:gd name="connsiteX103" fmla="*/ 3565826 w 12641071"/>
              <a:gd name="connsiteY103" fmla="*/ 1551935 h 5795240"/>
              <a:gd name="connsiteX104" fmla="*/ 4086504 w 12641071"/>
              <a:gd name="connsiteY104" fmla="*/ 1127574 h 5795240"/>
              <a:gd name="connsiteX105" fmla="*/ 4103078 w 12641071"/>
              <a:gd name="connsiteY105" fmla="*/ 1004204 h 5795240"/>
              <a:gd name="connsiteX106" fmla="*/ 5215874 w 12641071"/>
              <a:gd name="connsiteY10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641545 w 12641071"/>
              <a:gd name="connsiteY27" fmla="*/ 916580 h 5795240"/>
              <a:gd name="connsiteX28" fmla="*/ 8849676 w 12641071"/>
              <a:gd name="connsiteY28" fmla="*/ 973343 h 5795240"/>
              <a:gd name="connsiteX29" fmla="*/ 8853248 w 12641071"/>
              <a:gd name="connsiteY29" fmla="*/ 973288 h 5795240"/>
              <a:gd name="connsiteX30" fmla="*/ 8877719 w 12641071"/>
              <a:gd name="connsiteY30" fmla="*/ 1018371 h 5795240"/>
              <a:gd name="connsiteX31" fmla="*/ 8878116 w 12641071"/>
              <a:gd name="connsiteY31" fmla="*/ 1018851 h 5795240"/>
              <a:gd name="connsiteX32" fmla="*/ 8887288 w 12641071"/>
              <a:gd name="connsiteY32" fmla="*/ 1037892 h 5795240"/>
              <a:gd name="connsiteX33" fmla="*/ 8949899 w 12641071"/>
              <a:gd name="connsiteY33" fmla="*/ 1239592 h 5795240"/>
              <a:gd name="connsiteX34" fmla="*/ 8887288 w 12641071"/>
              <a:gd name="connsiteY34" fmla="*/ 1037890 h 5795240"/>
              <a:gd name="connsiteX35" fmla="*/ 8878116 w 12641071"/>
              <a:gd name="connsiteY35" fmla="*/ 1018851 h 5795240"/>
              <a:gd name="connsiteX36" fmla="*/ 8931285 w 12641071"/>
              <a:gd name="connsiteY36" fmla="*/ 1083292 h 5795240"/>
              <a:gd name="connsiteX37" fmla="*/ 9241478 w 12641071"/>
              <a:gd name="connsiteY37" fmla="*/ 1211778 h 5795240"/>
              <a:gd name="connsiteX38" fmla="*/ 9605238 w 12641071"/>
              <a:gd name="connsiteY38" fmla="*/ 1018369 h 5795240"/>
              <a:gd name="connsiteX39" fmla="*/ 9636247 w 12641071"/>
              <a:gd name="connsiteY39" fmla="*/ 961241 h 5795240"/>
              <a:gd name="connsiteX40" fmla="*/ 9641995 w 12641071"/>
              <a:gd name="connsiteY40" fmla="*/ 961152 h 5795240"/>
              <a:gd name="connsiteX41" fmla="*/ 9584939 w 12641071"/>
              <a:gd name="connsiteY41" fmla="*/ 1079594 h 5795240"/>
              <a:gd name="connsiteX42" fmla="*/ 9546257 w 12641071"/>
              <a:gd name="connsiteY42" fmla="*/ 1204206 h 5795240"/>
              <a:gd name="connsiteX43" fmla="*/ 9584939 w 12641071"/>
              <a:gd name="connsiteY43" fmla="*/ 1079596 h 5795240"/>
              <a:gd name="connsiteX44" fmla="*/ 9641995 w 12641071"/>
              <a:gd name="connsiteY44" fmla="*/ 961153 h 5795240"/>
              <a:gd name="connsiteX45" fmla="*/ 9653069 w 12641071"/>
              <a:gd name="connsiteY45" fmla="*/ 960983 h 5795240"/>
              <a:gd name="connsiteX46" fmla="*/ 9801564 w 12641071"/>
              <a:gd name="connsiteY46" fmla="*/ 1196828 h 5795240"/>
              <a:gd name="connsiteX47" fmla="*/ 9801566 w 12641071"/>
              <a:gd name="connsiteY47" fmla="*/ 1196828 h 5795240"/>
              <a:gd name="connsiteX48" fmla="*/ 9653070 w 12641071"/>
              <a:gd name="connsiteY48" fmla="*/ 960982 h 5795240"/>
              <a:gd name="connsiteX49" fmla="*/ 9641996 w 12641071"/>
              <a:gd name="connsiteY49" fmla="*/ 961152 h 5795240"/>
              <a:gd name="connsiteX50" fmla="*/ 9651917 w 12641071"/>
              <a:gd name="connsiteY50" fmla="*/ 940556 h 5795240"/>
              <a:gd name="connsiteX51" fmla="*/ 11050508 w 12641071"/>
              <a:gd name="connsiteY51" fmla="*/ 108150 h 5795240"/>
              <a:gd name="connsiteX52" fmla="*/ 12641071 w 12641071"/>
              <a:gd name="connsiteY52" fmla="*/ 1698711 h 5795240"/>
              <a:gd name="connsiteX53" fmla="*/ 11371062 w 12641071"/>
              <a:gd name="connsiteY53" fmla="*/ 3256960 h 5795240"/>
              <a:gd name="connsiteX54" fmla="*/ 11215953 w 12641071"/>
              <a:gd name="connsiteY54" fmla="*/ 3280632 h 5795240"/>
              <a:gd name="connsiteX55" fmla="*/ 11142318 w 12641071"/>
              <a:gd name="connsiteY55" fmla="*/ 3276914 h 5795240"/>
              <a:gd name="connsiteX56" fmla="*/ 11215952 w 12641071"/>
              <a:gd name="connsiteY56" fmla="*/ 3280632 h 5795240"/>
              <a:gd name="connsiteX57" fmla="*/ 11213133 w 12641071"/>
              <a:gd name="connsiteY57" fmla="*/ 3281062 h 5795240"/>
              <a:gd name="connsiteX58" fmla="*/ 11116921 w 12641071"/>
              <a:gd name="connsiteY58" fmla="*/ 3285921 h 5795240"/>
              <a:gd name="connsiteX59" fmla="*/ 11050507 w 12641071"/>
              <a:gd name="connsiteY59" fmla="*/ 3289274 h 5795240"/>
              <a:gd name="connsiteX60" fmla="*/ 11006292 w 12641071"/>
              <a:gd name="connsiteY60" fmla="*/ 3287041 h 5795240"/>
              <a:gd name="connsiteX61" fmla="*/ 10937101 w 12641071"/>
              <a:gd name="connsiteY61" fmla="*/ 3297601 h 5795240"/>
              <a:gd name="connsiteX62" fmla="*/ 10144740 w 12641071"/>
              <a:gd name="connsiteY62" fmla="*/ 4089962 h 5795240"/>
              <a:gd name="connsiteX63" fmla="*/ 10130374 w 12641071"/>
              <a:gd name="connsiteY63" fmla="*/ 4184101 h 5795240"/>
              <a:gd name="connsiteX64" fmla="*/ 10130375 w 12641071"/>
              <a:gd name="connsiteY64" fmla="*/ 4184103 h 5795240"/>
              <a:gd name="connsiteX65" fmla="*/ 10130656 w 12641071"/>
              <a:gd name="connsiteY65" fmla="*/ 4185950 h 5795240"/>
              <a:gd name="connsiteX66" fmla="*/ 10138194 w 12641071"/>
              <a:gd name="connsiteY66" fmla="*/ 4335228 h 5795240"/>
              <a:gd name="connsiteX67" fmla="*/ 10137710 w 12641071"/>
              <a:gd name="connsiteY67" fmla="*/ 4344822 h 5795240"/>
              <a:gd name="connsiteX68" fmla="*/ 10133555 w 12641071"/>
              <a:gd name="connsiteY68" fmla="*/ 4427096 h 5795240"/>
              <a:gd name="connsiteX69" fmla="*/ 10129312 w 12641071"/>
              <a:gd name="connsiteY69" fmla="*/ 4399289 h 5795240"/>
              <a:gd name="connsiteX70" fmla="*/ 10126797 w 12641071"/>
              <a:gd name="connsiteY70" fmla="*/ 4349498 h 5795240"/>
              <a:gd name="connsiteX71" fmla="*/ 10126796 w 12641071"/>
              <a:gd name="connsiteY71" fmla="*/ 4349498 h 5795240"/>
              <a:gd name="connsiteX72" fmla="*/ 10129311 w 12641071"/>
              <a:gd name="connsiteY72" fmla="*/ 4399289 h 5795240"/>
              <a:gd name="connsiteX73" fmla="*/ 10133554 w 12641071"/>
              <a:gd name="connsiteY73" fmla="*/ 4427096 h 5795240"/>
              <a:gd name="connsiteX74" fmla="*/ 10130656 w 12641071"/>
              <a:gd name="connsiteY74" fmla="*/ 4484506 h 5795240"/>
              <a:gd name="connsiteX75" fmla="*/ 8678182 w 12641071"/>
              <a:gd name="connsiteY75" fmla="*/ 5795240 h 5795240"/>
              <a:gd name="connsiteX76" fmla="*/ 7467518 w 12641071"/>
              <a:gd name="connsiteY76" fmla="*/ 5151535 h 5795240"/>
              <a:gd name="connsiteX77" fmla="*/ 7419945 w 12641071"/>
              <a:gd name="connsiteY77" fmla="*/ 5073228 h 5795240"/>
              <a:gd name="connsiteX78" fmla="*/ 7367299 w 12641071"/>
              <a:gd name="connsiteY78" fmla="*/ 4974928 h 5795240"/>
              <a:gd name="connsiteX79" fmla="*/ 7320958 w 12641071"/>
              <a:gd name="connsiteY79" fmla="*/ 4870887 h 5795240"/>
              <a:gd name="connsiteX80" fmla="*/ 7322174 w 12641071"/>
              <a:gd name="connsiteY80" fmla="*/ 4872361 h 5795240"/>
              <a:gd name="connsiteX81" fmla="*/ 7322175 w 12641071"/>
              <a:gd name="connsiteY81" fmla="*/ 4872361 h 5795240"/>
              <a:gd name="connsiteX82" fmla="*/ 7223551 w 12641071"/>
              <a:gd name="connsiteY82" fmla="*/ 4752829 h 5795240"/>
              <a:gd name="connsiteX83" fmla="*/ 6652445 w 12641071"/>
              <a:gd name="connsiteY83" fmla="*/ 4516269 h 5795240"/>
              <a:gd name="connsiteX84" fmla="*/ 6200873 w 12641071"/>
              <a:gd name="connsiteY84" fmla="*/ 4654206 h 5795240"/>
              <a:gd name="connsiteX85" fmla="*/ 6088813 w 12641071"/>
              <a:gd name="connsiteY85" fmla="*/ 4746663 h 5795240"/>
              <a:gd name="connsiteX86" fmla="*/ 6023271 w 12641071"/>
              <a:gd name="connsiteY86" fmla="*/ 4834312 h 5795240"/>
              <a:gd name="connsiteX87" fmla="*/ 5935320 w 12641071"/>
              <a:gd name="connsiteY87" fmla="*/ 4931081 h 5795240"/>
              <a:gd name="connsiteX88" fmla="*/ 4971763 w 12641071"/>
              <a:gd name="connsiteY88" fmla="*/ 5330200 h 5795240"/>
              <a:gd name="connsiteX89" fmla="*/ 3716172 w 12641071"/>
              <a:gd name="connsiteY89" fmla="*/ 4497938 h 5795240"/>
              <a:gd name="connsiteX90" fmla="*/ 3659438 w 12641071"/>
              <a:gd name="connsiteY90" fmla="*/ 4330309 h 5795240"/>
              <a:gd name="connsiteX91" fmla="*/ 3659440 w 12641071"/>
              <a:gd name="connsiteY91" fmla="*/ 4330309 h 5795240"/>
              <a:gd name="connsiteX92" fmla="*/ 3613217 w 12641071"/>
              <a:gd name="connsiteY92" fmla="*/ 4245153 h 5795240"/>
              <a:gd name="connsiteX93" fmla="*/ 3083792 w 12641071"/>
              <a:gd name="connsiteY93" fmla="*/ 3963660 h 5795240"/>
              <a:gd name="connsiteX94" fmla="*/ 2835272 w 12641071"/>
              <a:gd name="connsiteY94" fmla="*/ 4013833 h 5795240"/>
              <a:gd name="connsiteX95" fmla="*/ 2762875 w 12641071"/>
              <a:gd name="connsiteY95" fmla="*/ 4057784 h 5795240"/>
              <a:gd name="connsiteX96" fmla="*/ 2664698 w 12641071"/>
              <a:gd name="connsiteY96" fmla="*/ 4117431 h 5795240"/>
              <a:gd name="connsiteX97" fmla="*/ 1804544 w 12641071"/>
              <a:gd name="connsiteY97" fmla="*/ 4335229 h 5795240"/>
              <a:gd name="connsiteX98" fmla="*/ 0 w 12641071"/>
              <a:gd name="connsiteY98" fmla="*/ 2530685 h 5795240"/>
              <a:gd name="connsiteX99" fmla="*/ 1804544 w 12641071"/>
              <a:gd name="connsiteY99" fmla="*/ 726143 h 5795240"/>
              <a:gd name="connsiteX100" fmla="*/ 3080549 w 12641071"/>
              <a:gd name="connsiteY100" fmla="*/ 1254682 h 5795240"/>
              <a:gd name="connsiteX101" fmla="*/ 3268676 w 12641071"/>
              <a:gd name="connsiteY101" fmla="*/ 1461167 h 5795240"/>
              <a:gd name="connsiteX102" fmla="*/ 3565826 w 12641071"/>
              <a:gd name="connsiteY102" fmla="*/ 1551935 h 5795240"/>
              <a:gd name="connsiteX103" fmla="*/ 4086504 w 12641071"/>
              <a:gd name="connsiteY103" fmla="*/ 1127574 h 5795240"/>
              <a:gd name="connsiteX104" fmla="*/ 4103078 w 12641071"/>
              <a:gd name="connsiteY104" fmla="*/ 1004204 h 5795240"/>
              <a:gd name="connsiteX105" fmla="*/ 5215874 w 12641071"/>
              <a:gd name="connsiteY10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949899 w 12641071"/>
              <a:gd name="connsiteY32" fmla="*/ 1239592 h 5795240"/>
              <a:gd name="connsiteX33" fmla="*/ 8887288 w 12641071"/>
              <a:gd name="connsiteY33" fmla="*/ 1037890 h 5795240"/>
              <a:gd name="connsiteX34" fmla="*/ 8878116 w 12641071"/>
              <a:gd name="connsiteY34" fmla="*/ 1018851 h 5795240"/>
              <a:gd name="connsiteX35" fmla="*/ 8931285 w 12641071"/>
              <a:gd name="connsiteY35" fmla="*/ 1083292 h 5795240"/>
              <a:gd name="connsiteX36" fmla="*/ 9241478 w 12641071"/>
              <a:gd name="connsiteY36" fmla="*/ 1211778 h 5795240"/>
              <a:gd name="connsiteX37" fmla="*/ 9605238 w 12641071"/>
              <a:gd name="connsiteY37" fmla="*/ 1018369 h 5795240"/>
              <a:gd name="connsiteX38" fmla="*/ 9636247 w 12641071"/>
              <a:gd name="connsiteY38" fmla="*/ 961241 h 5795240"/>
              <a:gd name="connsiteX39" fmla="*/ 9641995 w 12641071"/>
              <a:gd name="connsiteY39" fmla="*/ 961152 h 5795240"/>
              <a:gd name="connsiteX40" fmla="*/ 9584939 w 12641071"/>
              <a:gd name="connsiteY40" fmla="*/ 1079594 h 5795240"/>
              <a:gd name="connsiteX41" fmla="*/ 9546257 w 12641071"/>
              <a:gd name="connsiteY41" fmla="*/ 1204206 h 5795240"/>
              <a:gd name="connsiteX42" fmla="*/ 9584939 w 12641071"/>
              <a:gd name="connsiteY42" fmla="*/ 1079596 h 5795240"/>
              <a:gd name="connsiteX43" fmla="*/ 9641995 w 12641071"/>
              <a:gd name="connsiteY43" fmla="*/ 961153 h 5795240"/>
              <a:gd name="connsiteX44" fmla="*/ 9653069 w 12641071"/>
              <a:gd name="connsiteY44" fmla="*/ 960983 h 5795240"/>
              <a:gd name="connsiteX45" fmla="*/ 9801564 w 12641071"/>
              <a:gd name="connsiteY45" fmla="*/ 1196828 h 5795240"/>
              <a:gd name="connsiteX46" fmla="*/ 9801566 w 12641071"/>
              <a:gd name="connsiteY46" fmla="*/ 1196828 h 5795240"/>
              <a:gd name="connsiteX47" fmla="*/ 9653070 w 12641071"/>
              <a:gd name="connsiteY47" fmla="*/ 960982 h 5795240"/>
              <a:gd name="connsiteX48" fmla="*/ 9641996 w 12641071"/>
              <a:gd name="connsiteY48" fmla="*/ 961152 h 5795240"/>
              <a:gd name="connsiteX49" fmla="*/ 9651917 w 12641071"/>
              <a:gd name="connsiteY49" fmla="*/ 940556 h 5795240"/>
              <a:gd name="connsiteX50" fmla="*/ 11050508 w 12641071"/>
              <a:gd name="connsiteY50" fmla="*/ 108150 h 5795240"/>
              <a:gd name="connsiteX51" fmla="*/ 12641071 w 12641071"/>
              <a:gd name="connsiteY51" fmla="*/ 1698711 h 5795240"/>
              <a:gd name="connsiteX52" fmla="*/ 11371062 w 12641071"/>
              <a:gd name="connsiteY52" fmla="*/ 3256960 h 5795240"/>
              <a:gd name="connsiteX53" fmla="*/ 11215953 w 12641071"/>
              <a:gd name="connsiteY53" fmla="*/ 3280632 h 5795240"/>
              <a:gd name="connsiteX54" fmla="*/ 11142318 w 12641071"/>
              <a:gd name="connsiteY54" fmla="*/ 3276914 h 5795240"/>
              <a:gd name="connsiteX55" fmla="*/ 11215952 w 12641071"/>
              <a:gd name="connsiteY55" fmla="*/ 3280632 h 5795240"/>
              <a:gd name="connsiteX56" fmla="*/ 11213133 w 12641071"/>
              <a:gd name="connsiteY56" fmla="*/ 3281062 h 5795240"/>
              <a:gd name="connsiteX57" fmla="*/ 11116921 w 12641071"/>
              <a:gd name="connsiteY57" fmla="*/ 3285921 h 5795240"/>
              <a:gd name="connsiteX58" fmla="*/ 11050507 w 12641071"/>
              <a:gd name="connsiteY58" fmla="*/ 3289274 h 5795240"/>
              <a:gd name="connsiteX59" fmla="*/ 11006292 w 12641071"/>
              <a:gd name="connsiteY59" fmla="*/ 3287041 h 5795240"/>
              <a:gd name="connsiteX60" fmla="*/ 10937101 w 12641071"/>
              <a:gd name="connsiteY60" fmla="*/ 3297601 h 5795240"/>
              <a:gd name="connsiteX61" fmla="*/ 10144740 w 12641071"/>
              <a:gd name="connsiteY61" fmla="*/ 4089962 h 5795240"/>
              <a:gd name="connsiteX62" fmla="*/ 10130374 w 12641071"/>
              <a:gd name="connsiteY62" fmla="*/ 4184101 h 5795240"/>
              <a:gd name="connsiteX63" fmla="*/ 10130375 w 12641071"/>
              <a:gd name="connsiteY63" fmla="*/ 4184103 h 5795240"/>
              <a:gd name="connsiteX64" fmla="*/ 10130656 w 12641071"/>
              <a:gd name="connsiteY64" fmla="*/ 4185950 h 5795240"/>
              <a:gd name="connsiteX65" fmla="*/ 10138194 w 12641071"/>
              <a:gd name="connsiteY65" fmla="*/ 4335228 h 5795240"/>
              <a:gd name="connsiteX66" fmla="*/ 10137710 w 12641071"/>
              <a:gd name="connsiteY66" fmla="*/ 4344822 h 5795240"/>
              <a:gd name="connsiteX67" fmla="*/ 10133555 w 12641071"/>
              <a:gd name="connsiteY67" fmla="*/ 4427096 h 5795240"/>
              <a:gd name="connsiteX68" fmla="*/ 10129312 w 12641071"/>
              <a:gd name="connsiteY68" fmla="*/ 4399289 h 5795240"/>
              <a:gd name="connsiteX69" fmla="*/ 10126797 w 12641071"/>
              <a:gd name="connsiteY69" fmla="*/ 4349498 h 5795240"/>
              <a:gd name="connsiteX70" fmla="*/ 10126796 w 12641071"/>
              <a:gd name="connsiteY70" fmla="*/ 4349498 h 5795240"/>
              <a:gd name="connsiteX71" fmla="*/ 10129311 w 12641071"/>
              <a:gd name="connsiteY71" fmla="*/ 4399289 h 5795240"/>
              <a:gd name="connsiteX72" fmla="*/ 10133554 w 12641071"/>
              <a:gd name="connsiteY72" fmla="*/ 4427096 h 5795240"/>
              <a:gd name="connsiteX73" fmla="*/ 10130656 w 12641071"/>
              <a:gd name="connsiteY73" fmla="*/ 4484506 h 5795240"/>
              <a:gd name="connsiteX74" fmla="*/ 8678182 w 12641071"/>
              <a:gd name="connsiteY74" fmla="*/ 5795240 h 5795240"/>
              <a:gd name="connsiteX75" fmla="*/ 7467518 w 12641071"/>
              <a:gd name="connsiteY75" fmla="*/ 5151535 h 5795240"/>
              <a:gd name="connsiteX76" fmla="*/ 7419945 w 12641071"/>
              <a:gd name="connsiteY76" fmla="*/ 5073228 h 5795240"/>
              <a:gd name="connsiteX77" fmla="*/ 7367299 w 12641071"/>
              <a:gd name="connsiteY77" fmla="*/ 4974928 h 5795240"/>
              <a:gd name="connsiteX78" fmla="*/ 7320958 w 12641071"/>
              <a:gd name="connsiteY78" fmla="*/ 4870887 h 5795240"/>
              <a:gd name="connsiteX79" fmla="*/ 7322174 w 12641071"/>
              <a:gd name="connsiteY79" fmla="*/ 4872361 h 5795240"/>
              <a:gd name="connsiteX80" fmla="*/ 7322175 w 12641071"/>
              <a:gd name="connsiteY80" fmla="*/ 4872361 h 5795240"/>
              <a:gd name="connsiteX81" fmla="*/ 7223551 w 12641071"/>
              <a:gd name="connsiteY81" fmla="*/ 4752829 h 5795240"/>
              <a:gd name="connsiteX82" fmla="*/ 6652445 w 12641071"/>
              <a:gd name="connsiteY82" fmla="*/ 4516269 h 5795240"/>
              <a:gd name="connsiteX83" fmla="*/ 6200873 w 12641071"/>
              <a:gd name="connsiteY83" fmla="*/ 4654206 h 5795240"/>
              <a:gd name="connsiteX84" fmla="*/ 6088813 w 12641071"/>
              <a:gd name="connsiteY84" fmla="*/ 4746663 h 5795240"/>
              <a:gd name="connsiteX85" fmla="*/ 6023271 w 12641071"/>
              <a:gd name="connsiteY85" fmla="*/ 4834312 h 5795240"/>
              <a:gd name="connsiteX86" fmla="*/ 5935320 w 12641071"/>
              <a:gd name="connsiteY86" fmla="*/ 4931081 h 5795240"/>
              <a:gd name="connsiteX87" fmla="*/ 4971763 w 12641071"/>
              <a:gd name="connsiteY87" fmla="*/ 5330200 h 5795240"/>
              <a:gd name="connsiteX88" fmla="*/ 3716172 w 12641071"/>
              <a:gd name="connsiteY88" fmla="*/ 4497938 h 5795240"/>
              <a:gd name="connsiteX89" fmla="*/ 3659438 w 12641071"/>
              <a:gd name="connsiteY89" fmla="*/ 4330309 h 5795240"/>
              <a:gd name="connsiteX90" fmla="*/ 3659440 w 12641071"/>
              <a:gd name="connsiteY90" fmla="*/ 4330309 h 5795240"/>
              <a:gd name="connsiteX91" fmla="*/ 3613217 w 12641071"/>
              <a:gd name="connsiteY91" fmla="*/ 4245153 h 5795240"/>
              <a:gd name="connsiteX92" fmla="*/ 3083792 w 12641071"/>
              <a:gd name="connsiteY92" fmla="*/ 3963660 h 5795240"/>
              <a:gd name="connsiteX93" fmla="*/ 2835272 w 12641071"/>
              <a:gd name="connsiteY93" fmla="*/ 4013833 h 5795240"/>
              <a:gd name="connsiteX94" fmla="*/ 2762875 w 12641071"/>
              <a:gd name="connsiteY94" fmla="*/ 4057784 h 5795240"/>
              <a:gd name="connsiteX95" fmla="*/ 2664698 w 12641071"/>
              <a:gd name="connsiteY95" fmla="*/ 4117431 h 5795240"/>
              <a:gd name="connsiteX96" fmla="*/ 1804544 w 12641071"/>
              <a:gd name="connsiteY96" fmla="*/ 4335229 h 5795240"/>
              <a:gd name="connsiteX97" fmla="*/ 0 w 12641071"/>
              <a:gd name="connsiteY97" fmla="*/ 2530685 h 5795240"/>
              <a:gd name="connsiteX98" fmla="*/ 1804544 w 12641071"/>
              <a:gd name="connsiteY98" fmla="*/ 726143 h 5795240"/>
              <a:gd name="connsiteX99" fmla="*/ 3080549 w 12641071"/>
              <a:gd name="connsiteY99" fmla="*/ 1254682 h 5795240"/>
              <a:gd name="connsiteX100" fmla="*/ 3268676 w 12641071"/>
              <a:gd name="connsiteY100" fmla="*/ 1461167 h 5795240"/>
              <a:gd name="connsiteX101" fmla="*/ 3565826 w 12641071"/>
              <a:gd name="connsiteY101" fmla="*/ 1551935 h 5795240"/>
              <a:gd name="connsiteX102" fmla="*/ 4086504 w 12641071"/>
              <a:gd name="connsiteY102" fmla="*/ 1127574 h 5795240"/>
              <a:gd name="connsiteX103" fmla="*/ 4103078 w 12641071"/>
              <a:gd name="connsiteY103" fmla="*/ 1004204 h 5795240"/>
              <a:gd name="connsiteX104" fmla="*/ 5215874 w 12641071"/>
              <a:gd name="connsiteY10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641543 w 12641071"/>
              <a:gd name="connsiteY26" fmla="*/ 916577 h 5795240"/>
              <a:gd name="connsiteX27" fmla="*/ 8849676 w 12641071"/>
              <a:gd name="connsiteY27" fmla="*/ 973343 h 5795240"/>
              <a:gd name="connsiteX28" fmla="*/ 8853248 w 12641071"/>
              <a:gd name="connsiteY28" fmla="*/ 973288 h 5795240"/>
              <a:gd name="connsiteX29" fmla="*/ 8877719 w 12641071"/>
              <a:gd name="connsiteY29" fmla="*/ 1018371 h 5795240"/>
              <a:gd name="connsiteX30" fmla="*/ 8878116 w 12641071"/>
              <a:gd name="connsiteY30" fmla="*/ 1018851 h 5795240"/>
              <a:gd name="connsiteX31" fmla="*/ 8887288 w 12641071"/>
              <a:gd name="connsiteY31" fmla="*/ 1037892 h 5795240"/>
              <a:gd name="connsiteX32" fmla="*/ 8887288 w 12641071"/>
              <a:gd name="connsiteY32" fmla="*/ 1037890 h 5795240"/>
              <a:gd name="connsiteX33" fmla="*/ 8878116 w 12641071"/>
              <a:gd name="connsiteY33" fmla="*/ 1018851 h 5795240"/>
              <a:gd name="connsiteX34" fmla="*/ 8931285 w 12641071"/>
              <a:gd name="connsiteY34" fmla="*/ 1083292 h 5795240"/>
              <a:gd name="connsiteX35" fmla="*/ 9241478 w 12641071"/>
              <a:gd name="connsiteY35" fmla="*/ 1211778 h 5795240"/>
              <a:gd name="connsiteX36" fmla="*/ 9605238 w 12641071"/>
              <a:gd name="connsiteY36" fmla="*/ 1018369 h 5795240"/>
              <a:gd name="connsiteX37" fmla="*/ 9636247 w 12641071"/>
              <a:gd name="connsiteY37" fmla="*/ 961241 h 5795240"/>
              <a:gd name="connsiteX38" fmla="*/ 9641995 w 12641071"/>
              <a:gd name="connsiteY38" fmla="*/ 961152 h 5795240"/>
              <a:gd name="connsiteX39" fmla="*/ 9584939 w 12641071"/>
              <a:gd name="connsiteY39" fmla="*/ 1079594 h 5795240"/>
              <a:gd name="connsiteX40" fmla="*/ 9546257 w 12641071"/>
              <a:gd name="connsiteY40" fmla="*/ 1204206 h 5795240"/>
              <a:gd name="connsiteX41" fmla="*/ 9584939 w 12641071"/>
              <a:gd name="connsiteY41" fmla="*/ 1079596 h 5795240"/>
              <a:gd name="connsiteX42" fmla="*/ 9641995 w 12641071"/>
              <a:gd name="connsiteY42" fmla="*/ 961153 h 5795240"/>
              <a:gd name="connsiteX43" fmla="*/ 9653069 w 12641071"/>
              <a:gd name="connsiteY43" fmla="*/ 960983 h 5795240"/>
              <a:gd name="connsiteX44" fmla="*/ 9801564 w 12641071"/>
              <a:gd name="connsiteY44" fmla="*/ 1196828 h 5795240"/>
              <a:gd name="connsiteX45" fmla="*/ 9801566 w 12641071"/>
              <a:gd name="connsiteY45" fmla="*/ 1196828 h 5795240"/>
              <a:gd name="connsiteX46" fmla="*/ 9653070 w 12641071"/>
              <a:gd name="connsiteY46" fmla="*/ 960982 h 5795240"/>
              <a:gd name="connsiteX47" fmla="*/ 9641996 w 12641071"/>
              <a:gd name="connsiteY47" fmla="*/ 961152 h 5795240"/>
              <a:gd name="connsiteX48" fmla="*/ 9651917 w 12641071"/>
              <a:gd name="connsiteY48" fmla="*/ 940556 h 5795240"/>
              <a:gd name="connsiteX49" fmla="*/ 11050508 w 12641071"/>
              <a:gd name="connsiteY49" fmla="*/ 108150 h 5795240"/>
              <a:gd name="connsiteX50" fmla="*/ 12641071 w 12641071"/>
              <a:gd name="connsiteY50" fmla="*/ 1698711 h 5795240"/>
              <a:gd name="connsiteX51" fmla="*/ 11371062 w 12641071"/>
              <a:gd name="connsiteY51" fmla="*/ 3256960 h 5795240"/>
              <a:gd name="connsiteX52" fmla="*/ 11215953 w 12641071"/>
              <a:gd name="connsiteY52" fmla="*/ 3280632 h 5795240"/>
              <a:gd name="connsiteX53" fmla="*/ 11142318 w 12641071"/>
              <a:gd name="connsiteY53" fmla="*/ 3276914 h 5795240"/>
              <a:gd name="connsiteX54" fmla="*/ 11215952 w 12641071"/>
              <a:gd name="connsiteY54" fmla="*/ 3280632 h 5795240"/>
              <a:gd name="connsiteX55" fmla="*/ 11213133 w 12641071"/>
              <a:gd name="connsiteY55" fmla="*/ 3281062 h 5795240"/>
              <a:gd name="connsiteX56" fmla="*/ 11116921 w 12641071"/>
              <a:gd name="connsiteY56" fmla="*/ 3285921 h 5795240"/>
              <a:gd name="connsiteX57" fmla="*/ 11050507 w 12641071"/>
              <a:gd name="connsiteY57" fmla="*/ 3289274 h 5795240"/>
              <a:gd name="connsiteX58" fmla="*/ 11006292 w 12641071"/>
              <a:gd name="connsiteY58" fmla="*/ 3287041 h 5795240"/>
              <a:gd name="connsiteX59" fmla="*/ 10937101 w 12641071"/>
              <a:gd name="connsiteY59" fmla="*/ 3297601 h 5795240"/>
              <a:gd name="connsiteX60" fmla="*/ 10144740 w 12641071"/>
              <a:gd name="connsiteY60" fmla="*/ 4089962 h 5795240"/>
              <a:gd name="connsiteX61" fmla="*/ 10130374 w 12641071"/>
              <a:gd name="connsiteY61" fmla="*/ 4184101 h 5795240"/>
              <a:gd name="connsiteX62" fmla="*/ 10130375 w 12641071"/>
              <a:gd name="connsiteY62" fmla="*/ 4184103 h 5795240"/>
              <a:gd name="connsiteX63" fmla="*/ 10130656 w 12641071"/>
              <a:gd name="connsiteY63" fmla="*/ 4185950 h 5795240"/>
              <a:gd name="connsiteX64" fmla="*/ 10138194 w 12641071"/>
              <a:gd name="connsiteY64" fmla="*/ 4335228 h 5795240"/>
              <a:gd name="connsiteX65" fmla="*/ 10137710 w 12641071"/>
              <a:gd name="connsiteY65" fmla="*/ 4344822 h 5795240"/>
              <a:gd name="connsiteX66" fmla="*/ 10133555 w 12641071"/>
              <a:gd name="connsiteY66" fmla="*/ 4427096 h 5795240"/>
              <a:gd name="connsiteX67" fmla="*/ 10129312 w 12641071"/>
              <a:gd name="connsiteY67" fmla="*/ 4399289 h 5795240"/>
              <a:gd name="connsiteX68" fmla="*/ 10126797 w 12641071"/>
              <a:gd name="connsiteY68" fmla="*/ 4349498 h 5795240"/>
              <a:gd name="connsiteX69" fmla="*/ 10126796 w 12641071"/>
              <a:gd name="connsiteY69" fmla="*/ 4349498 h 5795240"/>
              <a:gd name="connsiteX70" fmla="*/ 10129311 w 12641071"/>
              <a:gd name="connsiteY70" fmla="*/ 4399289 h 5795240"/>
              <a:gd name="connsiteX71" fmla="*/ 10133554 w 12641071"/>
              <a:gd name="connsiteY71" fmla="*/ 4427096 h 5795240"/>
              <a:gd name="connsiteX72" fmla="*/ 10130656 w 12641071"/>
              <a:gd name="connsiteY72" fmla="*/ 4484506 h 5795240"/>
              <a:gd name="connsiteX73" fmla="*/ 8678182 w 12641071"/>
              <a:gd name="connsiteY73" fmla="*/ 5795240 h 5795240"/>
              <a:gd name="connsiteX74" fmla="*/ 7467518 w 12641071"/>
              <a:gd name="connsiteY74" fmla="*/ 5151535 h 5795240"/>
              <a:gd name="connsiteX75" fmla="*/ 7419945 w 12641071"/>
              <a:gd name="connsiteY75" fmla="*/ 5073228 h 5795240"/>
              <a:gd name="connsiteX76" fmla="*/ 7367299 w 12641071"/>
              <a:gd name="connsiteY76" fmla="*/ 4974928 h 5795240"/>
              <a:gd name="connsiteX77" fmla="*/ 7320958 w 12641071"/>
              <a:gd name="connsiteY77" fmla="*/ 4870887 h 5795240"/>
              <a:gd name="connsiteX78" fmla="*/ 7322174 w 12641071"/>
              <a:gd name="connsiteY78" fmla="*/ 4872361 h 5795240"/>
              <a:gd name="connsiteX79" fmla="*/ 7322175 w 12641071"/>
              <a:gd name="connsiteY79" fmla="*/ 4872361 h 5795240"/>
              <a:gd name="connsiteX80" fmla="*/ 7223551 w 12641071"/>
              <a:gd name="connsiteY80" fmla="*/ 4752829 h 5795240"/>
              <a:gd name="connsiteX81" fmla="*/ 6652445 w 12641071"/>
              <a:gd name="connsiteY81" fmla="*/ 4516269 h 5795240"/>
              <a:gd name="connsiteX82" fmla="*/ 6200873 w 12641071"/>
              <a:gd name="connsiteY82" fmla="*/ 4654206 h 5795240"/>
              <a:gd name="connsiteX83" fmla="*/ 6088813 w 12641071"/>
              <a:gd name="connsiteY83" fmla="*/ 4746663 h 5795240"/>
              <a:gd name="connsiteX84" fmla="*/ 6023271 w 12641071"/>
              <a:gd name="connsiteY84" fmla="*/ 4834312 h 5795240"/>
              <a:gd name="connsiteX85" fmla="*/ 5935320 w 12641071"/>
              <a:gd name="connsiteY85" fmla="*/ 4931081 h 5795240"/>
              <a:gd name="connsiteX86" fmla="*/ 4971763 w 12641071"/>
              <a:gd name="connsiteY86" fmla="*/ 5330200 h 5795240"/>
              <a:gd name="connsiteX87" fmla="*/ 3716172 w 12641071"/>
              <a:gd name="connsiteY87" fmla="*/ 4497938 h 5795240"/>
              <a:gd name="connsiteX88" fmla="*/ 3659438 w 12641071"/>
              <a:gd name="connsiteY88" fmla="*/ 4330309 h 5795240"/>
              <a:gd name="connsiteX89" fmla="*/ 3659440 w 12641071"/>
              <a:gd name="connsiteY89" fmla="*/ 4330309 h 5795240"/>
              <a:gd name="connsiteX90" fmla="*/ 3613217 w 12641071"/>
              <a:gd name="connsiteY90" fmla="*/ 4245153 h 5795240"/>
              <a:gd name="connsiteX91" fmla="*/ 3083792 w 12641071"/>
              <a:gd name="connsiteY91" fmla="*/ 3963660 h 5795240"/>
              <a:gd name="connsiteX92" fmla="*/ 2835272 w 12641071"/>
              <a:gd name="connsiteY92" fmla="*/ 4013833 h 5795240"/>
              <a:gd name="connsiteX93" fmla="*/ 2762875 w 12641071"/>
              <a:gd name="connsiteY93" fmla="*/ 4057784 h 5795240"/>
              <a:gd name="connsiteX94" fmla="*/ 2664698 w 12641071"/>
              <a:gd name="connsiteY94" fmla="*/ 4117431 h 5795240"/>
              <a:gd name="connsiteX95" fmla="*/ 1804544 w 12641071"/>
              <a:gd name="connsiteY95" fmla="*/ 4335229 h 5795240"/>
              <a:gd name="connsiteX96" fmla="*/ 0 w 12641071"/>
              <a:gd name="connsiteY96" fmla="*/ 2530685 h 5795240"/>
              <a:gd name="connsiteX97" fmla="*/ 1804544 w 12641071"/>
              <a:gd name="connsiteY97" fmla="*/ 726143 h 5795240"/>
              <a:gd name="connsiteX98" fmla="*/ 3080549 w 12641071"/>
              <a:gd name="connsiteY98" fmla="*/ 1254682 h 5795240"/>
              <a:gd name="connsiteX99" fmla="*/ 3268676 w 12641071"/>
              <a:gd name="connsiteY99" fmla="*/ 1461167 h 5795240"/>
              <a:gd name="connsiteX100" fmla="*/ 3565826 w 12641071"/>
              <a:gd name="connsiteY100" fmla="*/ 1551935 h 5795240"/>
              <a:gd name="connsiteX101" fmla="*/ 4086504 w 12641071"/>
              <a:gd name="connsiteY101" fmla="*/ 1127574 h 5795240"/>
              <a:gd name="connsiteX102" fmla="*/ 4103078 w 12641071"/>
              <a:gd name="connsiteY102" fmla="*/ 1004204 h 5795240"/>
              <a:gd name="connsiteX103" fmla="*/ 5215874 w 12641071"/>
              <a:gd name="connsiteY10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878116 w 12641071"/>
              <a:gd name="connsiteY32" fmla="*/ 1018851 h 5795240"/>
              <a:gd name="connsiteX33" fmla="*/ 8931285 w 12641071"/>
              <a:gd name="connsiteY33" fmla="*/ 1083292 h 5795240"/>
              <a:gd name="connsiteX34" fmla="*/ 9241478 w 12641071"/>
              <a:gd name="connsiteY34" fmla="*/ 1211778 h 5795240"/>
              <a:gd name="connsiteX35" fmla="*/ 9605238 w 12641071"/>
              <a:gd name="connsiteY35" fmla="*/ 1018369 h 5795240"/>
              <a:gd name="connsiteX36" fmla="*/ 9636247 w 12641071"/>
              <a:gd name="connsiteY36" fmla="*/ 961241 h 5795240"/>
              <a:gd name="connsiteX37" fmla="*/ 9641995 w 12641071"/>
              <a:gd name="connsiteY37" fmla="*/ 961152 h 5795240"/>
              <a:gd name="connsiteX38" fmla="*/ 9584939 w 12641071"/>
              <a:gd name="connsiteY38" fmla="*/ 1079594 h 5795240"/>
              <a:gd name="connsiteX39" fmla="*/ 9546257 w 12641071"/>
              <a:gd name="connsiteY39" fmla="*/ 1204206 h 5795240"/>
              <a:gd name="connsiteX40" fmla="*/ 9584939 w 12641071"/>
              <a:gd name="connsiteY40" fmla="*/ 1079596 h 5795240"/>
              <a:gd name="connsiteX41" fmla="*/ 9641995 w 12641071"/>
              <a:gd name="connsiteY41" fmla="*/ 961153 h 5795240"/>
              <a:gd name="connsiteX42" fmla="*/ 9653069 w 12641071"/>
              <a:gd name="connsiteY42" fmla="*/ 960983 h 5795240"/>
              <a:gd name="connsiteX43" fmla="*/ 9801564 w 12641071"/>
              <a:gd name="connsiteY43" fmla="*/ 1196828 h 5795240"/>
              <a:gd name="connsiteX44" fmla="*/ 9801566 w 12641071"/>
              <a:gd name="connsiteY44" fmla="*/ 1196828 h 5795240"/>
              <a:gd name="connsiteX45" fmla="*/ 9653070 w 12641071"/>
              <a:gd name="connsiteY45" fmla="*/ 960982 h 5795240"/>
              <a:gd name="connsiteX46" fmla="*/ 9641996 w 12641071"/>
              <a:gd name="connsiteY46" fmla="*/ 961152 h 5795240"/>
              <a:gd name="connsiteX47" fmla="*/ 9651917 w 12641071"/>
              <a:gd name="connsiteY47" fmla="*/ 940556 h 5795240"/>
              <a:gd name="connsiteX48" fmla="*/ 11050508 w 12641071"/>
              <a:gd name="connsiteY48" fmla="*/ 108150 h 5795240"/>
              <a:gd name="connsiteX49" fmla="*/ 12641071 w 12641071"/>
              <a:gd name="connsiteY49" fmla="*/ 1698711 h 5795240"/>
              <a:gd name="connsiteX50" fmla="*/ 11371062 w 12641071"/>
              <a:gd name="connsiteY50" fmla="*/ 3256960 h 5795240"/>
              <a:gd name="connsiteX51" fmla="*/ 11215953 w 12641071"/>
              <a:gd name="connsiteY51" fmla="*/ 3280632 h 5795240"/>
              <a:gd name="connsiteX52" fmla="*/ 11142318 w 12641071"/>
              <a:gd name="connsiteY52" fmla="*/ 3276914 h 5795240"/>
              <a:gd name="connsiteX53" fmla="*/ 11215952 w 12641071"/>
              <a:gd name="connsiteY53" fmla="*/ 3280632 h 5795240"/>
              <a:gd name="connsiteX54" fmla="*/ 11213133 w 12641071"/>
              <a:gd name="connsiteY54" fmla="*/ 3281062 h 5795240"/>
              <a:gd name="connsiteX55" fmla="*/ 11116921 w 12641071"/>
              <a:gd name="connsiteY55" fmla="*/ 3285921 h 5795240"/>
              <a:gd name="connsiteX56" fmla="*/ 11050507 w 12641071"/>
              <a:gd name="connsiteY56" fmla="*/ 3289274 h 5795240"/>
              <a:gd name="connsiteX57" fmla="*/ 11006292 w 12641071"/>
              <a:gd name="connsiteY57" fmla="*/ 3287041 h 5795240"/>
              <a:gd name="connsiteX58" fmla="*/ 10937101 w 12641071"/>
              <a:gd name="connsiteY58" fmla="*/ 3297601 h 5795240"/>
              <a:gd name="connsiteX59" fmla="*/ 10144740 w 12641071"/>
              <a:gd name="connsiteY59" fmla="*/ 4089962 h 5795240"/>
              <a:gd name="connsiteX60" fmla="*/ 10130374 w 12641071"/>
              <a:gd name="connsiteY60" fmla="*/ 4184101 h 5795240"/>
              <a:gd name="connsiteX61" fmla="*/ 10130375 w 12641071"/>
              <a:gd name="connsiteY61" fmla="*/ 4184103 h 5795240"/>
              <a:gd name="connsiteX62" fmla="*/ 10130656 w 12641071"/>
              <a:gd name="connsiteY62" fmla="*/ 4185950 h 5795240"/>
              <a:gd name="connsiteX63" fmla="*/ 10138194 w 12641071"/>
              <a:gd name="connsiteY63" fmla="*/ 4335228 h 5795240"/>
              <a:gd name="connsiteX64" fmla="*/ 10137710 w 12641071"/>
              <a:gd name="connsiteY64" fmla="*/ 4344822 h 5795240"/>
              <a:gd name="connsiteX65" fmla="*/ 10133555 w 12641071"/>
              <a:gd name="connsiteY65" fmla="*/ 4427096 h 5795240"/>
              <a:gd name="connsiteX66" fmla="*/ 10129312 w 12641071"/>
              <a:gd name="connsiteY66" fmla="*/ 4399289 h 5795240"/>
              <a:gd name="connsiteX67" fmla="*/ 10126797 w 12641071"/>
              <a:gd name="connsiteY67" fmla="*/ 4349498 h 5795240"/>
              <a:gd name="connsiteX68" fmla="*/ 10126796 w 12641071"/>
              <a:gd name="connsiteY68" fmla="*/ 4349498 h 5795240"/>
              <a:gd name="connsiteX69" fmla="*/ 10129311 w 12641071"/>
              <a:gd name="connsiteY69" fmla="*/ 4399289 h 5795240"/>
              <a:gd name="connsiteX70" fmla="*/ 10133554 w 12641071"/>
              <a:gd name="connsiteY70" fmla="*/ 4427096 h 5795240"/>
              <a:gd name="connsiteX71" fmla="*/ 10130656 w 12641071"/>
              <a:gd name="connsiteY71" fmla="*/ 4484506 h 5795240"/>
              <a:gd name="connsiteX72" fmla="*/ 8678182 w 12641071"/>
              <a:gd name="connsiteY72" fmla="*/ 5795240 h 5795240"/>
              <a:gd name="connsiteX73" fmla="*/ 7467518 w 12641071"/>
              <a:gd name="connsiteY73" fmla="*/ 5151535 h 5795240"/>
              <a:gd name="connsiteX74" fmla="*/ 7419945 w 12641071"/>
              <a:gd name="connsiteY74" fmla="*/ 5073228 h 5795240"/>
              <a:gd name="connsiteX75" fmla="*/ 7367299 w 12641071"/>
              <a:gd name="connsiteY75" fmla="*/ 4974928 h 5795240"/>
              <a:gd name="connsiteX76" fmla="*/ 7320958 w 12641071"/>
              <a:gd name="connsiteY76" fmla="*/ 4870887 h 5795240"/>
              <a:gd name="connsiteX77" fmla="*/ 7322174 w 12641071"/>
              <a:gd name="connsiteY77" fmla="*/ 4872361 h 5795240"/>
              <a:gd name="connsiteX78" fmla="*/ 7322175 w 12641071"/>
              <a:gd name="connsiteY78" fmla="*/ 4872361 h 5795240"/>
              <a:gd name="connsiteX79" fmla="*/ 7223551 w 12641071"/>
              <a:gd name="connsiteY79" fmla="*/ 4752829 h 5795240"/>
              <a:gd name="connsiteX80" fmla="*/ 6652445 w 12641071"/>
              <a:gd name="connsiteY80" fmla="*/ 4516269 h 5795240"/>
              <a:gd name="connsiteX81" fmla="*/ 6200873 w 12641071"/>
              <a:gd name="connsiteY81" fmla="*/ 4654206 h 5795240"/>
              <a:gd name="connsiteX82" fmla="*/ 6088813 w 12641071"/>
              <a:gd name="connsiteY82" fmla="*/ 4746663 h 5795240"/>
              <a:gd name="connsiteX83" fmla="*/ 6023271 w 12641071"/>
              <a:gd name="connsiteY83" fmla="*/ 4834312 h 5795240"/>
              <a:gd name="connsiteX84" fmla="*/ 5935320 w 12641071"/>
              <a:gd name="connsiteY84" fmla="*/ 4931081 h 5795240"/>
              <a:gd name="connsiteX85" fmla="*/ 4971763 w 12641071"/>
              <a:gd name="connsiteY85" fmla="*/ 5330200 h 5795240"/>
              <a:gd name="connsiteX86" fmla="*/ 3716172 w 12641071"/>
              <a:gd name="connsiteY86" fmla="*/ 4497938 h 5795240"/>
              <a:gd name="connsiteX87" fmla="*/ 3659438 w 12641071"/>
              <a:gd name="connsiteY87" fmla="*/ 4330309 h 5795240"/>
              <a:gd name="connsiteX88" fmla="*/ 3659440 w 12641071"/>
              <a:gd name="connsiteY88" fmla="*/ 4330309 h 5795240"/>
              <a:gd name="connsiteX89" fmla="*/ 3613217 w 12641071"/>
              <a:gd name="connsiteY89" fmla="*/ 4245153 h 5795240"/>
              <a:gd name="connsiteX90" fmla="*/ 3083792 w 12641071"/>
              <a:gd name="connsiteY90" fmla="*/ 3963660 h 5795240"/>
              <a:gd name="connsiteX91" fmla="*/ 2835272 w 12641071"/>
              <a:gd name="connsiteY91" fmla="*/ 4013833 h 5795240"/>
              <a:gd name="connsiteX92" fmla="*/ 2762875 w 12641071"/>
              <a:gd name="connsiteY92" fmla="*/ 4057784 h 5795240"/>
              <a:gd name="connsiteX93" fmla="*/ 2664698 w 12641071"/>
              <a:gd name="connsiteY93" fmla="*/ 4117431 h 5795240"/>
              <a:gd name="connsiteX94" fmla="*/ 1804544 w 12641071"/>
              <a:gd name="connsiteY94" fmla="*/ 4335229 h 5795240"/>
              <a:gd name="connsiteX95" fmla="*/ 0 w 12641071"/>
              <a:gd name="connsiteY95" fmla="*/ 2530685 h 5795240"/>
              <a:gd name="connsiteX96" fmla="*/ 1804544 w 12641071"/>
              <a:gd name="connsiteY96" fmla="*/ 726143 h 5795240"/>
              <a:gd name="connsiteX97" fmla="*/ 3080549 w 12641071"/>
              <a:gd name="connsiteY97" fmla="*/ 1254682 h 5795240"/>
              <a:gd name="connsiteX98" fmla="*/ 3268676 w 12641071"/>
              <a:gd name="connsiteY98" fmla="*/ 1461167 h 5795240"/>
              <a:gd name="connsiteX99" fmla="*/ 3565826 w 12641071"/>
              <a:gd name="connsiteY99" fmla="*/ 1551935 h 5795240"/>
              <a:gd name="connsiteX100" fmla="*/ 4086504 w 12641071"/>
              <a:gd name="connsiteY100" fmla="*/ 1127574 h 5795240"/>
              <a:gd name="connsiteX101" fmla="*/ 4103078 w 12641071"/>
              <a:gd name="connsiteY101" fmla="*/ 1004204 h 5795240"/>
              <a:gd name="connsiteX102" fmla="*/ 5215874 w 12641071"/>
              <a:gd name="connsiteY10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53248 w 12641071"/>
              <a:gd name="connsiteY27" fmla="*/ 973288 h 5795240"/>
              <a:gd name="connsiteX28" fmla="*/ 8877719 w 12641071"/>
              <a:gd name="connsiteY28" fmla="*/ 1018371 h 5795240"/>
              <a:gd name="connsiteX29" fmla="*/ 8878116 w 12641071"/>
              <a:gd name="connsiteY29" fmla="*/ 1018851 h 5795240"/>
              <a:gd name="connsiteX30" fmla="*/ 8887288 w 12641071"/>
              <a:gd name="connsiteY30" fmla="*/ 1037892 h 5795240"/>
              <a:gd name="connsiteX31" fmla="*/ 8887288 w 12641071"/>
              <a:gd name="connsiteY31" fmla="*/ 1037890 h 5795240"/>
              <a:gd name="connsiteX32" fmla="*/ 8931285 w 12641071"/>
              <a:gd name="connsiteY32" fmla="*/ 1083292 h 5795240"/>
              <a:gd name="connsiteX33" fmla="*/ 9241478 w 12641071"/>
              <a:gd name="connsiteY33" fmla="*/ 1211778 h 5795240"/>
              <a:gd name="connsiteX34" fmla="*/ 9605238 w 12641071"/>
              <a:gd name="connsiteY34" fmla="*/ 1018369 h 5795240"/>
              <a:gd name="connsiteX35" fmla="*/ 9636247 w 12641071"/>
              <a:gd name="connsiteY35" fmla="*/ 961241 h 5795240"/>
              <a:gd name="connsiteX36" fmla="*/ 9641995 w 12641071"/>
              <a:gd name="connsiteY36" fmla="*/ 961152 h 5795240"/>
              <a:gd name="connsiteX37" fmla="*/ 9584939 w 12641071"/>
              <a:gd name="connsiteY37" fmla="*/ 1079594 h 5795240"/>
              <a:gd name="connsiteX38" fmla="*/ 9546257 w 12641071"/>
              <a:gd name="connsiteY38" fmla="*/ 1204206 h 5795240"/>
              <a:gd name="connsiteX39" fmla="*/ 9584939 w 12641071"/>
              <a:gd name="connsiteY39" fmla="*/ 1079596 h 5795240"/>
              <a:gd name="connsiteX40" fmla="*/ 9641995 w 12641071"/>
              <a:gd name="connsiteY40" fmla="*/ 961153 h 5795240"/>
              <a:gd name="connsiteX41" fmla="*/ 9653069 w 12641071"/>
              <a:gd name="connsiteY41" fmla="*/ 960983 h 5795240"/>
              <a:gd name="connsiteX42" fmla="*/ 9801564 w 12641071"/>
              <a:gd name="connsiteY42" fmla="*/ 1196828 h 5795240"/>
              <a:gd name="connsiteX43" fmla="*/ 9801566 w 12641071"/>
              <a:gd name="connsiteY43" fmla="*/ 1196828 h 5795240"/>
              <a:gd name="connsiteX44" fmla="*/ 9653070 w 12641071"/>
              <a:gd name="connsiteY44" fmla="*/ 960982 h 5795240"/>
              <a:gd name="connsiteX45" fmla="*/ 9641996 w 12641071"/>
              <a:gd name="connsiteY45" fmla="*/ 961152 h 5795240"/>
              <a:gd name="connsiteX46" fmla="*/ 9651917 w 12641071"/>
              <a:gd name="connsiteY46" fmla="*/ 940556 h 5795240"/>
              <a:gd name="connsiteX47" fmla="*/ 11050508 w 12641071"/>
              <a:gd name="connsiteY47" fmla="*/ 108150 h 5795240"/>
              <a:gd name="connsiteX48" fmla="*/ 12641071 w 12641071"/>
              <a:gd name="connsiteY48" fmla="*/ 1698711 h 5795240"/>
              <a:gd name="connsiteX49" fmla="*/ 11371062 w 12641071"/>
              <a:gd name="connsiteY49" fmla="*/ 3256960 h 5795240"/>
              <a:gd name="connsiteX50" fmla="*/ 11215953 w 12641071"/>
              <a:gd name="connsiteY50" fmla="*/ 3280632 h 5795240"/>
              <a:gd name="connsiteX51" fmla="*/ 11142318 w 12641071"/>
              <a:gd name="connsiteY51" fmla="*/ 3276914 h 5795240"/>
              <a:gd name="connsiteX52" fmla="*/ 11215952 w 12641071"/>
              <a:gd name="connsiteY52" fmla="*/ 3280632 h 5795240"/>
              <a:gd name="connsiteX53" fmla="*/ 11213133 w 12641071"/>
              <a:gd name="connsiteY53" fmla="*/ 3281062 h 5795240"/>
              <a:gd name="connsiteX54" fmla="*/ 11116921 w 12641071"/>
              <a:gd name="connsiteY54" fmla="*/ 3285921 h 5795240"/>
              <a:gd name="connsiteX55" fmla="*/ 11050507 w 12641071"/>
              <a:gd name="connsiteY55" fmla="*/ 3289274 h 5795240"/>
              <a:gd name="connsiteX56" fmla="*/ 11006292 w 12641071"/>
              <a:gd name="connsiteY56" fmla="*/ 3287041 h 5795240"/>
              <a:gd name="connsiteX57" fmla="*/ 10937101 w 12641071"/>
              <a:gd name="connsiteY57" fmla="*/ 3297601 h 5795240"/>
              <a:gd name="connsiteX58" fmla="*/ 10144740 w 12641071"/>
              <a:gd name="connsiteY58" fmla="*/ 4089962 h 5795240"/>
              <a:gd name="connsiteX59" fmla="*/ 10130374 w 12641071"/>
              <a:gd name="connsiteY59" fmla="*/ 4184101 h 5795240"/>
              <a:gd name="connsiteX60" fmla="*/ 10130375 w 12641071"/>
              <a:gd name="connsiteY60" fmla="*/ 4184103 h 5795240"/>
              <a:gd name="connsiteX61" fmla="*/ 10130656 w 12641071"/>
              <a:gd name="connsiteY61" fmla="*/ 4185950 h 5795240"/>
              <a:gd name="connsiteX62" fmla="*/ 10138194 w 12641071"/>
              <a:gd name="connsiteY62" fmla="*/ 4335228 h 5795240"/>
              <a:gd name="connsiteX63" fmla="*/ 10137710 w 12641071"/>
              <a:gd name="connsiteY63" fmla="*/ 4344822 h 5795240"/>
              <a:gd name="connsiteX64" fmla="*/ 10133555 w 12641071"/>
              <a:gd name="connsiteY64" fmla="*/ 4427096 h 5795240"/>
              <a:gd name="connsiteX65" fmla="*/ 10129312 w 12641071"/>
              <a:gd name="connsiteY65" fmla="*/ 4399289 h 5795240"/>
              <a:gd name="connsiteX66" fmla="*/ 10126797 w 12641071"/>
              <a:gd name="connsiteY66" fmla="*/ 4349498 h 5795240"/>
              <a:gd name="connsiteX67" fmla="*/ 10126796 w 12641071"/>
              <a:gd name="connsiteY67" fmla="*/ 4349498 h 5795240"/>
              <a:gd name="connsiteX68" fmla="*/ 10129311 w 12641071"/>
              <a:gd name="connsiteY68" fmla="*/ 4399289 h 5795240"/>
              <a:gd name="connsiteX69" fmla="*/ 10133554 w 12641071"/>
              <a:gd name="connsiteY69" fmla="*/ 4427096 h 5795240"/>
              <a:gd name="connsiteX70" fmla="*/ 10130656 w 12641071"/>
              <a:gd name="connsiteY70" fmla="*/ 4484506 h 5795240"/>
              <a:gd name="connsiteX71" fmla="*/ 8678182 w 12641071"/>
              <a:gd name="connsiteY71" fmla="*/ 5795240 h 5795240"/>
              <a:gd name="connsiteX72" fmla="*/ 7467518 w 12641071"/>
              <a:gd name="connsiteY72" fmla="*/ 5151535 h 5795240"/>
              <a:gd name="connsiteX73" fmla="*/ 7419945 w 12641071"/>
              <a:gd name="connsiteY73" fmla="*/ 5073228 h 5795240"/>
              <a:gd name="connsiteX74" fmla="*/ 7367299 w 12641071"/>
              <a:gd name="connsiteY74" fmla="*/ 4974928 h 5795240"/>
              <a:gd name="connsiteX75" fmla="*/ 7320958 w 12641071"/>
              <a:gd name="connsiteY75" fmla="*/ 4870887 h 5795240"/>
              <a:gd name="connsiteX76" fmla="*/ 7322174 w 12641071"/>
              <a:gd name="connsiteY76" fmla="*/ 4872361 h 5795240"/>
              <a:gd name="connsiteX77" fmla="*/ 7322175 w 12641071"/>
              <a:gd name="connsiteY77" fmla="*/ 4872361 h 5795240"/>
              <a:gd name="connsiteX78" fmla="*/ 7223551 w 12641071"/>
              <a:gd name="connsiteY78" fmla="*/ 4752829 h 5795240"/>
              <a:gd name="connsiteX79" fmla="*/ 6652445 w 12641071"/>
              <a:gd name="connsiteY79" fmla="*/ 4516269 h 5795240"/>
              <a:gd name="connsiteX80" fmla="*/ 6200873 w 12641071"/>
              <a:gd name="connsiteY80" fmla="*/ 4654206 h 5795240"/>
              <a:gd name="connsiteX81" fmla="*/ 6088813 w 12641071"/>
              <a:gd name="connsiteY81" fmla="*/ 4746663 h 5795240"/>
              <a:gd name="connsiteX82" fmla="*/ 6023271 w 12641071"/>
              <a:gd name="connsiteY82" fmla="*/ 4834312 h 5795240"/>
              <a:gd name="connsiteX83" fmla="*/ 5935320 w 12641071"/>
              <a:gd name="connsiteY83" fmla="*/ 4931081 h 5795240"/>
              <a:gd name="connsiteX84" fmla="*/ 4971763 w 12641071"/>
              <a:gd name="connsiteY84" fmla="*/ 5330200 h 5795240"/>
              <a:gd name="connsiteX85" fmla="*/ 3716172 w 12641071"/>
              <a:gd name="connsiteY85" fmla="*/ 4497938 h 5795240"/>
              <a:gd name="connsiteX86" fmla="*/ 3659438 w 12641071"/>
              <a:gd name="connsiteY86" fmla="*/ 4330309 h 5795240"/>
              <a:gd name="connsiteX87" fmla="*/ 3659440 w 12641071"/>
              <a:gd name="connsiteY87" fmla="*/ 4330309 h 5795240"/>
              <a:gd name="connsiteX88" fmla="*/ 3613217 w 12641071"/>
              <a:gd name="connsiteY88" fmla="*/ 4245153 h 5795240"/>
              <a:gd name="connsiteX89" fmla="*/ 3083792 w 12641071"/>
              <a:gd name="connsiteY89" fmla="*/ 3963660 h 5795240"/>
              <a:gd name="connsiteX90" fmla="*/ 2835272 w 12641071"/>
              <a:gd name="connsiteY90" fmla="*/ 4013833 h 5795240"/>
              <a:gd name="connsiteX91" fmla="*/ 2762875 w 12641071"/>
              <a:gd name="connsiteY91" fmla="*/ 4057784 h 5795240"/>
              <a:gd name="connsiteX92" fmla="*/ 2664698 w 12641071"/>
              <a:gd name="connsiteY92" fmla="*/ 4117431 h 5795240"/>
              <a:gd name="connsiteX93" fmla="*/ 1804544 w 12641071"/>
              <a:gd name="connsiteY93" fmla="*/ 4335229 h 5795240"/>
              <a:gd name="connsiteX94" fmla="*/ 0 w 12641071"/>
              <a:gd name="connsiteY94" fmla="*/ 2530685 h 5795240"/>
              <a:gd name="connsiteX95" fmla="*/ 1804544 w 12641071"/>
              <a:gd name="connsiteY95" fmla="*/ 726143 h 5795240"/>
              <a:gd name="connsiteX96" fmla="*/ 3080549 w 12641071"/>
              <a:gd name="connsiteY96" fmla="*/ 1254682 h 5795240"/>
              <a:gd name="connsiteX97" fmla="*/ 3268676 w 12641071"/>
              <a:gd name="connsiteY97" fmla="*/ 1461167 h 5795240"/>
              <a:gd name="connsiteX98" fmla="*/ 3565826 w 12641071"/>
              <a:gd name="connsiteY98" fmla="*/ 1551935 h 5795240"/>
              <a:gd name="connsiteX99" fmla="*/ 4086504 w 12641071"/>
              <a:gd name="connsiteY99" fmla="*/ 1127574 h 5795240"/>
              <a:gd name="connsiteX100" fmla="*/ 4103078 w 12641071"/>
              <a:gd name="connsiteY100" fmla="*/ 1004204 h 5795240"/>
              <a:gd name="connsiteX101" fmla="*/ 5215874 w 12641071"/>
              <a:gd name="connsiteY10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887288 w 12641071"/>
              <a:gd name="connsiteY30" fmla="*/ 1037890 h 5795240"/>
              <a:gd name="connsiteX31" fmla="*/ 8931285 w 12641071"/>
              <a:gd name="connsiteY31" fmla="*/ 1083292 h 5795240"/>
              <a:gd name="connsiteX32" fmla="*/ 9241478 w 12641071"/>
              <a:gd name="connsiteY32" fmla="*/ 1211778 h 5795240"/>
              <a:gd name="connsiteX33" fmla="*/ 9605238 w 12641071"/>
              <a:gd name="connsiteY33" fmla="*/ 1018369 h 5795240"/>
              <a:gd name="connsiteX34" fmla="*/ 9636247 w 12641071"/>
              <a:gd name="connsiteY34" fmla="*/ 961241 h 5795240"/>
              <a:gd name="connsiteX35" fmla="*/ 9641995 w 12641071"/>
              <a:gd name="connsiteY35" fmla="*/ 961152 h 5795240"/>
              <a:gd name="connsiteX36" fmla="*/ 9584939 w 12641071"/>
              <a:gd name="connsiteY36" fmla="*/ 1079594 h 5795240"/>
              <a:gd name="connsiteX37" fmla="*/ 9546257 w 12641071"/>
              <a:gd name="connsiteY37" fmla="*/ 1204206 h 5795240"/>
              <a:gd name="connsiteX38" fmla="*/ 9584939 w 12641071"/>
              <a:gd name="connsiteY38" fmla="*/ 1079596 h 5795240"/>
              <a:gd name="connsiteX39" fmla="*/ 9641995 w 12641071"/>
              <a:gd name="connsiteY39" fmla="*/ 961153 h 5795240"/>
              <a:gd name="connsiteX40" fmla="*/ 9653069 w 12641071"/>
              <a:gd name="connsiteY40" fmla="*/ 960983 h 5795240"/>
              <a:gd name="connsiteX41" fmla="*/ 9801564 w 12641071"/>
              <a:gd name="connsiteY41" fmla="*/ 1196828 h 5795240"/>
              <a:gd name="connsiteX42" fmla="*/ 9801566 w 12641071"/>
              <a:gd name="connsiteY42" fmla="*/ 1196828 h 5795240"/>
              <a:gd name="connsiteX43" fmla="*/ 9653070 w 12641071"/>
              <a:gd name="connsiteY43" fmla="*/ 960982 h 5795240"/>
              <a:gd name="connsiteX44" fmla="*/ 9641996 w 12641071"/>
              <a:gd name="connsiteY44" fmla="*/ 961152 h 5795240"/>
              <a:gd name="connsiteX45" fmla="*/ 9651917 w 12641071"/>
              <a:gd name="connsiteY45" fmla="*/ 940556 h 5795240"/>
              <a:gd name="connsiteX46" fmla="*/ 11050508 w 12641071"/>
              <a:gd name="connsiteY46" fmla="*/ 108150 h 5795240"/>
              <a:gd name="connsiteX47" fmla="*/ 12641071 w 12641071"/>
              <a:gd name="connsiteY47" fmla="*/ 1698711 h 5795240"/>
              <a:gd name="connsiteX48" fmla="*/ 11371062 w 12641071"/>
              <a:gd name="connsiteY48" fmla="*/ 3256960 h 5795240"/>
              <a:gd name="connsiteX49" fmla="*/ 11215953 w 12641071"/>
              <a:gd name="connsiteY49" fmla="*/ 3280632 h 5795240"/>
              <a:gd name="connsiteX50" fmla="*/ 11142318 w 12641071"/>
              <a:gd name="connsiteY50" fmla="*/ 3276914 h 5795240"/>
              <a:gd name="connsiteX51" fmla="*/ 11215952 w 12641071"/>
              <a:gd name="connsiteY51" fmla="*/ 3280632 h 5795240"/>
              <a:gd name="connsiteX52" fmla="*/ 11213133 w 12641071"/>
              <a:gd name="connsiteY52" fmla="*/ 3281062 h 5795240"/>
              <a:gd name="connsiteX53" fmla="*/ 11116921 w 12641071"/>
              <a:gd name="connsiteY53" fmla="*/ 3285921 h 5795240"/>
              <a:gd name="connsiteX54" fmla="*/ 11050507 w 12641071"/>
              <a:gd name="connsiteY54" fmla="*/ 3289274 h 5795240"/>
              <a:gd name="connsiteX55" fmla="*/ 11006292 w 12641071"/>
              <a:gd name="connsiteY55" fmla="*/ 3287041 h 5795240"/>
              <a:gd name="connsiteX56" fmla="*/ 10937101 w 12641071"/>
              <a:gd name="connsiteY56" fmla="*/ 3297601 h 5795240"/>
              <a:gd name="connsiteX57" fmla="*/ 10144740 w 12641071"/>
              <a:gd name="connsiteY57" fmla="*/ 4089962 h 5795240"/>
              <a:gd name="connsiteX58" fmla="*/ 10130374 w 12641071"/>
              <a:gd name="connsiteY58" fmla="*/ 4184101 h 5795240"/>
              <a:gd name="connsiteX59" fmla="*/ 10130375 w 12641071"/>
              <a:gd name="connsiteY59" fmla="*/ 4184103 h 5795240"/>
              <a:gd name="connsiteX60" fmla="*/ 10130656 w 12641071"/>
              <a:gd name="connsiteY60" fmla="*/ 4185950 h 5795240"/>
              <a:gd name="connsiteX61" fmla="*/ 10138194 w 12641071"/>
              <a:gd name="connsiteY61" fmla="*/ 4335228 h 5795240"/>
              <a:gd name="connsiteX62" fmla="*/ 10137710 w 12641071"/>
              <a:gd name="connsiteY62" fmla="*/ 4344822 h 5795240"/>
              <a:gd name="connsiteX63" fmla="*/ 10133555 w 12641071"/>
              <a:gd name="connsiteY63" fmla="*/ 4427096 h 5795240"/>
              <a:gd name="connsiteX64" fmla="*/ 10129312 w 12641071"/>
              <a:gd name="connsiteY64" fmla="*/ 4399289 h 5795240"/>
              <a:gd name="connsiteX65" fmla="*/ 10126797 w 12641071"/>
              <a:gd name="connsiteY65" fmla="*/ 4349498 h 5795240"/>
              <a:gd name="connsiteX66" fmla="*/ 10126796 w 12641071"/>
              <a:gd name="connsiteY66" fmla="*/ 4349498 h 5795240"/>
              <a:gd name="connsiteX67" fmla="*/ 10129311 w 12641071"/>
              <a:gd name="connsiteY67" fmla="*/ 4399289 h 5795240"/>
              <a:gd name="connsiteX68" fmla="*/ 10133554 w 12641071"/>
              <a:gd name="connsiteY68" fmla="*/ 4427096 h 5795240"/>
              <a:gd name="connsiteX69" fmla="*/ 10130656 w 12641071"/>
              <a:gd name="connsiteY69" fmla="*/ 4484506 h 5795240"/>
              <a:gd name="connsiteX70" fmla="*/ 8678182 w 12641071"/>
              <a:gd name="connsiteY70" fmla="*/ 5795240 h 5795240"/>
              <a:gd name="connsiteX71" fmla="*/ 7467518 w 12641071"/>
              <a:gd name="connsiteY71" fmla="*/ 5151535 h 5795240"/>
              <a:gd name="connsiteX72" fmla="*/ 7419945 w 12641071"/>
              <a:gd name="connsiteY72" fmla="*/ 5073228 h 5795240"/>
              <a:gd name="connsiteX73" fmla="*/ 7367299 w 12641071"/>
              <a:gd name="connsiteY73" fmla="*/ 4974928 h 5795240"/>
              <a:gd name="connsiteX74" fmla="*/ 7320958 w 12641071"/>
              <a:gd name="connsiteY74" fmla="*/ 4870887 h 5795240"/>
              <a:gd name="connsiteX75" fmla="*/ 7322174 w 12641071"/>
              <a:gd name="connsiteY75" fmla="*/ 4872361 h 5795240"/>
              <a:gd name="connsiteX76" fmla="*/ 7322175 w 12641071"/>
              <a:gd name="connsiteY76" fmla="*/ 4872361 h 5795240"/>
              <a:gd name="connsiteX77" fmla="*/ 7223551 w 12641071"/>
              <a:gd name="connsiteY77" fmla="*/ 4752829 h 5795240"/>
              <a:gd name="connsiteX78" fmla="*/ 6652445 w 12641071"/>
              <a:gd name="connsiteY78" fmla="*/ 4516269 h 5795240"/>
              <a:gd name="connsiteX79" fmla="*/ 6200873 w 12641071"/>
              <a:gd name="connsiteY79" fmla="*/ 4654206 h 5795240"/>
              <a:gd name="connsiteX80" fmla="*/ 6088813 w 12641071"/>
              <a:gd name="connsiteY80" fmla="*/ 4746663 h 5795240"/>
              <a:gd name="connsiteX81" fmla="*/ 6023271 w 12641071"/>
              <a:gd name="connsiteY81" fmla="*/ 4834312 h 5795240"/>
              <a:gd name="connsiteX82" fmla="*/ 5935320 w 12641071"/>
              <a:gd name="connsiteY82" fmla="*/ 4931081 h 5795240"/>
              <a:gd name="connsiteX83" fmla="*/ 4971763 w 12641071"/>
              <a:gd name="connsiteY83" fmla="*/ 5330200 h 5795240"/>
              <a:gd name="connsiteX84" fmla="*/ 3716172 w 12641071"/>
              <a:gd name="connsiteY84" fmla="*/ 4497938 h 5795240"/>
              <a:gd name="connsiteX85" fmla="*/ 3659438 w 12641071"/>
              <a:gd name="connsiteY85" fmla="*/ 4330309 h 5795240"/>
              <a:gd name="connsiteX86" fmla="*/ 3659440 w 12641071"/>
              <a:gd name="connsiteY86" fmla="*/ 4330309 h 5795240"/>
              <a:gd name="connsiteX87" fmla="*/ 3613217 w 12641071"/>
              <a:gd name="connsiteY87" fmla="*/ 4245153 h 5795240"/>
              <a:gd name="connsiteX88" fmla="*/ 3083792 w 12641071"/>
              <a:gd name="connsiteY88" fmla="*/ 3963660 h 5795240"/>
              <a:gd name="connsiteX89" fmla="*/ 2835272 w 12641071"/>
              <a:gd name="connsiteY89" fmla="*/ 4013833 h 5795240"/>
              <a:gd name="connsiteX90" fmla="*/ 2762875 w 12641071"/>
              <a:gd name="connsiteY90" fmla="*/ 4057784 h 5795240"/>
              <a:gd name="connsiteX91" fmla="*/ 2664698 w 12641071"/>
              <a:gd name="connsiteY91" fmla="*/ 4117431 h 5795240"/>
              <a:gd name="connsiteX92" fmla="*/ 1804544 w 12641071"/>
              <a:gd name="connsiteY92" fmla="*/ 4335229 h 5795240"/>
              <a:gd name="connsiteX93" fmla="*/ 0 w 12641071"/>
              <a:gd name="connsiteY93" fmla="*/ 2530685 h 5795240"/>
              <a:gd name="connsiteX94" fmla="*/ 1804544 w 12641071"/>
              <a:gd name="connsiteY94" fmla="*/ 726143 h 5795240"/>
              <a:gd name="connsiteX95" fmla="*/ 3080549 w 12641071"/>
              <a:gd name="connsiteY95" fmla="*/ 1254682 h 5795240"/>
              <a:gd name="connsiteX96" fmla="*/ 3268676 w 12641071"/>
              <a:gd name="connsiteY96" fmla="*/ 1461167 h 5795240"/>
              <a:gd name="connsiteX97" fmla="*/ 3565826 w 12641071"/>
              <a:gd name="connsiteY97" fmla="*/ 1551935 h 5795240"/>
              <a:gd name="connsiteX98" fmla="*/ 4086504 w 12641071"/>
              <a:gd name="connsiteY98" fmla="*/ 1127574 h 5795240"/>
              <a:gd name="connsiteX99" fmla="*/ 4103078 w 12641071"/>
              <a:gd name="connsiteY99" fmla="*/ 1004204 h 5795240"/>
              <a:gd name="connsiteX100" fmla="*/ 5215874 w 12641071"/>
              <a:gd name="connsiteY10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49676 w 12641071"/>
              <a:gd name="connsiteY26" fmla="*/ 973343 h 5795240"/>
              <a:gd name="connsiteX27" fmla="*/ 8877719 w 12641071"/>
              <a:gd name="connsiteY27" fmla="*/ 1018371 h 5795240"/>
              <a:gd name="connsiteX28" fmla="*/ 8878116 w 12641071"/>
              <a:gd name="connsiteY28" fmla="*/ 1018851 h 5795240"/>
              <a:gd name="connsiteX29" fmla="*/ 8887288 w 12641071"/>
              <a:gd name="connsiteY29" fmla="*/ 1037892 h 5795240"/>
              <a:gd name="connsiteX30" fmla="*/ 8931285 w 12641071"/>
              <a:gd name="connsiteY30" fmla="*/ 1083292 h 5795240"/>
              <a:gd name="connsiteX31" fmla="*/ 9241478 w 12641071"/>
              <a:gd name="connsiteY31" fmla="*/ 1211778 h 5795240"/>
              <a:gd name="connsiteX32" fmla="*/ 9605238 w 12641071"/>
              <a:gd name="connsiteY32" fmla="*/ 1018369 h 5795240"/>
              <a:gd name="connsiteX33" fmla="*/ 9636247 w 12641071"/>
              <a:gd name="connsiteY33" fmla="*/ 961241 h 5795240"/>
              <a:gd name="connsiteX34" fmla="*/ 9641995 w 12641071"/>
              <a:gd name="connsiteY34" fmla="*/ 961152 h 5795240"/>
              <a:gd name="connsiteX35" fmla="*/ 9584939 w 12641071"/>
              <a:gd name="connsiteY35" fmla="*/ 1079594 h 5795240"/>
              <a:gd name="connsiteX36" fmla="*/ 9546257 w 12641071"/>
              <a:gd name="connsiteY36" fmla="*/ 1204206 h 5795240"/>
              <a:gd name="connsiteX37" fmla="*/ 9584939 w 12641071"/>
              <a:gd name="connsiteY37" fmla="*/ 1079596 h 5795240"/>
              <a:gd name="connsiteX38" fmla="*/ 9641995 w 12641071"/>
              <a:gd name="connsiteY38" fmla="*/ 961153 h 5795240"/>
              <a:gd name="connsiteX39" fmla="*/ 9653069 w 12641071"/>
              <a:gd name="connsiteY39" fmla="*/ 960983 h 5795240"/>
              <a:gd name="connsiteX40" fmla="*/ 9801564 w 12641071"/>
              <a:gd name="connsiteY40" fmla="*/ 1196828 h 5795240"/>
              <a:gd name="connsiteX41" fmla="*/ 9801566 w 12641071"/>
              <a:gd name="connsiteY41" fmla="*/ 1196828 h 5795240"/>
              <a:gd name="connsiteX42" fmla="*/ 9653070 w 12641071"/>
              <a:gd name="connsiteY42" fmla="*/ 960982 h 5795240"/>
              <a:gd name="connsiteX43" fmla="*/ 9641996 w 12641071"/>
              <a:gd name="connsiteY43" fmla="*/ 961152 h 5795240"/>
              <a:gd name="connsiteX44" fmla="*/ 9651917 w 12641071"/>
              <a:gd name="connsiteY44" fmla="*/ 940556 h 5795240"/>
              <a:gd name="connsiteX45" fmla="*/ 11050508 w 12641071"/>
              <a:gd name="connsiteY45" fmla="*/ 108150 h 5795240"/>
              <a:gd name="connsiteX46" fmla="*/ 12641071 w 12641071"/>
              <a:gd name="connsiteY46" fmla="*/ 1698711 h 5795240"/>
              <a:gd name="connsiteX47" fmla="*/ 11371062 w 12641071"/>
              <a:gd name="connsiteY47" fmla="*/ 3256960 h 5795240"/>
              <a:gd name="connsiteX48" fmla="*/ 11215953 w 12641071"/>
              <a:gd name="connsiteY48" fmla="*/ 3280632 h 5795240"/>
              <a:gd name="connsiteX49" fmla="*/ 11142318 w 12641071"/>
              <a:gd name="connsiteY49" fmla="*/ 3276914 h 5795240"/>
              <a:gd name="connsiteX50" fmla="*/ 11215952 w 12641071"/>
              <a:gd name="connsiteY50" fmla="*/ 3280632 h 5795240"/>
              <a:gd name="connsiteX51" fmla="*/ 11213133 w 12641071"/>
              <a:gd name="connsiteY51" fmla="*/ 3281062 h 5795240"/>
              <a:gd name="connsiteX52" fmla="*/ 11116921 w 12641071"/>
              <a:gd name="connsiteY52" fmla="*/ 3285921 h 5795240"/>
              <a:gd name="connsiteX53" fmla="*/ 11050507 w 12641071"/>
              <a:gd name="connsiteY53" fmla="*/ 3289274 h 5795240"/>
              <a:gd name="connsiteX54" fmla="*/ 11006292 w 12641071"/>
              <a:gd name="connsiteY54" fmla="*/ 3287041 h 5795240"/>
              <a:gd name="connsiteX55" fmla="*/ 10937101 w 12641071"/>
              <a:gd name="connsiteY55" fmla="*/ 3297601 h 5795240"/>
              <a:gd name="connsiteX56" fmla="*/ 10144740 w 12641071"/>
              <a:gd name="connsiteY56" fmla="*/ 4089962 h 5795240"/>
              <a:gd name="connsiteX57" fmla="*/ 10130374 w 12641071"/>
              <a:gd name="connsiteY57" fmla="*/ 4184101 h 5795240"/>
              <a:gd name="connsiteX58" fmla="*/ 10130375 w 12641071"/>
              <a:gd name="connsiteY58" fmla="*/ 4184103 h 5795240"/>
              <a:gd name="connsiteX59" fmla="*/ 10130656 w 12641071"/>
              <a:gd name="connsiteY59" fmla="*/ 4185950 h 5795240"/>
              <a:gd name="connsiteX60" fmla="*/ 10138194 w 12641071"/>
              <a:gd name="connsiteY60" fmla="*/ 4335228 h 5795240"/>
              <a:gd name="connsiteX61" fmla="*/ 10137710 w 12641071"/>
              <a:gd name="connsiteY61" fmla="*/ 4344822 h 5795240"/>
              <a:gd name="connsiteX62" fmla="*/ 10133555 w 12641071"/>
              <a:gd name="connsiteY62" fmla="*/ 4427096 h 5795240"/>
              <a:gd name="connsiteX63" fmla="*/ 10129312 w 12641071"/>
              <a:gd name="connsiteY63" fmla="*/ 4399289 h 5795240"/>
              <a:gd name="connsiteX64" fmla="*/ 10126797 w 12641071"/>
              <a:gd name="connsiteY64" fmla="*/ 4349498 h 5795240"/>
              <a:gd name="connsiteX65" fmla="*/ 10126796 w 12641071"/>
              <a:gd name="connsiteY65" fmla="*/ 4349498 h 5795240"/>
              <a:gd name="connsiteX66" fmla="*/ 10129311 w 12641071"/>
              <a:gd name="connsiteY66" fmla="*/ 4399289 h 5795240"/>
              <a:gd name="connsiteX67" fmla="*/ 10133554 w 12641071"/>
              <a:gd name="connsiteY67" fmla="*/ 4427096 h 5795240"/>
              <a:gd name="connsiteX68" fmla="*/ 10130656 w 12641071"/>
              <a:gd name="connsiteY68" fmla="*/ 4484506 h 5795240"/>
              <a:gd name="connsiteX69" fmla="*/ 8678182 w 12641071"/>
              <a:gd name="connsiteY69" fmla="*/ 5795240 h 5795240"/>
              <a:gd name="connsiteX70" fmla="*/ 7467518 w 12641071"/>
              <a:gd name="connsiteY70" fmla="*/ 5151535 h 5795240"/>
              <a:gd name="connsiteX71" fmla="*/ 7419945 w 12641071"/>
              <a:gd name="connsiteY71" fmla="*/ 5073228 h 5795240"/>
              <a:gd name="connsiteX72" fmla="*/ 7367299 w 12641071"/>
              <a:gd name="connsiteY72" fmla="*/ 4974928 h 5795240"/>
              <a:gd name="connsiteX73" fmla="*/ 7320958 w 12641071"/>
              <a:gd name="connsiteY73" fmla="*/ 4870887 h 5795240"/>
              <a:gd name="connsiteX74" fmla="*/ 7322174 w 12641071"/>
              <a:gd name="connsiteY74" fmla="*/ 4872361 h 5795240"/>
              <a:gd name="connsiteX75" fmla="*/ 7322175 w 12641071"/>
              <a:gd name="connsiteY75" fmla="*/ 4872361 h 5795240"/>
              <a:gd name="connsiteX76" fmla="*/ 7223551 w 12641071"/>
              <a:gd name="connsiteY76" fmla="*/ 4752829 h 5795240"/>
              <a:gd name="connsiteX77" fmla="*/ 6652445 w 12641071"/>
              <a:gd name="connsiteY77" fmla="*/ 4516269 h 5795240"/>
              <a:gd name="connsiteX78" fmla="*/ 6200873 w 12641071"/>
              <a:gd name="connsiteY78" fmla="*/ 4654206 h 5795240"/>
              <a:gd name="connsiteX79" fmla="*/ 6088813 w 12641071"/>
              <a:gd name="connsiteY79" fmla="*/ 4746663 h 5795240"/>
              <a:gd name="connsiteX80" fmla="*/ 6023271 w 12641071"/>
              <a:gd name="connsiteY80" fmla="*/ 4834312 h 5795240"/>
              <a:gd name="connsiteX81" fmla="*/ 5935320 w 12641071"/>
              <a:gd name="connsiteY81" fmla="*/ 4931081 h 5795240"/>
              <a:gd name="connsiteX82" fmla="*/ 4971763 w 12641071"/>
              <a:gd name="connsiteY82" fmla="*/ 5330200 h 5795240"/>
              <a:gd name="connsiteX83" fmla="*/ 3716172 w 12641071"/>
              <a:gd name="connsiteY83" fmla="*/ 4497938 h 5795240"/>
              <a:gd name="connsiteX84" fmla="*/ 3659438 w 12641071"/>
              <a:gd name="connsiteY84" fmla="*/ 4330309 h 5795240"/>
              <a:gd name="connsiteX85" fmla="*/ 3659440 w 12641071"/>
              <a:gd name="connsiteY85" fmla="*/ 4330309 h 5795240"/>
              <a:gd name="connsiteX86" fmla="*/ 3613217 w 12641071"/>
              <a:gd name="connsiteY86" fmla="*/ 4245153 h 5795240"/>
              <a:gd name="connsiteX87" fmla="*/ 3083792 w 12641071"/>
              <a:gd name="connsiteY87" fmla="*/ 3963660 h 5795240"/>
              <a:gd name="connsiteX88" fmla="*/ 2835272 w 12641071"/>
              <a:gd name="connsiteY88" fmla="*/ 4013833 h 5795240"/>
              <a:gd name="connsiteX89" fmla="*/ 2762875 w 12641071"/>
              <a:gd name="connsiteY89" fmla="*/ 4057784 h 5795240"/>
              <a:gd name="connsiteX90" fmla="*/ 2664698 w 12641071"/>
              <a:gd name="connsiteY90" fmla="*/ 4117431 h 5795240"/>
              <a:gd name="connsiteX91" fmla="*/ 1804544 w 12641071"/>
              <a:gd name="connsiteY91" fmla="*/ 4335229 h 5795240"/>
              <a:gd name="connsiteX92" fmla="*/ 0 w 12641071"/>
              <a:gd name="connsiteY92" fmla="*/ 2530685 h 5795240"/>
              <a:gd name="connsiteX93" fmla="*/ 1804544 w 12641071"/>
              <a:gd name="connsiteY93" fmla="*/ 726143 h 5795240"/>
              <a:gd name="connsiteX94" fmla="*/ 3080549 w 12641071"/>
              <a:gd name="connsiteY94" fmla="*/ 1254682 h 5795240"/>
              <a:gd name="connsiteX95" fmla="*/ 3268676 w 12641071"/>
              <a:gd name="connsiteY95" fmla="*/ 1461167 h 5795240"/>
              <a:gd name="connsiteX96" fmla="*/ 3565826 w 12641071"/>
              <a:gd name="connsiteY96" fmla="*/ 1551935 h 5795240"/>
              <a:gd name="connsiteX97" fmla="*/ 4086504 w 12641071"/>
              <a:gd name="connsiteY97" fmla="*/ 1127574 h 5795240"/>
              <a:gd name="connsiteX98" fmla="*/ 4103078 w 12641071"/>
              <a:gd name="connsiteY98" fmla="*/ 1004204 h 5795240"/>
              <a:gd name="connsiteX99" fmla="*/ 5215874 w 12641071"/>
              <a:gd name="connsiteY9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49677 w 12641071"/>
              <a:gd name="connsiteY25" fmla="*/ 973341 h 5795240"/>
              <a:gd name="connsiteX26" fmla="*/ 8877719 w 12641071"/>
              <a:gd name="connsiteY26" fmla="*/ 1018371 h 5795240"/>
              <a:gd name="connsiteX27" fmla="*/ 8878116 w 12641071"/>
              <a:gd name="connsiteY27" fmla="*/ 1018851 h 5795240"/>
              <a:gd name="connsiteX28" fmla="*/ 8887288 w 12641071"/>
              <a:gd name="connsiteY28" fmla="*/ 1037892 h 5795240"/>
              <a:gd name="connsiteX29" fmla="*/ 8931285 w 12641071"/>
              <a:gd name="connsiteY29" fmla="*/ 1083292 h 5795240"/>
              <a:gd name="connsiteX30" fmla="*/ 9241478 w 12641071"/>
              <a:gd name="connsiteY30" fmla="*/ 1211778 h 5795240"/>
              <a:gd name="connsiteX31" fmla="*/ 9605238 w 12641071"/>
              <a:gd name="connsiteY31" fmla="*/ 1018369 h 5795240"/>
              <a:gd name="connsiteX32" fmla="*/ 9636247 w 12641071"/>
              <a:gd name="connsiteY32" fmla="*/ 961241 h 5795240"/>
              <a:gd name="connsiteX33" fmla="*/ 9641995 w 12641071"/>
              <a:gd name="connsiteY33" fmla="*/ 961152 h 5795240"/>
              <a:gd name="connsiteX34" fmla="*/ 9584939 w 12641071"/>
              <a:gd name="connsiteY34" fmla="*/ 1079594 h 5795240"/>
              <a:gd name="connsiteX35" fmla="*/ 9546257 w 12641071"/>
              <a:gd name="connsiteY35" fmla="*/ 1204206 h 5795240"/>
              <a:gd name="connsiteX36" fmla="*/ 9584939 w 12641071"/>
              <a:gd name="connsiteY36" fmla="*/ 1079596 h 5795240"/>
              <a:gd name="connsiteX37" fmla="*/ 9641995 w 12641071"/>
              <a:gd name="connsiteY37" fmla="*/ 961153 h 5795240"/>
              <a:gd name="connsiteX38" fmla="*/ 9653069 w 12641071"/>
              <a:gd name="connsiteY38" fmla="*/ 960983 h 5795240"/>
              <a:gd name="connsiteX39" fmla="*/ 9801564 w 12641071"/>
              <a:gd name="connsiteY39" fmla="*/ 1196828 h 5795240"/>
              <a:gd name="connsiteX40" fmla="*/ 9801566 w 12641071"/>
              <a:gd name="connsiteY40" fmla="*/ 1196828 h 5795240"/>
              <a:gd name="connsiteX41" fmla="*/ 9653070 w 12641071"/>
              <a:gd name="connsiteY41" fmla="*/ 960982 h 5795240"/>
              <a:gd name="connsiteX42" fmla="*/ 9641996 w 12641071"/>
              <a:gd name="connsiteY42" fmla="*/ 961152 h 5795240"/>
              <a:gd name="connsiteX43" fmla="*/ 9651917 w 12641071"/>
              <a:gd name="connsiteY43" fmla="*/ 940556 h 5795240"/>
              <a:gd name="connsiteX44" fmla="*/ 11050508 w 12641071"/>
              <a:gd name="connsiteY44" fmla="*/ 108150 h 5795240"/>
              <a:gd name="connsiteX45" fmla="*/ 12641071 w 12641071"/>
              <a:gd name="connsiteY45" fmla="*/ 1698711 h 5795240"/>
              <a:gd name="connsiteX46" fmla="*/ 11371062 w 12641071"/>
              <a:gd name="connsiteY46" fmla="*/ 3256960 h 5795240"/>
              <a:gd name="connsiteX47" fmla="*/ 11215953 w 12641071"/>
              <a:gd name="connsiteY47" fmla="*/ 3280632 h 5795240"/>
              <a:gd name="connsiteX48" fmla="*/ 11142318 w 12641071"/>
              <a:gd name="connsiteY48" fmla="*/ 3276914 h 5795240"/>
              <a:gd name="connsiteX49" fmla="*/ 11215952 w 12641071"/>
              <a:gd name="connsiteY49" fmla="*/ 3280632 h 5795240"/>
              <a:gd name="connsiteX50" fmla="*/ 11213133 w 12641071"/>
              <a:gd name="connsiteY50" fmla="*/ 3281062 h 5795240"/>
              <a:gd name="connsiteX51" fmla="*/ 11116921 w 12641071"/>
              <a:gd name="connsiteY51" fmla="*/ 3285921 h 5795240"/>
              <a:gd name="connsiteX52" fmla="*/ 11050507 w 12641071"/>
              <a:gd name="connsiteY52" fmla="*/ 3289274 h 5795240"/>
              <a:gd name="connsiteX53" fmla="*/ 11006292 w 12641071"/>
              <a:gd name="connsiteY53" fmla="*/ 3287041 h 5795240"/>
              <a:gd name="connsiteX54" fmla="*/ 10937101 w 12641071"/>
              <a:gd name="connsiteY54" fmla="*/ 3297601 h 5795240"/>
              <a:gd name="connsiteX55" fmla="*/ 10144740 w 12641071"/>
              <a:gd name="connsiteY55" fmla="*/ 4089962 h 5795240"/>
              <a:gd name="connsiteX56" fmla="*/ 10130374 w 12641071"/>
              <a:gd name="connsiteY56" fmla="*/ 4184101 h 5795240"/>
              <a:gd name="connsiteX57" fmla="*/ 10130375 w 12641071"/>
              <a:gd name="connsiteY57" fmla="*/ 4184103 h 5795240"/>
              <a:gd name="connsiteX58" fmla="*/ 10130656 w 12641071"/>
              <a:gd name="connsiteY58" fmla="*/ 4185950 h 5795240"/>
              <a:gd name="connsiteX59" fmla="*/ 10138194 w 12641071"/>
              <a:gd name="connsiteY59" fmla="*/ 4335228 h 5795240"/>
              <a:gd name="connsiteX60" fmla="*/ 10137710 w 12641071"/>
              <a:gd name="connsiteY60" fmla="*/ 4344822 h 5795240"/>
              <a:gd name="connsiteX61" fmla="*/ 10133555 w 12641071"/>
              <a:gd name="connsiteY61" fmla="*/ 4427096 h 5795240"/>
              <a:gd name="connsiteX62" fmla="*/ 10129312 w 12641071"/>
              <a:gd name="connsiteY62" fmla="*/ 4399289 h 5795240"/>
              <a:gd name="connsiteX63" fmla="*/ 10126797 w 12641071"/>
              <a:gd name="connsiteY63" fmla="*/ 4349498 h 5795240"/>
              <a:gd name="connsiteX64" fmla="*/ 10126796 w 12641071"/>
              <a:gd name="connsiteY64" fmla="*/ 4349498 h 5795240"/>
              <a:gd name="connsiteX65" fmla="*/ 10129311 w 12641071"/>
              <a:gd name="connsiteY65" fmla="*/ 4399289 h 5795240"/>
              <a:gd name="connsiteX66" fmla="*/ 10133554 w 12641071"/>
              <a:gd name="connsiteY66" fmla="*/ 4427096 h 5795240"/>
              <a:gd name="connsiteX67" fmla="*/ 10130656 w 12641071"/>
              <a:gd name="connsiteY67" fmla="*/ 4484506 h 5795240"/>
              <a:gd name="connsiteX68" fmla="*/ 8678182 w 12641071"/>
              <a:gd name="connsiteY68" fmla="*/ 5795240 h 5795240"/>
              <a:gd name="connsiteX69" fmla="*/ 7467518 w 12641071"/>
              <a:gd name="connsiteY69" fmla="*/ 5151535 h 5795240"/>
              <a:gd name="connsiteX70" fmla="*/ 7419945 w 12641071"/>
              <a:gd name="connsiteY70" fmla="*/ 5073228 h 5795240"/>
              <a:gd name="connsiteX71" fmla="*/ 7367299 w 12641071"/>
              <a:gd name="connsiteY71" fmla="*/ 4974928 h 5795240"/>
              <a:gd name="connsiteX72" fmla="*/ 7320958 w 12641071"/>
              <a:gd name="connsiteY72" fmla="*/ 4870887 h 5795240"/>
              <a:gd name="connsiteX73" fmla="*/ 7322174 w 12641071"/>
              <a:gd name="connsiteY73" fmla="*/ 4872361 h 5795240"/>
              <a:gd name="connsiteX74" fmla="*/ 7322175 w 12641071"/>
              <a:gd name="connsiteY74" fmla="*/ 4872361 h 5795240"/>
              <a:gd name="connsiteX75" fmla="*/ 7223551 w 12641071"/>
              <a:gd name="connsiteY75" fmla="*/ 4752829 h 5795240"/>
              <a:gd name="connsiteX76" fmla="*/ 6652445 w 12641071"/>
              <a:gd name="connsiteY76" fmla="*/ 4516269 h 5795240"/>
              <a:gd name="connsiteX77" fmla="*/ 6200873 w 12641071"/>
              <a:gd name="connsiteY77" fmla="*/ 4654206 h 5795240"/>
              <a:gd name="connsiteX78" fmla="*/ 6088813 w 12641071"/>
              <a:gd name="connsiteY78" fmla="*/ 4746663 h 5795240"/>
              <a:gd name="connsiteX79" fmla="*/ 6023271 w 12641071"/>
              <a:gd name="connsiteY79" fmla="*/ 4834312 h 5795240"/>
              <a:gd name="connsiteX80" fmla="*/ 5935320 w 12641071"/>
              <a:gd name="connsiteY80" fmla="*/ 4931081 h 5795240"/>
              <a:gd name="connsiteX81" fmla="*/ 4971763 w 12641071"/>
              <a:gd name="connsiteY81" fmla="*/ 5330200 h 5795240"/>
              <a:gd name="connsiteX82" fmla="*/ 3716172 w 12641071"/>
              <a:gd name="connsiteY82" fmla="*/ 4497938 h 5795240"/>
              <a:gd name="connsiteX83" fmla="*/ 3659438 w 12641071"/>
              <a:gd name="connsiteY83" fmla="*/ 4330309 h 5795240"/>
              <a:gd name="connsiteX84" fmla="*/ 3659440 w 12641071"/>
              <a:gd name="connsiteY84" fmla="*/ 4330309 h 5795240"/>
              <a:gd name="connsiteX85" fmla="*/ 3613217 w 12641071"/>
              <a:gd name="connsiteY85" fmla="*/ 4245153 h 5795240"/>
              <a:gd name="connsiteX86" fmla="*/ 3083792 w 12641071"/>
              <a:gd name="connsiteY86" fmla="*/ 3963660 h 5795240"/>
              <a:gd name="connsiteX87" fmla="*/ 2835272 w 12641071"/>
              <a:gd name="connsiteY87" fmla="*/ 4013833 h 5795240"/>
              <a:gd name="connsiteX88" fmla="*/ 2762875 w 12641071"/>
              <a:gd name="connsiteY88" fmla="*/ 4057784 h 5795240"/>
              <a:gd name="connsiteX89" fmla="*/ 2664698 w 12641071"/>
              <a:gd name="connsiteY89" fmla="*/ 4117431 h 5795240"/>
              <a:gd name="connsiteX90" fmla="*/ 1804544 w 12641071"/>
              <a:gd name="connsiteY90" fmla="*/ 4335229 h 5795240"/>
              <a:gd name="connsiteX91" fmla="*/ 0 w 12641071"/>
              <a:gd name="connsiteY91" fmla="*/ 2530685 h 5795240"/>
              <a:gd name="connsiteX92" fmla="*/ 1804544 w 12641071"/>
              <a:gd name="connsiteY92" fmla="*/ 726143 h 5795240"/>
              <a:gd name="connsiteX93" fmla="*/ 3080549 w 12641071"/>
              <a:gd name="connsiteY93" fmla="*/ 1254682 h 5795240"/>
              <a:gd name="connsiteX94" fmla="*/ 3268676 w 12641071"/>
              <a:gd name="connsiteY94" fmla="*/ 1461167 h 5795240"/>
              <a:gd name="connsiteX95" fmla="*/ 3565826 w 12641071"/>
              <a:gd name="connsiteY95" fmla="*/ 1551935 h 5795240"/>
              <a:gd name="connsiteX96" fmla="*/ 4086504 w 12641071"/>
              <a:gd name="connsiteY96" fmla="*/ 1127574 h 5795240"/>
              <a:gd name="connsiteX97" fmla="*/ 4103078 w 12641071"/>
              <a:gd name="connsiteY97" fmla="*/ 1004204 h 5795240"/>
              <a:gd name="connsiteX98" fmla="*/ 5215874 w 12641071"/>
              <a:gd name="connsiteY9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887288 w 12641071"/>
              <a:gd name="connsiteY27" fmla="*/ 1037892 h 5795240"/>
              <a:gd name="connsiteX28" fmla="*/ 8931285 w 12641071"/>
              <a:gd name="connsiteY28" fmla="*/ 1083292 h 5795240"/>
              <a:gd name="connsiteX29" fmla="*/ 9241478 w 12641071"/>
              <a:gd name="connsiteY29" fmla="*/ 1211778 h 5795240"/>
              <a:gd name="connsiteX30" fmla="*/ 9605238 w 12641071"/>
              <a:gd name="connsiteY30" fmla="*/ 1018369 h 5795240"/>
              <a:gd name="connsiteX31" fmla="*/ 9636247 w 12641071"/>
              <a:gd name="connsiteY31" fmla="*/ 961241 h 5795240"/>
              <a:gd name="connsiteX32" fmla="*/ 9641995 w 12641071"/>
              <a:gd name="connsiteY32" fmla="*/ 961152 h 5795240"/>
              <a:gd name="connsiteX33" fmla="*/ 9584939 w 12641071"/>
              <a:gd name="connsiteY33" fmla="*/ 1079594 h 5795240"/>
              <a:gd name="connsiteX34" fmla="*/ 9546257 w 12641071"/>
              <a:gd name="connsiteY34" fmla="*/ 1204206 h 5795240"/>
              <a:gd name="connsiteX35" fmla="*/ 9584939 w 12641071"/>
              <a:gd name="connsiteY35" fmla="*/ 1079596 h 5795240"/>
              <a:gd name="connsiteX36" fmla="*/ 9641995 w 12641071"/>
              <a:gd name="connsiteY36" fmla="*/ 961153 h 5795240"/>
              <a:gd name="connsiteX37" fmla="*/ 9653069 w 12641071"/>
              <a:gd name="connsiteY37" fmla="*/ 960983 h 5795240"/>
              <a:gd name="connsiteX38" fmla="*/ 9801564 w 12641071"/>
              <a:gd name="connsiteY38" fmla="*/ 1196828 h 5795240"/>
              <a:gd name="connsiteX39" fmla="*/ 9801566 w 12641071"/>
              <a:gd name="connsiteY39" fmla="*/ 1196828 h 5795240"/>
              <a:gd name="connsiteX40" fmla="*/ 9653070 w 12641071"/>
              <a:gd name="connsiteY40" fmla="*/ 960982 h 5795240"/>
              <a:gd name="connsiteX41" fmla="*/ 9641996 w 12641071"/>
              <a:gd name="connsiteY41" fmla="*/ 961152 h 5795240"/>
              <a:gd name="connsiteX42" fmla="*/ 9651917 w 12641071"/>
              <a:gd name="connsiteY42" fmla="*/ 940556 h 5795240"/>
              <a:gd name="connsiteX43" fmla="*/ 11050508 w 12641071"/>
              <a:gd name="connsiteY43" fmla="*/ 108150 h 5795240"/>
              <a:gd name="connsiteX44" fmla="*/ 12641071 w 12641071"/>
              <a:gd name="connsiteY44" fmla="*/ 1698711 h 5795240"/>
              <a:gd name="connsiteX45" fmla="*/ 11371062 w 12641071"/>
              <a:gd name="connsiteY45" fmla="*/ 3256960 h 5795240"/>
              <a:gd name="connsiteX46" fmla="*/ 11215953 w 12641071"/>
              <a:gd name="connsiteY46" fmla="*/ 3280632 h 5795240"/>
              <a:gd name="connsiteX47" fmla="*/ 11142318 w 12641071"/>
              <a:gd name="connsiteY47" fmla="*/ 3276914 h 5795240"/>
              <a:gd name="connsiteX48" fmla="*/ 11215952 w 12641071"/>
              <a:gd name="connsiteY48" fmla="*/ 3280632 h 5795240"/>
              <a:gd name="connsiteX49" fmla="*/ 11213133 w 12641071"/>
              <a:gd name="connsiteY49" fmla="*/ 3281062 h 5795240"/>
              <a:gd name="connsiteX50" fmla="*/ 11116921 w 12641071"/>
              <a:gd name="connsiteY50" fmla="*/ 3285921 h 5795240"/>
              <a:gd name="connsiteX51" fmla="*/ 11050507 w 12641071"/>
              <a:gd name="connsiteY51" fmla="*/ 3289274 h 5795240"/>
              <a:gd name="connsiteX52" fmla="*/ 11006292 w 12641071"/>
              <a:gd name="connsiteY52" fmla="*/ 3287041 h 5795240"/>
              <a:gd name="connsiteX53" fmla="*/ 10937101 w 12641071"/>
              <a:gd name="connsiteY53" fmla="*/ 3297601 h 5795240"/>
              <a:gd name="connsiteX54" fmla="*/ 10144740 w 12641071"/>
              <a:gd name="connsiteY54" fmla="*/ 4089962 h 5795240"/>
              <a:gd name="connsiteX55" fmla="*/ 10130374 w 12641071"/>
              <a:gd name="connsiteY55" fmla="*/ 4184101 h 5795240"/>
              <a:gd name="connsiteX56" fmla="*/ 10130375 w 12641071"/>
              <a:gd name="connsiteY56" fmla="*/ 4184103 h 5795240"/>
              <a:gd name="connsiteX57" fmla="*/ 10130656 w 12641071"/>
              <a:gd name="connsiteY57" fmla="*/ 4185950 h 5795240"/>
              <a:gd name="connsiteX58" fmla="*/ 10138194 w 12641071"/>
              <a:gd name="connsiteY58" fmla="*/ 4335228 h 5795240"/>
              <a:gd name="connsiteX59" fmla="*/ 10137710 w 12641071"/>
              <a:gd name="connsiteY59" fmla="*/ 4344822 h 5795240"/>
              <a:gd name="connsiteX60" fmla="*/ 10133555 w 12641071"/>
              <a:gd name="connsiteY60" fmla="*/ 4427096 h 5795240"/>
              <a:gd name="connsiteX61" fmla="*/ 10129312 w 12641071"/>
              <a:gd name="connsiteY61" fmla="*/ 4399289 h 5795240"/>
              <a:gd name="connsiteX62" fmla="*/ 10126797 w 12641071"/>
              <a:gd name="connsiteY62" fmla="*/ 4349498 h 5795240"/>
              <a:gd name="connsiteX63" fmla="*/ 10126796 w 12641071"/>
              <a:gd name="connsiteY63" fmla="*/ 4349498 h 5795240"/>
              <a:gd name="connsiteX64" fmla="*/ 10129311 w 12641071"/>
              <a:gd name="connsiteY64" fmla="*/ 4399289 h 5795240"/>
              <a:gd name="connsiteX65" fmla="*/ 10133554 w 12641071"/>
              <a:gd name="connsiteY65" fmla="*/ 4427096 h 5795240"/>
              <a:gd name="connsiteX66" fmla="*/ 10130656 w 12641071"/>
              <a:gd name="connsiteY66" fmla="*/ 4484506 h 5795240"/>
              <a:gd name="connsiteX67" fmla="*/ 8678182 w 12641071"/>
              <a:gd name="connsiteY67" fmla="*/ 5795240 h 5795240"/>
              <a:gd name="connsiteX68" fmla="*/ 7467518 w 12641071"/>
              <a:gd name="connsiteY68" fmla="*/ 5151535 h 5795240"/>
              <a:gd name="connsiteX69" fmla="*/ 7419945 w 12641071"/>
              <a:gd name="connsiteY69" fmla="*/ 5073228 h 5795240"/>
              <a:gd name="connsiteX70" fmla="*/ 7367299 w 12641071"/>
              <a:gd name="connsiteY70" fmla="*/ 4974928 h 5795240"/>
              <a:gd name="connsiteX71" fmla="*/ 7320958 w 12641071"/>
              <a:gd name="connsiteY71" fmla="*/ 4870887 h 5795240"/>
              <a:gd name="connsiteX72" fmla="*/ 7322174 w 12641071"/>
              <a:gd name="connsiteY72" fmla="*/ 4872361 h 5795240"/>
              <a:gd name="connsiteX73" fmla="*/ 7322175 w 12641071"/>
              <a:gd name="connsiteY73" fmla="*/ 4872361 h 5795240"/>
              <a:gd name="connsiteX74" fmla="*/ 7223551 w 12641071"/>
              <a:gd name="connsiteY74" fmla="*/ 4752829 h 5795240"/>
              <a:gd name="connsiteX75" fmla="*/ 6652445 w 12641071"/>
              <a:gd name="connsiteY75" fmla="*/ 4516269 h 5795240"/>
              <a:gd name="connsiteX76" fmla="*/ 6200873 w 12641071"/>
              <a:gd name="connsiteY76" fmla="*/ 4654206 h 5795240"/>
              <a:gd name="connsiteX77" fmla="*/ 6088813 w 12641071"/>
              <a:gd name="connsiteY77" fmla="*/ 4746663 h 5795240"/>
              <a:gd name="connsiteX78" fmla="*/ 6023271 w 12641071"/>
              <a:gd name="connsiteY78" fmla="*/ 4834312 h 5795240"/>
              <a:gd name="connsiteX79" fmla="*/ 5935320 w 12641071"/>
              <a:gd name="connsiteY79" fmla="*/ 4931081 h 5795240"/>
              <a:gd name="connsiteX80" fmla="*/ 4971763 w 12641071"/>
              <a:gd name="connsiteY80" fmla="*/ 5330200 h 5795240"/>
              <a:gd name="connsiteX81" fmla="*/ 3716172 w 12641071"/>
              <a:gd name="connsiteY81" fmla="*/ 4497938 h 5795240"/>
              <a:gd name="connsiteX82" fmla="*/ 3659438 w 12641071"/>
              <a:gd name="connsiteY82" fmla="*/ 4330309 h 5795240"/>
              <a:gd name="connsiteX83" fmla="*/ 3659440 w 12641071"/>
              <a:gd name="connsiteY83" fmla="*/ 4330309 h 5795240"/>
              <a:gd name="connsiteX84" fmla="*/ 3613217 w 12641071"/>
              <a:gd name="connsiteY84" fmla="*/ 4245153 h 5795240"/>
              <a:gd name="connsiteX85" fmla="*/ 3083792 w 12641071"/>
              <a:gd name="connsiteY85" fmla="*/ 3963660 h 5795240"/>
              <a:gd name="connsiteX86" fmla="*/ 2835272 w 12641071"/>
              <a:gd name="connsiteY86" fmla="*/ 4013833 h 5795240"/>
              <a:gd name="connsiteX87" fmla="*/ 2762875 w 12641071"/>
              <a:gd name="connsiteY87" fmla="*/ 4057784 h 5795240"/>
              <a:gd name="connsiteX88" fmla="*/ 2664698 w 12641071"/>
              <a:gd name="connsiteY88" fmla="*/ 4117431 h 5795240"/>
              <a:gd name="connsiteX89" fmla="*/ 1804544 w 12641071"/>
              <a:gd name="connsiteY89" fmla="*/ 4335229 h 5795240"/>
              <a:gd name="connsiteX90" fmla="*/ 0 w 12641071"/>
              <a:gd name="connsiteY90" fmla="*/ 2530685 h 5795240"/>
              <a:gd name="connsiteX91" fmla="*/ 1804544 w 12641071"/>
              <a:gd name="connsiteY91" fmla="*/ 726143 h 5795240"/>
              <a:gd name="connsiteX92" fmla="*/ 3080549 w 12641071"/>
              <a:gd name="connsiteY92" fmla="*/ 1254682 h 5795240"/>
              <a:gd name="connsiteX93" fmla="*/ 3268676 w 12641071"/>
              <a:gd name="connsiteY93" fmla="*/ 1461167 h 5795240"/>
              <a:gd name="connsiteX94" fmla="*/ 3565826 w 12641071"/>
              <a:gd name="connsiteY94" fmla="*/ 1551935 h 5795240"/>
              <a:gd name="connsiteX95" fmla="*/ 4086504 w 12641071"/>
              <a:gd name="connsiteY95" fmla="*/ 1127574 h 5795240"/>
              <a:gd name="connsiteX96" fmla="*/ 4103078 w 12641071"/>
              <a:gd name="connsiteY96" fmla="*/ 1004204 h 5795240"/>
              <a:gd name="connsiteX97" fmla="*/ 5215874 w 12641071"/>
              <a:gd name="connsiteY9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53248 w 12641071"/>
              <a:gd name="connsiteY24" fmla="*/ 973287 h 5795240"/>
              <a:gd name="connsiteX25" fmla="*/ 8877719 w 12641071"/>
              <a:gd name="connsiteY25" fmla="*/ 1018371 h 5795240"/>
              <a:gd name="connsiteX26" fmla="*/ 8878116 w 12641071"/>
              <a:gd name="connsiteY26" fmla="*/ 1018851 h 5795240"/>
              <a:gd name="connsiteX27" fmla="*/ 8931285 w 12641071"/>
              <a:gd name="connsiteY27" fmla="*/ 1083292 h 5795240"/>
              <a:gd name="connsiteX28" fmla="*/ 9241478 w 12641071"/>
              <a:gd name="connsiteY28" fmla="*/ 1211778 h 5795240"/>
              <a:gd name="connsiteX29" fmla="*/ 9605238 w 12641071"/>
              <a:gd name="connsiteY29" fmla="*/ 1018369 h 5795240"/>
              <a:gd name="connsiteX30" fmla="*/ 9636247 w 12641071"/>
              <a:gd name="connsiteY30" fmla="*/ 961241 h 5795240"/>
              <a:gd name="connsiteX31" fmla="*/ 9641995 w 12641071"/>
              <a:gd name="connsiteY31" fmla="*/ 961152 h 5795240"/>
              <a:gd name="connsiteX32" fmla="*/ 9584939 w 12641071"/>
              <a:gd name="connsiteY32" fmla="*/ 1079594 h 5795240"/>
              <a:gd name="connsiteX33" fmla="*/ 9546257 w 12641071"/>
              <a:gd name="connsiteY33" fmla="*/ 1204206 h 5795240"/>
              <a:gd name="connsiteX34" fmla="*/ 9584939 w 12641071"/>
              <a:gd name="connsiteY34" fmla="*/ 1079596 h 5795240"/>
              <a:gd name="connsiteX35" fmla="*/ 9641995 w 12641071"/>
              <a:gd name="connsiteY35" fmla="*/ 961153 h 5795240"/>
              <a:gd name="connsiteX36" fmla="*/ 9653069 w 12641071"/>
              <a:gd name="connsiteY36" fmla="*/ 960983 h 5795240"/>
              <a:gd name="connsiteX37" fmla="*/ 9801564 w 12641071"/>
              <a:gd name="connsiteY37" fmla="*/ 1196828 h 5795240"/>
              <a:gd name="connsiteX38" fmla="*/ 9801566 w 12641071"/>
              <a:gd name="connsiteY38" fmla="*/ 1196828 h 5795240"/>
              <a:gd name="connsiteX39" fmla="*/ 9653070 w 12641071"/>
              <a:gd name="connsiteY39" fmla="*/ 960982 h 5795240"/>
              <a:gd name="connsiteX40" fmla="*/ 9641996 w 12641071"/>
              <a:gd name="connsiteY40" fmla="*/ 961152 h 5795240"/>
              <a:gd name="connsiteX41" fmla="*/ 9651917 w 12641071"/>
              <a:gd name="connsiteY41" fmla="*/ 940556 h 5795240"/>
              <a:gd name="connsiteX42" fmla="*/ 11050508 w 12641071"/>
              <a:gd name="connsiteY42" fmla="*/ 108150 h 5795240"/>
              <a:gd name="connsiteX43" fmla="*/ 12641071 w 12641071"/>
              <a:gd name="connsiteY43" fmla="*/ 1698711 h 5795240"/>
              <a:gd name="connsiteX44" fmla="*/ 11371062 w 12641071"/>
              <a:gd name="connsiteY44" fmla="*/ 3256960 h 5795240"/>
              <a:gd name="connsiteX45" fmla="*/ 11215953 w 12641071"/>
              <a:gd name="connsiteY45" fmla="*/ 3280632 h 5795240"/>
              <a:gd name="connsiteX46" fmla="*/ 11142318 w 12641071"/>
              <a:gd name="connsiteY46" fmla="*/ 3276914 h 5795240"/>
              <a:gd name="connsiteX47" fmla="*/ 11215952 w 12641071"/>
              <a:gd name="connsiteY47" fmla="*/ 3280632 h 5795240"/>
              <a:gd name="connsiteX48" fmla="*/ 11213133 w 12641071"/>
              <a:gd name="connsiteY48" fmla="*/ 3281062 h 5795240"/>
              <a:gd name="connsiteX49" fmla="*/ 11116921 w 12641071"/>
              <a:gd name="connsiteY49" fmla="*/ 3285921 h 5795240"/>
              <a:gd name="connsiteX50" fmla="*/ 11050507 w 12641071"/>
              <a:gd name="connsiteY50" fmla="*/ 3289274 h 5795240"/>
              <a:gd name="connsiteX51" fmla="*/ 11006292 w 12641071"/>
              <a:gd name="connsiteY51" fmla="*/ 3287041 h 5795240"/>
              <a:gd name="connsiteX52" fmla="*/ 10937101 w 12641071"/>
              <a:gd name="connsiteY52" fmla="*/ 3297601 h 5795240"/>
              <a:gd name="connsiteX53" fmla="*/ 10144740 w 12641071"/>
              <a:gd name="connsiteY53" fmla="*/ 4089962 h 5795240"/>
              <a:gd name="connsiteX54" fmla="*/ 10130374 w 12641071"/>
              <a:gd name="connsiteY54" fmla="*/ 4184101 h 5795240"/>
              <a:gd name="connsiteX55" fmla="*/ 10130375 w 12641071"/>
              <a:gd name="connsiteY55" fmla="*/ 4184103 h 5795240"/>
              <a:gd name="connsiteX56" fmla="*/ 10130656 w 12641071"/>
              <a:gd name="connsiteY56" fmla="*/ 4185950 h 5795240"/>
              <a:gd name="connsiteX57" fmla="*/ 10138194 w 12641071"/>
              <a:gd name="connsiteY57" fmla="*/ 4335228 h 5795240"/>
              <a:gd name="connsiteX58" fmla="*/ 10137710 w 12641071"/>
              <a:gd name="connsiteY58" fmla="*/ 4344822 h 5795240"/>
              <a:gd name="connsiteX59" fmla="*/ 10133555 w 12641071"/>
              <a:gd name="connsiteY59" fmla="*/ 4427096 h 5795240"/>
              <a:gd name="connsiteX60" fmla="*/ 10129312 w 12641071"/>
              <a:gd name="connsiteY60" fmla="*/ 4399289 h 5795240"/>
              <a:gd name="connsiteX61" fmla="*/ 10126797 w 12641071"/>
              <a:gd name="connsiteY61" fmla="*/ 4349498 h 5795240"/>
              <a:gd name="connsiteX62" fmla="*/ 10126796 w 12641071"/>
              <a:gd name="connsiteY62" fmla="*/ 4349498 h 5795240"/>
              <a:gd name="connsiteX63" fmla="*/ 10129311 w 12641071"/>
              <a:gd name="connsiteY63" fmla="*/ 4399289 h 5795240"/>
              <a:gd name="connsiteX64" fmla="*/ 10133554 w 12641071"/>
              <a:gd name="connsiteY64" fmla="*/ 4427096 h 5795240"/>
              <a:gd name="connsiteX65" fmla="*/ 10130656 w 12641071"/>
              <a:gd name="connsiteY65" fmla="*/ 4484506 h 5795240"/>
              <a:gd name="connsiteX66" fmla="*/ 8678182 w 12641071"/>
              <a:gd name="connsiteY66" fmla="*/ 5795240 h 5795240"/>
              <a:gd name="connsiteX67" fmla="*/ 7467518 w 12641071"/>
              <a:gd name="connsiteY67" fmla="*/ 5151535 h 5795240"/>
              <a:gd name="connsiteX68" fmla="*/ 7419945 w 12641071"/>
              <a:gd name="connsiteY68" fmla="*/ 5073228 h 5795240"/>
              <a:gd name="connsiteX69" fmla="*/ 7367299 w 12641071"/>
              <a:gd name="connsiteY69" fmla="*/ 4974928 h 5795240"/>
              <a:gd name="connsiteX70" fmla="*/ 7320958 w 12641071"/>
              <a:gd name="connsiteY70" fmla="*/ 4870887 h 5795240"/>
              <a:gd name="connsiteX71" fmla="*/ 7322174 w 12641071"/>
              <a:gd name="connsiteY71" fmla="*/ 4872361 h 5795240"/>
              <a:gd name="connsiteX72" fmla="*/ 7322175 w 12641071"/>
              <a:gd name="connsiteY72" fmla="*/ 4872361 h 5795240"/>
              <a:gd name="connsiteX73" fmla="*/ 7223551 w 12641071"/>
              <a:gd name="connsiteY73" fmla="*/ 4752829 h 5795240"/>
              <a:gd name="connsiteX74" fmla="*/ 6652445 w 12641071"/>
              <a:gd name="connsiteY74" fmla="*/ 4516269 h 5795240"/>
              <a:gd name="connsiteX75" fmla="*/ 6200873 w 12641071"/>
              <a:gd name="connsiteY75" fmla="*/ 4654206 h 5795240"/>
              <a:gd name="connsiteX76" fmla="*/ 6088813 w 12641071"/>
              <a:gd name="connsiteY76" fmla="*/ 4746663 h 5795240"/>
              <a:gd name="connsiteX77" fmla="*/ 6023271 w 12641071"/>
              <a:gd name="connsiteY77" fmla="*/ 4834312 h 5795240"/>
              <a:gd name="connsiteX78" fmla="*/ 5935320 w 12641071"/>
              <a:gd name="connsiteY78" fmla="*/ 4931081 h 5795240"/>
              <a:gd name="connsiteX79" fmla="*/ 4971763 w 12641071"/>
              <a:gd name="connsiteY79" fmla="*/ 5330200 h 5795240"/>
              <a:gd name="connsiteX80" fmla="*/ 3716172 w 12641071"/>
              <a:gd name="connsiteY80" fmla="*/ 4497938 h 5795240"/>
              <a:gd name="connsiteX81" fmla="*/ 3659438 w 12641071"/>
              <a:gd name="connsiteY81" fmla="*/ 4330309 h 5795240"/>
              <a:gd name="connsiteX82" fmla="*/ 3659440 w 12641071"/>
              <a:gd name="connsiteY82" fmla="*/ 4330309 h 5795240"/>
              <a:gd name="connsiteX83" fmla="*/ 3613217 w 12641071"/>
              <a:gd name="connsiteY83" fmla="*/ 4245153 h 5795240"/>
              <a:gd name="connsiteX84" fmla="*/ 3083792 w 12641071"/>
              <a:gd name="connsiteY84" fmla="*/ 3963660 h 5795240"/>
              <a:gd name="connsiteX85" fmla="*/ 2835272 w 12641071"/>
              <a:gd name="connsiteY85" fmla="*/ 4013833 h 5795240"/>
              <a:gd name="connsiteX86" fmla="*/ 2762875 w 12641071"/>
              <a:gd name="connsiteY86" fmla="*/ 4057784 h 5795240"/>
              <a:gd name="connsiteX87" fmla="*/ 2664698 w 12641071"/>
              <a:gd name="connsiteY87" fmla="*/ 4117431 h 5795240"/>
              <a:gd name="connsiteX88" fmla="*/ 1804544 w 12641071"/>
              <a:gd name="connsiteY88" fmla="*/ 4335229 h 5795240"/>
              <a:gd name="connsiteX89" fmla="*/ 0 w 12641071"/>
              <a:gd name="connsiteY89" fmla="*/ 2530685 h 5795240"/>
              <a:gd name="connsiteX90" fmla="*/ 1804544 w 12641071"/>
              <a:gd name="connsiteY90" fmla="*/ 726143 h 5795240"/>
              <a:gd name="connsiteX91" fmla="*/ 3080549 w 12641071"/>
              <a:gd name="connsiteY91" fmla="*/ 1254682 h 5795240"/>
              <a:gd name="connsiteX92" fmla="*/ 3268676 w 12641071"/>
              <a:gd name="connsiteY92" fmla="*/ 1461167 h 5795240"/>
              <a:gd name="connsiteX93" fmla="*/ 3565826 w 12641071"/>
              <a:gd name="connsiteY93" fmla="*/ 1551935 h 5795240"/>
              <a:gd name="connsiteX94" fmla="*/ 4086504 w 12641071"/>
              <a:gd name="connsiteY94" fmla="*/ 1127574 h 5795240"/>
              <a:gd name="connsiteX95" fmla="*/ 4103078 w 12641071"/>
              <a:gd name="connsiteY95" fmla="*/ 1004204 h 5795240"/>
              <a:gd name="connsiteX96" fmla="*/ 5215874 w 12641071"/>
              <a:gd name="connsiteY9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53249 w 12641071"/>
              <a:gd name="connsiteY23" fmla="*/ 973288 h 5795240"/>
              <a:gd name="connsiteX24" fmla="*/ 8877719 w 12641071"/>
              <a:gd name="connsiteY24" fmla="*/ 1018371 h 5795240"/>
              <a:gd name="connsiteX25" fmla="*/ 8878116 w 12641071"/>
              <a:gd name="connsiteY25" fmla="*/ 1018851 h 5795240"/>
              <a:gd name="connsiteX26" fmla="*/ 8931285 w 12641071"/>
              <a:gd name="connsiteY26" fmla="*/ 1083292 h 5795240"/>
              <a:gd name="connsiteX27" fmla="*/ 9241478 w 12641071"/>
              <a:gd name="connsiteY27" fmla="*/ 1211778 h 5795240"/>
              <a:gd name="connsiteX28" fmla="*/ 9605238 w 12641071"/>
              <a:gd name="connsiteY28" fmla="*/ 1018369 h 5795240"/>
              <a:gd name="connsiteX29" fmla="*/ 9636247 w 12641071"/>
              <a:gd name="connsiteY29" fmla="*/ 961241 h 5795240"/>
              <a:gd name="connsiteX30" fmla="*/ 9641995 w 12641071"/>
              <a:gd name="connsiteY30" fmla="*/ 961152 h 5795240"/>
              <a:gd name="connsiteX31" fmla="*/ 9584939 w 12641071"/>
              <a:gd name="connsiteY31" fmla="*/ 1079594 h 5795240"/>
              <a:gd name="connsiteX32" fmla="*/ 9546257 w 12641071"/>
              <a:gd name="connsiteY32" fmla="*/ 1204206 h 5795240"/>
              <a:gd name="connsiteX33" fmla="*/ 9584939 w 12641071"/>
              <a:gd name="connsiteY33" fmla="*/ 1079596 h 5795240"/>
              <a:gd name="connsiteX34" fmla="*/ 9641995 w 12641071"/>
              <a:gd name="connsiteY34" fmla="*/ 961153 h 5795240"/>
              <a:gd name="connsiteX35" fmla="*/ 9653069 w 12641071"/>
              <a:gd name="connsiteY35" fmla="*/ 960983 h 5795240"/>
              <a:gd name="connsiteX36" fmla="*/ 9801564 w 12641071"/>
              <a:gd name="connsiteY36" fmla="*/ 1196828 h 5795240"/>
              <a:gd name="connsiteX37" fmla="*/ 9801566 w 12641071"/>
              <a:gd name="connsiteY37" fmla="*/ 1196828 h 5795240"/>
              <a:gd name="connsiteX38" fmla="*/ 9653070 w 12641071"/>
              <a:gd name="connsiteY38" fmla="*/ 960982 h 5795240"/>
              <a:gd name="connsiteX39" fmla="*/ 9641996 w 12641071"/>
              <a:gd name="connsiteY39" fmla="*/ 961152 h 5795240"/>
              <a:gd name="connsiteX40" fmla="*/ 9651917 w 12641071"/>
              <a:gd name="connsiteY40" fmla="*/ 940556 h 5795240"/>
              <a:gd name="connsiteX41" fmla="*/ 11050508 w 12641071"/>
              <a:gd name="connsiteY41" fmla="*/ 108150 h 5795240"/>
              <a:gd name="connsiteX42" fmla="*/ 12641071 w 12641071"/>
              <a:gd name="connsiteY42" fmla="*/ 1698711 h 5795240"/>
              <a:gd name="connsiteX43" fmla="*/ 11371062 w 12641071"/>
              <a:gd name="connsiteY43" fmla="*/ 3256960 h 5795240"/>
              <a:gd name="connsiteX44" fmla="*/ 11215953 w 12641071"/>
              <a:gd name="connsiteY44" fmla="*/ 3280632 h 5795240"/>
              <a:gd name="connsiteX45" fmla="*/ 11142318 w 12641071"/>
              <a:gd name="connsiteY45" fmla="*/ 3276914 h 5795240"/>
              <a:gd name="connsiteX46" fmla="*/ 11215952 w 12641071"/>
              <a:gd name="connsiteY46" fmla="*/ 3280632 h 5795240"/>
              <a:gd name="connsiteX47" fmla="*/ 11213133 w 12641071"/>
              <a:gd name="connsiteY47" fmla="*/ 3281062 h 5795240"/>
              <a:gd name="connsiteX48" fmla="*/ 11116921 w 12641071"/>
              <a:gd name="connsiteY48" fmla="*/ 3285921 h 5795240"/>
              <a:gd name="connsiteX49" fmla="*/ 11050507 w 12641071"/>
              <a:gd name="connsiteY49" fmla="*/ 3289274 h 5795240"/>
              <a:gd name="connsiteX50" fmla="*/ 11006292 w 12641071"/>
              <a:gd name="connsiteY50" fmla="*/ 3287041 h 5795240"/>
              <a:gd name="connsiteX51" fmla="*/ 10937101 w 12641071"/>
              <a:gd name="connsiteY51" fmla="*/ 3297601 h 5795240"/>
              <a:gd name="connsiteX52" fmla="*/ 10144740 w 12641071"/>
              <a:gd name="connsiteY52" fmla="*/ 4089962 h 5795240"/>
              <a:gd name="connsiteX53" fmla="*/ 10130374 w 12641071"/>
              <a:gd name="connsiteY53" fmla="*/ 4184101 h 5795240"/>
              <a:gd name="connsiteX54" fmla="*/ 10130375 w 12641071"/>
              <a:gd name="connsiteY54" fmla="*/ 4184103 h 5795240"/>
              <a:gd name="connsiteX55" fmla="*/ 10130656 w 12641071"/>
              <a:gd name="connsiteY55" fmla="*/ 4185950 h 5795240"/>
              <a:gd name="connsiteX56" fmla="*/ 10138194 w 12641071"/>
              <a:gd name="connsiteY56" fmla="*/ 4335228 h 5795240"/>
              <a:gd name="connsiteX57" fmla="*/ 10137710 w 12641071"/>
              <a:gd name="connsiteY57" fmla="*/ 4344822 h 5795240"/>
              <a:gd name="connsiteX58" fmla="*/ 10133555 w 12641071"/>
              <a:gd name="connsiteY58" fmla="*/ 4427096 h 5795240"/>
              <a:gd name="connsiteX59" fmla="*/ 10129312 w 12641071"/>
              <a:gd name="connsiteY59" fmla="*/ 4399289 h 5795240"/>
              <a:gd name="connsiteX60" fmla="*/ 10126797 w 12641071"/>
              <a:gd name="connsiteY60" fmla="*/ 4349498 h 5795240"/>
              <a:gd name="connsiteX61" fmla="*/ 10126796 w 12641071"/>
              <a:gd name="connsiteY61" fmla="*/ 4349498 h 5795240"/>
              <a:gd name="connsiteX62" fmla="*/ 10129311 w 12641071"/>
              <a:gd name="connsiteY62" fmla="*/ 4399289 h 5795240"/>
              <a:gd name="connsiteX63" fmla="*/ 10133554 w 12641071"/>
              <a:gd name="connsiteY63" fmla="*/ 4427096 h 5795240"/>
              <a:gd name="connsiteX64" fmla="*/ 10130656 w 12641071"/>
              <a:gd name="connsiteY64" fmla="*/ 4484506 h 5795240"/>
              <a:gd name="connsiteX65" fmla="*/ 8678182 w 12641071"/>
              <a:gd name="connsiteY65" fmla="*/ 5795240 h 5795240"/>
              <a:gd name="connsiteX66" fmla="*/ 7467518 w 12641071"/>
              <a:gd name="connsiteY66" fmla="*/ 5151535 h 5795240"/>
              <a:gd name="connsiteX67" fmla="*/ 7419945 w 12641071"/>
              <a:gd name="connsiteY67" fmla="*/ 5073228 h 5795240"/>
              <a:gd name="connsiteX68" fmla="*/ 7367299 w 12641071"/>
              <a:gd name="connsiteY68" fmla="*/ 4974928 h 5795240"/>
              <a:gd name="connsiteX69" fmla="*/ 7320958 w 12641071"/>
              <a:gd name="connsiteY69" fmla="*/ 4870887 h 5795240"/>
              <a:gd name="connsiteX70" fmla="*/ 7322174 w 12641071"/>
              <a:gd name="connsiteY70" fmla="*/ 4872361 h 5795240"/>
              <a:gd name="connsiteX71" fmla="*/ 7322175 w 12641071"/>
              <a:gd name="connsiteY71" fmla="*/ 4872361 h 5795240"/>
              <a:gd name="connsiteX72" fmla="*/ 7223551 w 12641071"/>
              <a:gd name="connsiteY72" fmla="*/ 4752829 h 5795240"/>
              <a:gd name="connsiteX73" fmla="*/ 6652445 w 12641071"/>
              <a:gd name="connsiteY73" fmla="*/ 4516269 h 5795240"/>
              <a:gd name="connsiteX74" fmla="*/ 6200873 w 12641071"/>
              <a:gd name="connsiteY74" fmla="*/ 4654206 h 5795240"/>
              <a:gd name="connsiteX75" fmla="*/ 6088813 w 12641071"/>
              <a:gd name="connsiteY75" fmla="*/ 4746663 h 5795240"/>
              <a:gd name="connsiteX76" fmla="*/ 6023271 w 12641071"/>
              <a:gd name="connsiteY76" fmla="*/ 4834312 h 5795240"/>
              <a:gd name="connsiteX77" fmla="*/ 5935320 w 12641071"/>
              <a:gd name="connsiteY77" fmla="*/ 4931081 h 5795240"/>
              <a:gd name="connsiteX78" fmla="*/ 4971763 w 12641071"/>
              <a:gd name="connsiteY78" fmla="*/ 5330200 h 5795240"/>
              <a:gd name="connsiteX79" fmla="*/ 3716172 w 12641071"/>
              <a:gd name="connsiteY79" fmla="*/ 4497938 h 5795240"/>
              <a:gd name="connsiteX80" fmla="*/ 3659438 w 12641071"/>
              <a:gd name="connsiteY80" fmla="*/ 4330309 h 5795240"/>
              <a:gd name="connsiteX81" fmla="*/ 3659440 w 12641071"/>
              <a:gd name="connsiteY81" fmla="*/ 4330309 h 5795240"/>
              <a:gd name="connsiteX82" fmla="*/ 3613217 w 12641071"/>
              <a:gd name="connsiteY82" fmla="*/ 4245153 h 5795240"/>
              <a:gd name="connsiteX83" fmla="*/ 3083792 w 12641071"/>
              <a:gd name="connsiteY83" fmla="*/ 3963660 h 5795240"/>
              <a:gd name="connsiteX84" fmla="*/ 2835272 w 12641071"/>
              <a:gd name="connsiteY84" fmla="*/ 4013833 h 5795240"/>
              <a:gd name="connsiteX85" fmla="*/ 2762875 w 12641071"/>
              <a:gd name="connsiteY85" fmla="*/ 4057784 h 5795240"/>
              <a:gd name="connsiteX86" fmla="*/ 2664698 w 12641071"/>
              <a:gd name="connsiteY86" fmla="*/ 4117431 h 5795240"/>
              <a:gd name="connsiteX87" fmla="*/ 1804544 w 12641071"/>
              <a:gd name="connsiteY87" fmla="*/ 4335229 h 5795240"/>
              <a:gd name="connsiteX88" fmla="*/ 0 w 12641071"/>
              <a:gd name="connsiteY88" fmla="*/ 2530685 h 5795240"/>
              <a:gd name="connsiteX89" fmla="*/ 1804544 w 12641071"/>
              <a:gd name="connsiteY89" fmla="*/ 726143 h 5795240"/>
              <a:gd name="connsiteX90" fmla="*/ 3080549 w 12641071"/>
              <a:gd name="connsiteY90" fmla="*/ 1254682 h 5795240"/>
              <a:gd name="connsiteX91" fmla="*/ 3268676 w 12641071"/>
              <a:gd name="connsiteY91" fmla="*/ 1461167 h 5795240"/>
              <a:gd name="connsiteX92" fmla="*/ 3565826 w 12641071"/>
              <a:gd name="connsiteY92" fmla="*/ 1551935 h 5795240"/>
              <a:gd name="connsiteX93" fmla="*/ 4086504 w 12641071"/>
              <a:gd name="connsiteY93" fmla="*/ 1127574 h 5795240"/>
              <a:gd name="connsiteX94" fmla="*/ 4103078 w 12641071"/>
              <a:gd name="connsiteY94" fmla="*/ 1004204 h 5795240"/>
              <a:gd name="connsiteX95" fmla="*/ 5215874 w 12641071"/>
              <a:gd name="connsiteY9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53250 w 12641071"/>
              <a:gd name="connsiteY22" fmla="*/ 973288 h 5795240"/>
              <a:gd name="connsiteX23" fmla="*/ 8877719 w 12641071"/>
              <a:gd name="connsiteY23" fmla="*/ 1018371 h 5795240"/>
              <a:gd name="connsiteX24" fmla="*/ 8878116 w 12641071"/>
              <a:gd name="connsiteY24" fmla="*/ 1018851 h 5795240"/>
              <a:gd name="connsiteX25" fmla="*/ 8931285 w 12641071"/>
              <a:gd name="connsiteY25" fmla="*/ 1083292 h 5795240"/>
              <a:gd name="connsiteX26" fmla="*/ 9241478 w 12641071"/>
              <a:gd name="connsiteY26" fmla="*/ 1211778 h 5795240"/>
              <a:gd name="connsiteX27" fmla="*/ 9605238 w 12641071"/>
              <a:gd name="connsiteY27" fmla="*/ 1018369 h 5795240"/>
              <a:gd name="connsiteX28" fmla="*/ 9636247 w 12641071"/>
              <a:gd name="connsiteY28" fmla="*/ 961241 h 5795240"/>
              <a:gd name="connsiteX29" fmla="*/ 9641995 w 12641071"/>
              <a:gd name="connsiteY29" fmla="*/ 961152 h 5795240"/>
              <a:gd name="connsiteX30" fmla="*/ 9584939 w 12641071"/>
              <a:gd name="connsiteY30" fmla="*/ 1079594 h 5795240"/>
              <a:gd name="connsiteX31" fmla="*/ 9546257 w 12641071"/>
              <a:gd name="connsiteY31" fmla="*/ 1204206 h 5795240"/>
              <a:gd name="connsiteX32" fmla="*/ 9584939 w 12641071"/>
              <a:gd name="connsiteY32" fmla="*/ 1079596 h 5795240"/>
              <a:gd name="connsiteX33" fmla="*/ 9641995 w 12641071"/>
              <a:gd name="connsiteY33" fmla="*/ 961153 h 5795240"/>
              <a:gd name="connsiteX34" fmla="*/ 9653069 w 12641071"/>
              <a:gd name="connsiteY34" fmla="*/ 960983 h 5795240"/>
              <a:gd name="connsiteX35" fmla="*/ 9801564 w 12641071"/>
              <a:gd name="connsiteY35" fmla="*/ 1196828 h 5795240"/>
              <a:gd name="connsiteX36" fmla="*/ 9801566 w 12641071"/>
              <a:gd name="connsiteY36" fmla="*/ 1196828 h 5795240"/>
              <a:gd name="connsiteX37" fmla="*/ 9653070 w 12641071"/>
              <a:gd name="connsiteY37" fmla="*/ 960982 h 5795240"/>
              <a:gd name="connsiteX38" fmla="*/ 9641996 w 12641071"/>
              <a:gd name="connsiteY38" fmla="*/ 961152 h 5795240"/>
              <a:gd name="connsiteX39" fmla="*/ 9651917 w 12641071"/>
              <a:gd name="connsiteY39" fmla="*/ 940556 h 5795240"/>
              <a:gd name="connsiteX40" fmla="*/ 11050508 w 12641071"/>
              <a:gd name="connsiteY40" fmla="*/ 108150 h 5795240"/>
              <a:gd name="connsiteX41" fmla="*/ 12641071 w 12641071"/>
              <a:gd name="connsiteY41" fmla="*/ 1698711 h 5795240"/>
              <a:gd name="connsiteX42" fmla="*/ 11371062 w 12641071"/>
              <a:gd name="connsiteY42" fmla="*/ 3256960 h 5795240"/>
              <a:gd name="connsiteX43" fmla="*/ 11215953 w 12641071"/>
              <a:gd name="connsiteY43" fmla="*/ 3280632 h 5795240"/>
              <a:gd name="connsiteX44" fmla="*/ 11142318 w 12641071"/>
              <a:gd name="connsiteY44" fmla="*/ 3276914 h 5795240"/>
              <a:gd name="connsiteX45" fmla="*/ 11215952 w 12641071"/>
              <a:gd name="connsiteY45" fmla="*/ 3280632 h 5795240"/>
              <a:gd name="connsiteX46" fmla="*/ 11213133 w 12641071"/>
              <a:gd name="connsiteY46" fmla="*/ 3281062 h 5795240"/>
              <a:gd name="connsiteX47" fmla="*/ 11116921 w 12641071"/>
              <a:gd name="connsiteY47" fmla="*/ 3285921 h 5795240"/>
              <a:gd name="connsiteX48" fmla="*/ 11050507 w 12641071"/>
              <a:gd name="connsiteY48" fmla="*/ 3289274 h 5795240"/>
              <a:gd name="connsiteX49" fmla="*/ 11006292 w 12641071"/>
              <a:gd name="connsiteY49" fmla="*/ 3287041 h 5795240"/>
              <a:gd name="connsiteX50" fmla="*/ 10937101 w 12641071"/>
              <a:gd name="connsiteY50" fmla="*/ 3297601 h 5795240"/>
              <a:gd name="connsiteX51" fmla="*/ 10144740 w 12641071"/>
              <a:gd name="connsiteY51" fmla="*/ 4089962 h 5795240"/>
              <a:gd name="connsiteX52" fmla="*/ 10130374 w 12641071"/>
              <a:gd name="connsiteY52" fmla="*/ 4184101 h 5795240"/>
              <a:gd name="connsiteX53" fmla="*/ 10130375 w 12641071"/>
              <a:gd name="connsiteY53" fmla="*/ 4184103 h 5795240"/>
              <a:gd name="connsiteX54" fmla="*/ 10130656 w 12641071"/>
              <a:gd name="connsiteY54" fmla="*/ 4185950 h 5795240"/>
              <a:gd name="connsiteX55" fmla="*/ 10138194 w 12641071"/>
              <a:gd name="connsiteY55" fmla="*/ 4335228 h 5795240"/>
              <a:gd name="connsiteX56" fmla="*/ 10137710 w 12641071"/>
              <a:gd name="connsiteY56" fmla="*/ 4344822 h 5795240"/>
              <a:gd name="connsiteX57" fmla="*/ 10133555 w 12641071"/>
              <a:gd name="connsiteY57" fmla="*/ 4427096 h 5795240"/>
              <a:gd name="connsiteX58" fmla="*/ 10129312 w 12641071"/>
              <a:gd name="connsiteY58" fmla="*/ 4399289 h 5795240"/>
              <a:gd name="connsiteX59" fmla="*/ 10126797 w 12641071"/>
              <a:gd name="connsiteY59" fmla="*/ 4349498 h 5795240"/>
              <a:gd name="connsiteX60" fmla="*/ 10126796 w 12641071"/>
              <a:gd name="connsiteY60" fmla="*/ 4349498 h 5795240"/>
              <a:gd name="connsiteX61" fmla="*/ 10129311 w 12641071"/>
              <a:gd name="connsiteY61" fmla="*/ 4399289 h 5795240"/>
              <a:gd name="connsiteX62" fmla="*/ 10133554 w 12641071"/>
              <a:gd name="connsiteY62" fmla="*/ 4427096 h 5795240"/>
              <a:gd name="connsiteX63" fmla="*/ 10130656 w 12641071"/>
              <a:gd name="connsiteY63" fmla="*/ 4484506 h 5795240"/>
              <a:gd name="connsiteX64" fmla="*/ 8678182 w 12641071"/>
              <a:gd name="connsiteY64" fmla="*/ 5795240 h 5795240"/>
              <a:gd name="connsiteX65" fmla="*/ 7467518 w 12641071"/>
              <a:gd name="connsiteY65" fmla="*/ 5151535 h 5795240"/>
              <a:gd name="connsiteX66" fmla="*/ 7419945 w 12641071"/>
              <a:gd name="connsiteY66" fmla="*/ 5073228 h 5795240"/>
              <a:gd name="connsiteX67" fmla="*/ 7367299 w 12641071"/>
              <a:gd name="connsiteY67" fmla="*/ 4974928 h 5795240"/>
              <a:gd name="connsiteX68" fmla="*/ 7320958 w 12641071"/>
              <a:gd name="connsiteY68" fmla="*/ 4870887 h 5795240"/>
              <a:gd name="connsiteX69" fmla="*/ 7322174 w 12641071"/>
              <a:gd name="connsiteY69" fmla="*/ 4872361 h 5795240"/>
              <a:gd name="connsiteX70" fmla="*/ 7322175 w 12641071"/>
              <a:gd name="connsiteY70" fmla="*/ 4872361 h 5795240"/>
              <a:gd name="connsiteX71" fmla="*/ 7223551 w 12641071"/>
              <a:gd name="connsiteY71" fmla="*/ 4752829 h 5795240"/>
              <a:gd name="connsiteX72" fmla="*/ 6652445 w 12641071"/>
              <a:gd name="connsiteY72" fmla="*/ 4516269 h 5795240"/>
              <a:gd name="connsiteX73" fmla="*/ 6200873 w 12641071"/>
              <a:gd name="connsiteY73" fmla="*/ 4654206 h 5795240"/>
              <a:gd name="connsiteX74" fmla="*/ 6088813 w 12641071"/>
              <a:gd name="connsiteY74" fmla="*/ 4746663 h 5795240"/>
              <a:gd name="connsiteX75" fmla="*/ 6023271 w 12641071"/>
              <a:gd name="connsiteY75" fmla="*/ 4834312 h 5795240"/>
              <a:gd name="connsiteX76" fmla="*/ 5935320 w 12641071"/>
              <a:gd name="connsiteY76" fmla="*/ 4931081 h 5795240"/>
              <a:gd name="connsiteX77" fmla="*/ 4971763 w 12641071"/>
              <a:gd name="connsiteY77" fmla="*/ 5330200 h 5795240"/>
              <a:gd name="connsiteX78" fmla="*/ 3716172 w 12641071"/>
              <a:gd name="connsiteY78" fmla="*/ 4497938 h 5795240"/>
              <a:gd name="connsiteX79" fmla="*/ 3659438 w 12641071"/>
              <a:gd name="connsiteY79" fmla="*/ 4330309 h 5795240"/>
              <a:gd name="connsiteX80" fmla="*/ 3659440 w 12641071"/>
              <a:gd name="connsiteY80" fmla="*/ 4330309 h 5795240"/>
              <a:gd name="connsiteX81" fmla="*/ 3613217 w 12641071"/>
              <a:gd name="connsiteY81" fmla="*/ 4245153 h 5795240"/>
              <a:gd name="connsiteX82" fmla="*/ 3083792 w 12641071"/>
              <a:gd name="connsiteY82" fmla="*/ 3963660 h 5795240"/>
              <a:gd name="connsiteX83" fmla="*/ 2835272 w 12641071"/>
              <a:gd name="connsiteY83" fmla="*/ 4013833 h 5795240"/>
              <a:gd name="connsiteX84" fmla="*/ 2762875 w 12641071"/>
              <a:gd name="connsiteY84" fmla="*/ 4057784 h 5795240"/>
              <a:gd name="connsiteX85" fmla="*/ 2664698 w 12641071"/>
              <a:gd name="connsiteY85" fmla="*/ 4117431 h 5795240"/>
              <a:gd name="connsiteX86" fmla="*/ 1804544 w 12641071"/>
              <a:gd name="connsiteY86" fmla="*/ 4335229 h 5795240"/>
              <a:gd name="connsiteX87" fmla="*/ 0 w 12641071"/>
              <a:gd name="connsiteY87" fmla="*/ 2530685 h 5795240"/>
              <a:gd name="connsiteX88" fmla="*/ 1804544 w 12641071"/>
              <a:gd name="connsiteY88" fmla="*/ 726143 h 5795240"/>
              <a:gd name="connsiteX89" fmla="*/ 3080549 w 12641071"/>
              <a:gd name="connsiteY89" fmla="*/ 1254682 h 5795240"/>
              <a:gd name="connsiteX90" fmla="*/ 3268676 w 12641071"/>
              <a:gd name="connsiteY90" fmla="*/ 1461167 h 5795240"/>
              <a:gd name="connsiteX91" fmla="*/ 3565826 w 12641071"/>
              <a:gd name="connsiteY91" fmla="*/ 1551935 h 5795240"/>
              <a:gd name="connsiteX92" fmla="*/ 4086504 w 12641071"/>
              <a:gd name="connsiteY92" fmla="*/ 1127574 h 5795240"/>
              <a:gd name="connsiteX93" fmla="*/ 4103078 w 12641071"/>
              <a:gd name="connsiteY93" fmla="*/ 1004204 h 5795240"/>
              <a:gd name="connsiteX94" fmla="*/ 5215874 w 12641071"/>
              <a:gd name="connsiteY9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56145 w 12641071"/>
              <a:gd name="connsiteY19" fmla="*/ 973241 h 5795240"/>
              <a:gd name="connsiteX20" fmla="*/ 8878117 w 12641071"/>
              <a:gd name="connsiteY20" fmla="*/ 1018851 h 5795240"/>
              <a:gd name="connsiteX21" fmla="*/ 8877719 w 12641071"/>
              <a:gd name="connsiteY21" fmla="*/ 1018369 h 5795240"/>
              <a:gd name="connsiteX22" fmla="*/ 8877719 w 12641071"/>
              <a:gd name="connsiteY22" fmla="*/ 1018371 h 5795240"/>
              <a:gd name="connsiteX23" fmla="*/ 8878116 w 12641071"/>
              <a:gd name="connsiteY23" fmla="*/ 1018851 h 5795240"/>
              <a:gd name="connsiteX24" fmla="*/ 8931285 w 12641071"/>
              <a:gd name="connsiteY24" fmla="*/ 1083292 h 5795240"/>
              <a:gd name="connsiteX25" fmla="*/ 9241478 w 12641071"/>
              <a:gd name="connsiteY25" fmla="*/ 1211778 h 5795240"/>
              <a:gd name="connsiteX26" fmla="*/ 9605238 w 12641071"/>
              <a:gd name="connsiteY26" fmla="*/ 1018369 h 5795240"/>
              <a:gd name="connsiteX27" fmla="*/ 9636247 w 12641071"/>
              <a:gd name="connsiteY27" fmla="*/ 961241 h 5795240"/>
              <a:gd name="connsiteX28" fmla="*/ 9641995 w 12641071"/>
              <a:gd name="connsiteY28" fmla="*/ 961152 h 5795240"/>
              <a:gd name="connsiteX29" fmla="*/ 9584939 w 12641071"/>
              <a:gd name="connsiteY29" fmla="*/ 1079594 h 5795240"/>
              <a:gd name="connsiteX30" fmla="*/ 9546257 w 12641071"/>
              <a:gd name="connsiteY30" fmla="*/ 1204206 h 5795240"/>
              <a:gd name="connsiteX31" fmla="*/ 9584939 w 12641071"/>
              <a:gd name="connsiteY31" fmla="*/ 1079596 h 5795240"/>
              <a:gd name="connsiteX32" fmla="*/ 9641995 w 12641071"/>
              <a:gd name="connsiteY32" fmla="*/ 961153 h 5795240"/>
              <a:gd name="connsiteX33" fmla="*/ 9653069 w 12641071"/>
              <a:gd name="connsiteY33" fmla="*/ 960983 h 5795240"/>
              <a:gd name="connsiteX34" fmla="*/ 9801564 w 12641071"/>
              <a:gd name="connsiteY34" fmla="*/ 1196828 h 5795240"/>
              <a:gd name="connsiteX35" fmla="*/ 9801566 w 12641071"/>
              <a:gd name="connsiteY35" fmla="*/ 1196828 h 5795240"/>
              <a:gd name="connsiteX36" fmla="*/ 9653070 w 12641071"/>
              <a:gd name="connsiteY36" fmla="*/ 960982 h 5795240"/>
              <a:gd name="connsiteX37" fmla="*/ 9641996 w 12641071"/>
              <a:gd name="connsiteY37" fmla="*/ 961152 h 5795240"/>
              <a:gd name="connsiteX38" fmla="*/ 9651917 w 12641071"/>
              <a:gd name="connsiteY38" fmla="*/ 940556 h 5795240"/>
              <a:gd name="connsiteX39" fmla="*/ 11050508 w 12641071"/>
              <a:gd name="connsiteY39" fmla="*/ 108150 h 5795240"/>
              <a:gd name="connsiteX40" fmla="*/ 12641071 w 12641071"/>
              <a:gd name="connsiteY40" fmla="*/ 1698711 h 5795240"/>
              <a:gd name="connsiteX41" fmla="*/ 11371062 w 12641071"/>
              <a:gd name="connsiteY41" fmla="*/ 3256960 h 5795240"/>
              <a:gd name="connsiteX42" fmla="*/ 11215953 w 12641071"/>
              <a:gd name="connsiteY42" fmla="*/ 3280632 h 5795240"/>
              <a:gd name="connsiteX43" fmla="*/ 11142318 w 12641071"/>
              <a:gd name="connsiteY43" fmla="*/ 3276914 h 5795240"/>
              <a:gd name="connsiteX44" fmla="*/ 11215952 w 12641071"/>
              <a:gd name="connsiteY44" fmla="*/ 3280632 h 5795240"/>
              <a:gd name="connsiteX45" fmla="*/ 11213133 w 12641071"/>
              <a:gd name="connsiteY45" fmla="*/ 3281062 h 5795240"/>
              <a:gd name="connsiteX46" fmla="*/ 11116921 w 12641071"/>
              <a:gd name="connsiteY46" fmla="*/ 3285921 h 5795240"/>
              <a:gd name="connsiteX47" fmla="*/ 11050507 w 12641071"/>
              <a:gd name="connsiteY47" fmla="*/ 3289274 h 5795240"/>
              <a:gd name="connsiteX48" fmla="*/ 11006292 w 12641071"/>
              <a:gd name="connsiteY48" fmla="*/ 3287041 h 5795240"/>
              <a:gd name="connsiteX49" fmla="*/ 10937101 w 12641071"/>
              <a:gd name="connsiteY49" fmla="*/ 3297601 h 5795240"/>
              <a:gd name="connsiteX50" fmla="*/ 10144740 w 12641071"/>
              <a:gd name="connsiteY50" fmla="*/ 4089962 h 5795240"/>
              <a:gd name="connsiteX51" fmla="*/ 10130374 w 12641071"/>
              <a:gd name="connsiteY51" fmla="*/ 4184101 h 5795240"/>
              <a:gd name="connsiteX52" fmla="*/ 10130375 w 12641071"/>
              <a:gd name="connsiteY52" fmla="*/ 4184103 h 5795240"/>
              <a:gd name="connsiteX53" fmla="*/ 10130656 w 12641071"/>
              <a:gd name="connsiteY53" fmla="*/ 4185950 h 5795240"/>
              <a:gd name="connsiteX54" fmla="*/ 10138194 w 12641071"/>
              <a:gd name="connsiteY54" fmla="*/ 4335228 h 5795240"/>
              <a:gd name="connsiteX55" fmla="*/ 10137710 w 12641071"/>
              <a:gd name="connsiteY55" fmla="*/ 4344822 h 5795240"/>
              <a:gd name="connsiteX56" fmla="*/ 10133555 w 12641071"/>
              <a:gd name="connsiteY56" fmla="*/ 4427096 h 5795240"/>
              <a:gd name="connsiteX57" fmla="*/ 10129312 w 12641071"/>
              <a:gd name="connsiteY57" fmla="*/ 4399289 h 5795240"/>
              <a:gd name="connsiteX58" fmla="*/ 10126797 w 12641071"/>
              <a:gd name="connsiteY58" fmla="*/ 4349498 h 5795240"/>
              <a:gd name="connsiteX59" fmla="*/ 10126796 w 12641071"/>
              <a:gd name="connsiteY59" fmla="*/ 4349498 h 5795240"/>
              <a:gd name="connsiteX60" fmla="*/ 10129311 w 12641071"/>
              <a:gd name="connsiteY60" fmla="*/ 4399289 h 5795240"/>
              <a:gd name="connsiteX61" fmla="*/ 10133554 w 12641071"/>
              <a:gd name="connsiteY61" fmla="*/ 4427096 h 5795240"/>
              <a:gd name="connsiteX62" fmla="*/ 10130656 w 12641071"/>
              <a:gd name="connsiteY62" fmla="*/ 4484506 h 5795240"/>
              <a:gd name="connsiteX63" fmla="*/ 8678182 w 12641071"/>
              <a:gd name="connsiteY63" fmla="*/ 5795240 h 5795240"/>
              <a:gd name="connsiteX64" fmla="*/ 7467518 w 12641071"/>
              <a:gd name="connsiteY64" fmla="*/ 5151535 h 5795240"/>
              <a:gd name="connsiteX65" fmla="*/ 7419945 w 12641071"/>
              <a:gd name="connsiteY65" fmla="*/ 5073228 h 5795240"/>
              <a:gd name="connsiteX66" fmla="*/ 7367299 w 12641071"/>
              <a:gd name="connsiteY66" fmla="*/ 4974928 h 5795240"/>
              <a:gd name="connsiteX67" fmla="*/ 7320958 w 12641071"/>
              <a:gd name="connsiteY67" fmla="*/ 4870887 h 5795240"/>
              <a:gd name="connsiteX68" fmla="*/ 7322174 w 12641071"/>
              <a:gd name="connsiteY68" fmla="*/ 4872361 h 5795240"/>
              <a:gd name="connsiteX69" fmla="*/ 7322175 w 12641071"/>
              <a:gd name="connsiteY69" fmla="*/ 4872361 h 5795240"/>
              <a:gd name="connsiteX70" fmla="*/ 7223551 w 12641071"/>
              <a:gd name="connsiteY70" fmla="*/ 4752829 h 5795240"/>
              <a:gd name="connsiteX71" fmla="*/ 6652445 w 12641071"/>
              <a:gd name="connsiteY71" fmla="*/ 4516269 h 5795240"/>
              <a:gd name="connsiteX72" fmla="*/ 6200873 w 12641071"/>
              <a:gd name="connsiteY72" fmla="*/ 4654206 h 5795240"/>
              <a:gd name="connsiteX73" fmla="*/ 6088813 w 12641071"/>
              <a:gd name="connsiteY73" fmla="*/ 4746663 h 5795240"/>
              <a:gd name="connsiteX74" fmla="*/ 6023271 w 12641071"/>
              <a:gd name="connsiteY74" fmla="*/ 4834312 h 5795240"/>
              <a:gd name="connsiteX75" fmla="*/ 5935320 w 12641071"/>
              <a:gd name="connsiteY75" fmla="*/ 4931081 h 5795240"/>
              <a:gd name="connsiteX76" fmla="*/ 4971763 w 12641071"/>
              <a:gd name="connsiteY76" fmla="*/ 5330200 h 5795240"/>
              <a:gd name="connsiteX77" fmla="*/ 3716172 w 12641071"/>
              <a:gd name="connsiteY77" fmla="*/ 4497938 h 5795240"/>
              <a:gd name="connsiteX78" fmla="*/ 3659438 w 12641071"/>
              <a:gd name="connsiteY78" fmla="*/ 4330309 h 5795240"/>
              <a:gd name="connsiteX79" fmla="*/ 3659440 w 12641071"/>
              <a:gd name="connsiteY79" fmla="*/ 4330309 h 5795240"/>
              <a:gd name="connsiteX80" fmla="*/ 3613217 w 12641071"/>
              <a:gd name="connsiteY80" fmla="*/ 4245153 h 5795240"/>
              <a:gd name="connsiteX81" fmla="*/ 3083792 w 12641071"/>
              <a:gd name="connsiteY81" fmla="*/ 3963660 h 5795240"/>
              <a:gd name="connsiteX82" fmla="*/ 2835272 w 12641071"/>
              <a:gd name="connsiteY82" fmla="*/ 4013833 h 5795240"/>
              <a:gd name="connsiteX83" fmla="*/ 2762875 w 12641071"/>
              <a:gd name="connsiteY83" fmla="*/ 4057784 h 5795240"/>
              <a:gd name="connsiteX84" fmla="*/ 2664698 w 12641071"/>
              <a:gd name="connsiteY84" fmla="*/ 4117431 h 5795240"/>
              <a:gd name="connsiteX85" fmla="*/ 1804544 w 12641071"/>
              <a:gd name="connsiteY85" fmla="*/ 4335229 h 5795240"/>
              <a:gd name="connsiteX86" fmla="*/ 0 w 12641071"/>
              <a:gd name="connsiteY86" fmla="*/ 2530685 h 5795240"/>
              <a:gd name="connsiteX87" fmla="*/ 1804544 w 12641071"/>
              <a:gd name="connsiteY87" fmla="*/ 726143 h 5795240"/>
              <a:gd name="connsiteX88" fmla="*/ 3080549 w 12641071"/>
              <a:gd name="connsiteY88" fmla="*/ 1254682 h 5795240"/>
              <a:gd name="connsiteX89" fmla="*/ 3268676 w 12641071"/>
              <a:gd name="connsiteY89" fmla="*/ 1461167 h 5795240"/>
              <a:gd name="connsiteX90" fmla="*/ 3565826 w 12641071"/>
              <a:gd name="connsiteY90" fmla="*/ 1551935 h 5795240"/>
              <a:gd name="connsiteX91" fmla="*/ 4086504 w 12641071"/>
              <a:gd name="connsiteY91" fmla="*/ 1127574 h 5795240"/>
              <a:gd name="connsiteX92" fmla="*/ 4103078 w 12641071"/>
              <a:gd name="connsiteY92" fmla="*/ 1004204 h 5795240"/>
              <a:gd name="connsiteX93" fmla="*/ 5215874 w 12641071"/>
              <a:gd name="connsiteY9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42040 w 12641071"/>
              <a:gd name="connsiteY17" fmla="*/ 943961 h 5795240"/>
              <a:gd name="connsiteX18" fmla="*/ 8856144 w 12641071"/>
              <a:gd name="connsiteY18" fmla="*/ 973241 h 5795240"/>
              <a:gd name="connsiteX19" fmla="*/ 8878117 w 12641071"/>
              <a:gd name="connsiteY19" fmla="*/ 1018851 h 5795240"/>
              <a:gd name="connsiteX20" fmla="*/ 8877719 w 12641071"/>
              <a:gd name="connsiteY20" fmla="*/ 1018369 h 5795240"/>
              <a:gd name="connsiteX21" fmla="*/ 8877719 w 12641071"/>
              <a:gd name="connsiteY21" fmla="*/ 1018371 h 5795240"/>
              <a:gd name="connsiteX22" fmla="*/ 8878116 w 12641071"/>
              <a:gd name="connsiteY22" fmla="*/ 1018851 h 5795240"/>
              <a:gd name="connsiteX23" fmla="*/ 8931285 w 12641071"/>
              <a:gd name="connsiteY23" fmla="*/ 1083292 h 5795240"/>
              <a:gd name="connsiteX24" fmla="*/ 9241478 w 12641071"/>
              <a:gd name="connsiteY24" fmla="*/ 1211778 h 5795240"/>
              <a:gd name="connsiteX25" fmla="*/ 9605238 w 12641071"/>
              <a:gd name="connsiteY25" fmla="*/ 1018369 h 5795240"/>
              <a:gd name="connsiteX26" fmla="*/ 9636247 w 12641071"/>
              <a:gd name="connsiteY26" fmla="*/ 961241 h 5795240"/>
              <a:gd name="connsiteX27" fmla="*/ 9641995 w 12641071"/>
              <a:gd name="connsiteY27" fmla="*/ 961152 h 5795240"/>
              <a:gd name="connsiteX28" fmla="*/ 9584939 w 12641071"/>
              <a:gd name="connsiteY28" fmla="*/ 1079594 h 5795240"/>
              <a:gd name="connsiteX29" fmla="*/ 9546257 w 12641071"/>
              <a:gd name="connsiteY29" fmla="*/ 1204206 h 5795240"/>
              <a:gd name="connsiteX30" fmla="*/ 9584939 w 12641071"/>
              <a:gd name="connsiteY30" fmla="*/ 1079596 h 5795240"/>
              <a:gd name="connsiteX31" fmla="*/ 9641995 w 12641071"/>
              <a:gd name="connsiteY31" fmla="*/ 961153 h 5795240"/>
              <a:gd name="connsiteX32" fmla="*/ 9653069 w 12641071"/>
              <a:gd name="connsiteY32" fmla="*/ 960983 h 5795240"/>
              <a:gd name="connsiteX33" fmla="*/ 9801564 w 12641071"/>
              <a:gd name="connsiteY33" fmla="*/ 1196828 h 5795240"/>
              <a:gd name="connsiteX34" fmla="*/ 9801566 w 12641071"/>
              <a:gd name="connsiteY34" fmla="*/ 1196828 h 5795240"/>
              <a:gd name="connsiteX35" fmla="*/ 9653070 w 12641071"/>
              <a:gd name="connsiteY35" fmla="*/ 960982 h 5795240"/>
              <a:gd name="connsiteX36" fmla="*/ 9641996 w 12641071"/>
              <a:gd name="connsiteY36" fmla="*/ 961152 h 5795240"/>
              <a:gd name="connsiteX37" fmla="*/ 9651917 w 12641071"/>
              <a:gd name="connsiteY37" fmla="*/ 940556 h 5795240"/>
              <a:gd name="connsiteX38" fmla="*/ 11050508 w 12641071"/>
              <a:gd name="connsiteY38" fmla="*/ 108150 h 5795240"/>
              <a:gd name="connsiteX39" fmla="*/ 12641071 w 12641071"/>
              <a:gd name="connsiteY39" fmla="*/ 1698711 h 5795240"/>
              <a:gd name="connsiteX40" fmla="*/ 11371062 w 12641071"/>
              <a:gd name="connsiteY40" fmla="*/ 3256960 h 5795240"/>
              <a:gd name="connsiteX41" fmla="*/ 11215953 w 12641071"/>
              <a:gd name="connsiteY41" fmla="*/ 3280632 h 5795240"/>
              <a:gd name="connsiteX42" fmla="*/ 11142318 w 12641071"/>
              <a:gd name="connsiteY42" fmla="*/ 3276914 h 5795240"/>
              <a:gd name="connsiteX43" fmla="*/ 11215952 w 12641071"/>
              <a:gd name="connsiteY43" fmla="*/ 3280632 h 5795240"/>
              <a:gd name="connsiteX44" fmla="*/ 11213133 w 12641071"/>
              <a:gd name="connsiteY44" fmla="*/ 3281062 h 5795240"/>
              <a:gd name="connsiteX45" fmla="*/ 11116921 w 12641071"/>
              <a:gd name="connsiteY45" fmla="*/ 3285921 h 5795240"/>
              <a:gd name="connsiteX46" fmla="*/ 11050507 w 12641071"/>
              <a:gd name="connsiteY46" fmla="*/ 3289274 h 5795240"/>
              <a:gd name="connsiteX47" fmla="*/ 11006292 w 12641071"/>
              <a:gd name="connsiteY47" fmla="*/ 3287041 h 5795240"/>
              <a:gd name="connsiteX48" fmla="*/ 10937101 w 12641071"/>
              <a:gd name="connsiteY48" fmla="*/ 3297601 h 5795240"/>
              <a:gd name="connsiteX49" fmla="*/ 10144740 w 12641071"/>
              <a:gd name="connsiteY49" fmla="*/ 4089962 h 5795240"/>
              <a:gd name="connsiteX50" fmla="*/ 10130374 w 12641071"/>
              <a:gd name="connsiteY50" fmla="*/ 4184101 h 5795240"/>
              <a:gd name="connsiteX51" fmla="*/ 10130375 w 12641071"/>
              <a:gd name="connsiteY51" fmla="*/ 4184103 h 5795240"/>
              <a:gd name="connsiteX52" fmla="*/ 10130656 w 12641071"/>
              <a:gd name="connsiteY52" fmla="*/ 4185950 h 5795240"/>
              <a:gd name="connsiteX53" fmla="*/ 10138194 w 12641071"/>
              <a:gd name="connsiteY53" fmla="*/ 4335228 h 5795240"/>
              <a:gd name="connsiteX54" fmla="*/ 10137710 w 12641071"/>
              <a:gd name="connsiteY54" fmla="*/ 4344822 h 5795240"/>
              <a:gd name="connsiteX55" fmla="*/ 10133555 w 12641071"/>
              <a:gd name="connsiteY55" fmla="*/ 4427096 h 5795240"/>
              <a:gd name="connsiteX56" fmla="*/ 10129312 w 12641071"/>
              <a:gd name="connsiteY56" fmla="*/ 4399289 h 5795240"/>
              <a:gd name="connsiteX57" fmla="*/ 10126797 w 12641071"/>
              <a:gd name="connsiteY57" fmla="*/ 4349498 h 5795240"/>
              <a:gd name="connsiteX58" fmla="*/ 10126796 w 12641071"/>
              <a:gd name="connsiteY58" fmla="*/ 4349498 h 5795240"/>
              <a:gd name="connsiteX59" fmla="*/ 10129311 w 12641071"/>
              <a:gd name="connsiteY59" fmla="*/ 4399289 h 5795240"/>
              <a:gd name="connsiteX60" fmla="*/ 10133554 w 12641071"/>
              <a:gd name="connsiteY60" fmla="*/ 4427096 h 5795240"/>
              <a:gd name="connsiteX61" fmla="*/ 10130656 w 12641071"/>
              <a:gd name="connsiteY61" fmla="*/ 4484506 h 5795240"/>
              <a:gd name="connsiteX62" fmla="*/ 8678182 w 12641071"/>
              <a:gd name="connsiteY62" fmla="*/ 5795240 h 5795240"/>
              <a:gd name="connsiteX63" fmla="*/ 7467518 w 12641071"/>
              <a:gd name="connsiteY63" fmla="*/ 5151535 h 5795240"/>
              <a:gd name="connsiteX64" fmla="*/ 7419945 w 12641071"/>
              <a:gd name="connsiteY64" fmla="*/ 5073228 h 5795240"/>
              <a:gd name="connsiteX65" fmla="*/ 7367299 w 12641071"/>
              <a:gd name="connsiteY65" fmla="*/ 4974928 h 5795240"/>
              <a:gd name="connsiteX66" fmla="*/ 7320958 w 12641071"/>
              <a:gd name="connsiteY66" fmla="*/ 4870887 h 5795240"/>
              <a:gd name="connsiteX67" fmla="*/ 7322174 w 12641071"/>
              <a:gd name="connsiteY67" fmla="*/ 4872361 h 5795240"/>
              <a:gd name="connsiteX68" fmla="*/ 7322175 w 12641071"/>
              <a:gd name="connsiteY68" fmla="*/ 4872361 h 5795240"/>
              <a:gd name="connsiteX69" fmla="*/ 7223551 w 12641071"/>
              <a:gd name="connsiteY69" fmla="*/ 4752829 h 5795240"/>
              <a:gd name="connsiteX70" fmla="*/ 6652445 w 12641071"/>
              <a:gd name="connsiteY70" fmla="*/ 4516269 h 5795240"/>
              <a:gd name="connsiteX71" fmla="*/ 6200873 w 12641071"/>
              <a:gd name="connsiteY71" fmla="*/ 4654206 h 5795240"/>
              <a:gd name="connsiteX72" fmla="*/ 6088813 w 12641071"/>
              <a:gd name="connsiteY72" fmla="*/ 4746663 h 5795240"/>
              <a:gd name="connsiteX73" fmla="*/ 6023271 w 12641071"/>
              <a:gd name="connsiteY73" fmla="*/ 4834312 h 5795240"/>
              <a:gd name="connsiteX74" fmla="*/ 5935320 w 12641071"/>
              <a:gd name="connsiteY74" fmla="*/ 4931081 h 5795240"/>
              <a:gd name="connsiteX75" fmla="*/ 4971763 w 12641071"/>
              <a:gd name="connsiteY75" fmla="*/ 5330200 h 5795240"/>
              <a:gd name="connsiteX76" fmla="*/ 3716172 w 12641071"/>
              <a:gd name="connsiteY76" fmla="*/ 4497938 h 5795240"/>
              <a:gd name="connsiteX77" fmla="*/ 3659438 w 12641071"/>
              <a:gd name="connsiteY77" fmla="*/ 4330309 h 5795240"/>
              <a:gd name="connsiteX78" fmla="*/ 3659440 w 12641071"/>
              <a:gd name="connsiteY78" fmla="*/ 4330309 h 5795240"/>
              <a:gd name="connsiteX79" fmla="*/ 3613217 w 12641071"/>
              <a:gd name="connsiteY79" fmla="*/ 4245153 h 5795240"/>
              <a:gd name="connsiteX80" fmla="*/ 3083792 w 12641071"/>
              <a:gd name="connsiteY80" fmla="*/ 3963660 h 5795240"/>
              <a:gd name="connsiteX81" fmla="*/ 2835272 w 12641071"/>
              <a:gd name="connsiteY81" fmla="*/ 4013833 h 5795240"/>
              <a:gd name="connsiteX82" fmla="*/ 2762875 w 12641071"/>
              <a:gd name="connsiteY82" fmla="*/ 4057784 h 5795240"/>
              <a:gd name="connsiteX83" fmla="*/ 2664698 w 12641071"/>
              <a:gd name="connsiteY83" fmla="*/ 4117431 h 5795240"/>
              <a:gd name="connsiteX84" fmla="*/ 1804544 w 12641071"/>
              <a:gd name="connsiteY84" fmla="*/ 4335229 h 5795240"/>
              <a:gd name="connsiteX85" fmla="*/ 0 w 12641071"/>
              <a:gd name="connsiteY85" fmla="*/ 2530685 h 5795240"/>
              <a:gd name="connsiteX86" fmla="*/ 1804544 w 12641071"/>
              <a:gd name="connsiteY86" fmla="*/ 726143 h 5795240"/>
              <a:gd name="connsiteX87" fmla="*/ 3080549 w 12641071"/>
              <a:gd name="connsiteY87" fmla="*/ 1254682 h 5795240"/>
              <a:gd name="connsiteX88" fmla="*/ 3268676 w 12641071"/>
              <a:gd name="connsiteY88" fmla="*/ 1461167 h 5795240"/>
              <a:gd name="connsiteX89" fmla="*/ 3565826 w 12641071"/>
              <a:gd name="connsiteY89" fmla="*/ 1551935 h 5795240"/>
              <a:gd name="connsiteX90" fmla="*/ 4086504 w 12641071"/>
              <a:gd name="connsiteY90" fmla="*/ 1127574 h 5795240"/>
              <a:gd name="connsiteX91" fmla="*/ 4103078 w 12641071"/>
              <a:gd name="connsiteY91" fmla="*/ 1004204 h 5795240"/>
              <a:gd name="connsiteX92" fmla="*/ 5215874 w 12641071"/>
              <a:gd name="connsiteY9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56144 w 12641071"/>
              <a:gd name="connsiteY17" fmla="*/ 973241 h 5795240"/>
              <a:gd name="connsiteX18" fmla="*/ 8878117 w 12641071"/>
              <a:gd name="connsiteY18" fmla="*/ 1018851 h 5795240"/>
              <a:gd name="connsiteX19" fmla="*/ 8877719 w 12641071"/>
              <a:gd name="connsiteY19" fmla="*/ 1018369 h 5795240"/>
              <a:gd name="connsiteX20" fmla="*/ 8877719 w 12641071"/>
              <a:gd name="connsiteY20" fmla="*/ 1018371 h 5795240"/>
              <a:gd name="connsiteX21" fmla="*/ 8878116 w 12641071"/>
              <a:gd name="connsiteY21" fmla="*/ 1018851 h 5795240"/>
              <a:gd name="connsiteX22" fmla="*/ 8931285 w 12641071"/>
              <a:gd name="connsiteY22" fmla="*/ 1083292 h 5795240"/>
              <a:gd name="connsiteX23" fmla="*/ 9241478 w 12641071"/>
              <a:gd name="connsiteY23" fmla="*/ 1211778 h 5795240"/>
              <a:gd name="connsiteX24" fmla="*/ 9605238 w 12641071"/>
              <a:gd name="connsiteY24" fmla="*/ 1018369 h 5795240"/>
              <a:gd name="connsiteX25" fmla="*/ 9636247 w 12641071"/>
              <a:gd name="connsiteY25" fmla="*/ 961241 h 5795240"/>
              <a:gd name="connsiteX26" fmla="*/ 9641995 w 12641071"/>
              <a:gd name="connsiteY26" fmla="*/ 961152 h 5795240"/>
              <a:gd name="connsiteX27" fmla="*/ 9584939 w 12641071"/>
              <a:gd name="connsiteY27" fmla="*/ 1079594 h 5795240"/>
              <a:gd name="connsiteX28" fmla="*/ 9546257 w 12641071"/>
              <a:gd name="connsiteY28" fmla="*/ 1204206 h 5795240"/>
              <a:gd name="connsiteX29" fmla="*/ 9584939 w 12641071"/>
              <a:gd name="connsiteY29" fmla="*/ 1079596 h 5795240"/>
              <a:gd name="connsiteX30" fmla="*/ 9641995 w 12641071"/>
              <a:gd name="connsiteY30" fmla="*/ 961153 h 5795240"/>
              <a:gd name="connsiteX31" fmla="*/ 9653069 w 12641071"/>
              <a:gd name="connsiteY31" fmla="*/ 960983 h 5795240"/>
              <a:gd name="connsiteX32" fmla="*/ 9801564 w 12641071"/>
              <a:gd name="connsiteY32" fmla="*/ 1196828 h 5795240"/>
              <a:gd name="connsiteX33" fmla="*/ 9801566 w 12641071"/>
              <a:gd name="connsiteY33" fmla="*/ 1196828 h 5795240"/>
              <a:gd name="connsiteX34" fmla="*/ 9653070 w 12641071"/>
              <a:gd name="connsiteY34" fmla="*/ 960982 h 5795240"/>
              <a:gd name="connsiteX35" fmla="*/ 9641996 w 12641071"/>
              <a:gd name="connsiteY35" fmla="*/ 961152 h 5795240"/>
              <a:gd name="connsiteX36" fmla="*/ 9651917 w 12641071"/>
              <a:gd name="connsiteY36" fmla="*/ 940556 h 5795240"/>
              <a:gd name="connsiteX37" fmla="*/ 11050508 w 12641071"/>
              <a:gd name="connsiteY37" fmla="*/ 108150 h 5795240"/>
              <a:gd name="connsiteX38" fmla="*/ 12641071 w 12641071"/>
              <a:gd name="connsiteY38" fmla="*/ 1698711 h 5795240"/>
              <a:gd name="connsiteX39" fmla="*/ 11371062 w 12641071"/>
              <a:gd name="connsiteY39" fmla="*/ 3256960 h 5795240"/>
              <a:gd name="connsiteX40" fmla="*/ 11215953 w 12641071"/>
              <a:gd name="connsiteY40" fmla="*/ 3280632 h 5795240"/>
              <a:gd name="connsiteX41" fmla="*/ 11142318 w 12641071"/>
              <a:gd name="connsiteY41" fmla="*/ 3276914 h 5795240"/>
              <a:gd name="connsiteX42" fmla="*/ 11215952 w 12641071"/>
              <a:gd name="connsiteY42" fmla="*/ 3280632 h 5795240"/>
              <a:gd name="connsiteX43" fmla="*/ 11213133 w 12641071"/>
              <a:gd name="connsiteY43" fmla="*/ 3281062 h 5795240"/>
              <a:gd name="connsiteX44" fmla="*/ 11116921 w 12641071"/>
              <a:gd name="connsiteY44" fmla="*/ 3285921 h 5795240"/>
              <a:gd name="connsiteX45" fmla="*/ 11050507 w 12641071"/>
              <a:gd name="connsiteY45" fmla="*/ 3289274 h 5795240"/>
              <a:gd name="connsiteX46" fmla="*/ 11006292 w 12641071"/>
              <a:gd name="connsiteY46" fmla="*/ 3287041 h 5795240"/>
              <a:gd name="connsiteX47" fmla="*/ 10937101 w 12641071"/>
              <a:gd name="connsiteY47" fmla="*/ 3297601 h 5795240"/>
              <a:gd name="connsiteX48" fmla="*/ 10144740 w 12641071"/>
              <a:gd name="connsiteY48" fmla="*/ 4089962 h 5795240"/>
              <a:gd name="connsiteX49" fmla="*/ 10130374 w 12641071"/>
              <a:gd name="connsiteY49" fmla="*/ 4184101 h 5795240"/>
              <a:gd name="connsiteX50" fmla="*/ 10130375 w 12641071"/>
              <a:gd name="connsiteY50" fmla="*/ 4184103 h 5795240"/>
              <a:gd name="connsiteX51" fmla="*/ 10130656 w 12641071"/>
              <a:gd name="connsiteY51" fmla="*/ 4185950 h 5795240"/>
              <a:gd name="connsiteX52" fmla="*/ 10138194 w 12641071"/>
              <a:gd name="connsiteY52" fmla="*/ 4335228 h 5795240"/>
              <a:gd name="connsiteX53" fmla="*/ 10137710 w 12641071"/>
              <a:gd name="connsiteY53" fmla="*/ 4344822 h 5795240"/>
              <a:gd name="connsiteX54" fmla="*/ 10133555 w 12641071"/>
              <a:gd name="connsiteY54" fmla="*/ 4427096 h 5795240"/>
              <a:gd name="connsiteX55" fmla="*/ 10129312 w 12641071"/>
              <a:gd name="connsiteY55" fmla="*/ 4399289 h 5795240"/>
              <a:gd name="connsiteX56" fmla="*/ 10126797 w 12641071"/>
              <a:gd name="connsiteY56" fmla="*/ 4349498 h 5795240"/>
              <a:gd name="connsiteX57" fmla="*/ 10126796 w 12641071"/>
              <a:gd name="connsiteY57" fmla="*/ 4349498 h 5795240"/>
              <a:gd name="connsiteX58" fmla="*/ 10129311 w 12641071"/>
              <a:gd name="connsiteY58" fmla="*/ 4399289 h 5795240"/>
              <a:gd name="connsiteX59" fmla="*/ 10133554 w 12641071"/>
              <a:gd name="connsiteY59" fmla="*/ 4427096 h 5795240"/>
              <a:gd name="connsiteX60" fmla="*/ 10130656 w 12641071"/>
              <a:gd name="connsiteY60" fmla="*/ 4484506 h 5795240"/>
              <a:gd name="connsiteX61" fmla="*/ 8678182 w 12641071"/>
              <a:gd name="connsiteY61" fmla="*/ 5795240 h 5795240"/>
              <a:gd name="connsiteX62" fmla="*/ 7467518 w 12641071"/>
              <a:gd name="connsiteY62" fmla="*/ 5151535 h 5795240"/>
              <a:gd name="connsiteX63" fmla="*/ 7419945 w 12641071"/>
              <a:gd name="connsiteY63" fmla="*/ 5073228 h 5795240"/>
              <a:gd name="connsiteX64" fmla="*/ 7367299 w 12641071"/>
              <a:gd name="connsiteY64" fmla="*/ 4974928 h 5795240"/>
              <a:gd name="connsiteX65" fmla="*/ 7320958 w 12641071"/>
              <a:gd name="connsiteY65" fmla="*/ 4870887 h 5795240"/>
              <a:gd name="connsiteX66" fmla="*/ 7322174 w 12641071"/>
              <a:gd name="connsiteY66" fmla="*/ 4872361 h 5795240"/>
              <a:gd name="connsiteX67" fmla="*/ 7322175 w 12641071"/>
              <a:gd name="connsiteY67" fmla="*/ 4872361 h 5795240"/>
              <a:gd name="connsiteX68" fmla="*/ 7223551 w 12641071"/>
              <a:gd name="connsiteY68" fmla="*/ 4752829 h 5795240"/>
              <a:gd name="connsiteX69" fmla="*/ 6652445 w 12641071"/>
              <a:gd name="connsiteY69" fmla="*/ 4516269 h 5795240"/>
              <a:gd name="connsiteX70" fmla="*/ 6200873 w 12641071"/>
              <a:gd name="connsiteY70" fmla="*/ 4654206 h 5795240"/>
              <a:gd name="connsiteX71" fmla="*/ 6088813 w 12641071"/>
              <a:gd name="connsiteY71" fmla="*/ 4746663 h 5795240"/>
              <a:gd name="connsiteX72" fmla="*/ 6023271 w 12641071"/>
              <a:gd name="connsiteY72" fmla="*/ 4834312 h 5795240"/>
              <a:gd name="connsiteX73" fmla="*/ 5935320 w 12641071"/>
              <a:gd name="connsiteY73" fmla="*/ 4931081 h 5795240"/>
              <a:gd name="connsiteX74" fmla="*/ 4971763 w 12641071"/>
              <a:gd name="connsiteY74" fmla="*/ 5330200 h 5795240"/>
              <a:gd name="connsiteX75" fmla="*/ 3716172 w 12641071"/>
              <a:gd name="connsiteY75" fmla="*/ 4497938 h 5795240"/>
              <a:gd name="connsiteX76" fmla="*/ 3659438 w 12641071"/>
              <a:gd name="connsiteY76" fmla="*/ 4330309 h 5795240"/>
              <a:gd name="connsiteX77" fmla="*/ 3659440 w 12641071"/>
              <a:gd name="connsiteY77" fmla="*/ 4330309 h 5795240"/>
              <a:gd name="connsiteX78" fmla="*/ 3613217 w 12641071"/>
              <a:gd name="connsiteY78" fmla="*/ 4245153 h 5795240"/>
              <a:gd name="connsiteX79" fmla="*/ 3083792 w 12641071"/>
              <a:gd name="connsiteY79" fmla="*/ 3963660 h 5795240"/>
              <a:gd name="connsiteX80" fmla="*/ 2835272 w 12641071"/>
              <a:gd name="connsiteY80" fmla="*/ 4013833 h 5795240"/>
              <a:gd name="connsiteX81" fmla="*/ 2762875 w 12641071"/>
              <a:gd name="connsiteY81" fmla="*/ 4057784 h 5795240"/>
              <a:gd name="connsiteX82" fmla="*/ 2664698 w 12641071"/>
              <a:gd name="connsiteY82" fmla="*/ 4117431 h 5795240"/>
              <a:gd name="connsiteX83" fmla="*/ 1804544 w 12641071"/>
              <a:gd name="connsiteY83" fmla="*/ 4335229 h 5795240"/>
              <a:gd name="connsiteX84" fmla="*/ 0 w 12641071"/>
              <a:gd name="connsiteY84" fmla="*/ 2530685 h 5795240"/>
              <a:gd name="connsiteX85" fmla="*/ 1804544 w 12641071"/>
              <a:gd name="connsiteY85" fmla="*/ 726143 h 5795240"/>
              <a:gd name="connsiteX86" fmla="*/ 3080549 w 12641071"/>
              <a:gd name="connsiteY86" fmla="*/ 1254682 h 5795240"/>
              <a:gd name="connsiteX87" fmla="*/ 3268676 w 12641071"/>
              <a:gd name="connsiteY87" fmla="*/ 1461167 h 5795240"/>
              <a:gd name="connsiteX88" fmla="*/ 3565826 w 12641071"/>
              <a:gd name="connsiteY88" fmla="*/ 1551935 h 5795240"/>
              <a:gd name="connsiteX89" fmla="*/ 4086504 w 12641071"/>
              <a:gd name="connsiteY89" fmla="*/ 1127574 h 5795240"/>
              <a:gd name="connsiteX90" fmla="*/ 4103078 w 12641071"/>
              <a:gd name="connsiteY90" fmla="*/ 1004204 h 5795240"/>
              <a:gd name="connsiteX91" fmla="*/ 5215874 w 12641071"/>
              <a:gd name="connsiteY9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46257 w 12641071"/>
              <a:gd name="connsiteY27" fmla="*/ 1204206 h 5795240"/>
              <a:gd name="connsiteX28" fmla="*/ 9584939 w 12641071"/>
              <a:gd name="connsiteY28" fmla="*/ 1079596 h 5795240"/>
              <a:gd name="connsiteX29" fmla="*/ 9641995 w 12641071"/>
              <a:gd name="connsiteY29" fmla="*/ 961153 h 5795240"/>
              <a:gd name="connsiteX30" fmla="*/ 9653069 w 12641071"/>
              <a:gd name="connsiteY30" fmla="*/ 960983 h 5795240"/>
              <a:gd name="connsiteX31" fmla="*/ 9801564 w 12641071"/>
              <a:gd name="connsiteY31" fmla="*/ 1196828 h 5795240"/>
              <a:gd name="connsiteX32" fmla="*/ 9801566 w 12641071"/>
              <a:gd name="connsiteY32" fmla="*/ 1196828 h 5795240"/>
              <a:gd name="connsiteX33" fmla="*/ 9653070 w 12641071"/>
              <a:gd name="connsiteY33" fmla="*/ 960982 h 5795240"/>
              <a:gd name="connsiteX34" fmla="*/ 9641996 w 12641071"/>
              <a:gd name="connsiteY34" fmla="*/ 961152 h 5795240"/>
              <a:gd name="connsiteX35" fmla="*/ 9651917 w 12641071"/>
              <a:gd name="connsiteY35" fmla="*/ 940556 h 5795240"/>
              <a:gd name="connsiteX36" fmla="*/ 11050508 w 12641071"/>
              <a:gd name="connsiteY36" fmla="*/ 108150 h 5795240"/>
              <a:gd name="connsiteX37" fmla="*/ 12641071 w 12641071"/>
              <a:gd name="connsiteY37" fmla="*/ 1698711 h 5795240"/>
              <a:gd name="connsiteX38" fmla="*/ 11371062 w 12641071"/>
              <a:gd name="connsiteY38" fmla="*/ 3256960 h 5795240"/>
              <a:gd name="connsiteX39" fmla="*/ 11215953 w 12641071"/>
              <a:gd name="connsiteY39" fmla="*/ 3280632 h 5795240"/>
              <a:gd name="connsiteX40" fmla="*/ 11142318 w 12641071"/>
              <a:gd name="connsiteY40" fmla="*/ 3276914 h 5795240"/>
              <a:gd name="connsiteX41" fmla="*/ 11215952 w 12641071"/>
              <a:gd name="connsiteY41" fmla="*/ 3280632 h 5795240"/>
              <a:gd name="connsiteX42" fmla="*/ 11213133 w 12641071"/>
              <a:gd name="connsiteY42" fmla="*/ 3281062 h 5795240"/>
              <a:gd name="connsiteX43" fmla="*/ 11116921 w 12641071"/>
              <a:gd name="connsiteY43" fmla="*/ 3285921 h 5795240"/>
              <a:gd name="connsiteX44" fmla="*/ 11050507 w 12641071"/>
              <a:gd name="connsiteY44" fmla="*/ 3289274 h 5795240"/>
              <a:gd name="connsiteX45" fmla="*/ 11006292 w 12641071"/>
              <a:gd name="connsiteY45" fmla="*/ 3287041 h 5795240"/>
              <a:gd name="connsiteX46" fmla="*/ 10937101 w 12641071"/>
              <a:gd name="connsiteY46" fmla="*/ 3297601 h 5795240"/>
              <a:gd name="connsiteX47" fmla="*/ 10144740 w 12641071"/>
              <a:gd name="connsiteY47" fmla="*/ 4089962 h 5795240"/>
              <a:gd name="connsiteX48" fmla="*/ 10130374 w 12641071"/>
              <a:gd name="connsiteY48" fmla="*/ 4184101 h 5795240"/>
              <a:gd name="connsiteX49" fmla="*/ 10130375 w 12641071"/>
              <a:gd name="connsiteY49" fmla="*/ 4184103 h 5795240"/>
              <a:gd name="connsiteX50" fmla="*/ 10130656 w 12641071"/>
              <a:gd name="connsiteY50" fmla="*/ 4185950 h 5795240"/>
              <a:gd name="connsiteX51" fmla="*/ 10138194 w 12641071"/>
              <a:gd name="connsiteY51" fmla="*/ 4335228 h 5795240"/>
              <a:gd name="connsiteX52" fmla="*/ 10137710 w 12641071"/>
              <a:gd name="connsiteY52" fmla="*/ 4344822 h 5795240"/>
              <a:gd name="connsiteX53" fmla="*/ 10133555 w 12641071"/>
              <a:gd name="connsiteY53" fmla="*/ 4427096 h 5795240"/>
              <a:gd name="connsiteX54" fmla="*/ 10129312 w 12641071"/>
              <a:gd name="connsiteY54" fmla="*/ 4399289 h 5795240"/>
              <a:gd name="connsiteX55" fmla="*/ 10126797 w 12641071"/>
              <a:gd name="connsiteY55" fmla="*/ 4349498 h 5795240"/>
              <a:gd name="connsiteX56" fmla="*/ 10126796 w 12641071"/>
              <a:gd name="connsiteY56" fmla="*/ 4349498 h 5795240"/>
              <a:gd name="connsiteX57" fmla="*/ 10129311 w 12641071"/>
              <a:gd name="connsiteY57" fmla="*/ 4399289 h 5795240"/>
              <a:gd name="connsiteX58" fmla="*/ 10133554 w 12641071"/>
              <a:gd name="connsiteY58" fmla="*/ 4427096 h 5795240"/>
              <a:gd name="connsiteX59" fmla="*/ 10130656 w 12641071"/>
              <a:gd name="connsiteY59" fmla="*/ 4484506 h 5795240"/>
              <a:gd name="connsiteX60" fmla="*/ 8678182 w 12641071"/>
              <a:gd name="connsiteY60" fmla="*/ 5795240 h 5795240"/>
              <a:gd name="connsiteX61" fmla="*/ 7467518 w 12641071"/>
              <a:gd name="connsiteY61" fmla="*/ 5151535 h 5795240"/>
              <a:gd name="connsiteX62" fmla="*/ 7419945 w 12641071"/>
              <a:gd name="connsiteY62" fmla="*/ 5073228 h 5795240"/>
              <a:gd name="connsiteX63" fmla="*/ 7367299 w 12641071"/>
              <a:gd name="connsiteY63" fmla="*/ 4974928 h 5795240"/>
              <a:gd name="connsiteX64" fmla="*/ 7320958 w 12641071"/>
              <a:gd name="connsiteY64" fmla="*/ 4870887 h 5795240"/>
              <a:gd name="connsiteX65" fmla="*/ 7322174 w 12641071"/>
              <a:gd name="connsiteY65" fmla="*/ 4872361 h 5795240"/>
              <a:gd name="connsiteX66" fmla="*/ 7322175 w 12641071"/>
              <a:gd name="connsiteY66" fmla="*/ 4872361 h 5795240"/>
              <a:gd name="connsiteX67" fmla="*/ 7223551 w 12641071"/>
              <a:gd name="connsiteY67" fmla="*/ 4752829 h 5795240"/>
              <a:gd name="connsiteX68" fmla="*/ 6652445 w 12641071"/>
              <a:gd name="connsiteY68" fmla="*/ 4516269 h 5795240"/>
              <a:gd name="connsiteX69" fmla="*/ 6200873 w 12641071"/>
              <a:gd name="connsiteY69" fmla="*/ 4654206 h 5795240"/>
              <a:gd name="connsiteX70" fmla="*/ 6088813 w 12641071"/>
              <a:gd name="connsiteY70" fmla="*/ 4746663 h 5795240"/>
              <a:gd name="connsiteX71" fmla="*/ 6023271 w 12641071"/>
              <a:gd name="connsiteY71" fmla="*/ 4834312 h 5795240"/>
              <a:gd name="connsiteX72" fmla="*/ 5935320 w 12641071"/>
              <a:gd name="connsiteY72" fmla="*/ 4931081 h 5795240"/>
              <a:gd name="connsiteX73" fmla="*/ 4971763 w 12641071"/>
              <a:gd name="connsiteY73" fmla="*/ 5330200 h 5795240"/>
              <a:gd name="connsiteX74" fmla="*/ 3716172 w 12641071"/>
              <a:gd name="connsiteY74" fmla="*/ 4497938 h 5795240"/>
              <a:gd name="connsiteX75" fmla="*/ 3659438 w 12641071"/>
              <a:gd name="connsiteY75" fmla="*/ 4330309 h 5795240"/>
              <a:gd name="connsiteX76" fmla="*/ 3659440 w 12641071"/>
              <a:gd name="connsiteY76" fmla="*/ 4330309 h 5795240"/>
              <a:gd name="connsiteX77" fmla="*/ 3613217 w 12641071"/>
              <a:gd name="connsiteY77" fmla="*/ 4245153 h 5795240"/>
              <a:gd name="connsiteX78" fmla="*/ 3083792 w 12641071"/>
              <a:gd name="connsiteY78" fmla="*/ 3963660 h 5795240"/>
              <a:gd name="connsiteX79" fmla="*/ 2835272 w 12641071"/>
              <a:gd name="connsiteY79" fmla="*/ 4013833 h 5795240"/>
              <a:gd name="connsiteX80" fmla="*/ 2762875 w 12641071"/>
              <a:gd name="connsiteY80" fmla="*/ 4057784 h 5795240"/>
              <a:gd name="connsiteX81" fmla="*/ 2664698 w 12641071"/>
              <a:gd name="connsiteY81" fmla="*/ 4117431 h 5795240"/>
              <a:gd name="connsiteX82" fmla="*/ 1804544 w 12641071"/>
              <a:gd name="connsiteY82" fmla="*/ 4335229 h 5795240"/>
              <a:gd name="connsiteX83" fmla="*/ 0 w 12641071"/>
              <a:gd name="connsiteY83" fmla="*/ 2530685 h 5795240"/>
              <a:gd name="connsiteX84" fmla="*/ 1804544 w 12641071"/>
              <a:gd name="connsiteY84" fmla="*/ 726143 h 5795240"/>
              <a:gd name="connsiteX85" fmla="*/ 3080549 w 12641071"/>
              <a:gd name="connsiteY85" fmla="*/ 1254682 h 5795240"/>
              <a:gd name="connsiteX86" fmla="*/ 3268676 w 12641071"/>
              <a:gd name="connsiteY86" fmla="*/ 1461167 h 5795240"/>
              <a:gd name="connsiteX87" fmla="*/ 3565826 w 12641071"/>
              <a:gd name="connsiteY87" fmla="*/ 1551935 h 5795240"/>
              <a:gd name="connsiteX88" fmla="*/ 4086504 w 12641071"/>
              <a:gd name="connsiteY88" fmla="*/ 1127574 h 5795240"/>
              <a:gd name="connsiteX89" fmla="*/ 4103078 w 12641071"/>
              <a:gd name="connsiteY89" fmla="*/ 1004204 h 5795240"/>
              <a:gd name="connsiteX90" fmla="*/ 5215874 w 12641071"/>
              <a:gd name="connsiteY9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801566 w 12641071"/>
              <a:gd name="connsiteY31" fmla="*/ 1196828 h 5795240"/>
              <a:gd name="connsiteX32" fmla="*/ 9653070 w 12641071"/>
              <a:gd name="connsiteY32" fmla="*/ 960982 h 5795240"/>
              <a:gd name="connsiteX33" fmla="*/ 9641996 w 12641071"/>
              <a:gd name="connsiteY33" fmla="*/ 961152 h 5795240"/>
              <a:gd name="connsiteX34" fmla="*/ 9651917 w 12641071"/>
              <a:gd name="connsiteY34" fmla="*/ 940556 h 5795240"/>
              <a:gd name="connsiteX35" fmla="*/ 11050508 w 12641071"/>
              <a:gd name="connsiteY35" fmla="*/ 108150 h 5795240"/>
              <a:gd name="connsiteX36" fmla="*/ 12641071 w 12641071"/>
              <a:gd name="connsiteY36" fmla="*/ 1698711 h 5795240"/>
              <a:gd name="connsiteX37" fmla="*/ 11371062 w 12641071"/>
              <a:gd name="connsiteY37" fmla="*/ 3256960 h 5795240"/>
              <a:gd name="connsiteX38" fmla="*/ 11215953 w 12641071"/>
              <a:gd name="connsiteY38" fmla="*/ 3280632 h 5795240"/>
              <a:gd name="connsiteX39" fmla="*/ 11142318 w 12641071"/>
              <a:gd name="connsiteY39" fmla="*/ 3276914 h 5795240"/>
              <a:gd name="connsiteX40" fmla="*/ 11215952 w 12641071"/>
              <a:gd name="connsiteY40" fmla="*/ 3280632 h 5795240"/>
              <a:gd name="connsiteX41" fmla="*/ 11213133 w 12641071"/>
              <a:gd name="connsiteY41" fmla="*/ 3281062 h 5795240"/>
              <a:gd name="connsiteX42" fmla="*/ 11116921 w 12641071"/>
              <a:gd name="connsiteY42" fmla="*/ 3285921 h 5795240"/>
              <a:gd name="connsiteX43" fmla="*/ 11050507 w 12641071"/>
              <a:gd name="connsiteY43" fmla="*/ 3289274 h 5795240"/>
              <a:gd name="connsiteX44" fmla="*/ 11006292 w 12641071"/>
              <a:gd name="connsiteY44" fmla="*/ 3287041 h 5795240"/>
              <a:gd name="connsiteX45" fmla="*/ 10937101 w 12641071"/>
              <a:gd name="connsiteY45" fmla="*/ 3297601 h 5795240"/>
              <a:gd name="connsiteX46" fmla="*/ 10144740 w 12641071"/>
              <a:gd name="connsiteY46" fmla="*/ 4089962 h 5795240"/>
              <a:gd name="connsiteX47" fmla="*/ 10130374 w 12641071"/>
              <a:gd name="connsiteY47" fmla="*/ 4184101 h 5795240"/>
              <a:gd name="connsiteX48" fmla="*/ 10130375 w 12641071"/>
              <a:gd name="connsiteY48" fmla="*/ 4184103 h 5795240"/>
              <a:gd name="connsiteX49" fmla="*/ 10130656 w 12641071"/>
              <a:gd name="connsiteY49" fmla="*/ 4185950 h 5795240"/>
              <a:gd name="connsiteX50" fmla="*/ 10138194 w 12641071"/>
              <a:gd name="connsiteY50" fmla="*/ 4335228 h 5795240"/>
              <a:gd name="connsiteX51" fmla="*/ 10137710 w 12641071"/>
              <a:gd name="connsiteY51" fmla="*/ 4344822 h 5795240"/>
              <a:gd name="connsiteX52" fmla="*/ 10133555 w 12641071"/>
              <a:gd name="connsiteY52" fmla="*/ 4427096 h 5795240"/>
              <a:gd name="connsiteX53" fmla="*/ 10129312 w 12641071"/>
              <a:gd name="connsiteY53" fmla="*/ 4399289 h 5795240"/>
              <a:gd name="connsiteX54" fmla="*/ 10126797 w 12641071"/>
              <a:gd name="connsiteY54" fmla="*/ 4349498 h 5795240"/>
              <a:gd name="connsiteX55" fmla="*/ 10126796 w 12641071"/>
              <a:gd name="connsiteY55" fmla="*/ 4349498 h 5795240"/>
              <a:gd name="connsiteX56" fmla="*/ 10129311 w 12641071"/>
              <a:gd name="connsiteY56" fmla="*/ 4399289 h 5795240"/>
              <a:gd name="connsiteX57" fmla="*/ 10133554 w 12641071"/>
              <a:gd name="connsiteY57" fmla="*/ 4427096 h 5795240"/>
              <a:gd name="connsiteX58" fmla="*/ 10130656 w 12641071"/>
              <a:gd name="connsiteY58" fmla="*/ 4484506 h 5795240"/>
              <a:gd name="connsiteX59" fmla="*/ 8678182 w 12641071"/>
              <a:gd name="connsiteY59" fmla="*/ 5795240 h 5795240"/>
              <a:gd name="connsiteX60" fmla="*/ 7467518 w 12641071"/>
              <a:gd name="connsiteY60" fmla="*/ 5151535 h 5795240"/>
              <a:gd name="connsiteX61" fmla="*/ 7419945 w 12641071"/>
              <a:gd name="connsiteY61" fmla="*/ 5073228 h 5795240"/>
              <a:gd name="connsiteX62" fmla="*/ 7367299 w 12641071"/>
              <a:gd name="connsiteY62" fmla="*/ 4974928 h 5795240"/>
              <a:gd name="connsiteX63" fmla="*/ 7320958 w 12641071"/>
              <a:gd name="connsiteY63" fmla="*/ 4870887 h 5795240"/>
              <a:gd name="connsiteX64" fmla="*/ 7322174 w 12641071"/>
              <a:gd name="connsiteY64" fmla="*/ 4872361 h 5795240"/>
              <a:gd name="connsiteX65" fmla="*/ 7322175 w 12641071"/>
              <a:gd name="connsiteY65" fmla="*/ 4872361 h 5795240"/>
              <a:gd name="connsiteX66" fmla="*/ 7223551 w 12641071"/>
              <a:gd name="connsiteY66" fmla="*/ 4752829 h 5795240"/>
              <a:gd name="connsiteX67" fmla="*/ 6652445 w 12641071"/>
              <a:gd name="connsiteY67" fmla="*/ 4516269 h 5795240"/>
              <a:gd name="connsiteX68" fmla="*/ 6200873 w 12641071"/>
              <a:gd name="connsiteY68" fmla="*/ 4654206 h 5795240"/>
              <a:gd name="connsiteX69" fmla="*/ 6088813 w 12641071"/>
              <a:gd name="connsiteY69" fmla="*/ 4746663 h 5795240"/>
              <a:gd name="connsiteX70" fmla="*/ 6023271 w 12641071"/>
              <a:gd name="connsiteY70" fmla="*/ 4834312 h 5795240"/>
              <a:gd name="connsiteX71" fmla="*/ 5935320 w 12641071"/>
              <a:gd name="connsiteY71" fmla="*/ 4931081 h 5795240"/>
              <a:gd name="connsiteX72" fmla="*/ 4971763 w 12641071"/>
              <a:gd name="connsiteY72" fmla="*/ 5330200 h 5795240"/>
              <a:gd name="connsiteX73" fmla="*/ 3716172 w 12641071"/>
              <a:gd name="connsiteY73" fmla="*/ 4497938 h 5795240"/>
              <a:gd name="connsiteX74" fmla="*/ 3659438 w 12641071"/>
              <a:gd name="connsiteY74" fmla="*/ 4330309 h 5795240"/>
              <a:gd name="connsiteX75" fmla="*/ 3659440 w 12641071"/>
              <a:gd name="connsiteY75" fmla="*/ 4330309 h 5795240"/>
              <a:gd name="connsiteX76" fmla="*/ 3613217 w 12641071"/>
              <a:gd name="connsiteY76" fmla="*/ 4245153 h 5795240"/>
              <a:gd name="connsiteX77" fmla="*/ 3083792 w 12641071"/>
              <a:gd name="connsiteY77" fmla="*/ 3963660 h 5795240"/>
              <a:gd name="connsiteX78" fmla="*/ 2835272 w 12641071"/>
              <a:gd name="connsiteY78" fmla="*/ 4013833 h 5795240"/>
              <a:gd name="connsiteX79" fmla="*/ 2762875 w 12641071"/>
              <a:gd name="connsiteY79" fmla="*/ 4057784 h 5795240"/>
              <a:gd name="connsiteX80" fmla="*/ 2664698 w 12641071"/>
              <a:gd name="connsiteY80" fmla="*/ 4117431 h 5795240"/>
              <a:gd name="connsiteX81" fmla="*/ 1804544 w 12641071"/>
              <a:gd name="connsiteY81" fmla="*/ 4335229 h 5795240"/>
              <a:gd name="connsiteX82" fmla="*/ 0 w 12641071"/>
              <a:gd name="connsiteY82" fmla="*/ 2530685 h 5795240"/>
              <a:gd name="connsiteX83" fmla="*/ 1804544 w 12641071"/>
              <a:gd name="connsiteY83" fmla="*/ 726143 h 5795240"/>
              <a:gd name="connsiteX84" fmla="*/ 3080549 w 12641071"/>
              <a:gd name="connsiteY84" fmla="*/ 1254682 h 5795240"/>
              <a:gd name="connsiteX85" fmla="*/ 3268676 w 12641071"/>
              <a:gd name="connsiteY85" fmla="*/ 1461167 h 5795240"/>
              <a:gd name="connsiteX86" fmla="*/ 3565826 w 12641071"/>
              <a:gd name="connsiteY86" fmla="*/ 1551935 h 5795240"/>
              <a:gd name="connsiteX87" fmla="*/ 4086504 w 12641071"/>
              <a:gd name="connsiteY87" fmla="*/ 1127574 h 5795240"/>
              <a:gd name="connsiteX88" fmla="*/ 4103078 w 12641071"/>
              <a:gd name="connsiteY88" fmla="*/ 1004204 h 5795240"/>
              <a:gd name="connsiteX89" fmla="*/ 5215874 w 12641071"/>
              <a:gd name="connsiteY8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584939 w 12641071"/>
              <a:gd name="connsiteY27" fmla="*/ 1079596 h 5795240"/>
              <a:gd name="connsiteX28" fmla="*/ 9641995 w 12641071"/>
              <a:gd name="connsiteY28" fmla="*/ 961153 h 5795240"/>
              <a:gd name="connsiteX29" fmla="*/ 9653069 w 12641071"/>
              <a:gd name="connsiteY29" fmla="*/ 960983 h 5795240"/>
              <a:gd name="connsiteX30" fmla="*/ 9801564 w 12641071"/>
              <a:gd name="connsiteY30" fmla="*/ 1196828 h 5795240"/>
              <a:gd name="connsiteX31" fmla="*/ 9653070 w 12641071"/>
              <a:gd name="connsiteY31" fmla="*/ 960982 h 5795240"/>
              <a:gd name="connsiteX32" fmla="*/ 9641996 w 12641071"/>
              <a:gd name="connsiteY32" fmla="*/ 961152 h 5795240"/>
              <a:gd name="connsiteX33" fmla="*/ 9651917 w 12641071"/>
              <a:gd name="connsiteY33" fmla="*/ 940556 h 5795240"/>
              <a:gd name="connsiteX34" fmla="*/ 11050508 w 12641071"/>
              <a:gd name="connsiteY34" fmla="*/ 108150 h 5795240"/>
              <a:gd name="connsiteX35" fmla="*/ 12641071 w 12641071"/>
              <a:gd name="connsiteY35" fmla="*/ 1698711 h 5795240"/>
              <a:gd name="connsiteX36" fmla="*/ 11371062 w 12641071"/>
              <a:gd name="connsiteY36" fmla="*/ 3256960 h 5795240"/>
              <a:gd name="connsiteX37" fmla="*/ 11215953 w 12641071"/>
              <a:gd name="connsiteY37" fmla="*/ 3280632 h 5795240"/>
              <a:gd name="connsiteX38" fmla="*/ 11142318 w 12641071"/>
              <a:gd name="connsiteY38" fmla="*/ 3276914 h 5795240"/>
              <a:gd name="connsiteX39" fmla="*/ 11215952 w 12641071"/>
              <a:gd name="connsiteY39" fmla="*/ 3280632 h 5795240"/>
              <a:gd name="connsiteX40" fmla="*/ 11213133 w 12641071"/>
              <a:gd name="connsiteY40" fmla="*/ 3281062 h 5795240"/>
              <a:gd name="connsiteX41" fmla="*/ 11116921 w 12641071"/>
              <a:gd name="connsiteY41" fmla="*/ 3285921 h 5795240"/>
              <a:gd name="connsiteX42" fmla="*/ 11050507 w 12641071"/>
              <a:gd name="connsiteY42" fmla="*/ 3289274 h 5795240"/>
              <a:gd name="connsiteX43" fmla="*/ 11006292 w 12641071"/>
              <a:gd name="connsiteY43" fmla="*/ 3287041 h 5795240"/>
              <a:gd name="connsiteX44" fmla="*/ 10937101 w 12641071"/>
              <a:gd name="connsiteY44" fmla="*/ 3297601 h 5795240"/>
              <a:gd name="connsiteX45" fmla="*/ 10144740 w 12641071"/>
              <a:gd name="connsiteY45" fmla="*/ 4089962 h 5795240"/>
              <a:gd name="connsiteX46" fmla="*/ 10130374 w 12641071"/>
              <a:gd name="connsiteY46" fmla="*/ 4184101 h 5795240"/>
              <a:gd name="connsiteX47" fmla="*/ 10130375 w 12641071"/>
              <a:gd name="connsiteY47" fmla="*/ 4184103 h 5795240"/>
              <a:gd name="connsiteX48" fmla="*/ 10130656 w 12641071"/>
              <a:gd name="connsiteY48" fmla="*/ 4185950 h 5795240"/>
              <a:gd name="connsiteX49" fmla="*/ 10138194 w 12641071"/>
              <a:gd name="connsiteY49" fmla="*/ 4335228 h 5795240"/>
              <a:gd name="connsiteX50" fmla="*/ 10137710 w 12641071"/>
              <a:gd name="connsiteY50" fmla="*/ 4344822 h 5795240"/>
              <a:gd name="connsiteX51" fmla="*/ 10133555 w 12641071"/>
              <a:gd name="connsiteY51" fmla="*/ 4427096 h 5795240"/>
              <a:gd name="connsiteX52" fmla="*/ 10129312 w 12641071"/>
              <a:gd name="connsiteY52" fmla="*/ 4399289 h 5795240"/>
              <a:gd name="connsiteX53" fmla="*/ 10126797 w 12641071"/>
              <a:gd name="connsiteY53" fmla="*/ 4349498 h 5795240"/>
              <a:gd name="connsiteX54" fmla="*/ 10126796 w 12641071"/>
              <a:gd name="connsiteY54" fmla="*/ 4349498 h 5795240"/>
              <a:gd name="connsiteX55" fmla="*/ 10129311 w 12641071"/>
              <a:gd name="connsiteY55" fmla="*/ 4399289 h 5795240"/>
              <a:gd name="connsiteX56" fmla="*/ 10133554 w 12641071"/>
              <a:gd name="connsiteY56" fmla="*/ 4427096 h 5795240"/>
              <a:gd name="connsiteX57" fmla="*/ 10130656 w 12641071"/>
              <a:gd name="connsiteY57" fmla="*/ 4484506 h 5795240"/>
              <a:gd name="connsiteX58" fmla="*/ 8678182 w 12641071"/>
              <a:gd name="connsiteY58" fmla="*/ 5795240 h 5795240"/>
              <a:gd name="connsiteX59" fmla="*/ 7467518 w 12641071"/>
              <a:gd name="connsiteY59" fmla="*/ 5151535 h 5795240"/>
              <a:gd name="connsiteX60" fmla="*/ 7419945 w 12641071"/>
              <a:gd name="connsiteY60" fmla="*/ 5073228 h 5795240"/>
              <a:gd name="connsiteX61" fmla="*/ 7367299 w 12641071"/>
              <a:gd name="connsiteY61" fmla="*/ 4974928 h 5795240"/>
              <a:gd name="connsiteX62" fmla="*/ 7320958 w 12641071"/>
              <a:gd name="connsiteY62" fmla="*/ 4870887 h 5795240"/>
              <a:gd name="connsiteX63" fmla="*/ 7322174 w 12641071"/>
              <a:gd name="connsiteY63" fmla="*/ 4872361 h 5795240"/>
              <a:gd name="connsiteX64" fmla="*/ 7322175 w 12641071"/>
              <a:gd name="connsiteY64" fmla="*/ 4872361 h 5795240"/>
              <a:gd name="connsiteX65" fmla="*/ 7223551 w 12641071"/>
              <a:gd name="connsiteY65" fmla="*/ 4752829 h 5795240"/>
              <a:gd name="connsiteX66" fmla="*/ 6652445 w 12641071"/>
              <a:gd name="connsiteY66" fmla="*/ 4516269 h 5795240"/>
              <a:gd name="connsiteX67" fmla="*/ 6200873 w 12641071"/>
              <a:gd name="connsiteY67" fmla="*/ 4654206 h 5795240"/>
              <a:gd name="connsiteX68" fmla="*/ 6088813 w 12641071"/>
              <a:gd name="connsiteY68" fmla="*/ 4746663 h 5795240"/>
              <a:gd name="connsiteX69" fmla="*/ 6023271 w 12641071"/>
              <a:gd name="connsiteY69" fmla="*/ 4834312 h 5795240"/>
              <a:gd name="connsiteX70" fmla="*/ 5935320 w 12641071"/>
              <a:gd name="connsiteY70" fmla="*/ 4931081 h 5795240"/>
              <a:gd name="connsiteX71" fmla="*/ 4971763 w 12641071"/>
              <a:gd name="connsiteY71" fmla="*/ 5330200 h 5795240"/>
              <a:gd name="connsiteX72" fmla="*/ 3716172 w 12641071"/>
              <a:gd name="connsiteY72" fmla="*/ 4497938 h 5795240"/>
              <a:gd name="connsiteX73" fmla="*/ 3659438 w 12641071"/>
              <a:gd name="connsiteY73" fmla="*/ 4330309 h 5795240"/>
              <a:gd name="connsiteX74" fmla="*/ 3659440 w 12641071"/>
              <a:gd name="connsiteY74" fmla="*/ 4330309 h 5795240"/>
              <a:gd name="connsiteX75" fmla="*/ 3613217 w 12641071"/>
              <a:gd name="connsiteY75" fmla="*/ 4245153 h 5795240"/>
              <a:gd name="connsiteX76" fmla="*/ 3083792 w 12641071"/>
              <a:gd name="connsiteY76" fmla="*/ 3963660 h 5795240"/>
              <a:gd name="connsiteX77" fmla="*/ 2835272 w 12641071"/>
              <a:gd name="connsiteY77" fmla="*/ 4013833 h 5795240"/>
              <a:gd name="connsiteX78" fmla="*/ 2762875 w 12641071"/>
              <a:gd name="connsiteY78" fmla="*/ 4057784 h 5795240"/>
              <a:gd name="connsiteX79" fmla="*/ 2664698 w 12641071"/>
              <a:gd name="connsiteY79" fmla="*/ 4117431 h 5795240"/>
              <a:gd name="connsiteX80" fmla="*/ 1804544 w 12641071"/>
              <a:gd name="connsiteY80" fmla="*/ 4335229 h 5795240"/>
              <a:gd name="connsiteX81" fmla="*/ 0 w 12641071"/>
              <a:gd name="connsiteY81" fmla="*/ 2530685 h 5795240"/>
              <a:gd name="connsiteX82" fmla="*/ 1804544 w 12641071"/>
              <a:gd name="connsiteY82" fmla="*/ 726143 h 5795240"/>
              <a:gd name="connsiteX83" fmla="*/ 3080549 w 12641071"/>
              <a:gd name="connsiteY83" fmla="*/ 1254682 h 5795240"/>
              <a:gd name="connsiteX84" fmla="*/ 3268676 w 12641071"/>
              <a:gd name="connsiteY84" fmla="*/ 1461167 h 5795240"/>
              <a:gd name="connsiteX85" fmla="*/ 3565826 w 12641071"/>
              <a:gd name="connsiteY85" fmla="*/ 1551935 h 5795240"/>
              <a:gd name="connsiteX86" fmla="*/ 4086504 w 12641071"/>
              <a:gd name="connsiteY86" fmla="*/ 1127574 h 5795240"/>
              <a:gd name="connsiteX87" fmla="*/ 4103078 w 12641071"/>
              <a:gd name="connsiteY87" fmla="*/ 1004204 h 5795240"/>
              <a:gd name="connsiteX88" fmla="*/ 5215874 w 12641071"/>
              <a:gd name="connsiteY88"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801564 w 12641071"/>
              <a:gd name="connsiteY29" fmla="*/ 1196828 h 5795240"/>
              <a:gd name="connsiteX30" fmla="*/ 9653070 w 12641071"/>
              <a:gd name="connsiteY30" fmla="*/ 960982 h 5795240"/>
              <a:gd name="connsiteX31" fmla="*/ 9641996 w 12641071"/>
              <a:gd name="connsiteY31" fmla="*/ 961152 h 5795240"/>
              <a:gd name="connsiteX32" fmla="*/ 9651917 w 12641071"/>
              <a:gd name="connsiteY32" fmla="*/ 940556 h 5795240"/>
              <a:gd name="connsiteX33" fmla="*/ 11050508 w 12641071"/>
              <a:gd name="connsiteY33" fmla="*/ 108150 h 5795240"/>
              <a:gd name="connsiteX34" fmla="*/ 12641071 w 12641071"/>
              <a:gd name="connsiteY34" fmla="*/ 1698711 h 5795240"/>
              <a:gd name="connsiteX35" fmla="*/ 11371062 w 12641071"/>
              <a:gd name="connsiteY35" fmla="*/ 3256960 h 5795240"/>
              <a:gd name="connsiteX36" fmla="*/ 11215953 w 12641071"/>
              <a:gd name="connsiteY36" fmla="*/ 3280632 h 5795240"/>
              <a:gd name="connsiteX37" fmla="*/ 11142318 w 12641071"/>
              <a:gd name="connsiteY37" fmla="*/ 3276914 h 5795240"/>
              <a:gd name="connsiteX38" fmla="*/ 11215952 w 12641071"/>
              <a:gd name="connsiteY38" fmla="*/ 3280632 h 5795240"/>
              <a:gd name="connsiteX39" fmla="*/ 11213133 w 12641071"/>
              <a:gd name="connsiteY39" fmla="*/ 3281062 h 5795240"/>
              <a:gd name="connsiteX40" fmla="*/ 11116921 w 12641071"/>
              <a:gd name="connsiteY40" fmla="*/ 3285921 h 5795240"/>
              <a:gd name="connsiteX41" fmla="*/ 11050507 w 12641071"/>
              <a:gd name="connsiteY41" fmla="*/ 3289274 h 5795240"/>
              <a:gd name="connsiteX42" fmla="*/ 11006292 w 12641071"/>
              <a:gd name="connsiteY42" fmla="*/ 3287041 h 5795240"/>
              <a:gd name="connsiteX43" fmla="*/ 10937101 w 12641071"/>
              <a:gd name="connsiteY43" fmla="*/ 3297601 h 5795240"/>
              <a:gd name="connsiteX44" fmla="*/ 10144740 w 12641071"/>
              <a:gd name="connsiteY44" fmla="*/ 4089962 h 5795240"/>
              <a:gd name="connsiteX45" fmla="*/ 10130374 w 12641071"/>
              <a:gd name="connsiteY45" fmla="*/ 4184101 h 5795240"/>
              <a:gd name="connsiteX46" fmla="*/ 10130375 w 12641071"/>
              <a:gd name="connsiteY46" fmla="*/ 4184103 h 5795240"/>
              <a:gd name="connsiteX47" fmla="*/ 10130656 w 12641071"/>
              <a:gd name="connsiteY47" fmla="*/ 4185950 h 5795240"/>
              <a:gd name="connsiteX48" fmla="*/ 10138194 w 12641071"/>
              <a:gd name="connsiteY48" fmla="*/ 4335228 h 5795240"/>
              <a:gd name="connsiteX49" fmla="*/ 10137710 w 12641071"/>
              <a:gd name="connsiteY49" fmla="*/ 4344822 h 5795240"/>
              <a:gd name="connsiteX50" fmla="*/ 10133555 w 12641071"/>
              <a:gd name="connsiteY50" fmla="*/ 4427096 h 5795240"/>
              <a:gd name="connsiteX51" fmla="*/ 10129312 w 12641071"/>
              <a:gd name="connsiteY51" fmla="*/ 4399289 h 5795240"/>
              <a:gd name="connsiteX52" fmla="*/ 10126797 w 12641071"/>
              <a:gd name="connsiteY52" fmla="*/ 4349498 h 5795240"/>
              <a:gd name="connsiteX53" fmla="*/ 10126796 w 12641071"/>
              <a:gd name="connsiteY53" fmla="*/ 4349498 h 5795240"/>
              <a:gd name="connsiteX54" fmla="*/ 10129311 w 12641071"/>
              <a:gd name="connsiteY54" fmla="*/ 4399289 h 5795240"/>
              <a:gd name="connsiteX55" fmla="*/ 10133554 w 12641071"/>
              <a:gd name="connsiteY55" fmla="*/ 4427096 h 5795240"/>
              <a:gd name="connsiteX56" fmla="*/ 10130656 w 12641071"/>
              <a:gd name="connsiteY56" fmla="*/ 4484506 h 5795240"/>
              <a:gd name="connsiteX57" fmla="*/ 8678182 w 12641071"/>
              <a:gd name="connsiteY57" fmla="*/ 5795240 h 5795240"/>
              <a:gd name="connsiteX58" fmla="*/ 7467518 w 12641071"/>
              <a:gd name="connsiteY58" fmla="*/ 5151535 h 5795240"/>
              <a:gd name="connsiteX59" fmla="*/ 7419945 w 12641071"/>
              <a:gd name="connsiteY59" fmla="*/ 5073228 h 5795240"/>
              <a:gd name="connsiteX60" fmla="*/ 7367299 w 12641071"/>
              <a:gd name="connsiteY60" fmla="*/ 4974928 h 5795240"/>
              <a:gd name="connsiteX61" fmla="*/ 7320958 w 12641071"/>
              <a:gd name="connsiteY61" fmla="*/ 4870887 h 5795240"/>
              <a:gd name="connsiteX62" fmla="*/ 7322174 w 12641071"/>
              <a:gd name="connsiteY62" fmla="*/ 4872361 h 5795240"/>
              <a:gd name="connsiteX63" fmla="*/ 7322175 w 12641071"/>
              <a:gd name="connsiteY63" fmla="*/ 4872361 h 5795240"/>
              <a:gd name="connsiteX64" fmla="*/ 7223551 w 12641071"/>
              <a:gd name="connsiteY64" fmla="*/ 4752829 h 5795240"/>
              <a:gd name="connsiteX65" fmla="*/ 6652445 w 12641071"/>
              <a:gd name="connsiteY65" fmla="*/ 4516269 h 5795240"/>
              <a:gd name="connsiteX66" fmla="*/ 6200873 w 12641071"/>
              <a:gd name="connsiteY66" fmla="*/ 4654206 h 5795240"/>
              <a:gd name="connsiteX67" fmla="*/ 6088813 w 12641071"/>
              <a:gd name="connsiteY67" fmla="*/ 4746663 h 5795240"/>
              <a:gd name="connsiteX68" fmla="*/ 6023271 w 12641071"/>
              <a:gd name="connsiteY68" fmla="*/ 4834312 h 5795240"/>
              <a:gd name="connsiteX69" fmla="*/ 5935320 w 12641071"/>
              <a:gd name="connsiteY69" fmla="*/ 4931081 h 5795240"/>
              <a:gd name="connsiteX70" fmla="*/ 4971763 w 12641071"/>
              <a:gd name="connsiteY70" fmla="*/ 5330200 h 5795240"/>
              <a:gd name="connsiteX71" fmla="*/ 3716172 w 12641071"/>
              <a:gd name="connsiteY71" fmla="*/ 4497938 h 5795240"/>
              <a:gd name="connsiteX72" fmla="*/ 3659438 w 12641071"/>
              <a:gd name="connsiteY72" fmla="*/ 4330309 h 5795240"/>
              <a:gd name="connsiteX73" fmla="*/ 3659440 w 12641071"/>
              <a:gd name="connsiteY73" fmla="*/ 4330309 h 5795240"/>
              <a:gd name="connsiteX74" fmla="*/ 3613217 w 12641071"/>
              <a:gd name="connsiteY74" fmla="*/ 4245153 h 5795240"/>
              <a:gd name="connsiteX75" fmla="*/ 3083792 w 12641071"/>
              <a:gd name="connsiteY75" fmla="*/ 3963660 h 5795240"/>
              <a:gd name="connsiteX76" fmla="*/ 2835272 w 12641071"/>
              <a:gd name="connsiteY76" fmla="*/ 4013833 h 5795240"/>
              <a:gd name="connsiteX77" fmla="*/ 2762875 w 12641071"/>
              <a:gd name="connsiteY77" fmla="*/ 4057784 h 5795240"/>
              <a:gd name="connsiteX78" fmla="*/ 2664698 w 12641071"/>
              <a:gd name="connsiteY78" fmla="*/ 4117431 h 5795240"/>
              <a:gd name="connsiteX79" fmla="*/ 1804544 w 12641071"/>
              <a:gd name="connsiteY79" fmla="*/ 4335229 h 5795240"/>
              <a:gd name="connsiteX80" fmla="*/ 0 w 12641071"/>
              <a:gd name="connsiteY80" fmla="*/ 2530685 h 5795240"/>
              <a:gd name="connsiteX81" fmla="*/ 1804544 w 12641071"/>
              <a:gd name="connsiteY81" fmla="*/ 726143 h 5795240"/>
              <a:gd name="connsiteX82" fmla="*/ 3080549 w 12641071"/>
              <a:gd name="connsiteY82" fmla="*/ 1254682 h 5795240"/>
              <a:gd name="connsiteX83" fmla="*/ 3268676 w 12641071"/>
              <a:gd name="connsiteY83" fmla="*/ 1461167 h 5795240"/>
              <a:gd name="connsiteX84" fmla="*/ 3565826 w 12641071"/>
              <a:gd name="connsiteY84" fmla="*/ 1551935 h 5795240"/>
              <a:gd name="connsiteX85" fmla="*/ 4086504 w 12641071"/>
              <a:gd name="connsiteY85" fmla="*/ 1127574 h 5795240"/>
              <a:gd name="connsiteX86" fmla="*/ 4103078 w 12641071"/>
              <a:gd name="connsiteY86" fmla="*/ 1004204 h 5795240"/>
              <a:gd name="connsiteX87" fmla="*/ 5215874 w 12641071"/>
              <a:gd name="connsiteY87"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584939 w 12641071"/>
              <a:gd name="connsiteY26" fmla="*/ 1079594 h 5795240"/>
              <a:gd name="connsiteX27" fmla="*/ 9641995 w 12641071"/>
              <a:gd name="connsiteY27" fmla="*/ 961153 h 5795240"/>
              <a:gd name="connsiteX28" fmla="*/ 9653069 w 12641071"/>
              <a:gd name="connsiteY28" fmla="*/ 960983 h 5795240"/>
              <a:gd name="connsiteX29" fmla="*/ 9653070 w 12641071"/>
              <a:gd name="connsiteY29" fmla="*/ 960982 h 5795240"/>
              <a:gd name="connsiteX30" fmla="*/ 9641996 w 12641071"/>
              <a:gd name="connsiteY30" fmla="*/ 961152 h 5795240"/>
              <a:gd name="connsiteX31" fmla="*/ 9651917 w 12641071"/>
              <a:gd name="connsiteY31" fmla="*/ 940556 h 5795240"/>
              <a:gd name="connsiteX32" fmla="*/ 11050508 w 12641071"/>
              <a:gd name="connsiteY32" fmla="*/ 108150 h 5795240"/>
              <a:gd name="connsiteX33" fmla="*/ 12641071 w 12641071"/>
              <a:gd name="connsiteY33" fmla="*/ 1698711 h 5795240"/>
              <a:gd name="connsiteX34" fmla="*/ 11371062 w 12641071"/>
              <a:gd name="connsiteY34" fmla="*/ 3256960 h 5795240"/>
              <a:gd name="connsiteX35" fmla="*/ 11215953 w 12641071"/>
              <a:gd name="connsiteY35" fmla="*/ 3280632 h 5795240"/>
              <a:gd name="connsiteX36" fmla="*/ 11142318 w 12641071"/>
              <a:gd name="connsiteY36" fmla="*/ 3276914 h 5795240"/>
              <a:gd name="connsiteX37" fmla="*/ 11215952 w 12641071"/>
              <a:gd name="connsiteY37" fmla="*/ 3280632 h 5795240"/>
              <a:gd name="connsiteX38" fmla="*/ 11213133 w 12641071"/>
              <a:gd name="connsiteY38" fmla="*/ 3281062 h 5795240"/>
              <a:gd name="connsiteX39" fmla="*/ 11116921 w 12641071"/>
              <a:gd name="connsiteY39" fmla="*/ 3285921 h 5795240"/>
              <a:gd name="connsiteX40" fmla="*/ 11050507 w 12641071"/>
              <a:gd name="connsiteY40" fmla="*/ 3289274 h 5795240"/>
              <a:gd name="connsiteX41" fmla="*/ 11006292 w 12641071"/>
              <a:gd name="connsiteY41" fmla="*/ 3287041 h 5795240"/>
              <a:gd name="connsiteX42" fmla="*/ 10937101 w 12641071"/>
              <a:gd name="connsiteY42" fmla="*/ 3297601 h 5795240"/>
              <a:gd name="connsiteX43" fmla="*/ 10144740 w 12641071"/>
              <a:gd name="connsiteY43" fmla="*/ 4089962 h 5795240"/>
              <a:gd name="connsiteX44" fmla="*/ 10130374 w 12641071"/>
              <a:gd name="connsiteY44" fmla="*/ 4184101 h 5795240"/>
              <a:gd name="connsiteX45" fmla="*/ 10130375 w 12641071"/>
              <a:gd name="connsiteY45" fmla="*/ 4184103 h 5795240"/>
              <a:gd name="connsiteX46" fmla="*/ 10130656 w 12641071"/>
              <a:gd name="connsiteY46" fmla="*/ 4185950 h 5795240"/>
              <a:gd name="connsiteX47" fmla="*/ 10138194 w 12641071"/>
              <a:gd name="connsiteY47" fmla="*/ 4335228 h 5795240"/>
              <a:gd name="connsiteX48" fmla="*/ 10137710 w 12641071"/>
              <a:gd name="connsiteY48" fmla="*/ 4344822 h 5795240"/>
              <a:gd name="connsiteX49" fmla="*/ 10133555 w 12641071"/>
              <a:gd name="connsiteY49" fmla="*/ 4427096 h 5795240"/>
              <a:gd name="connsiteX50" fmla="*/ 10129312 w 12641071"/>
              <a:gd name="connsiteY50" fmla="*/ 4399289 h 5795240"/>
              <a:gd name="connsiteX51" fmla="*/ 10126797 w 12641071"/>
              <a:gd name="connsiteY51" fmla="*/ 4349498 h 5795240"/>
              <a:gd name="connsiteX52" fmla="*/ 10126796 w 12641071"/>
              <a:gd name="connsiteY52" fmla="*/ 4349498 h 5795240"/>
              <a:gd name="connsiteX53" fmla="*/ 10129311 w 12641071"/>
              <a:gd name="connsiteY53" fmla="*/ 4399289 h 5795240"/>
              <a:gd name="connsiteX54" fmla="*/ 10133554 w 12641071"/>
              <a:gd name="connsiteY54" fmla="*/ 4427096 h 5795240"/>
              <a:gd name="connsiteX55" fmla="*/ 10130656 w 12641071"/>
              <a:gd name="connsiteY55" fmla="*/ 4484506 h 5795240"/>
              <a:gd name="connsiteX56" fmla="*/ 8678182 w 12641071"/>
              <a:gd name="connsiteY56" fmla="*/ 5795240 h 5795240"/>
              <a:gd name="connsiteX57" fmla="*/ 7467518 w 12641071"/>
              <a:gd name="connsiteY57" fmla="*/ 5151535 h 5795240"/>
              <a:gd name="connsiteX58" fmla="*/ 7419945 w 12641071"/>
              <a:gd name="connsiteY58" fmla="*/ 5073228 h 5795240"/>
              <a:gd name="connsiteX59" fmla="*/ 7367299 w 12641071"/>
              <a:gd name="connsiteY59" fmla="*/ 4974928 h 5795240"/>
              <a:gd name="connsiteX60" fmla="*/ 7320958 w 12641071"/>
              <a:gd name="connsiteY60" fmla="*/ 4870887 h 5795240"/>
              <a:gd name="connsiteX61" fmla="*/ 7322174 w 12641071"/>
              <a:gd name="connsiteY61" fmla="*/ 4872361 h 5795240"/>
              <a:gd name="connsiteX62" fmla="*/ 7322175 w 12641071"/>
              <a:gd name="connsiteY62" fmla="*/ 4872361 h 5795240"/>
              <a:gd name="connsiteX63" fmla="*/ 7223551 w 12641071"/>
              <a:gd name="connsiteY63" fmla="*/ 4752829 h 5795240"/>
              <a:gd name="connsiteX64" fmla="*/ 6652445 w 12641071"/>
              <a:gd name="connsiteY64" fmla="*/ 4516269 h 5795240"/>
              <a:gd name="connsiteX65" fmla="*/ 6200873 w 12641071"/>
              <a:gd name="connsiteY65" fmla="*/ 4654206 h 5795240"/>
              <a:gd name="connsiteX66" fmla="*/ 6088813 w 12641071"/>
              <a:gd name="connsiteY66" fmla="*/ 4746663 h 5795240"/>
              <a:gd name="connsiteX67" fmla="*/ 6023271 w 12641071"/>
              <a:gd name="connsiteY67" fmla="*/ 4834312 h 5795240"/>
              <a:gd name="connsiteX68" fmla="*/ 5935320 w 12641071"/>
              <a:gd name="connsiteY68" fmla="*/ 4931081 h 5795240"/>
              <a:gd name="connsiteX69" fmla="*/ 4971763 w 12641071"/>
              <a:gd name="connsiteY69" fmla="*/ 5330200 h 5795240"/>
              <a:gd name="connsiteX70" fmla="*/ 3716172 w 12641071"/>
              <a:gd name="connsiteY70" fmla="*/ 4497938 h 5795240"/>
              <a:gd name="connsiteX71" fmla="*/ 3659438 w 12641071"/>
              <a:gd name="connsiteY71" fmla="*/ 4330309 h 5795240"/>
              <a:gd name="connsiteX72" fmla="*/ 3659440 w 12641071"/>
              <a:gd name="connsiteY72" fmla="*/ 4330309 h 5795240"/>
              <a:gd name="connsiteX73" fmla="*/ 3613217 w 12641071"/>
              <a:gd name="connsiteY73" fmla="*/ 4245153 h 5795240"/>
              <a:gd name="connsiteX74" fmla="*/ 3083792 w 12641071"/>
              <a:gd name="connsiteY74" fmla="*/ 3963660 h 5795240"/>
              <a:gd name="connsiteX75" fmla="*/ 2835272 w 12641071"/>
              <a:gd name="connsiteY75" fmla="*/ 4013833 h 5795240"/>
              <a:gd name="connsiteX76" fmla="*/ 2762875 w 12641071"/>
              <a:gd name="connsiteY76" fmla="*/ 4057784 h 5795240"/>
              <a:gd name="connsiteX77" fmla="*/ 2664698 w 12641071"/>
              <a:gd name="connsiteY77" fmla="*/ 4117431 h 5795240"/>
              <a:gd name="connsiteX78" fmla="*/ 1804544 w 12641071"/>
              <a:gd name="connsiteY78" fmla="*/ 4335229 h 5795240"/>
              <a:gd name="connsiteX79" fmla="*/ 0 w 12641071"/>
              <a:gd name="connsiteY79" fmla="*/ 2530685 h 5795240"/>
              <a:gd name="connsiteX80" fmla="*/ 1804544 w 12641071"/>
              <a:gd name="connsiteY80" fmla="*/ 726143 h 5795240"/>
              <a:gd name="connsiteX81" fmla="*/ 3080549 w 12641071"/>
              <a:gd name="connsiteY81" fmla="*/ 1254682 h 5795240"/>
              <a:gd name="connsiteX82" fmla="*/ 3268676 w 12641071"/>
              <a:gd name="connsiteY82" fmla="*/ 1461167 h 5795240"/>
              <a:gd name="connsiteX83" fmla="*/ 3565826 w 12641071"/>
              <a:gd name="connsiteY83" fmla="*/ 1551935 h 5795240"/>
              <a:gd name="connsiteX84" fmla="*/ 4086504 w 12641071"/>
              <a:gd name="connsiteY84" fmla="*/ 1127574 h 5795240"/>
              <a:gd name="connsiteX85" fmla="*/ 4103078 w 12641071"/>
              <a:gd name="connsiteY85" fmla="*/ 1004204 h 5795240"/>
              <a:gd name="connsiteX86" fmla="*/ 5215874 w 12641071"/>
              <a:gd name="connsiteY86"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41996 w 12641071"/>
              <a:gd name="connsiteY29" fmla="*/ 961152 h 5795240"/>
              <a:gd name="connsiteX30" fmla="*/ 9651917 w 12641071"/>
              <a:gd name="connsiteY30" fmla="*/ 940556 h 5795240"/>
              <a:gd name="connsiteX31" fmla="*/ 11050508 w 12641071"/>
              <a:gd name="connsiteY31" fmla="*/ 108150 h 5795240"/>
              <a:gd name="connsiteX32" fmla="*/ 12641071 w 12641071"/>
              <a:gd name="connsiteY32" fmla="*/ 1698711 h 5795240"/>
              <a:gd name="connsiteX33" fmla="*/ 11371062 w 12641071"/>
              <a:gd name="connsiteY33" fmla="*/ 3256960 h 5795240"/>
              <a:gd name="connsiteX34" fmla="*/ 11215953 w 12641071"/>
              <a:gd name="connsiteY34" fmla="*/ 3280632 h 5795240"/>
              <a:gd name="connsiteX35" fmla="*/ 11142318 w 12641071"/>
              <a:gd name="connsiteY35" fmla="*/ 3276914 h 5795240"/>
              <a:gd name="connsiteX36" fmla="*/ 11215952 w 12641071"/>
              <a:gd name="connsiteY36" fmla="*/ 3280632 h 5795240"/>
              <a:gd name="connsiteX37" fmla="*/ 11213133 w 12641071"/>
              <a:gd name="connsiteY37" fmla="*/ 3281062 h 5795240"/>
              <a:gd name="connsiteX38" fmla="*/ 11116921 w 12641071"/>
              <a:gd name="connsiteY38" fmla="*/ 3285921 h 5795240"/>
              <a:gd name="connsiteX39" fmla="*/ 11050507 w 12641071"/>
              <a:gd name="connsiteY39" fmla="*/ 3289274 h 5795240"/>
              <a:gd name="connsiteX40" fmla="*/ 11006292 w 12641071"/>
              <a:gd name="connsiteY40" fmla="*/ 3287041 h 5795240"/>
              <a:gd name="connsiteX41" fmla="*/ 10937101 w 12641071"/>
              <a:gd name="connsiteY41" fmla="*/ 3297601 h 5795240"/>
              <a:gd name="connsiteX42" fmla="*/ 10144740 w 12641071"/>
              <a:gd name="connsiteY42" fmla="*/ 4089962 h 5795240"/>
              <a:gd name="connsiteX43" fmla="*/ 10130374 w 12641071"/>
              <a:gd name="connsiteY43" fmla="*/ 4184101 h 5795240"/>
              <a:gd name="connsiteX44" fmla="*/ 10130375 w 12641071"/>
              <a:gd name="connsiteY44" fmla="*/ 4184103 h 5795240"/>
              <a:gd name="connsiteX45" fmla="*/ 10130656 w 12641071"/>
              <a:gd name="connsiteY45" fmla="*/ 4185950 h 5795240"/>
              <a:gd name="connsiteX46" fmla="*/ 10138194 w 12641071"/>
              <a:gd name="connsiteY46" fmla="*/ 4335228 h 5795240"/>
              <a:gd name="connsiteX47" fmla="*/ 10137710 w 12641071"/>
              <a:gd name="connsiteY47" fmla="*/ 4344822 h 5795240"/>
              <a:gd name="connsiteX48" fmla="*/ 10133555 w 12641071"/>
              <a:gd name="connsiteY48" fmla="*/ 4427096 h 5795240"/>
              <a:gd name="connsiteX49" fmla="*/ 10129312 w 12641071"/>
              <a:gd name="connsiteY49" fmla="*/ 4399289 h 5795240"/>
              <a:gd name="connsiteX50" fmla="*/ 10126797 w 12641071"/>
              <a:gd name="connsiteY50" fmla="*/ 4349498 h 5795240"/>
              <a:gd name="connsiteX51" fmla="*/ 10126796 w 12641071"/>
              <a:gd name="connsiteY51" fmla="*/ 4349498 h 5795240"/>
              <a:gd name="connsiteX52" fmla="*/ 10129311 w 12641071"/>
              <a:gd name="connsiteY52" fmla="*/ 4399289 h 5795240"/>
              <a:gd name="connsiteX53" fmla="*/ 10133554 w 12641071"/>
              <a:gd name="connsiteY53" fmla="*/ 4427096 h 5795240"/>
              <a:gd name="connsiteX54" fmla="*/ 10130656 w 12641071"/>
              <a:gd name="connsiteY54" fmla="*/ 4484506 h 5795240"/>
              <a:gd name="connsiteX55" fmla="*/ 8678182 w 12641071"/>
              <a:gd name="connsiteY55" fmla="*/ 5795240 h 5795240"/>
              <a:gd name="connsiteX56" fmla="*/ 7467518 w 12641071"/>
              <a:gd name="connsiteY56" fmla="*/ 5151535 h 5795240"/>
              <a:gd name="connsiteX57" fmla="*/ 7419945 w 12641071"/>
              <a:gd name="connsiteY57" fmla="*/ 5073228 h 5795240"/>
              <a:gd name="connsiteX58" fmla="*/ 7367299 w 12641071"/>
              <a:gd name="connsiteY58" fmla="*/ 4974928 h 5795240"/>
              <a:gd name="connsiteX59" fmla="*/ 7320958 w 12641071"/>
              <a:gd name="connsiteY59" fmla="*/ 4870887 h 5795240"/>
              <a:gd name="connsiteX60" fmla="*/ 7322174 w 12641071"/>
              <a:gd name="connsiteY60" fmla="*/ 4872361 h 5795240"/>
              <a:gd name="connsiteX61" fmla="*/ 7322175 w 12641071"/>
              <a:gd name="connsiteY61" fmla="*/ 4872361 h 5795240"/>
              <a:gd name="connsiteX62" fmla="*/ 7223551 w 12641071"/>
              <a:gd name="connsiteY62" fmla="*/ 4752829 h 5795240"/>
              <a:gd name="connsiteX63" fmla="*/ 6652445 w 12641071"/>
              <a:gd name="connsiteY63" fmla="*/ 4516269 h 5795240"/>
              <a:gd name="connsiteX64" fmla="*/ 6200873 w 12641071"/>
              <a:gd name="connsiteY64" fmla="*/ 4654206 h 5795240"/>
              <a:gd name="connsiteX65" fmla="*/ 6088813 w 12641071"/>
              <a:gd name="connsiteY65" fmla="*/ 4746663 h 5795240"/>
              <a:gd name="connsiteX66" fmla="*/ 6023271 w 12641071"/>
              <a:gd name="connsiteY66" fmla="*/ 4834312 h 5795240"/>
              <a:gd name="connsiteX67" fmla="*/ 5935320 w 12641071"/>
              <a:gd name="connsiteY67" fmla="*/ 4931081 h 5795240"/>
              <a:gd name="connsiteX68" fmla="*/ 4971763 w 12641071"/>
              <a:gd name="connsiteY68" fmla="*/ 5330200 h 5795240"/>
              <a:gd name="connsiteX69" fmla="*/ 3716172 w 12641071"/>
              <a:gd name="connsiteY69" fmla="*/ 4497938 h 5795240"/>
              <a:gd name="connsiteX70" fmla="*/ 3659438 w 12641071"/>
              <a:gd name="connsiteY70" fmla="*/ 4330309 h 5795240"/>
              <a:gd name="connsiteX71" fmla="*/ 3659440 w 12641071"/>
              <a:gd name="connsiteY71" fmla="*/ 4330309 h 5795240"/>
              <a:gd name="connsiteX72" fmla="*/ 3613217 w 12641071"/>
              <a:gd name="connsiteY72" fmla="*/ 4245153 h 5795240"/>
              <a:gd name="connsiteX73" fmla="*/ 3083792 w 12641071"/>
              <a:gd name="connsiteY73" fmla="*/ 3963660 h 5795240"/>
              <a:gd name="connsiteX74" fmla="*/ 2835272 w 12641071"/>
              <a:gd name="connsiteY74" fmla="*/ 4013833 h 5795240"/>
              <a:gd name="connsiteX75" fmla="*/ 2762875 w 12641071"/>
              <a:gd name="connsiteY75" fmla="*/ 4057784 h 5795240"/>
              <a:gd name="connsiteX76" fmla="*/ 2664698 w 12641071"/>
              <a:gd name="connsiteY76" fmla="*/ 4117431 h 5795240"/>
              <a:gd name="connsiteX77" fmla="*/ 1804544 w 12641071"/>
              <a:gd name="connsiteY77" fmla="*/ 4335229 h 5795240"/>
              <a:gd name="connsiteX78" fmla="*/ 0 w 12641071"/>
              <a:gd name="connsiteY78" fmla="*/ 2530685 h 5795240"/>
              <a:gd name="connsiteX79" fmla="*/ 1804544 w 12641071"/>
              <a:gd name="connsiteY79" fmla="*/ 726143 h 5795240"/>
              <a:gd name="connsiteX80" fmla="*/ 3080549 w 12641071"/>
              <a:gd name="connsiteY80" fmla="*/ 1254682 h 5795240"/>
              <a:gd name="connsiteX81" fmla="*/ 3268676 w 12641071"/>
              <a:gd name="connsiteY81" fmla="*/ 1461167 h 5795240"/>
              <a:gd name="connsiteX82" fmla="*/ 3565826 w 12641071"/>
              <a:gd name="connsiteY82" fmla="*/ 1551935 h 5795240"/>
              <a:gd name="connsiteX83" fmla="*/ 4086504 w 12641071"/>
              <a:gd name="connsiteY83" fmla="*/ 1127574 h 5795240"/>
              <a:gd name="connsiteX84" fmla="*/ 4103078 w 12641071"/>
              <a:gd name="connsiteY84" fmla="*/ 1004204 h 5795240"/>
              <a:gd name="connsiteX85" fmla="*/ 5215874 w 12641071"/>
              <a:gd name="connsiteY85"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3070 w 12641071"/>
              <a:gd name="connsiteY28" fmla="*/ 960982 h 5795240"/>
              <a:gd name="connsiteX29" fmla="*/ 9651917 w 12641071"/>
              <a:gd name="connsiteY29" fmla="*/ 940556 h 5795240"/>
              <a:gd name="connsiteX30" fmla="*/ 11050508 w 12641071"/>
              <a:gd name="connsiteY30" fmla="*/ 108150 h 5795240"/>
              <a:gd name="connsiteX31" fmla="*/ 12641071 w 12641071"/>
              <a:gd name="connsiteY31" fmla="*/ 1698711 h 5795240"/>
              <a:gd name="connsiteX32" fmla="*/ 11371062 w 12641071"/>
              <a:gd name="connsiteY32" fmla="*/ 3256960 h 5795240"/>
              <a:gd name="connsiteX33" fmla="*/ 11215953 w 12641071"/>
              <a:gd name="connsiteY33" fmla="*/ 3280632 h 5795240"/>
              <a:gd name="connsiteX34" fmla="*/ 11142318 w 12641071"/>
              <a:gd name="connsiteY34" fmla="*/ 3276914 h 5795240"/>
              <a:gd name="connsiteX35" fmla="*/ 11215952 w 12641071"/>
              <a:gd name="connsiteY35" fmla="*/ 3280632 h 5795240"/>
              <a:gd name="connsiteX36" fmla="*/ 11213133 w 12641071"/>
              <a:gd name="connsiteY36" fmla="*/ 3281062 h 5795240"/>
              <a:gd name="connsiteX37" fmla="*/ 11116921 w 12641071"/>
              <a:gd name="connsiteY37" fmla="*/ 3285921 h 5795240"/>
              <a:gd name="connsiteX38" fmla="*/ 11050507 w 12641071"/>
              <a:gd name="connsiteY38" fmla="*/ 3289274 h 5795240"/>
              <a:gd name="connsiteX39" fmla="*/ 11006292 w 12641071"/>
              <a:gd name="connsiteY39" fmla="*/ 3287041 h 5795240"/>
              <a:gd name="connsiteX40" fmla="*/ 10937101 w 12641071"/>
              <a:gd name="connsiteY40" fmla="*/ 3297601 h 5795240"/>
              <a:gd name="connsiteX41" fmla="*/ 10144740 w 12641071"/>
              <a:gd name="connsiteY41" fmla="*/ 4089962 h 5795240"/>
              <a:gd name="connsiteX42" fmla="*/ 10130374 w 12641071"/>
              <a:gd name="connsiteY42" fmla="*/ 4184101 h 5795240"/>
              <a:gd name="connsiteX43" fmla="*/ 10130375 w 12641071"/>
              <a:gd name="connsiteY43" fmla="*/ 4184103 h 5795240"/>
              <a:gd name="connsiteX44" fmla="*/ 10130656 w 12641071"/>
              <a:gd name="connsiteY44" fmla="*/ 4185950 h 5795240"/>
              <a:gd name="connsiteX45" fmla="*/ 10138194 w 12641071"/>
              <a:gd name="connsiteY45" fmla="*/ 4335228 h 5795240"/>
              <a:gd name="connsiteX46" fmla="*/ 10137710 w 12641071"/>
              <a:gd name="connsiteY46" fmla="*/ 4344822 h 5795240"/>
              <a:gd name="connsiteX47" fmla="*/ 10133555 w 12641071"/>
              <a:gd name="connsiteY47" fmla="*/ 4427096 h 5795240"/>
              <a:gd name="connsiteX48" fmla="*/ 10129312 w 12641071"/>
              <a:gd name="connsiteY48" fmla="*/ 4399289 h 5795240"/>
              <a:gd name="connsiteX49" fmla="*/ 10126797 w 12641071"/>
              <a:gd name="connsiteY49" fmla="*/ 4349498 h 5795240"/>
              <a:gd name="connsiteX50" fmla="*/ 10126796 w 12641071"/>
              <a:gd name="connsiteY50" fmla="*/ 4349498 h 5795240"/>
              <a:gd name="connsiteX51" fmla="*/ 10129311 w 12641071"/>
              <a:gd name="connsiteY51" fmla="*/ 4399289 h 5795240"/>
              <a:gd name="connsiteX52" fmla="*/ 10133554 w 12641071"/>
              <a:gd name="connsiteY52" fmla="*/ 4427096 h 5795240"/>
              <a:gd name="connsiteX53" fmla="*/ 10130656 w 12641071"/>
              <a:gd name="connsiteY53" fmla="*/ 4484506 h 5795240"/>
              <a:gd name="connsiteX54" fmla="*/ 8678182 w 12641071"/>
              <a:gd name="connsiteY54" fmla="*/ 5795240 h 5795240"/>
              <a:gd name="connsiteX55" fmla="*/ 7467518 w 12641071"/>
              <a:gd name="connsiteY55" fmla="*/ 5151535 h 5795240"/>
              <a:gd name="connsiteX56" fmla="*/ 7419945 w 12641071"/>
              <a:gd name="connsiteY56" fmla="*/ 5073228 h 5795240"/>
              <a:gd name="connsiteX57" fmla="*/ 7367299 w 12641071"/>
              <a:gd name="connsiteY57" fmla="*/ 4974928 h 5795240"/>
              <a:gd name="connsiteX58" fmla="*/ 7320958 w 12641071"/>
              <a:gd name="connsiteY58" fmla="*/ 4870887 h 5795240"/>
              <a:gd name="connsiteX59" fmla="*/ 7322174 w 12641071"/>
              <a:gd name="connsiteY59" fmla="*/ 4872361 h 5795240"/>
              <a:gd name="connsiteX60" fmla="*/ 7322175 w 12641071"/>
              <a:gd name="connsiteY60" fmla="*/ 4872361 h 5795240"/>
              <a:gd name="connsiteX61" fmla="*/ 7223551 w 12641071"/>
              <a:gd name="connsiteY61" fmla="*/ 4752829 h 5795240"/>
              <a:gd name="connsiteX62" fmla="*/ 6652445 w 12641071"/>
              <a:gd name="connsiteY62" fmla="*/ 4516269 h 5795240"/>
              <a:gd name="connsiteX63" fmla="*/ 6200873 w 12641071"/>
              <a:gd name="connsiteY63" fmla="*/ 4654206 h 5795240"/>
              <a:gd name="connsiteX64" fmla="*/ 6088813 w 12641071"/>
              <a:gd name="connsiteY64" fmla="*/ 4746663 h 5795240"/>
              <a:gd name="connsiteX65" fmla="*/ 6023271 w 12641071"/>
              <a:gd name="connsiteY65" fmla="*/ 4834312 h 5795240"/>
              <a:gd name="connsiteX66" fmla="*/ 5935320 w 12641071"/>
              <a:gd name="connsiteY66" fmla="*/ 4931081 h 5795240"/>
              <a:gd name="connsiteX67" fmla="*/ 4971763 w 12641071"/>
              <a:gd name="connsiteY67" fmla="*/ 5330200 h 5795240"/>
              <a:gd name="connsiteX68" fmla="*/ 3716172 w 12641071"/>
              <a:gd name="connsiteY68" fmla="*/ 4497938 h 5795240"/>
              <a:gd name="connsiteX69" fmla="*/ 3659438 w 12641071"/>
              <a:gd name="connsiteY69" fmla="*/ 4330309 h 5795240"/>
              <a:gd name="connsiteX70" fmla="*/ 3659440 w 12641071"/>
              <a:gd name="connsiteY70" fmla="*/ 4330309 h 5795240"/>
              <a:gd name="connsiteX71" fmla="*/ 3613217 w 12641071"/>
              <a:gd name="connsiteY71" fmla="*/ 4245153 h 5795240"/>
              <a:gd name="connsiteX72" fmla="*/ 3083792 w 12641071"/>
              <a:gd name="connsiteY72" fmla="*/ 3963660 h 5795240"/>
              <a:gd name="connsiteX73" fmla="*/ 2835272 w 12641071"/>
              <a:gd name="connsiteY73" fmla="*/ 4013833 h 5795240"/>
              <a:gd name="connsiteX74" fmla="*/ 2762875 w 12641071"/>
              <a:gd name="connsiteY74" fmla="*/ 4057784 h 5795240"/>
              <a:gd name="connsiteX75" fmla="*/ 2664698 w 12641071"/>
              <a:gd name="connsiteY75" fmla="*/ 4117431 h 5795240"/>
              <a:gd name="connsiteX76" fmla="*/ 1804544 w 12641071"/>
              <a:gd name="connsiteY76" fmla="*/ 4335229 h 5795240"/>
              <a:gd name="connsiteX77" fmla="*/ 0 w 12641071"/>
              <a:gd name="connsiteY77" fmla="*/ 2530685 h 5795240"/>
              <a:gd name="connsiteX78" fmla="*/ 1804544 w 12641071"/>
              <a:gd name="connsiteY78" fmla="*/ 726143 h 5795240"/>
              <a:gd name="connsiteX79" fmla="*/ 3080549 w 12641071"/>
              <a:gd name="connsiteY79" fmla="*/ 1254682 h 5795240"/>
              <a:gd name="connsiteX80" fmla="*/ 3268676 w 12641071"/>
              <a:gd name="connsiteY80" fmla="*/ 1461167 h 5795240"/>
              <a:gd name="connsiteX81" fmla="*/ 3565826 w 12641071"/>
              <a:gd name="connsiteY81" fmla="*/ 1551935 h 5795240"/>
              <a:gd name="connsiteX82" fmla="*/ 4086504 w 12641071"/>
              <a:gd name="connsiteY82" fmla="*/ 1127574 h 5795240"/>
              <a:gd name="connsiteX83" fmla="*/ 4103078 w 12641071"/>
              <a:gd name="connsiteY83" fmla="*/ 1004204 h 5795240"/>
              <a:gd name="connsiteX84" fmla="*/ 5215874 w 12641071"/>
              <a:gd name="connsiteY84"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3069 w 12641071"/>
              <a:gd name="connsiteY27" fmla="*/ 960983 h 5795240"/>
              <a:gd name="connsiteX28" fmla="*/ 9651917 w 12641071"/>
              <a:gd name="connsiteY28" fmla="*/ 940556 h 5795240"/>
              <a:gd name="connsiteX29" fmla="*/ 11050508 w 12641071"/>
              <a:gd name="connsiteY29" fmla="*/ 108150 h 5795240"/>
              <a:gd name="connsiteX30" fmla="*/ 12641071 w 12641071"/>
              <a:gd name="connsiteY30" fmla="*/ 1698711 h 5795240"/>
              <a:gd name="connsiteX31" fmla="*/ 11371062 w 12641071"/>
              <a:gd name="connsiteY31" fmla="*/ 3256960 h 5795240"/>
              <a:gd name="connsiteX32" fmla="*/ 11215953 w 12641071"/>
              <a:gd name="connsiteY32" fmla="*/ 3280632 h 5795240"/>
              <a:gd name="connsiteX33" fmla="*/ 11142318 w 12641071"/>
              <a:gd name="connsiteY33" fmla="*/ 3276914 h 5795240"/>
              <a:gd name="connsiteX34" fmla="*/ 11215952 w 12641071"/>
              <a:gd name="connsiteY34" fmla="*/ 3280632 h 5795240"/>
              <a:gd name="connsiteX35" fmla="*/ 11213133 w 12641071"/>
              <a:gd name="connsiteY35" fmla="*/ 3281062 h 5795240"/>
              <a:gd name="connsiteX36" fmla="*/ 11116921 w 12641071"/>
              <a:gd name="connsiteY36" fmla="*/ 3285921 h 5795240"/>
              <a:gd name="connsiteX37" fmla="*/ 11050507 w 12641071"/>
              <a:gd name="connsiteY37" fmla="*/ 3289274 h 5795240"/>
              <a:gd name="connsiteX38" fmla="*/ 11006292 w 12641071"/>
              <a:gd name="connsiteY38" fmla="*/ 3287041 h 5795240"/>
              <a:gd name="connsiteX39" fmla="*/ 10937101 w 12641071"/>
              <a:gd name="connsiteY39" fmla="*/ 3297601 h 5795240"/>
              <a:gd name="connsiteX40" fmla="*/ 10144740 w 12641071"/>
              <a:gd name="connsiteY40" fmla="*/ 4089962 h 5795240"/>
              <a:gd name="connsiteX41" fmla="*/ 10130374 w 12641071"/>
              <a:gd name="connsiteY41" fmla="*/ 4184101 h 5795240"/>
              <a:gd name="connsiteX42" fmla="*/ 10130375 w 12641071"/>
              <a:gd name="connsiteY42" fmla="*/ 4184103 h 5795240"/>
              <a:gd name="connsiteX43" fmla="*/ 10130656 w 12641071"/>
              <a:gd name="connsiteY43" fmla="*/ 4185950 h 5795240"/>
              <a:gd name="connsiteX44" fmla="*/ 10138194 w 12641071"/>
              <a:gd name="connsiteY44" fmla="*/ 4335228 h 5795240"/>
              <a:gd name="connsiteX45" fmla="*/ 10137710 w 12641071"/>
              <a:gd name="connsiteY45" fmla="*/ 4344822 h 5795240"/>
              <a:gd name="connsiteX46" fmla="*/ 10133555 w 12641071"/>
              <a:gd name="connsiteY46" fmla="*/ 4427096 h 5795240"/>
              <a:gd name="connsiteX47" fmla="*/ 10129312 w 12641071"/>
              <a:gd name="connsiteY47" fmla="*/ 4399289 h 5795240"/>
              <a:gd name="connsiteX48" fmla="*/ 10126797 w 12641071"/>
              <a:gd name="connsiteY48" fmla="*/ 4349498 h 5795240"/>
              <a:gd name="connsiteX49" fmla="*/ 10126796 w 12641071"/>
              <a:gd name="connsiteY49" fmla="*/ 4349498 h 5795240"/>
              <a:gd name="connsiteX50" fmla="*/ 10129311 w 12641071"/>
              <a:gd name="connsiteY50" fmla="*/ 4399289 h 5795240"/>
              <a:gd name="connsiteX51" fmla="*/ 10133554 w 12641071"/>
              <a:gd name="connsiteY51" fmla="*/ 4427096 h 5795240"/>
              <a:gd name="connsiteX52" fmla="*/ 10130656 w 12641071"/>
              <a:gd name="connsiteY52" fmla="*/ 4484506 h 5795240"/>
              <a:gd name="connsiteX53" fmla="*/ 8678182 w 12641071"/>
              <a:gd name="connsiteY53" fmla="*/ 5795240 h 5795240"/>
              <a:gd name="connsiteX54" fmla="*/ 7467518 w 12641071"/>
              <a:gd name="connsiteY54" fmla="*/ 5151535 h 5795240"/>
              <a:gd name="connsiteX55" fmla="*/ 7419945 w 12641071"/>
              <a:gd name="connsiteY55" fmla="*/ 5073228 h 5795240"/>
              <a:gd name="connsiteX56" fmla="*/ 7367299 w 12641071"/>
              <a:gd name="connsiteY56" fmla="*/ 4974928 h 5795240"/>
              <a:gd name="connsiteX57" fmla="*/ 7320958 w 12641071"/>
              <a:gd name="connsiteY57" fmla="*/ 4870887 h 5795240"/>
              <a:gd name="connsiteX58" fmla="*/ 7322174 w 12641071"/>
              <a:gd name="connsiteY58" fmla="*/ 4872361 h 5795240"/>
              <a:gd name="connsiteX59" fmla="*/ 7322175 w 12641071"/>
              <a:gd name="connsiteY59" fmla="*/ 4872361 h 5795240"/>
              <a:gd name="connsiteX60" fmla="*/ 7223551 w 12641071"/>
              <a:gd name="connsiteY60" fmla="*/ 4752829 h 5795240"/>
              <a:gd name="connsiteX61" fmla="*/ 6652445 w 12641071"/>
              <a:gd name="connsiteY61" fmla="*/ 4516269 h 5795240"/>
              <a:gd name="connsiteX62" fmla="*/ 6200873 w 12641071"/>
              <a:gd name="connsiteY62" fmla="*/ 4654206 h 5795240"/>
              <a:gd name="connsiteX63" fmla="*/ 6088813 w 12641071"/>
              <a:gd name="connsiteY63" fmla="*/ 4746663 h 5795240"/>
              <a:gd name="connsiteX64" fmla="*/ 6023271 w 12641071"/>
              <a:gd name="connsiteY64" fmla="*/ 4834312 h 5795240"/>
              <a:gd name="connsiteX65" fmla="*/ 5935320 w 12641071"/>
              <a:gd name="connsiteY65" fmla="*/ 4931081 h 5795240"/>
              <a:gd name="connsiteX66" fmla="*/ 4971763 w 12641071"/>
              <a:gd name="connsiteY66" fmla="*/ 5330200 h 5795240"/>
              <a:gd name="connsiteX67" fmla="*/ 3716172 w 12641071"/>
              <a:gd name="connsiteY67" fmla="*/ 4497938 h 5795240"/>
              <a:gd name="connsiteX68" fmla="*/ 3659438 w 12641071"/>
              <a:gd name="connsiteY68" fmla="*/ 4330309 h 5795240"/>
              <a:gd name="connsiteX69" fmla="*/ 3659440 w 12641071"/>
              <a:gd name="connsiteY69" fmla="*/ 4330309 h 5795240"/>
              <a:gd name="connsiteX70" fmla="*/ 3613217 w 12641071"/>
              <a:gd name="connsiteY70" fmla="*/ 4245153 h 5795240"/>
              <a:gd name="connsiteX71" fmla="*/ 3083792 w 12641071"/>
              <a:gd name="connsiteY71" fmla="*/ 3963660 h 5795240"/>
              <a:gd name="connsiteX72" fmla="*/ 2835272 w 12641071"/>
              <a:gd name="connsiteY72" fmla="*/ 4013833 h 5795240"/>
              <a:gd name="connsiteX73" fmla="*/ 2762875 w 12641071"/>
              <a:gd name="connsiteY73" fmla="*/ 4057784 h 5795240"/>
              <a:gd name="connsiteX74" fmla="*/ 2664698 w 12641071"/>
              <a:gd name="connsiteY74" fmla="*/ 4117431 h 5795240"/>
              <a:gd name="connsiteX75" fmla="*/ 1804544 w 12641071"/>
              <a:gd name="connsiteY75" fmla="*/ 4335229 h 5795240"/>
              <a:gd name="connsiteX76" fmla="*/ 0 w 12641071"/>
              <a:gd name="connsiteY76" fmla="*/ 2530685 h 5795240"/>
              <a:gd name="connsiteX77" fmla="*/ 1804544 w 12641071"/>
              <a:gd name="connsiteY77" fmla="*/ 726143 h 5795240"/>
              <a:gd name="connsiteX78" fmla="*/ 3080549 w 12641071"/>
              <a:gd name="connsiteY78" fmla="*/ 1254682 h 5795240"/>
              <a:gd name="connsiteX79" fmla="*/ 3268676 w 12641071"/>
              <a:gd name="connsiteY79" fmla="*/ 1461167 h 5795240"/>
              <a:gd name="connsiteX80" fmla="*/ 3565826 w 12641071"/>
              <a:gd name="connsiteY80" fmla="*/ 1551935 h 5795240"/>
              <a:gd name="connsiteX81" fmla="*/ 4086504 w 12641071"/>
              <a:gd name="connsiteY81" fmla="*/ 1127574 h 5795240"/>
              <a:gd name="connsiteX82" fmla="*/ 4103078 w 12641071"/>
              <a:gd name="connsiteY82" fmla="*/ 1004204 h 5795240"/>
              <a:gd name="connsiteX83" fmla="*/ 5215874 w 12641071"/>
              <a:gd name="connsiteY83"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41995 w 12641071"/>
              <a:gd name="connsiteY26" fmla="*/ 961153 h 5795240"/>
              <a:gd name="connsiteX27" fmla="*/ 9651917 w 12641071"/>
              <a:gd name="connsiteY27" fmla="*/ 940556 h 5795240"/>
              <a:gd name="connsiteX28" fmla="*/ 11050508 w 12641071"/>
              <a:gd name="connsiteY28" fmla="*/ 108150 h 5795240"/>
              <a:gd name="connsiteX29" fmla="*/ 12641071 w 12641071"/>
              <a:gd name="connsiteY29" fmla="*/ 1698711 h 5795240"/>
              <a:gd name="connsiteX30" fmla="*/ 11371062 w 12641071"/>
              <a:gd name="connsiteY30" fmla="*/ 3256960 h 5795240"/>
              <a:gd name="connsiteX31" fmla="*/ 11215953 w 12641071"/>
              <a:gd name="connsiteY31" fmla="*/ 3280632 h 5795240"/>
              <a:gd name="connsiteX32" fmla="*/ 11142318 w 12641071"/>
              <a:gd name="connsiteY32" fmla="*/ 3276914 h 5795240"/>
              <a:gd name="connsiteX33" fmla="*/ 11215952 w 12641071"/>
              <a:gd name="connsiteY33" fmla="*/ 3280632 h 5795240"/>
              <a:gd name="connsiteX34" fmla="*/ 11213133 w 12641071"/>
              <a:gd name="connsiteY34" fmla="*/ 3281062 h 5795240"/>
              <a:gd name="connsiteX35" fmla="*/ 11116921 w 12641071"/>
              <a:gd name="connsiteY35" fmla="*/ 3285921 h 5795240"/>
              <a:gd name="connsiteX36" fmla="*/ 11050507 w 12641071"/>
              <a:gd name="connsiteY36" fmla="*/ 3289274 h 5795240"/>
              <a:gd name="connsiteX37" fmla="*/ 11006292 w 12641071"/>
              <a:gd name="connsiteY37" fmla="*/ 3287041 h 5795240"/>
              <a:gd name="connsiteX38" fmla="*/ 10937101 w 12641071"/>
              <a:gd name="connsiteY38" fmla="*/ 3297601 h 5795240"/>
              <a:gd name="connsiteX39" fmla="*/ 10144740 w 12641071"/>
              <a:gd name="connsiteY39" fmla="*/ 4089962 h 5795240"/>
              <a:gd name="connsiteX40" fmla="*/ 10130374 w 12641071"/>
              <a:gd name="connsiteY40" fmla="*/ 4184101 h 5795240"/>
              <a:gd name="connsiteX41" fmla="*/ 10130375 w 12641071"/>
              <a:gd name="connsiteY41" fmla="*/ 4184103 h 5795240"/>
              <a:gd name="connsiteX42" fmla="*/ 10130656 w 12641071"/>
              <a:gd name="connsiteY42" fmla="*/ 4185950 h 5795240"/>
              <a:gd name="connsiteX43" fmla="*/ 10138194 w 12641071"/>
              <a:gd name="connsiteY43" fmla="*/ 4335228 h 5795240"/>
              <a:gd name="connsiteX44" fmla="*/ 10137710 w 12641071"/>
              <a:gd name="connsiteY44" fmla="*/ 4344822 h 5795240"/>
              <a:gd name="connsiteX45" fmla="*/ 10133555 w 12641071"/>
              <a:gd name="connsiteY45" fmla="*/ 4427096 h 5795240"/>
              <a:gd name="connsiteX46" fmla="*/ 10129312 w 12641071"/>
              <a:gd name="connsiteY46" fmla="*/ 4399289 h 5795240"/>
              <a:gd name="connsiteX47" fmla="*/ 10126797 w 12641071"/>
              <a:gd name="connsiteY47" fmla="*/ 4349498 h 5795240"/>
              <a:gd name="connsiteX48" fmla="*/ 10126796 w 12641071"/>
              <a:gd name="connsiteY48" fmla="*/ 4349498 h 5795240"/>
              <a:gd name="connsiteX49" fmla="*/ 10129311 w 12641071"/>
              <a:gd name="connsiteY49" fmla="*/ 4399289 h 5795240"/>
              <a:gd name="connsiteX50" fmla="*/ 10133554 w 12641071"/>
              <a:gd name="connsiteY50" fmla="*/ 4427096 h 5795240"/>
              <a:gd name="connsiteX51" fmla="*/ 10130656 w 12641071"/>
              <a:gd name="connsiteY51" fmla="*/ 4484506 h 5795240"/>
              <a:gd name="connsiteX52" fmla="*/ 8678182 w 12641071"/>
              <a:gd name="connsiteY52" fmla="*/ 5795240 h 5795240"/>
              <a:gd name="connsiteX53" fmla="*/ 7467518 w 12641071"/>
              <a:gd name="connsiteY53" fmla="*/ 5151535 h 5795240"/>
              <a:gd name="connsiteX54" fmla="*/ 7419945 w 12641071"/>
              <a:gd name="connsiteY54" fmla="*/ 5073228 h 5795240"/>
              <a:gd name="connsiteX55" fmla="*/ 7367299 w 12641071"/>
              <a:gd name="connsiteY55" fmla="*/ 4974928 h 5795240"/>
              <a:gd name="connsiteX56" fmla="*/ 7320958 w 12641071"/>
              <a:gd name="connsiteY56" fmla="*/ 4870887 h 5795240"/>
              <a:gd name="connsiteX57" fmla="*/ 7322174 w 12641071"/>
              <a:gd name="connsiteY57" fmla="*/ 4872361 h 5795240"/>
              <a:gd name="connsiteX58" fmla="*/ 7322175 w 12641071"/>
              <a:gd name="connsiteY58" fmla="*/ 4872361 h 5795240"/>
              <a:gd name="connsiteX59" fmla="*/ 7223551 w 12641071"/>
              <a:gd name="connsiteY59" fmla="*/ 4752829 h 5795240"/>
              <a:gd name="connsiteX60" fmla="*/ 6652445 w 12641071"/>
              <a:gd name="connsiteY60" fmla="*/ 4516269 h 5795240"/>
              <a:gd name="connsiteX61" fmla="*/ 6200873 w 12641071"/>
              <a:gd name="connsiteY61" fmla="*/ 4654206 h 5795240"/>
              <a:gd name="connsiteX62" fmla="*/ 6088813 w 12641071"/>
              <a:gd name="connsiteY62" fmla="*/ 4746663 h 5795240"/>
              <a:gd name="connsiteX63" fmla="*/ 6023271 w 12641071"/>
              <a:gd name="connsiteY63" fmla="*/ 4834312 h 5795240"/>
              <a:gd name="connsiteX64" fmla="*/ 5935320 w 12641071"/>
              <a:gd name="connsiteY64" fmla="*/ 4931081 h 5795240"/>
              <a:gd name="connsiteX65" fmla="*/ 4971763 w 12641071"/>
              <a:gd name="connsiteY65" fmla="*/ 5330200 h 5795240"/>
              <a:gd name="connsiteX66" fmla="*/ 3716172 w 12641071"/>
              <a:gd name="connsiteY66" fmla="*/ 4497938 h 5795240"/>
              <a:gd name="connsiteX67" fmla="*/ 3659438 w 12641071"/>
              <a:gd name="connsiteY67" fmla="*/ 4330309 h 5795240"/>
              <a:gd name="connsiteX68" fmla="*/ 3659440 w 12641071"/>
              <a:gd name="connsiteY68" fmla="*/ 4330309 h 5795240"/>
              <a:gd name="connsiteX69" fmla="*/ 3613217 w 12641071"/>
              <a:gd name="connsiteY69" fmla="*/ 4245153 h 5795240"/>
              <a:gd name="connsiteX70" fmla="*/ 3083792 w 12641071"/>
              <a:gd name="connsiteY70" fmla="*/ 3963660 h 5795240"/>
              <a:gd name="connsiteX71" fmla="*/ 2835272 w 12641071"/>
              <a:gd name="connsiteY71" fmla="*/ 4013833 h 5795240"/>
              <a:gd name="connsiteX72" fmla="*/ 2762875 w 12641071"/>
              <a:gd name="connsiteY72" fmla="*/ 4057784 h 5795240"/>
              <a:gd name="connsiteX73" fmla="*/ 2664698 w 12641071"/>
              <a:gd name="connsiteY73" fmla="*/ 4117431 h 5795240"/>
              <a:gd name="connsiteX74" fmla="*/ 1804544 w 12641071"/>
              <a:gd name="connsiteY74" fmla="*/ 4335229 h 5795240"/>
              <a:gd name="connsiteX75" fmla="*/ 0 w 12641071"/>
              <a:gd name="connsiteY75" fmla="*/ 2530685 h 5795240"/>
              <a:gd name="connsiteX76" fmla="*/ 1804544 w 12641071"/>
              <a:gd name="connsiteY76" fmla="*/ 726143 h 5795240"/>
              <a:gd name="connsiteX77" fmla="*/ 3080549 w 12641071"/>
              <a:gd name="connsiteY77" fmla="*/ 1254682 h 5795240"/>
              <a:gd name="connsiteX78" fmla="*/ 3268676 w 12641071"/>
              <a:gd name="connsiteY78" fmla="*/ 1461167 h 5795240"/>
              <a:gd name="connsiteX79" fmla="*/ 3565826 w 12641071"/>
              <a:gd name="connsiteY79" fmla="*/ 1551935 h 5795240"/>
              <a:gd name="connsiteX80" fmla="*/ 4086504 w 12641071"/>
              <a:gd name="connsiteY80" fmla="*/ 1127574 h 5795240"/>
              <a:gd name="connsiteX81" fmla="*/ 4103078 w 12641071"/>
              <a:gd name="connsiteY81" fmla="*/ 1004204 h 5795240"/>
              <a:gd name="connsiteX82" fmla="*/ 5215874 w 12641071"/>
              <a:gd name="connsiteY82"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41995 w 12641071"/>
              <a:gd name="connsiteY25" fmla="*/ 961152 h 5795240"/>
              <a:gd name="connsiteX26" fmla="*/ 9651917 w 12641071"/>
              <a:gd name="connsiteY26" fmla="*/ 940556 h 5795240"/>
              <a:gd name="connsiteX27" fmla="*/ 11050508 w 12641071"/>
              <a:gd name="connsiteY27" fmla="*/ 108150 h 5795240"/>
              <a:gd name="connsiteX28" fmla="*/ 12641071 w 12641071"/>
              <a:gd name="connsiteY28" fmla="*/ 1698711 h 5795240"/>
              <a:gd name="connsiteX29" fmla="*/ 11371062 w 12641071"/>
              <a:gd name="connsiteY29" fmla="*/ 3256960 h 5795240"/>
              <a:gd name="connsiteX30" fmla="*/ 11215953 w 12641071"/>
              <a:gd name="connsiteY30" fmla="*/ 3280632 h 5795240"/>
              <a:gd name="connsiteX31" fmla="*/ 11142318 w 12641071"/>
              <a:gd name="connsiteY31" fmla="*/ 3276914 h 5795240"/>
              <a:gd name="connsiteX32" fmla="*/ 11215952 w 12641071"/>
              <a:gd name="connsiteY32" fmla="*/ 3280632 h 5795240"/>
              <a:gd name="connsiteX33" fmla="*/ 11213133 w 12641071"/>
              <a:gd name="connsiteY33" fmla="*/ 3281062 h 5795240"/>
              <a:gd name="connsiteX34" fmla="*/ 11116921 w 12641071"/>
              <a:gd name="connsiteY34" fmla="*/ 3285921 h 5795240"/>
              <a:gd name="connsiteX35" fmla="*/ 11050507 w 12641071"/>
              <a:gd name="connsiteY35" fmla="*/ 3289274 h 5795240"/>
              <a:gd name="connsiteX36" fmla="*/ 11006292 w 12641071"/>
              <a:gd name="connsiteY36" fmla="*/ 3287041 h 5795240"/>
              <a:gd name="connsiteX37" fmla="*/ 10937101 w 12641071"/>
              <a:gd name="connsiteY37" fmla="*/ 3297601 h 5795240"/>
              <a:gd name="connsiteX38" fmla="*/ 10144740 w 12641071"/>
              <a:gd name="connsiteY38" fmla="*/ 4089962 h 5795240"/>
              <a:gd name="connsiteX39" fmla="*/ 10130374 w 12641071"/>
              <a:gd name="connsiteY39" fmla="*/ 4184101 h 5795240"/>
              <a:gd name="connsiteX40" fmla="*/ 10130375 w 12641071"/>
              <a:gd name="connsiteY40" fmla="*/ 4184103 h 5795240"/>
              <a:gd name="connsiteX41" fmla="*/ 10130656 w 12641071"/>
              <a:gd name="connsiteY41" fmla="*/ 4185950 h 5795240"/>
              <a:gd name="connsiteX42" fmla="*/ 10138194 w 12641071"/>
              <a:gd name="connsiteY42" fmla="*/ 4335228 h 5795240"/>
              <a:gd name="connsiteX43" fmla="*/ 10137710 w 12641071"/>
              <a:gd name="connsiteY43" fmla="*/ 4344822 h 5795240"/>
              <a:gd name="connsiteX44" fmla="*/ 10133555 w 12641071"/>
              <a:gd name="connsiteY44" fmla="*/ 4427096 h 5795240"/>
              <a:gd name="connsiteX45" fmla="*/ 10129312 w 12641071"/>
              <a:gd name="connsiteY45" fmla="*/ 4399289 h 5795240"/>
              <a:gd name="connsiteX46" fmla="*/ 10126797 w 12641071"/>
              <a:gd name="connsiteY46" fmla="*/ 4349498 h 5795240"/>
              <a:gd name="connsiteX47" fmla="*/ 10126796 w 12641071"/>
              <a:gd name="connsiteY47" fmla="*/ 4349498 h 5795240"/>
              <a:gd name="connsiteX48" fmla="*/ 10129311 w 12641071"/>
              <a:gd name="connsiteY48" fmla="*/ 4399289 h 5795240"/>
              <a:gd name="connsiteX49" fmla="*/ 10133554 w 12641071"/>
              <a:gd name="connsiteY49" fmla="*/ 4427096 h 5795240"/>
              <a:gd name="connsiteX50" fmla="*/ 10130656 w 12641071"/>
              <a:gd name="connsiteY50" fmla="*/ 4484506 h 5795240"/>
              <a:gd name="connsiteX51" fmla="*/ 8678182 w 12641071"/>
              <a:gd name="connsiteY51" fmla="*/ 5795240 h 5795240"/>
              <a:gd name="connsiteX52" fmla="*/ 7467518 w 12641071"/>
              <a:gd name="connsiteY52" fmla="*/ 5151535 h 5795240"/>
              <a:gd name="connsiteX53" fmla="*/ 7419945 w 12641071"/>
              <a:gd name="connsiteY53" fmla="*/ 5073228 h 5795240"/>
              <a:gd name="connsiteX54" fmla="*/ 7367299 w 12641071"/>
              <a:gd name="connsiteY54" fmla="*/ 4974928 h 5795240"/>
              <a:gd name="connsiteX55" fmla="*/ 7320958 w 12641071"/>
              <a:gd name="connsiteY55" fmla="*/ 4870887 h 5795240"/>
              <a:gd name="connsiteX56" fmla="*/ 7322174 w 12641071"/>
              <a:gd name="connsiteY56" fmla="*/ 4872361 h 5795240"/>
              <a:gd name="connsiteX57" fmla="*/ 7322175 w 12641071"/>
              <a:gd name="connsiteY57" fmla="*/ 4872361 h 5795240"/>
              <a:gd name="connsiteX58" fmla="*/ 7223551 w 12641071"/>
              <a:gd name="connsiteY58" fmla="*/ 4752829 h 5795240"/>
              <a:gd name="connsiteX59" fmla="*/ 6652445 w 12641071"/>
              <a:gd name="connsiteY59" fmla="*/ 4516269 h 5795240"/>
              <a:gd name="connsiteX60" fmla="*/ 6200873 w 12641071"/>
              <a:gd name="connsiteY60" fmla="*/ 4654206 h 5795240"/>
              <a:gd name="connsiteX61" fmla="*/ 6088813 w 12641071"/>
              <a:gd name="connsiteY61" fmla="*/ 4746663 h 5795240"/>
              <a:gd name="connsiteX62" fmla="*/ 6023271 w 12641071"/>
              <a:gd name="connsiteY62" fmla="*/ 4834312 h 5795240"/>
              <a:gd name="connsiteX63" fmla="*/ 5935320 w 12641071"/>
              <a:gd name="connsiteY63" fmla="*/ 4931081 h 5795240"/>
              <a:gd name="connsiteX64" fmla="*/ 4971763 w 12641071"/>
              <a:gd name="connsiteY64" fmla="*/ 5330200 h 5795240"/>
              <a:gd name="connsiteX65" fmla="*/ 3716172 w 12641071"/>
              <a:gd name="connsiteY65" fmla="*/ 4497938 h 5795240"/>
              <a:gd name="connsiteX66" fmla="*/ 3659438 w 12641071"/>
              <a:gd name="connsiteY66" fmla="*/ 4330309 h 5795240"/>
              <a:gd name="connsiteX67" fmla="*/ 3659440 w 12641071"/>
              <a:gd name="connsiteY67" fmla="*/ 4330309 h 5795240"/>
              <a:gd name="connsiteX68" fmla="*/ 3613217 w 12641071"/>
              <a:gd name="connsiteY68" fmla="*/ 4245153 h 5795240"/>
              <a:gd name="connsiteX69" fmla="*/ 3083792 w 12641071"/>
              <a:gd name="connsiteY69" fmla="*/ 3963660 h 5795240"/>
              <a:gd name="connsiteX70" fmla="*/ 2835272 w 12641071"/>
              <a:gd name="connsiteY70" fmla="*/ 4013833 h 5795240"/>
              <a:gd name="connsiteX71" fmla="*/ 2762875 w 12641071"/>
              <a:gd name="connsiteY71" fmla="*/ 4057784 h 5795240"/>
              <a:gd name="connsiteX72" fmla="*/ 2664698 w 12641071"/>
              <a:gd name="connsiteY72" fmla="*/ 4117431 h 5795240"/>
              <a:gd name="connsiteX73" fmla="*/ 1804544 w 12641071"/>
              <a:gd name="connsiteY73" fmla="*/ 4335229 h 5795240"/>
              <a:gd name="connsiteX74" fmla="*/ 0 w 12641071"/>
              <a:gd name="connsiteY74" fmla="*/ 2530685 h 5795240"/>
              <a:gd name="connsiteX75" fmla="*/ 1804544 w 12641071"/>
              <a:gd name="connsiteY75" fmla="*/ 726143 h 5795240"/>
              <a:gd name="connsiteX76" fmla="*/ 3080549 w 12641071"/>
              <a:gd name="connsiteY76" fmla="*/ 1254682 h 5795240"/>
              <a:gd name="connsiteX77" fmla="*/ 3268676 w 12641071"/>
              <a:gd name="connsiteY77" fmla="*/ 1461167 h 5795240"/>
              <a:gd name="connsiteX78" fmla="*/ 3565826 w 12641071"/>
              <a:gd name="connsiteY78" fmla="*/ 1551935 h 5795240"/>
              <a:gd name="connsiteX79" fmla="*/ 4086504 w 12641071"/>
              <a:gd name="connsiteY79" fmla="*/ 1127574 h 5795240"/>
              <a:gd name="connsiteX80" fmla="*/ 4103078 w 12641071"/>
              <a:gd name="connsiteY80" fmla="*/ 1004204 h 5795240"/>
              <a:gd name="connsiteX81" fmla="*/ 5215874 w 12641071"/>
              <a:gd name="connsiteY81"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36247 w 12641071"/>
              <a:gd name="connsiteY24" fmla="*/ 961241 h 5795240"/>
              <a:gd name="connsiteX25" fmla="*/ 9651917 w 12641071"/>
              <a:gd name="connsiteY25" fmla="*/ 940556 h 5795240"/>
              <a:gd name="connsiteX26" fmla="*/ 11050508 w 12641071"/>
              <a:gd name="connsiteY26" fmla="*/ 108150 h 5795240"/>
              <a:gd name="connsiteX27" fmla="*/ 12641071 w 12641071"/>
              <a:gd name="connsiteY27" fmla="*/ 1698711 h 5795240"/>
              <a:gd name="connsiteX28" fmla="*/ 11371062 w 12641071"/>
              <a:gd name="connsiteY28" fmla="*/ 3256960 h 5795240"/>
              <a:gd name="connsiteX29" fmla="*/ 11215953 w 12641071"/>
              <a:gd name="connsiteY29" fmla="*/ 3280632 h 5795240"/>
              <a:gd name="connsiteX30" fmla="*/ 11142318 w 12641071"/>
              <a:gd name="connsiteY30" fmla="*/ 3276914 h 5795240"/>
              <a:gd name="connsiteX31" fmla="*/ 11215952 w 12641071"/>
              <a:gd name="connsiteY31" fmla="*/ 3280632 h 5795240"/>
              <a:gd name="connsiteX32" fmla="*/ 11213133 w 12641071"/>
              <a:gd name="connsiteY32" fmla="*/ 3281062 h 5795240"/>
              <a:gd name="connsiteX33" fmla="*/ 11116921 w 12641071"/>
              <a:gd name="connsiteY33" fmla="*/ 3285921 h 5795240"/>
              <a:gd name="connsiteX34" fmla="*/ 11050507 w 12641071"/>
              <a:gd name="connsiteY34" fmla="*/ 3289274 h 5795240"/>
              <a:gd name="connsiteX35" fmla="*/ 11006292 w 12641071"/>
              <a:gd name="connsiteY35" fmla="*/ 3287041 h 5795240"/>
              <a:gd name="connsiteX36" fmla="*/ 10937101 w 12641071"/>
              <a:gd name="connsiteY36" fmla="*/ 3297601 h 5795240"/>
              <a:gd name="connsiteX37" fmla="*/ 10144740 w 12641071"/>
              <a:gd name="connsiteY37" fmla="*/ 4089962 h 5795240"/>
              <a:gd name="connsiteX38" fmla="*/ 10130374 w 12641071"/>
              <a:gd name="connsiteY38" fmla="*/ 4184101 h 5795240"/>
              <a:gd name="connsiteX39" fmla="*/ 10130375 w 12641071"/>
              <a:gd name="connsiteY39" fmla="*/ 4184103 h 5795240"/>
              <a:gd name="connsiteX40" fmla="*/ 10130656 w 12641071"/>
              <a:gd name="connsiteY40" fmla="*/ 4185950 h 5795240"/>
              <a:gd name="connsiteX41" fmla="*/ 10138194 w 12641071"/>
              <a:gd name="connsiteY41" fmla="*/ 4335228 h 5795240"/>
              <a:gd name="connsiteX42" fmla="*/ 10137710 w 12641071"/>
              <a:gd name="connsiteY42" fmla="*/ 4344822 h 5795240"/>
              <a:gd name="connsiteX43" fmla="*/ 10133555 w 12641071"/>
              <a:gd name="connsiteY43" fmla="*/ 4427096 h 5795240"/>
              <a:gd name="connsiteX44" fmla="*/ 10129312 w 12641071"/>
              <a:gd name="connsiteY44" fmla="*/ 4399289 h 5795240"/>
              <a:gd name="connsiteX45" fmla="*/ 10126797 w 12641071"/>
              <a:gd name="connsiteY45" fmla="*/ 4349498 h 5795240"/>
              <a:gd name="connsiteX46" fmla="*/ 10126796 w 12641071"/>
              <a:gd name="connsiteY46" fmla="*/ 4349498 h 5795240"/>
              <a:gd name="connsiteX47" fmla="*/ 10129311 w 12641071"/>
              <a:gd name="connsiteY47" fmla="*/ 4399289 h 5795240"/>
              <a:gd name="connsiteX48" fmla="*/ 10133554 w 12641071"/>
              <a:gd name="connsiteY48" fmla="*/ 4427096 h 5795240"/>
              <a:gd name="connsiteX49" fmla="*/ 10130656 w 12641071"/>
              <a:gd name="connsiteY49" fmla="*/ 4484506 h 5795240"/>
              <a:gd name="connsiteX50" fmla="*/ 8678182 w 12641071"/>
              <a:gd name="connsiteY50" fmla="*/ 5795240 h 5795240"/>
              <a:gd name="connsiteX51" fmla="*/ 7467518 w 12641071"/>
              <a:gd name="connsiteY51" fmla="*/ 5151535 h 5795240"/>
              <a:gd name="connsiteX52" fmla="*/ 7419945 w 12641071"/>
              <a:gd name="connsiteY52" fmla="*/ 5073228 h 5795240"/>
              <a:gd name="connsiteX53" fmla="*/ 7367299 w 12641071"/>
              <a:gd name="connsiteY53" fmla="*/ 4974928 h 5795240"/>
              <a:gd name="connsiteX54" fmla="*/ 7320958 w 12641071"/>
              <a:gd name="connsiteY54" fmla="*/ 4870887 h 5795240"/>
              <a:gd name="connsiteX55" fmla="*/ 7322174 w 12641071"/>
              <a:gd name="connsiteY55" fmla="*/ 4872361 h 5795240"/>
              <a:gd name="connsiteX56" fmla="*/ 7322175 w 12641071"/>
              <a:gd name="connsiteY56" fmla="*/ 4872361 h 5795240"/>
              <a:gd name="connsiteX57" fmla="*/ 7223551 w 12641071"/>
              <a:gd name="connsiteY57" fmla="*/ 4752829 h 5795240"/>
              <a:gd name="connsiteX58" fmla="*/ 6652445 w 12641071"/>
              <a:gd name="connsiteY58" fmla="*/ 4516269 h 5795240"/>
              <a:gd name="connsiteX59" fmla="*/ 6200873 w 12641071"/>
              <a:gd name="connsiteY59" fmla="*/ 4654206 h 5795240"/>
              <a:gd name="connsiteX60" fmla="*/ 6088813 w 12641071"/>
              <a:gd name="connsiteY60" fmla="*/ 4746663 h 5795240"/>
              <a:gd name="connsiteX61" fmla="*/ 6023271 w 12641071"/>
              <a:gd name="connsiteY61" fmla="*/ 4834312 h 5795240"/>
              <a:gd name="connsiteX62" fmla="*/ 5935320 w 12641071"/>
              <a:gd name="connsiteY62" fmla="*/ 4931081 h 5795240"/>
              <a:gd name="connsiteX63" fmla="*/ 4971763 w 12641071"/>
              <a:gd name="connsiteY63" fmla="*/ 5330200 h 5795240"/>
              <a:gd name="connsiteX64" fmla="*/ 3716172 w 12641071"/>
              <a:gd name="connsiteY64" fmla="*/ 4497938 h 5795240"/>
              <a:gd name="connsiteX65" fmla="*/ 3659438 w 12641071"/>
              <a:gd name="connsiteY65" fmla="*/ 4330309 h 5795240"/>
              <a:gd name="connsiteX66" fmla="*/ 3659440 w 12641071"/>
              <a:gd name="connsiteY66" fmla="*/ 4330309 h 5795240"/>
              <a:gd name="connsiteX67" fmla="*/ 3613217 w 12641071"/>
              <a:gd name="connsiteY67" fmla="*/ 4245153 h 5795240"/>
              <a:gd name="connsiteX68" fmla="*/ 3083792 w 12641071"/>
              <a:gd name="connsiteY68" fmla="*/ 3963660 h 5795240"/>
              <a:gd name="connsiteX69" fmla="*/ 2835272 w 12641071"/>
              <a:gd name="connsiteY69" fmla="*/ 4013833 h 5795240"/>
              <a:gd name="connsiteX70" fmla="*/ 2762875 w 12641071"/>
              <a:gd name="connsiteY70" fmla="*/ 4057784 h 5795240"/>
              <a:gd name="connsiteX71" fmla="*/ 2664698 w 12641071"/>
              <a:gd name="connsiteY71" fmla="*/ 4117431 h 5795240"/>
              <a:gd name="connsiteX72" fmla="*/ 1804544 w 12641071"/>
              <a:gd name="connsiteY72" fmla="*/ 4335229 h 5795240"/>
              <a:gd name="connsiteX73" fmla="*/ 0 w 12641071"/>
              <a:gd name="connsiteY73" fmla="*/ 2530685 h 5795240"/>
              <a:gd name="connsiteX74" fmla="*/ 1804544 w 12641071"/>
              <a:gd name="connsiteY74" fmla="*/ 726143 h 5795240"/>
              <a:gd name="connsiteX75" fmla="*/ 3080549 w 12641071"/>
              <a:gd name="connsiteY75" fmla="*/ 1254682 h 5795240"/>
              <a:gd name="connsiteX76" fmla="*/ 3268676 w 12641071"/>
              <a:gd name="connsiteY76" fmla="*/ 1461167 h 5795240"/>
              <a:gd name="connsiteX77" fmla="*/ 3565826 w 12641071"/>
              <a:gd name="connsiteY77" fmla="*/ 1551935 h 5795240"/>
              <a:gd name="connsiteX78" fmla="*/ 4086504 w 12641071"/>
              <a:gd name="connsiteY78" fmla="*/ 1127574 h 5795240"/>
              <a:gd name="connsiteX79" fmla="*/ 4103078 w 12641071"/>
              <a:gd name="connsiteY79" fmla="*/ 1004204 h 5795240"/>
              <a:gd name="connsiteX80" fmla="*/ 5215874 w 12641071"/>
              <a:gd name="connsiteY80"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05193 w 12641071"/>
              <a:gd name="connsiteY3" fmla="*/ 442069 h 5795240"/>
              <a:gd name="connsiteX4" fmla="*/ 6141460 w 12641071"/>
              <a:gd name="connsiteY4" fmla="*/ 475027 h 5795240"/>
              <a:gd name="connsiteX5" fmla="*/ 6788665 w 12641071"/>
              <a:gd name="connsiteY5" fmla="*/ 707369 h 5795240"/>
              <a:gd name="connsiteX6" fmla="*/ 7184710 w 12641071"/>
              <a:gd name="connsiteY6" fmla="*/ 627411 h 5795240"/>
              <a:gd name="connsiteX7" fmla="*/ 7314851 w 12641071"/>
              <a:gd name="connsiteY7" fmla="*/ 559537 h 5795240"/>
              <a:gd name="connsiteX8" fmla="*/ 7314853 w 12641071"/>
              <a:gd name="connsiteY8" fmla="*/ 559536 h 5795240"/>
              <a:gd name="connsiteX9" fmla="*/ 7314851 w 12641071"/>
              <a:gd name="connsiteY9" fmla="*/ 559537 h 5795240"/>
              <a:gd name="connsiteX10" fmla="*/ 7391626 w 12641071"/>
              <a:gd name="connsiteY10" fmla="*/ 508114 h 5795240"/>
              <a:gd name="connsiteX11" fmla="*/ 7391631 w 12641071"/>
              <a:gd name="connsiteY11" fmla="*/ 508110 h 5795240"/>
              <a:gd name="connsiteX12" fmla="*/ 7478934 w 12641071"/>
              <a:gd name="connsiteY12" fmla="*/ 466053 h 5795240"/>
              <a:gd name="connsiteX13" fmla="*/ 7897193 w 12641071"/>
              <a:gd name="connsiteY13" fmla="*/ 381611 h 5795240"/>
              <a:gd name="connsiteX14" fmla="*/ 8788216 w 12641071"/>
              <a:gd name="connsiteY14" fmla="*/ 855364 h 5795240"/>
              <a:gd name="connsiteX15" fmla="*/ 8832362 w 12641071"/>
              <a:gd name="connsiteY15" fmla="*/ 928030 h 5795240"/>
              <a:gd name="connsiteX16" fmla="*/ 8832362 w 12641071"/>
              <a:gd name="connsiteY16" fmla="*/ 928033 h 5795240"/>
              <a:gd name="connsiteX17" fmla="*/ 8878117 w 12641071"/>
              <a:gd name="connsiteY17" fmla="*/ 1018851 h 5795240"/>
              <a:gd name="connsiteX18" fmla="*/ 8877719 w 12641071"/>
              <a:gd name="connsiteY18" fmla="*/ 1018369 h 5795240"/>
              <a:gd name="connsiteX19" fmla="*/ 8877719 w 12641071"/>
              <a:gd name="connsiteY19" fmla="*/ 1018371 h 5795240"/>
              <a:gd name="connsiteX20" fmla="*/ 8878116 w 12641071"/>
              <a:gd name="connsiteY20" fmla="*/ 1018851 h 5795240"/>
              <a:gd name="connsiteX21" fmla="*/ 8931285 w 12641071"/>
              <a:gd name="connsiteY21" fmla="*/ 1083292 h 5795240"/>
              <a:gd name="connsiteX22" fmla="*/ 9241478 w 12641071"/>
              <a:gd name="connsiteY22" fmla="*/ 1211778 h 5795240"/>
              <a:gd name="connsiteX23" fmla="*/ 9605238 w 12641071"/>
              <a:gd name="connsiteY23" fmla="*/ 1018369 h 5795240"/>
              <a:gd name="connsiteX24" fmla="*/ 9651917 w 12641071"/>
              <a:gd name="connsiteY24" fmla="*/ 940556 h 5795240"/>
              <a:gd name="connsiteX25" fmla="*/ 11050508 w 12641071"/>
              <a:gd name="connsiteY25" fmla="*/ 108150 h 5795240"/>
              <a:gd name="connsiteX26" fmla="*/ 12641071 w 12641071"/>
              <a:gd name="connsiteY26" fmla="*/ 1698711 h 5795240"/>
              <a:gd name="connsiteX27" fmla="*/ 11371062 w 12641071"/>
              <a:gd name="connsiteY27" fmla="*/ 3256960 h 5795240"/>
              <a:gd name="connsiteX28" fmla="*/ 11215953 w 12641071"/>
              <a:gd name="connsiteY28" fmla="*/ 3280632 h 5795240"/>
              <a:gd name="connsiteX29" fmla="*/ 11142318 w 12641071"/>
              <a:gd name="connsiteY29" fmla="*/ 3276914 h 5795240"/>
              <a:gd name="connsiteX30" fmla="*/ 11215952 w 12641071"/>
              <a:gd name="connsiteY30" fmla="*/ 3280632 h 5795240"/>
              <a:gd name="connsiteX31" fmla="*/ 11213133 w 12641071"/>
              <a:gd name="connsiteY31" fmla="*/ 3281062 h 5795240"/>
              <a:gd name="connsiteX32" fmla="*/ 11116921 w 12641071"/>
              <a:gd name="connsiteY32" fmla="*/ 3285921 h 5795240"/>
              <a:gd name="connsiteX33" fmla="*/ 11050507 w 12641071"/>
              <a:gd name="connsiteY33" fmla="*/ 3289274 h 5795240"/>
              <a:gd name="connsiteX34" fmla="*/ 11006292 w 12641071"/>
              <a:gd name="connsiteY34" fmla="*/ 3287041 h 5795240"/>
              <a:gd name="connsiteX35" fmla="*/ 10937101 w 12641071"/>
              <a:gd name="connsiteY35" fmla="*/ 3297601 h 5795240"/>
              <a:gd name="connsiteX36" fmla="*/ 10144740 w 12641071"/>
              <a:gd name="connsiteY36" fmla="*/ 4089962 h 5795240"/>
              <a:gd name="connsiteX37" fmla="*/ 10130374 w 12641071"/>
              <a:gd name="connsiteY37" fmla="*/ 4184101 h 5795240"/>
              <a:gd name="connsiteX38" fmla="*/ 10130375 w 12641071"/>
              <a:gd name="connsiteY38" fmla="*/ 4184103 h 5795240"/>
              <a:gd name="connsiteX39" fmla="*/ 10130656 w 12641071"/>
              <a:gd name="connsiteY39" fmla="*/ 4185950 h 5795240"/>
              <a:gd name="connsiteX40" fmla="*/ 10138194 w 12641071"/>
              <a:gd name="connsiteY40" fmla="*/ 4335228 h 5795240"/>
              <a:gd name="connsiteX41" fmla="*/ 10137710 w 12641071"/>
              <a:gd name="connsiteY41" fmla="*/ 4344822 h 5795240"/>
              <a:gd name="connsiteX42" fmla="*/ 10133555 w 12641071"/>
              <a:gd name="connsiteY42" fmla="*/ 4427096 h 5795240"/>
              <a:gd name="connsiteX43" fmla="*/ 10129312 w 12641071"/>
              <a:gd name="connsiteY43" fmla="*/ 4399289 h 5795240"/>
              <a:gd name="connsiteX44" fmla="*/ 10126797 w 12641071"/>
              <a:gd name="connsiteY44" fmla="*/ 4349498 h 5795240"/>
              <a:gd name="connsiteX45" fmla="*/ 10126796 w 12641071"/>
              <a:gd name="connsiteY45" fmla="*/ 4349498 h 5795240"/>
              <a:gd name="connsiteX46" fmla="*/ 10129311 w 12641071"/>
              <a:gd name="connsiteY46" fmla="*/ 4399289 h 5795240"/>
              <a:gd name="connsiteX47" fmla="*/ 10133554 w 12641071"/>
              <a:gd name="connsiteY47" fmla="*/ 4427096 h 5795240"/>
              <a:gd name="connsiteX48" fmla="*/ 10130656 w 12641071"/>
              <a:gd name="connsiteY48" fmla="*/ 4484506 h 5795240"/>
              <a:gd name="connsiteX49" fmla="*/ 8678182 w 12641071"/>
              <a:gd name="connsiteY49" fmla="*/ 5795240 h 5795240"/>
              <a:gd name="connsiteX50" fmla="*/ 7467518 w 12641071"/>
              <a:gd name="connsiteY50" fmla="*/ 5151535 h 5795240"/>
              <a:gd name="connsiteX51" fmla="*/ 7419945 w 12641071"/>
              <a:gd name="connsiteY51" fmla="*/ 5073228 h 5795240"/>
              <a:gd name="connsiteX52" fmla="*/ 7367299 w 12641071"/>
              <a:gd name="connsiteY52" fmla="*/ 4974928 h 5795240"/>
              <a:gd name="connsiteX53" fmla="*/ 7320958 w 12641071"/>
              <a:gd name="connsiteY53" fmla="*/ 4870887 h 5795240"/>
              <a:gd name="connsiteX54" fmla="*/ 7322174 w 12641071"/>
              <a:gd name="connsiteY54" fmla="*/ 4872361 h 5795240"/>
              <a:gd name="connsiteX55" fmla="*/ 7322175 w 12641071"/>
              <a:gd name="connsiteY55" fmla="*/ 4872361 h 5795240"/>
              <a:gd name="connsiteX56" fmla="*/ 7223551 w 12641071"/>
              <a:gd name="connsiteY56" fmla="*/ 4752829 h 5795240"/>
              <a:gd name="connsiteX57" fmla="*/ 6652445 w 12641071"/>
              <a:gd name="connsiteY57" fmla="*/ 4516269 h 5795240"/>
              <a:gd name="connsiteX58" fmla="*/ 6200873 w 12641071"/>
              <a:gd name="connsiteY58" fmla="*/ 4654206 h 5795240"/>
              <a:gd name="connsiteX59" fmla="*/ 6088813 w 12641071"/>
              <a:gd name="connsiteY59" fmla="*/ 4746663 h 5795240"/>
              <a:gd name="connsiteX60" fmla="*/ 6023271 w 12641071"/>
              <a:gd name="connsiteY60" fmla="*/ 4834312 h 5795240"/>
              <a:gd name="connsiteX61" fmla="*/ 5935320 w 12641071"/>
              <a:gd name="connsiteY61" fmla="*/ 4931081 h 5795240"/>
              <a:gd name="connsiteX62" fmla="*/ 4971763 w 12641071"/>
              <a:gd name="connsiteY62" fmla="*/ 5330200 h 5795240"/>
              <a:gd name="connsiteX63" fmla="*/ 3716172 w 12641071"/>
              <a:gd name="connsiteY63" fmla="*/ 4497938 h 5795240"/>
              <a:gd name="connsiteX64" fmla="*/ 3659438 w 12641071"/>
              <a:gd name="connsiteY64" fmla="*/ 4330309 h 5795240"/>
              <a:gd name="connsiteX65" fmla="*/ 3659440 w 12641071"/>
              <a:gd name="connsiteY65" fmla="*/ 4330309 h 5795240"/>
              <a:gd name="connsiteX66" fmla="*/ 3613217 w 12641071"/>
              <a:gd name="connsiteY66" fmla="*/ 4245153 h 5795240"/>
              <a:gd name="connsiteX67" fmla="*/ 3083792 w 12641071"/>
              <a:gd name="connsiteY67" fmla="*/ 3963660 h 5795240"/>
              <a:gd name="connsiteX68" fmla="*/ 2835272 w 12641071"/>
              <a:gd name="connsiteY68" fmla="*/ 4013833 h 5795240"/>
              <a:gd name="connsiteX69" fmla="*/ 2762875 w 12641071"/>
              <a:gd name="connsiteY69" fmla="*/ 4057784 h 5795240"/>
              <a:gd name="connsiteX70" fmla="*/ 2664698 w 12641071"/>
              <a:gd name="connsiteY70" fmla="*/ 4117431 h 5795240"/>
              <a:gd name="connsiteX71" fmla="*/ 1804544 w 12641071"/>
              <a:gd name="connsiteY71" fmla="*/ 4335229 h 5795240"/>
              <a:gd name="connsiteX72" fmla="*/ 0 w 12641071"/>
              <a:gd name="connsiteY72" fmla="*/ 2530685 h 5795240"/>
              <a:gd name="connsiteX73" fmla="*/ 1804544 w 12641071"/>
              <a:gd name="connsiteY73" fmla="*/ 726143 h 5795240"/>
              <a:gd name="connsiteX74" fmla="*/ 3080549 w 12641071"/>
              <a:gd name="connsiteY74" fmla="*/ 1254682 h 5795240"/>
              <a:gd name="connsiteX75" fmla="*/ 3268676 w 12641071"/>
              <a:gd name="connsiteY75" fmla="*/ 1461167 h 5795240"/>
              <a:gd name="connsiteX76" fmla="*/ 3565826 w 12641071"/>
              <a:gd name="connsiteY76" fmla="*/ 1551935 h 5795240"/>
              <a:gd name="connsiteX77" fmla="*/ 4086504 w 12641071"/>
              <a:gd name="connsiteY77" fmla="*/ 1127574 h 5795240"/>
              <a:gd name="connsiteX78" fmla="*/ 4103078 w 12641071"/>
              <a:gd name="connsiteY78" fmla="*/ 1004204 h 5795240"/>
              <a:gd name="connsiteX79" fmla="*/ 5215874 w 12641071"/>
              <a:gd name="connsiteY79" fmla="*/ 0 h 5795240"/>
              <a:gd name="connsiteX0" fmla="*/ 5215874 w 12641071"/>
              <a:gd name="connsiteY0" fmla="*/ 0 h 5795240"/>
              <a:gd name="connsiteX1" fmla="*/ 5927386 w 12641071"/>
              <a:gd name="connsiteY1" fmla="*/ 255427 h 5795240"/>
              <a:gd name="connsiteX2" fmla="*/ 6105193 w 12641071"/>
              <a:gd name="connsiteY2" fmla="*/ 442067 h 5795240"/>
              <a:gd name="connsiteX3" fmla="*/ 6141460 w 12641071"/>
              <a:gd name="connsiteY3" fmla="*/ 475027 h 5795240"/>
              <a:gd name="connsiteX4" fmla="*/ 6788665 w 12641071"/>
              <a:gd name="connsiteY4" fmla="*/ 707369 h 5795240"/>
              <a:gd name="connsiteX5" fmla="*/ 7184710 w 12641071"/>
              <a:gd name="connsiteY5" fmla="*/ 627411 h 5795240"/>
              <a:gd name="connsiteX6" fmla="*/ 7314851 w 12641071"/>
              <a:gd name="connsiteY6" fmla="*/ 559537 h 5795240"/>
              <a:gd name="connsiteX7" fmla="*/ 7314853 w 12641071"/>
              <a:gd name="connsiteY7" fmla="*/ 559536 h 5795240"/>
              <a:gd name="connsiteX8" fmla="*/ 7314851 w 12641071"/>
              <a:gd name="connsiteY8" fmla="*/ 559537 h 5795240"/>
              <a:gd name="connsiteX9" fmla="*/ 7391626 w 12641071"/>
              <a:gd name="connsiteY9" fmla="*/ 508114 h 5795240"/>
              <a:gd name="connsiteX10" fmla="*/ 7391631 w 12641071"/>
              <a:gd name="connsiteY10" fmla="*/ 508110 h 5795240"/>
              <a:gd name="connsiteX11" fmla="*/ 7478934 w 12641071"/>
              <a:gd name="connsiteY11" fmla="*/ 466053 h 5795240"/>
              <a:gd name="connsiteX12" fmla="*/ 7897193 w 12641071"/>
              <a:gd name="connsiteY12" fmla="*/ 381611 h 5795240"/>
              <a:gd name="connsiteX13" fmla="*/ 8788216 w 12641071"/>
              <a:gd name="connsiteY13" fmla="*/ 855364 h 5795240"/>
              <a:gd name="connsiteX14" fmla="*/ 8832362 w 12641071"/>
              <a:gd name="connsiteY14" fmla="*/ 928030 h 5795240"/>
              <a:gd name="connsiteX15" fmla="*/ 8832362 w 12641071"/>
              <a:gd name="connsiteY15" fmla="*/ 928033 h 5795240"/>
              <a:gd name="connsiteX16" fmla="*/ 8878117 w 12641071"/>
              <a:gd name="connsiteY16" fmla="*/ 1018851 h 5795240"/>
              <a:gd name="connsiteX17" fmla="*/ 8877719 w 12641071"/>
              <a:gd name="connsiteY17" fmla="*/ 1018369 h 5795240"/>
              <a:gd name="connsiteX18" fmla="*/ 8877719 w 12641071"/>
              <a:gd name="connsiteY18" fmla="*/ 1018371 h 5795240"/>
              <a:gd name="connsiteX19" fmla="*/ 8878116 w 12641071"/>
              <a:gd name="connsiteY19" fmla="*/ 1018851 h 5795240"/>
              <a:gd name="connsiteX20" fmla="*/ 8931285 w 12641071"/>
              <a:gd name="connsiteY20" fmla="*/ 1083292 h 5795240"/>
              <a:gd name="connsiteX21" fmla="*/ 9241478 w 12641071"/>
              <a:gd name="connsiteY21" fmla="*/ 1211778 h 5795240"/>
              <a:gd name="connsiteX22" fmla="*/ 9605238 w 12641071"/>
              <a:gd name="connsiteY22" fmla="*/ 1018369 h 5795240"/>
              <a:gd name="connsiteX23" fmla="*/ 9651917 w 12641071"/>
              <a:gd name="connsiteY23" fmla="*/ 940556 h 5795240"/>
              <a:gd name="connsiteX24" fmla="*/ 11050508 w 12641071"/>
              <a:gd name="connsiteY24" fmla="*/ 108150 h 5795240"/>
              <a:gd name="connsiteX25" fmla="*/ 12641071 w 12641071"/>
              <a:gd name="connsiteY25" fmla="*/ 1698711 h 5795240"/>
              <a:gd name="connsiteX26" fmla="*/ 11371062 w 12641071"/>
              <a:gd name="connsiteY26" fmla="*/ 3256960 h 5795240"/>
              <a:gd name="connsiteX27" fmla="*/ 11215953 w 12641071"/>
              <a:gd name="connsiteY27" fmla="*/ 3280632 h 5795240"/>
              <a:gd name="connsiteX28" fmla="*/ 11142318 w 12641071"/>
              <a:gd name="connsiteY28" fmla="*/ 3276914 h 5795240"/>
              <a:gd name="connsiteX29" fmla="*/ 11215952 w 12641071"/>
              <a:gd name="connsiteY29" fmla="*/ 3280632 h 5795240"/>
              <a:gd name="connsiteX30" fmla="*/ 11213133 w 12641071"/>
              <a:gd name="connsiteY30" fmla="*/ 3281062 h 5795240"/>
              <a:gd name="connsiteX31" fmla="*/ 11116921 w 12641071"/>
              <a:gd name="connsiteY31" fmla="*/ 3285921 h 5795240"/>
              <a:gd name="connsiteX32" fmla="*/ 11050507 w 12641071"/>
              <a:gd name="connsiteY32" fmla="*/ 3289274 h 5795240"/>
              <a:gd name="connsiteX33" fmla="*/ 11006292 w 12641071"/>
              <a:gd name="connsiteY33" fmla="*/ 3287041 h 5795240"/>
              <a:gd name="connsiteX34" fmla="*/ 10937101 w 12641071"/>
              <a:gd name="connsiteY34" fmla="*/ 3297601 h 5795240"/>
              <a:gd name="connsiteX35" fmla="*/ 10144740 w 12641071"/>
              <a:gd name="connsiteY35" fmla="*/ 4089962 h 5795240"/>
              <a:gd name="connsiteX36" fmla="*/ 10130374 w 12641071"/>
              <a:gd name="connsiteY36" fmla="*/ 4184101 h 5795240"/>
              <a:gd name="connsiteX37" fmla="*/ 10130375 w 12641071"/>
              <a:gd name="connsiteY37" fmla="*/ 4184103 h 5795240"/>
              <a:gd name="connsiteX38" fmla="*/ 10130656 w 12641071"/>
              <a:gd name="connsiteY38" fmla="*/ 4185950 h 5795240"/>
              <a:gd name="connsiteX39" fmla="*/ 10138194 w 12641071"/>
              <a:gd name="connsiteY39" fmla="*/ 4335228 h 5795240"/>
              <a:gd name="connsiteX40" fmla="*/ 10137710 w 12641071"/>
              <a:gd name="connsiteY40" fmla="*/ 4344822 h 5795240"/>
              <a:gd name="connsiteX41" fmla="*/ 10133555 w 12641071"/>
              <a:gd name="connsiteY41" fmla="*/ 4427096 h 5795240"/>
              <a:gd name="connsiteX42" fmla="*/ 10129312 w 12641071"/>
              <a:gd name="connsiteY42" fmla="*/ 4399289 h 5795240"/>
              <a:gd name="connsiteX43" fmla="*/ 10126797 w 12641071"/>
              <a:gd name="connsiteY43" fmla="*/ 4349498 h 5795240"/>
              <a:gd name="connsiteX44" fmla="*/ 10126796 w 12641071"/>
              <a:gd name="connsiteY44" fmla="*/ 4349498 h 5795240"/>
              <a:gd name="connsiteX45" fmla="*/ 10129311 w 12641071"/>
              <a:gd name="connsiteY45" fmla="*/ 4399289 h 5795240"/>
              <a:gd name="connsiteX46" fmla="*/ 10133554 w 12641071"/>
              <a:gd name="connsiteY46" fmla="*/ 4427096 h 5795240"/>
              <a:gd name="connsiteX47" fmla="*/ 10130656 w 12641071"/>
              <a:gd name="connsiteY47" fmla="*/ 4484506 h 5795240"/>
              <a:gd name="connsiteX48" fmla="*/ 8678182 w 12641071"/>
              <a:gd name="connsiteY48" fmla="*/ 5795240 h 5795240"/>
              <a:gd name="connsiteX49" fmla="*/ 7467518 w 12641071"/>
              <a:gd name="connsiteY49" fmla="*/ 5151535 h 5795240"/>
              <a:gd name="connsiteX50" fmla="*/ 7419945 w 12641071"/>
              <a:gd name="connsiteY50" fmla="*/ 5073228 h 5795240"/>
              <a:gd name="connsiteX51" fmla="*/ 7367299 w 12641071"/>
              <a:gd name="connsiteY51" fmla="*/ 4974928 h 5795240"/>
              <a:gd name="connsiteX52" fmla="*/ 7320958 w 12641071"/>
              <a:gd name="connsiteY52" fmla="*/ 4870887 h 5795240"/>
              <a:gd name="connsiteX53" fmla="*/ 7322174 w 12641071"/>
              <a:gd name="connsiteY53" fmla="*/ 4872361 h 5795240"/>
              <a:gd name="connsiteX54" fmla="*/ 7322175 w 12641071"/>
              <a:gd name="connsiteY54" fmla="*/ 4872361 h 5795240"/>
              <a:gd name="connsiteX55" fmla="*/ 7223551 w 12641071"/>
              <a:gd name="connsiteY55" fmla="*/ 4752829 h 5795240"/>
              <a:gd name="connsiteX56" fmla="*/ 6652445 w 12641071"/>
              <a:gd name="connsiteY56" fmla="*/ 4516269 h 5795240"/>
              <a:gd name="connsiteX57" fmla="*/ 6200873 w 12641071"/>
              <a:gd name="connsiteY57" fmla="*/ 4654206 h 5795240"/>
              <a:gd name="connsiteX58" fmla="*/ 6088813 w 12641071"/>
              <a:gd name="connsiteY58" fmla="*/ 4746663 h 5795240"/>
              <a:gd name="connsiteX59" fmla="*/ 6023271 w 12641071"/>
              <a:gd name="connsiteY59" fmla="*/ 4834312 h 5795240"/>
              <a:gd name="connsiteX60" fmla="*/ 5935320 w 12641071"/>
              <a:gd name="connsiteY60" fmla="*/ 4931081 h 5795240"/>
              <a:gd name="connsiteX61" fmla="*/ 4971763 w 12641071"/>
              <a:gd name="connsiteY61" fmla="*/ 5330200 h 5795240"/>
              <a:gd name="connsiteX62" fmla="*/ 3716172 w 12641071"/>
              <a:gd name="connsiteY62" fmla="*/ 4497938 h 5795240"/>
              <a:gd name="connsiteX63" fmla="*/ 3659438 w 12641071"/>
              <a:gd name="connsiteY63" fmla="*/ 4330309 h 5795240"/>
              <a:gd name="connsiteX64" fmla="*/ 3659440 w 12641071"/>
              <a:gd name="connsiteY64" fmla="*/ 4330309 h 5795240"/>
              <a:gd name="connsiteX65" fmla="*/ 3613217 w 12641071"/>
              <a:gd name="connsiteY65" fmla="*/ 4245153 h 5795240"/>
              <a:gd name="connsiteX66" fmla="*/ 3083792 w 12641071"/>
              <a:gd name="connsiteY66" fmla="*/ 3963660 h 5795240"/>
              <a:gd name="connsiteX67" fmla="*/ 2835272 w 12641071"/>
              <a:gd name="connsiteY67" fmla="*/ 4013833 h 5795240"/>
              <a:gd name="connsiteX68" fmla="*/ 2762875 w 12641071"/>
              <a:gd name="connsiteY68" fmla="*/ 4057784 h 5795240"/>
              <a:gd name="connsiteX69" fmla="*/ 2664698 w 12641071"/>
              <a:gd name="connsiteY69" fmla="*/ 4117431 h 5795240"/>
              <a:gd name="connsiteX70" fmla="*/ 1804544 w 12641071"/>
              <a:gd name="connsiteY70" fmla="*/ 4335229 h 5795240"/>
              <a:gd name="connsiteX71" fmla="*/ 0 w 12641071"/>
              <a:gd name="connsiteY71" fmla="*/ 2530685 h 5795240"/>
              <a:gd name="connsiteX72" fmla="*/ 1804544 w 12641071"/>
              <a:gd name="connsiteY72" fmla="*/ 726143 h 5795240"/>
              <a:gd name="connsiteX73" fmla="*/ 3080549 w 12641071"/>
              <a:gd name="connsiteY73" fmla="*/ 1254682 h 5795240"/>
              <a:gd name="connsiteX74" fmla="*/ 3268676 w 12641071"/>
              <a:gd name="connsiteY74" fmla="*/ 1461167 h 5795240"/>
              <a:gd name="connsiteX75" fmla="*/ 3565826 w 12641071"/>
              <a:gd name="connsiteY75" fmla="*/ 1551935 h 5795240"/>
              <a:gd name="connsiteX76" fmla="*/ 4086504 w 12641071"/>
              <a:gd name="connsiteY76" fmla="*/ 1127574 h 5795240"/>
              <a:gd name="connsiteX77" fmla="*/ 4103078 w 12641071"/>
              <a:gd name="connsiteY77" fmla="*/ 1004204 h 5795240"/>
              <a:gd name="connsiteX78" fmla="*/ 5215874 w 12641071"/>
              <a:gd name="connsiteY78"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6796 w 12641071"/>
              <a:gd name="connsiteY43" fmla="*/ 4349498 h 5795240"/>
              <a:gd name="connsiteX44" fmla="*/ 10129311 w 12641071"/>
              <a:gd name="connsiteY44" fmla="*/ 4399289 h 5795240"/>
              <a:gd name="connsiteX45" fmla="*/ 10133554 w 12641071"/>
              <a:gd name="connsiteY45" fmla="*/ 4427096 h 5795240"/>
              <a:gd name="connsiteX46" fmla="*/ 10130656 w 12641071"/>
              <a:gd name="connsiteY46" fmla="*/ 4484506 h 5795240"/>
              <a:gd name="connsiteX47" fmla="*/ 8678182 w 12641071"/>
              <a:gd name="connsiteY47" fmla="*/ 5795240 h 5795240"/>
              <a:gd name="connsiteX48" fmla="*/ 7467518 w 12641071"/>
              <a:gd name="connsiteY48" fmla="*/ 5151535 h 5795240"/>
              <a:gd name="connsiteX49" fmla="*/ 7419945 w 12641071"/>
              <a:gd name="connsiteY49" fmla="*/ 5073228 h 5795240"/>
              <a:gd name="connsiteX50" fmla="*/ 7367299 w 12641071"/>
              <a:gd name="connsiteY50" fmla="*/ 4974928 h 5795240"/>
              <a:gd name="connsiteX51" fmla="*/ 7320958 w 12641071"/>
              <a:gd name="connsiteY51" fmla="*/ 4870887 h 5795240"/>
              <a:gd name="connsiteX52" fmla="*/ 7322174 w 12641071"/>
              <a:gd name="connsiteY52" fmla="*/ 4872361 h 5795240"/>
              <a:gd name="connsiteX53" fmla="*/ 7322175 w 12641071"/>
              <a:gd name="connsiteY53" fmla="*/ 4872361 h 5795240"/>
              <a:gd name="connsiteX54" fmla="*/ 7223551 w 12641071"/>
              <a:gd name="connsiteY54" fmla="*/ 4752829 h 5795240"/>
              <a:gd name="connsiteX55" fmla="*/ 6652445 w 12641071"/>
              <a:gd name="connsiteY55" fmla="*/ 4516269 h 5795240"/>
              <a:gd name="connsiteX56" fmla="*/ 6200873 w 12641071"/>
              <a:gd name="connsiteY56" fmla="*/ 4654206 h 5795240"/>
              <a:gd name="connsiteX57" fmla="*/ 6088813 w 12641071"/>
              <a:gd name="connsiteY57" fmla="*/ 4746663 h 5795240"/>
              <a:gd name="connsiteX58" fmla="*/ 6023271 w 12641071"/>
              <a:gd name="connsiteY58" fmla="*/ 4834312 h 5795240"/>
              <a:gd name="connsiteX59" fmla="*/ 5935320 w 12641071"/>
              <a:gd name="connsiteY59" fmla="*/ 4931081 h 5795240"/>
              <a:gd name="connsiteX60" fmla="*/ 4971763 w 12641071"/>
              <a:gd name="connsiteY60" fmla="*/ 5330200 h 5795240"/>
              <a:gd name="connsiteX61" fmla="*/ 3716172 w 12641071"/>
              <a:gd name="connsiteY61" fmla="*/ 4497938 h 5795240"/>
              <a:gd name="connsiteX62" fmla="*/ 3659438 w 12641071"/>
              <a:gd name="connsiteY62" fmla="*/ 4330309 h 5795240"/>
              <a:gd name="connsiteX63" fmla="*/ 3659440 w 12641071"/>
              <a:gd name="connsiteY63" fmla="*/ 4330309 h 5795240"/>
              <a:gd name="connsiteX64" fmla="*/ 3613217 w 12641071"/>
              <a:gd name="connsiteY64" fmla="*/ 4245153 h 5795240"/>
              <a:gd name="connsiteX65" fmla="*/ 3083792 w 12641071"/>
              <a:gd name="connsiteY65" fmla="*/ 3963660 h 5795240"/>
              <a:gd name="connsiteX66" fmla="*/ 2835272 w 12641071"/>
              <a:gd name="connsiteY66" fmla="*/ 4013833 h 5795240"/>
              <a:gd name="connsiteX67" fmla="*/ 2762875 w 12641071"/>
              <a:gd name="connsiteY67" fmla="*/ 4057784 h 5795240"/>
              <a:gd name="connsiteX68" fmla="*/ 2664698 w 12641071"/>
              <a:gd name="connsiteY68" fmla="*/ 4117431 h 5795240"/>
              <a:gd name="connsiteX69" fmla="*/ 1804544 w 12641071"/>
              <a:gd name="connsiteY69" fmla="*/ 4335229 h 5795240"/>
              <a:gd name="connsiteX70" fmla="*/ 0 w 12641071"/>
              <a:gd name="connsiteY70" fmla="*/ 2530685 h 5795240"/>
              <a:gd name="connsiteX71" fmla="*/ 1804544 w 12641071"/>
              <a:gd name="connsiteY71" fmla="*/ 726143 h 5795240"/>
              <a:gd name="connsiteX72" fmla="*/ 3080549 w 12641071"/>
              <a:gd name="connsiteY72" fmla="*/ 1254682 h 5795240"/>
              <a:gd name="connsiteX73" fmla="*/ 3268676 w 12641071"/>
              <a:gd name="connsiteY73" fmla="*/ 1461167 h 5795240"/>
              <a:gd name="connsiteX74" fmla="*/ 3565826 w 12641071"/>
              <a:gd name="connsiteY74" fmla="*/ 1551935 h 5795240"/>
              <a:gd name="connsiteX75" fmla="*/ 4086504 w 12641071"/>
              <a:gd name="connsiteY75" fmla="*/ 1127574 h 5795240"/>
              <a:gd name="connsiteX76" fmla="*/ 4103078 w 12641071"/>
              <a:gd name="connsiteY76" fmla="*/ 1004204 h 5795240"/>
              <a:gd name="connsiteX77" fmla="*/ 5215874 w 12641071"/>
              <a:gd name="connsiteY77"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6797 w 12641071"/>
              <a:gd name="connsiteY42" fmla="*/ 4349498 h 5795240"/>
              <a:gd name="connsiteX43" fmla="*/ 10129311 w 12641071"/>
              <a:gd name="connsiteY43" fmla="*/ 4399289 h 5795240"/>
              <a:gd name="connsiteX44" fmla="*/ 10133554 w 12641071"/>
              <a:gd name="connsiteY44" fmla="*/ 4427096 h 5795240"/>
              <a:gd name="connsiteX45" fmla="*/ 10130656 w 12641071"/>
              <a:gd name="connsiteY45" fmla="*/ 4484506 h 5795240"/>
              <a:gd name="connsiteX46" fmla="*/ 8678182 w 12641071"/>
              <a:gd name="connsiteY46" fmla="*/ 5795240 h 5795240"/>
              <a:gd name="connsiteX47" fmla="*/ 7467518 w 12641071"/>
              <a:gd name="connsiteY47" fmla="*/ 5151535 h 5795240"/>
              <a:gd name="connsiteX48" fmla="*/ 7419945 w 12641071"/>
              <a:gd name="connsiteY48" fmla="*/ 5073228 h 5795240"/>
              <a:gd name="connsiteX49" fmla="*/ 7367299 w 12641071"/>
              <a:gd name="connsiteY49" fmla="*/ 4974928 h 5795240"/>
              <a:gd name="connsiteX50" fmla="*/ 7320958 w 12641071"/>
              <a:gd name="connsiteY50" fmla="*/ 4870887 h 5795240"/>
              <a:gd name="connsiteX51" fmla="*/ 7322174 w 12641071"/>
              <a:gd name="connsiteY51" fmla="*/ 4872361 h 5795240"/>
              <a:gd name="connsiteX52" fmla="*/ 7322175 w 12641071"/>
              <a:gd name="connsiteY52" fmla="*/ 4872361 h 5795240"/>
              <a:gd name="connsiteX53" fmla="*/ 7223551 w 12641071"/>
              <a:gd name="connsiteY53" fmla="*/ 4752829 h 5795240"/>
              <a:gd name="connsiteX54" fmla="*/ 6652445 w 12641071"/>
              <a:gd name="connsiteY54" fmla="*/ 4516269 h 5795240"/>
              <a:gd name="connsiteX55" fmla="*/ 6200873 w 12641071"/>
              <a:gd name="connsiteY55" fmla="*/ 4654206 h 5795240"/>
              <a:gd name="connsiteX56" fmla="*/ 6088813 w 12641071"/>
              <a:gd name="connsiteY56" fmla="*/ 4746663 h 5795240"/>
              <a:gd name="connsiteX57" fmla="*/ 6023271 w 12641071"/>
              <a:gd name="connsiteY57" fmla="*/ 4834312 h 5795240"/>
              <a:gd name="connsiteX58" fmla="*/ 5935320 w 12641071"/>
              <a:gd name="connsiteY58" fmla="*/ 4931081 h 5795240"/>
              <a:gd name="connsiteX59" fmla="*/ 4971763 w 12641071"/>
              <a:gd name="connsiteY59" fmla="*/ 5330200 h 5795240"/>
              <a:gd name="connsiteX60" fmla="*/ 3716172 w 12641071"/>
              <a:gd name="connsiteY60" fmla="*/ 4497938 h 5795240"/>
              <a:gd name="connsiteX61" fmla="*/ 3659438 w 12641071"/>
              <a:gd name="connsiteY61" fmla="*/ 4330309 h 5795240"/>
              <a:gd name="connsiteX62" fmla="*/ 3659440 w 12641071"/>
              <a:gd name="connsiteY62" fmla="*/ 4330309 h 5795240"/>
              <a:gd name="connsiteX63" fmla="*/ 3613217 w 12641071"/>
              <a:gd name="connsiteY63" fmla="*/ 4245153 h 5795240"/>
              <a:gd name="connsiteX64" fmla="*/ 3083792 w 12641071"/>
              <a:gd name="connsiteY64" fmla="*/ 3963660 h 5795240"/>
              <a:gd name="connsiteX65" fmla="*/ 2835272 w 12641071"/>
              <a:gd name="connsiteY65" fmla="*/ 4013833 h 5795240"/>
              <a:gd name="connsiteX66" fmla="*/ 2762875 w 12641071"/>
              <a:gd name="connsiteY66" fmla="*/ 4057784 h 5795240"/>
              <a:gd name="connsiteX67" fmla="*/ 2664698 w 12641071"/>
              <a:gd name="connsiteY67" fmla="*/ 4117431 h 5795240"/>
              <a:gd name="connsiteX68" fmla="*/ 1804544 w 12641071"/>
              <a:gd name="connsiteY68" fmla="*/ 4335229 h 5795240"/>
              <a:gd name="connsiteX69" fmla="*/ 0 w 12641071"/>
              <a:gd name="connsiteY69" fmla="*/ 2530685 h 5795240"/>
              <a:gd name="connsiteX70" fmla="*/ 1804544 w 12641071"/>
              <a:gd name="connsiteY70" fmla="*/ 726143 h 5795240"/>
              <a:gd name="connsiteX71" fmla="*/ 3080549 w 12641071"/>
              <a:gd name="connsiteY71" fmla="*/ 1254682 h 5795240"/>
              <a:gd name="connsiteX72" fmla="*/ 3268676 w 12641071"/>
              <a:gd name="connsiteY72" fmla="*/ 1461167 h 5795240"/>
              <a:gd name="connsiteX73" fmla="*/ 3565826 w 12641071"/>
              <a:gd name="connsiteY73" fmla="*/ 1551935 h 5795240"/>
              <a:gd name="connsiteX74" fmla="*/ 4086504 w 12641071"/>
              <a:gd name="connsiteY74" fmla="*/ 1127574 h 5795240"/>
              <a:gd name="connsiteX75" fmla="*/ 4103078 w 12641071"/>
              <a:gd name="connsiteY75" fmla="*/ 1004204 h 5795240"/>
              <a:gd name="connsiteX76" fmla="*/ 5215874 w 12641071"/>
              <a:gd name="connsiteY76"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29311 w 12641071"/>
              <a:gd name="connsiteY42" fmla="*/ 4399289 h 5795240"/>
              <a:gd name="connsiteX43" fmla="*/ 10133554 w 12641071"/>
              <a:gd name="connsiteY43" fmla="*/ 4427096 h 5795240"/>
              <a:gd name="connsiteX44" fmla="*/ 10130656 w 12641071"/>
              <a:gd name="connsiteY44" fmla="*/ 4484506 h 5795240"/>
              <a:gd name="connsiteX45" fmla="*/ 8678182 w 12641071"/>
              <a:gd name="connsiteY45" fmla="*/ 5795240 h 5795240"/>
              <a:gd name="connsiteX46" fmla="*/ 7467518 w 12641071"/>
              <a:gd name="connsiteY46" fmla="*/ 5151535 h 5795240"/>
              <a:gd name="connsiteX47" fmla="*/ 7419945 w 12641071"/>
              <a:gd name="connsiteY47" fmla="*/ 5073228 h 5795240"/>
              <a:gd name="connsiteX48" fmla="*/ 7367299 w 12641071"/>
              <a:gd name="connsiteY48" fmla="*/ 4974928 h 5795240"/>
              <a:gd name="connsiteX49" fmla="*/ 7320958 w 12641071"/>
              <a:gd name="connsiteY49" fmla="*/ 4870887 h 5795240"/>
              <a:gd name="connsiteX50" fmla="*/ 7322174 w 12641071"/>
              <a:gd name="connsiteY50" fmla="*/ 4872361 h 5795240"/>
              <a:gd name="connsiteX51" fmla="*/ 7322175 w 12641071"/>
              <a:gd name="connsiteY51" fmla="*/ 4872361 h 5795240"/>
              <a:gd name="connsiteX52" fmla="*/ 7223551 w 12641071"/>
              <a:gd name="connsiteY52" fmla="*/ 4752829 h 5795240"/>
              <a:gd name="connsiteX53" fmla="*/ 6652445 w 12641071"/>
              <a:gd name="connsiteY53" fmla="*/ 4516269 h 5795240"/>
              <a:gd name="connsiteX54" fmla="*/ 6200873 w 12641071"/>
              <a:gd name="connsiteY54" fmla="*/ 4654206 h 5795240"/>
              <a:gd name="connsiteX55" fmla="*/ 6088813 w 12641071"/>
              <a:gd name="connsiteY55" fmla="*/ 4746663 h 5795240"/>
              <a:gd name="connsiteX56" fmla="*/ 6023271 w 12641071"/>
              <a:gd name="connsiteY56" fmla="*/ 4834312 h 5795240"/>
              <a:gd name="connsiteX57" fmla="*/ 5935320 w 12641071"/>
              <a:gd name="connsiteY57" fmla="*/ 4931081 h 5795240"/>
              <a:gd name="connsiteX58" fmla="*/ 4971763 w 12641071"/>
              <a:gd name="connsiteY58" fmla="*/ 5330200 h 5795240"/>
              <a:gd name="connsiteX59" fmla="*/ 3716172 w 12641071"/>
              <a:gd name="connsiteY59" fmla="*/ 4497938 h 5795240"/>
              <a:gd name="connsiteX60" fmla="*/ 3659438 w 12641071"/>
              <a:gd name="connsiteY60" fmla="*/ 4330309 h 5795240"/>
              <a:gd name="connsiteX61" fmla="*/ 3659440 w 12641071"/>
              <a:gd name="connsiteY61" fmla="*/ 4330309 h 5795240"/>
              <a:gd name="connsiteX62" fmla="*/ 3613217 w 12641071"/>
              <a:gd name="connsiteY62" fmla="*/ 4245153 h 5795240"/>
              <a:gd name="connsiteX63" fmla="*/ 3083792 w 12641071"/>
              <a:gd name="connsiteY63" fmla="*/ 3963660 h 5795240"/>
              <a:gd name="connsiteX64" fmla="*/ 2835272 w 12641071"/>
              <a:gd name="connsiteY64" fmla="*/ 4013833 h 5795240"/>
              <a:gd name="connsiteX65" fmla="*/ 2762875 w 12641071"/>
              <a:gd name="connsiteY65" fmla="*/ 4057784 h 5795240"/>
              <a:gd name="connsiteX66" fmla="*/ 2664698 w 12641071"/>
              <a:gd name="connsiteY66" fmla="*/ 4117431 h 5795240"/>
              <a:gd name="connsiteX67" fmla="*/ 1804544 w 12641071"/>
              <a:gd name="connsiteY67" fmla="*/ 4335229 h 5795240"/>
              <a:gd name="connsiteX68" fmla="*/ 0 w 12641071"/>
              <a:gd name="connsiteY68" fmla="*/ 2530685 h 5795240"/>
              <a:gd name="connsiteX69" fmla="*/ 1804544 w 12641071"/>
              <a:gd name="connsiteY69" fmla="*/ 726143 h 5795240"/>
              <a:gd name="connsiteX70" fmla="*/ 3080549 w 12641071"/>
              <a:gd name="connsiteY70" fmla="*/ 1254682 h 5795240"/>
              <a:gd name="connsiteX71" fmla="*/ 3268676 w 12641071"/>
              <a:gd name="connsiteY71" fmla="*/ 1461167 h 5795240"/>
              <a:gd name="connsiteX72" fmla="*/ 3565826 w 12641071"/>
              <a:gd name="connsiteY72" fmla="*/ 1551935 h 5795240"/>
              <a:gd name="connsiteX73" fmla="*/ 4086504 w 12641071"/>
              <a:gd name="connsiteY73" fmla="*/ 1127574 h 5795240"/>
              <a:gd name="connsiteX74" fmla="*/ 4103078 w 12641071"/>
              <a:gd name="connsiteY74" fmla="*/ 1004204 h 5795240"/>
              <a:gd name="connsiteX75" fmla="*/ 5215874 w 12641071"/>
              <a:gd name="connsiteY75"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29312 w 12641071"/>
              <a:gd name="connsiteY41" fmla="*/ 4399289 h 5795240"/>
              <a:gd name="connsiteX42" fmla="*/ 10133554 w 12641071"/>
              <a:gd name="connsiteY42" fmla="*/ 4427096 h 5795240"/>
              <a:gd name="connsiteX43" fmla="*/ 10130656 w 12641071"/>
              <a:gd name="connsiteY43" fmla="*/ 4484506 h 5795240"/>
              <a:gd name="connsiteX44" fmla="*/ 8678182 w 12641071"/>
              <a:gd name="connsiteY44" fmla="*/ 5795240 h 5795240"/>
              <a:gd name="connsiteX45" fmla="*/ 7467518 w 12641071"/>
              <a:gd name="connsiteY45" fmla="*/ 5151535 h 5795240"/>
              <a:gd name="connsiteX46" fmla="*/ 7419945 w 12641071"/>
              <a:gd name="connsiteY46" fmla="*/ 5073228 h 5795240"/>
              <a:gd name="connsiteX47" fmla="*/ 7367299 w 12641071"/>
              <a:gd name="connsiteY47" fmla="*/ 4974928 h 5795240"/>
              <a:gd name="connsiteX48" fmla="*/ 7320958 w 12641071"/>
              <a:gd name="connsiteY48" fmla="*/ 4870887 h 5795240"/>
              <a:gd name="connsiteX49" fmla="*/ 7322174 w 12641071"/>
              <a:gd name="connsiteY49" fmla="*/ 4872361 h 5795240"/>
              <a:gd name="connsiteX50" fmla="*/ 7322175 w 12641071"/>
              <a:gd name="connsiteY50" fmla="*/ 4872361 h 5795240"/>
              <a:gd name="connsiteX51" fmla="*/ 7223551 w 12641071"/>
              <a:gd name="connsiteY51" fmla="*/ 4752829 h 5795240"/>
              <a:gd name="connsiteX52" fmla="*/ 6652445 w 12641071"/>
              <a:gd name="connsiteY52" fmla="*/ 4516269 h 5795240"/>
              <a:gd name="connsiteX53" fmla="*/ 6200873 w 12641071"/>
              <a:gd name="connsiteY53" fmla="*/ 4654206 h 5795240"/>
              <a:gd name="connsiteX54" fmla="*/ 6088813 w 12641071"/>
              <a:gd name="connsiteY54" fmla="*/ 4746663 h 5795240"/>
              <a:gd name="connsiteX55" fmla="*/ 6023271 w 12641071"/>
              <a:gd name="connsiteY55" fmla="*/ 4834312 h 5795240"/>
              <a:gd name="connsiteX56" fmla="*/ 5935320 w 12641071"/>
              <a:gd name="connsiteY56" fmla="*/ 4931081 h 5795240"/>
              <a:gd name="connsiteX57" fmla="*/ 4971763 w 12641071"/>
              <a:gd name="connsiteY57" fmla="*/ 5330200 h 5795240"/>
              <a:gd name="connsiteX58" fmla="*/ 3716172 w 12641071"/>
              <a:gd name="connsiteY58" fmla="*/ 4497938 h 5795240"/>
              <a:gd name="connsiteX59" fmla="*/ 3659438 w 12641071"/>
              <a:gd name="connsiteY59" fmla="*/ 4330309 h 5795240"/>
              <a:gd name="connsiteX60" fmla="*/ 3659440 w 12641071"/>
              <a:gd name="connsiteY60" fmla="*/ 4330309 h 5795240"/>
              <a:gd name="connsiteX61" fmla="*/ 3613217 w 12641071"/>
              <a:gd name="connsiteY61" fmla="*/ 4245153 h 5795240"/>
              <a:gd name="connsiteX62" fmla="*/ 3083792 w 12641071"/>
              <a:gd name="connsiteY62" fmla="*/ 3963660 h 5795240"/>
              <a:gd name="connsiteX63" fmla="*/ 2835272 w 12641071"/>
              <a:gd name="connsiteY63" fmla="*/ 4013833 h 5795240"/>
              <a:gd name="connsiteX64" fmla="*/ 2762875 w 12641071"/>
              <a:gd name="connsiteY64" fmla="*/ 4057784 h 5795240"/>
              <a:gd name="connsiteX65" fmla="*/ 2664698 w 12641071"/>
              <a:gd name="connsiteY65" fmla="*/ 4117431 h 5795240"/>
              <a:gd name="connsiteX66" fmla="*/ 1804544 w 12641071"/>
              <a:gd name="connsiteY66" fmla="*/ 4335229 h 5795240"/>
              <a:gd name="connsiteX67" fmla="*/ 0 w 12641071"/>
              <a:gd name="connsiteY67" fmla="*/ 2530685 h 5795240"/>
              <a:gd name="connsiteX68" fmla="*/ 1804544 w 12641071"/>
              <a:gd name="connsiteY68" fmla="*/ 726143 h 5795240"/>
              <a:gd name="connsiteX69" fmla="*/ 3080549 w 12641071"/>
              <a:gd name="connsiteY69" fmla="*/ 1254682 h 5795240"/>
              <a:gd name="connsiteX70" fmla="*/ 3268676 w 12641071"/>
              <a:gd name="connsiteY70" fmla="*/ 1461167 h 5795240"/>
              <a:gd name="connsiteX71" fmla="*/ 3565826 w 12641071"/>
              <a:gd name="connsiteY71" fmla="*/ 1551935 h 5795240"/>
              <a:gd name="connsiteX72" fmla="*/ 4086504 w 12641071"/>
              <a:gd name="connsiteY72" fmla="*/ 1127574 h 5795240"/>
              <a:gd name="connsiteX73" fmla="*/ 4103078 w 12641071"/>
              <a:gd name="connsiteY73" fmla="*/ 1004204 h 5795240"/>
              <a:gd name="connsiteX74" fmla="*/ 5215874 w 12641071"/>
              <a:gd name="connsiteY74"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7710 w 12641071"/>
              <a:gd name="connsiteY39" fmla="*/ 4344822 h 5795240"/>
              <a:gd name="connsiteX40" fmla="*/ 10133555 w 12641071"/>
              <a:gd name="connsiteY40" fmla="*/ 4427096 h 5795240"/>
              <a:gd name="connsiteX41" fmla="*/ 10133554 w 12641071"/>
              <a:gd name="connsiteY41" fmla="*/ 4427096 h 5795240"/>
              <a:gd name="connsiteX42" fmla="*/ 10130656 w 12641071"/>
              <a:gd name="connsiteY42" fmla="*/ 4484506 h 5795240"/>
              <a:gd name="connsiteX43" fmla="*/ 8678182 w 12641071"/>
              <a:gd name="connsiteY43" fmla="*/ 5795240 h 5795240"/>
              <a:gd name="connsiteX44" fmla="*/ 7467518 w 12641071"/>
              <a:gd name="connsiteY44" fmla="*/ 5151535 h 5795240"/>
              <a:gd name="connsiteX45" fmla="*/ 7419945 w 12641071"/>
              <a:gd name="connsiteY45" fmla="*/ 5073228 h 5795240"/>
              <a:gd name="connsiteX46" fmla="*/ 7367299 w 12641071"/>
              <a:gd name="connsiteY46" fmla="*/ 4974928 h 5795240"/>
              <a:gd name="connsiteX47" fmla="*/ 7320958 w 12641071"/>
              <a:gd name="connsiteY47" fmla="*/ 4870887 h 5795240"/>
              <a:gd name="connsiteX48" fmla="*/ 7322174 w 12641071"/>
              <a:gd name="connsiteY48" fmla="*/ 4872361 h 5795240"/>
              <a:gd name="connsiteX49" fmla="*/ 7322175 w 12641071"/>
              <a:gd name="connsiteY49" fmla="*/ 4872361 h 5795240"/>
              <a:gd name="connsiteX50" fmla="*/ 7223551 w 12641071"/>
              <a:gd name="connsiteY50" fmla="*/ 4752829 h 5795240"/>
              <a:gd name="connsiteX51" fmla="*/ 6652445 w 12641071"/>
              <a:gd name="connsiteY51" fmla="*/ 4516269 h 5795240"/>
              <a:gd name="connsiteX52" fmla="*/ 6200873 w 12641071"/>
              <a:gd name="connsiteY52" fmla="*/ 4654206 h 5795240"/>
              <a:gd name="connsiteX53" fmla="*/ 6088813 w 12641071"/>
              <a:gd name="connsiteY53" fmla="*/ 4746663 h 5795240"/>
              <a:gd name="connsiteX54" fmla="*/ 6023271 w 12641071"/>
              <a:gd name="connsiteY54" fmla="*/ 4834312 h 5795240"/>
              <a:gd name="connsiteX55" fmla="*/ 5935320 w 12641071"/>
              <a:gd name="connsiteY55" fmla="*/ 4931081 h 5795240"/>
              <a:gd name="connsiteX56" fmla="*/ 4971763 w 12641071"/>
              <a:gd name="connsiteY56" fmla="*/ 5330200 h 5795240"/>
              <a:gd name="connsiteX57" fmla="*/ 3716172 w 12641071"/>
              <a:gd name="connsiteY57" fmla="*/ 4497938 h 5795240"/>
              <a:gd name="connsiteX58" fmla="*/ 3659438 w 12641071"/>
              <a:gd name="connsiteY58" fmla="*/ 4330309 h 5795240"/>
              <a:gd name="connsiteX59" fmla="*/ 3659440 w 12641071"/>
              <a:gd name="connsiteY59" fmla="*/ 4330309 h 5795240"/>
              <a:gd name="connsiteX60" fmla="*/ 3613217 w 12641071"/>
              <a:gd name="connsiteY60" fmla="*/ 4245153 h 5795240"/>
              <a:gd name="connsiteX61" fmla="*/ 3083792 w 12641071"/>
              <a:gd name="connsiteY61" fmla="*/ 3963660 h 5795240"/>
              <a:gd name="connsiteX62" fmla="*/ 2835272 w 12641071"/>
              <a:gd name="connsiteY62" fmla="*/ 4013833 h 5795240"/>
              <a:gd name="connsiteX63" fmla="*/ 2762875 w 12641071"/>
              <a:gd name="connsiteY63" fmla="*/ 4057784 h 5795240"/>
              <a:gd name="connsiteX64" fmla="*/ 2664698 w 12641071"/>
              <a:gd name="connsiteY64" fmla="*/ 4117431 h 5795240"/>
              <a:gd name="connsiteX65" fmla="*/ 1804544 w 12641071"/>
              <a:gd name="connsiteY65" fmla="*/ 4335229 h 5795240"/>
              <a:gd name="connsiteX66" fmla="*/ 0 w 12641071"/>
              <a:gd name="connsiteY66" fmla="*/ 2530685 h 5795240"/>
              <a:gd name="connsiteX67" fmla="*/ 1804544 w 12641071"/>
              <a:gd name="connsiteY67" fmla="*/ 726143 h 5795240"/>
              <a:gd name="connsiteX68" fmla="*/ 3080549 w 12641071"/>
              <a:gd name="connsiteY68" fmla="*/ 1254682 h 5795240"/>
              <a:gd name="connsiteX69" fmla="*/ 3268676 w 12641071"/>
              <a:gd name="connsiteY69" fmla="*/ 1461167 h 5795240"/>
              <a:gd name="connsiteX70" fmla="*/ 3565826 w 12641071"/>
              <a:gd name="connsiteY70" fmla="*/ 1551935 h 5795240"/>
              <a:gd name="connsiteX71" fmla="*/ 4086504 w 12641071"/>
              <a:gd name="connsiteY71" fmla="*/ 1127574 h 5795240"/>
              <a:gd name="connsiteX72" fmla="*/ 4103078 w 12641071"/>
              <a:gd name="connsiteY72" fmla="*/ 1004204 h 5795240"/>
              <a:gd name="connsiteX73" fmla="*/ 5215874 w 12641071"/>
              <a:gd name="connsiteY73"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8194 w 12641071"/>
              <a:gd name="connsiteY38" fmla="*/ 4335228 h 5795240"/>
              <a:gd name="connsiteX39" fmla="*/ 10133555 w 12641071"/>
              <a:gd name="connsiteY39" fmla="*/ 4427096 h 5795240"/>
              <a:gd name="connsiteX40" fmla="*/ 10133554 w 12641071"/>
              <a:gd name="connsiteY40" fmla="*/ 4427096 h 5795240"/>
              <a:gd name="connsiteX41" fmla="*/ 10130656 w 12641071"/>
              <a:gd name="connsiteY41" fmla="*/ 4484506 h 5795240"/>
              <a:gd name="connsiteX42" fmla="*/ 8678182 w 12641071"/>
              <a:gd name="connsiteY42" fmla="*/ 5795240 h 5795240"/>
              <a:gd name="connsiteX43" fmla="*/ 7467518 w 12641071"/>
              <a:gd name="connsiteY43" fmla="*/ 5151535 h 5795240"/>
              <a:gd name="connsiteX44" fmla="*/ 7419945 w 12641071"/>
              <a:gd name="connsiteY44" fmla="*/ 5073228 h 5795240"/>
              <a:gd name="connsiteX45" fmla="*/ 7367299 w 12641071"/>
              <a:gd name="connsiteY45" fmla="*/ 4974928 h 5795240"/>
              <a:gd name="connsiteX46" fmla="*/ 7320958 w 12641071"/>
              <a:gd name="connsiteY46" fmla="*/ 4870887 h 5795240"/>
              <a:gd name="connsiteX47" fmla="*/ 7322174 w 12641071"/>
              <a:gd name="connsiteY47" fmla="*/ 4872361 h 5795240"/>
              <a:gd name="connsiteX48" fmla="*/ 7322175 w 12641071"/>
              <a:gd name="connsiteY48" fmla="*/ 4872361 h 5795240"/>
              <a:gd name="connsiteX49" fmla="*/ 7223551 w 12641071"/>
              <a:gd name="connsiteY49" fmla="*/ 4752829 h 5795240"/>
              <a:gd name="connsiteX50" fmla="*/ 6652445 w 12641071"/>
              <a:gd name="connsiteY50" fmla="*/ 4516269 h 5795240"/>
              <a:gd name="connsiteX51" fmla="*/ 6200873 w 12641071"/>
              <a:gd name="connsiteY51" fmla="*/ 4654206 h 5795240"/>
              <a:gd name="connsiteX52" fmla="*/ 6088813 w 12641071"/>
              <a:gd name="connsiteY52" fmla="*/ 4746663 h 5795240"/>
              <a:gd name="connsiteX53" fmla="*/ 6023271 w 12641071"/>
              <a:gd name="connsiteY53" fmla="*/ 4834312 h 5795240"/>
              <a:gd name="connsiteX54" fmla="*/ 5935320 w 12641071"/>
              <a:gd name="connsiteY54" fmla="*/ 4931081 h 5795240"/>
              <a:gd name="connsiteX55" fmla="*/ 4971763 w 12641071"/>
              <a:gd name="connsiteY55" fmla="*/ 5330200 h 5795240"/>
              <a:gd name="connsiteX56" fmla="*/ 3716172 w 12641071"/>
              <a:gd name="connsiteY56" fmla="*/ 4497938 h 5795240"/>
              <a:gd name="connsiteX57" fmla="*/ 3659438 w 12641071"/>
              <a:gd name="connsiteY57" fmla="*/ 4330309 h 5795240"/>
              <a:gd name="connsiteX58" fmla="*/ 3659440 w 12641071"/>
              <a:gd name="connsiteY58" fmla="*/ 4330309 h 5795240"/>
              <a:gd name="connsiteX59" fmla="*/ 3613217 w 12641071"/>
              <a:gd name="connsiteY59" fmla="*/ 4245153 h 5795240"/>
              <a:gd name="connsiteX60" fmla="*/ 3083792 w 12641071"/>
              <a:gd name="connsiteY60" fmla="*/ 3963660 h 5795240"/>
              <a:gd name="connsiteX61" fmla="*/ 2835272 w 12641071"/>
              <a:gd name="connsiteY61" fmla="*/ 4013833 h 5795240"/>
              <a:gd name="connsiteX62" fmla="*/ 2762875 w 12641071"/>
              <a:gd name="connsiteY62" fmla="*/ 4057784 h 5795240"/>
              <a:gd name="connsiteX63" fmla="*/ 2664698 w 12641071"/>
              <a:gd name="connsiteY63" fmla="*/ 4117431 h 5795240"/>
              <a:gd name="connsiteX64" fmla="*/ 1804544 w 12641071"/>
              <a:gd name="connsiteY64" fmla="*/ 4335229 h 5795240"/>
              <a:gd name="connsiteX65" fmla="*/ 0 w 12641071"/>
              <a:gd name="connsiteY65" fmla="*/ 2530685 h 5795240"/>
              <a:gd name="connsiteX66" fmla="*/ 1804544 w 12641071"/>
              <a:gd name="connsiteY66" fmla="*/ 726143 h 5795240"/>
              <a:gd name="connsiteX67" fmla="*/ 3080549 w 12641071"/>
              <a:gd name="connsiteY67" fmla="*/ 1254682 h 5795240"/>
              <a:gd name="connsiteX68" fmla="*/ 3268676 w 12641071"/>
              <a:gd name="connsiteY68" fmla="*/ 1461167 h 5795240"/>
              <a:gd name="connsiteX69" fmla="*/ 3565826 w 12641071"/>
              <a:gd name="connsiteY69" fmla="*/ 1551935 h 5795240"/>
              <a:gd name="connsiteX70" fmla="*/ 4086504 w 12641071"/>
              <a:gd name="connsiteY70" fmla="*/ 1127574 h 5795240"/>
              <a:gd name="connsiteX71" fmla="*/ 4103078 w 12641071"/>
              <a:gd name="connsiteY71" fmla="*/ 1004204 h 5795240"/>
              <a:gd name="connsiteX72" fmla="*/ 5215874 w 12641071"/>
              <a:gd name="connsiteY72"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116921 w 12641071"/>
              <a:gd name="connsiteY30" fmla="*/ 3285921 h 5795240"/>
              <a:gd name="connsiteX31" fmla="*/ 11050507 w 12641071"/>
              <a:gd name="connsiteY31" fmla="*/ 3289274 h 5795240"/>
              <a:gd name="connsiteX32" fmla="*/ 11006292 w 12641071"/>
              <a:gd name="connsiteY32" fmla="*/ 3287041 h 5795240"/>
              <a:gd name="connsiteX33" fmla="*/ 10937101 w 12641071"/>
              <a:gd name="connsiteY33" fmla="*/ 3297601 h 5795240"/>
              <a:gd name="connsiteX34" fmla="*/ 10144740 w 12641071"/>
              <a:gd name="connsiteY34" fmla="*/ 4089962 h 5795240"/>
              <a:gd name="connsiteX35" fmla="*/ 10130374 w 12641071"/>
              <a:gd name="connsiteY35" fmla="*/ 4184101 h 5795240"/>
              <a:gd name="connsiteX36" fmla="*/ 10130375 w 12641071"/>
              <a:gd name="connsiteY36" fmla="*/ 4184103 h 5795240"/>
              <a:gd name="connsiteX37" fmla="*/ 10130656 w 12641071"/>
              <a:gd name="connsiteY37" fmla="*/ 4185950 h 5795240"/>
              <a:gd name="connsiteX38" fmla="*/ 10133555 w 12641071"/>
              <a:gd name="connsiteY38" fmla="*/ 4427096 h 5795240"/>
              <a:gd name="connsiteX39" fmla="*/ 10133554 w 12641071"/>
              <a:gd name="connsiteY39" fmla="*/ 4427096 h 5795240"/>
              <a:gd name="connsiteX40" fmla="*/ 10130656 w 12641071"/>
              <a:gd name="connsiteY40" fmla="*/ 4484506 h 5795240"/>
              <a:gd name="connsiteX41" fmla="*/ 8678182 w 12641071"/>
              <a:gd name="connsiteY41" fmla="*/ 5795240 h 5795240"/>
              <a:gd name="connsiteX42" fmla="*/ 7467518 w 12641071"/>
              <a:gd name="connsiteY42" fmla="*/ 5151535 h 5795240"/>
              <a:gd name="connsiteX43" fmla="*/ 7419945 w 12641071"/>
              <a:gd name="connsiteY43" fmla="*/ 5073228 h 5795240"/>
              <a:gd name="connsiteX44" fmla="*/ 7367299 w 12641071"/>
              <a:gd name="connsiteY44" fmla="*/ 4974928 h 5795240"/>
              <a:gd name="connsiteX45" fmla="*/ 7320958 w 12641071"/>
              <a:gd name="connsiteY45" fmla="*/ 4870887 h 5795240"/>
              <a:gd name="connsiteX46" fmla="*/ 7322174 w 12641071"/>
              <a:gd name="connsiteY46" fmla="*/ 4872361 h 5795240"/>
              <a:gd name="connsiteX47" fmla="*/ 7322175 w 12641071"/>
              <a:gd name="connsiteY47" fmla="*/ 4872361 h 5795240"/>
              <a:gd name="connsiteX48" fmla="*/ 7223551 w 12641071"/>
              <a:gd name="connsiteY48" fmla="*/ 4752829 h 5795240"/>
              <a:gd name="connsiteX49" fmla="*/ 6652445 w 12641071"/>
              <a:gd name="connsiteY49" fmla="*/ 4516269 h 5795240"/>
              <a:gd name="connsiteX50" fmla="*/ 6200873 w 12641071"/>
              <a:gd name="connsiteY50" fmla="*/ 4654206 h 5795240"/>
              <a:gd name="connsiteX51" fmla="*/ 6088813 w 12641071"/>
              <a:gd name="connsiteY51" fmla="*/ 4746663 h 5795240"/>
              <a:gd name="connsiteX52" fmla="*/ 6023271 w 12641071"/>
              <a:gd name="connsiteY52" fmla="*/ 4834312 h 5795240"/>
              <a:gd name="connsiteX53" fmla="*/ 5935320 w 12641071"/>
              <a:gd name="connsiteY53" fmla="*/ 4931081 h 5795240"/>
              <a:gd name="connsiteX54" fmla="*/ 4971763 w 12641071"/>
              <a:gd name="connsiteY54" fmla="*/ 5330200 h 5795240"/>
              <a:gd name="connsiteX55" fmla="*/ 3716172 w 12641071"/>
              <a:gd name="connsiteY55" fmla="*/ 4497938 h 5795240"/>
              <a:gd name="connsiteX56" fmla="*/ 3659438 w 12641071"/>
              <a:gd name="connsiteY56" fmla="*/ 4330309 h 5795240"/>
              <a:gd name="connsiteX57" fmla="*/ 3659440 w 12641071"/>
              <a:gd name="connsiteY57" fmla="*/ 4330309 h 5795240"/>
              <a:gd name="connsiteX58" fmla="*/ 3613217 w 12641071"/>
              <a:gd name="connsiteY58" fmla="*/ 4245153 h 5795240"/>
              <a:gd name="connsiteX59" fmla="*/ 3083792 w 12641071"/>
              <a:gd name="connsiteY59" fmla="*/ 3963660 h 5795240"/>
              <a:gd name="connsiteX60" fmla="*/ 2835272 w 12641071"/>
              <a:gd name="connsiteY60" fmla="*/ 4013833 h 5795240"/>
              <a:gd name="connsiteX61" fmla="*/ 2762875 w 12641071"/>
              <a:gd name="connsiteY61" fmla="*/ 4057784 h 5795240"/>
              <a:gd name="connsiteX62" fmla="*/ 2664698 w 12641071"/>
              <a:gd name="connsiteY62" fmla="*/ 4117431 h 5795240"/>
              <a:gd name="connsiteX63" fmla="*/ 1804544 w 12641071"/>
              <a:gd name="connsiteY63" fmla="*/ 4335229 h 5795240"/>
              <a:gd name="connsiteX64" fmla="*/ 0 w 12641071"/>
              <a:gd name="connsiteY64" fmla="*/ 2530685 h 5795240"/>
              <a:gd name="connsiteX65" fmla="*/ 1804544 w 12641071"/>
              <a:gd name="connsiteY65" fmla="*/ 726143 h 5795240"/>
              <a:gd name="connsiteX66" fmla="*/ 3080549 w 12641071"/>
              <a:gd name="connsiteY66" fmla="*/ 1254682 h 5795240"/>
              <a:gd name="connsiteX67" fmla="*/ 3268676 w 12641071"/>
              <a:gd name="connsiteY67" fmla="*/ 1461167 h 5795240"/>
              <a:gd name="connsiteX68" fmla="*/ 3565826 w 12641071"/>
              <a:gd name="connsiteY68" fmla="*/ 1551935 h 5795240"/>
              <a:gd name="connsiteX69" fmla="*/ 4086504 w 12641071"/>
              <a:gd name="connsiteY69" fmla="*/ 1127574 h 5795240"/>
              <a:gd name="connsiteX70" fmla="*/ 4103078 w 12641071"/>
              <a:gd name="connsiteY70" fmla="*/ 1004204 h 5795240"/>
              <a:gd name="connsiteX71" fmla="*/ 5215874 w 12641071"/>
              <a:gd name="connsiteY71"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142318 w 12641071"/>
              <a:gd name="connsiteY27" fmla="*/ 3276914 h 5795240"/>
              <a:gd name="connsiteX28" fmla="*/ 11215952 w 12641071"/>
              <a:gd name="connsiteY28" fmla="*/ 3280632 h 5795240"/>
              <a:gd name="connsiteX29" fmla="*/ 11213133 w 12641071"/>
              <a:gd name="connsiteY29" fmla="*/ 3281062 h 5795240"/>
              <a:gd name="connsiteX30" fmla="*/ 11050507 w 12641071"/>
              <a:gd name="connsiteY30" fmla="*/ 3289274 h 5795240"/>
              <a:gd name="connsiteX31" fmla="*/ 11006292 w 12641071"/>
              <a:gd name="connsiteY31" fmla="*/ 3287041 h 5795240"/>
              <a:gd name="connsiteX32" fmla="*/ 10937101 w 12641071"/>
              <a:gd name="connsiteY32" fmla="*/ 3297601 h 5795240"/>
              <a:gd name="connsiteX33" fmla="*/ 10144740 w 12641071"/>
              <a:gd name="connsiteY33" fmla="*/ 4089962 h 5795240"/>
              <a:gd name="connsiteX34" fmla="*/ 10130374 w 12641071"/>
              <a:gd name="connsiteY34" fmla="*/ 4184101 h 5795240"/>
              <a:gd name="connsiteX35" fmla="*/ 10130375 w 12641071"/>
              <a:gd name="connsiteY35" fmla="*/ 4184103 h 5795240"/>
              <a:gd name="connsiteX36" fmla="*/ 10130656 w 12641071"/>
              <a:gd name="connsiteY36" fmla="*/ 4185950 h 5795240"/>
              <a:gd name="connsiteX37" fmla="*/ 10133555 w 12641071"/>
              <a:gd name="connsiteY37" fmla="*/ 4427096 h 5795240"/>
              <a:gd name="connsiteX38" fmla="*/ 10133554 w 12641071"/>
              <a:gd name="connsiteY38" fmla="*/ 4427096 h 5795240"/>
              <a:gd name="connsiteX39" fmla="*/ 10130656 w 12641071"/>
              <a:gd name="connsiteY39" fmla="*/ 4484506 h 5795240"/>
              <a:gd name="connsiteX40" fmla="*/ 8678182 w 12641071"/>
              <a:gd name="connsiteY40" fmla="*/ 5795240 h 5795240"/>
              <a:gd name="connsiteX41" fmla="*/ 7467518 w 12641071"/>
              <a:gd name="connsiteY41" fmla="*/ 5151535 h 5795240"/>
              <a:gd name="connsiteX42" fmla="*/ 7419945 w 12641071"/>
              <a:gd name="connsiteY42" fmla="*/ 5073228 h 5795240"/>
              <a:gd name="connsiteX43" fmla="*/ 7367299 w 12641071"/>
              <a:gd name="connsiteY43" fmla="*/ 4974928 h 5795240"/>
              <a:gd name="connsiteX44" fmla="*/ 7320958 w 12641071"/>
              <a:gd name="connsiteY44" fmla="*/ 4870887 h 5795240"/>
              <a:gd name="connsiteX45" fmla="*/ 7322174 w 12641071"/>
              <a:gd name="connsiteY45" fmla="*/ 4872361 h 5795240"/>
              <a:gd name="connsiteX46" fmla="*/ 7322175 w 12641071"/>
              <a:gd name="connsiteY46" fmla="*/ 4872361 h 5795240"/>
              <a:gd name="connsiteX47" fmla="*/ 7223551 w 12641071"/>
              <a:gd name="connsiteY47" fmla="*/ 4752829 h 5795240"/>
              <a:gd name="connsiteX48" fmla="*/ 6652445 w 12641071"/>
              <a:gd name="connsiteY48" fmla="*/ 4516269 h 5795240"/>
              <a:gd name="connsiteX49" fmla="*/ 6200873 w 12641071"/>
              <a:gd name="connsiteY49" fmla="*/ 4654206 h 5795240"/>
              <a:gd name="connsiteX50" fmla="*/ 6088813 w 12641071"/>
              <a:gd name="connsiteY50" fmla="*/ 4746663 h 5795240"/>
              <a:gd name="connsiteX51" fmla="*/ 6023271 w 12641071"/>
              <a:gd name="connsiteY51" fmla="*/ 4834312 h 5795240"/>
              <a:gd name="connsiteX52" fmla="*/ 5935320 w 12641071"/>
              <a:gd name="connsiteY52" fmla="*/ 4931081 h 5795240"/>
              <a:gd name="connsiteX53" fmla="*/ 4971763 w 12641071"/>
              <a:gd name="connsiteY53" fmla="*/ 5330200 h 5795240"/>
              <a:gd name="connsiteX54" fmla="*/ 3716172 w 12641071"/>
              <a:gd name="connsiteY54" fmla="*/ 4497938 h 5795240"/>
              <a:gd name="connsiteX55" fmla="*/ 3659438 w 12641071"/>
              <a:gd name="connsiteY55" fmla="*/ 4330309 h 5795240"/>
              <a:gd name="connsiteX56" fmla="*/ 3659440 w 12641071"/>
              <a:gd name="connsiteY56" fmla="*/ 4330309 h 5795240"/>
              <a:gd name="connsiteX57" fmla="*/ 3613217 w 12641071"/>
              <a:gd name="connsiteY57" fmla="*/ 4245153 h 5795240"/>
              <a:gd name="connsiteX58" fmla="*/ 3083792 w 12641071"/>
              <a:gd name="connsiteY58" fmla="*/ 3963660 h 5795240"/>
              <a:gd name="connsiteX59" fmla="*/ 2835272 w 12641071"/>
              <a:gd name="connsiteY59" fmla="*/ 4013833 h 5795240"/>
              <a:gd name="connsiteX60" fmla="*/ 2762875 w 12641071"/>
              <a:gd name="connsiteY60" fmla="*/ 4057784 h 5795240"/>
              <a:gd name="connsiteX61" fmla="*/ 2664698 w 12641071"/>
              <a:gd name="connsiteY61" fmla="*/ 4117431 h 5795240"/>
              <a:gd name="connsiteX62" fmla="*/ 1804544 w 12641071"/>
              <a:gd name="connsiteY62" fmla="*/ 4335229 h 5795240"/>
              <a:gd name="connsiteX63" fmla="*/ 0 w 12641071"/>
              <a:gd name="connsiteY63" fmla="*/ 2530685 h 5795240"/>
              <a:gd name="connsiteX64" fmla="*/ 1804544 w 12641071"/>
              <a:gd name="connsiteY64" fmla="*/ 726143 h 5795240"/>
              <a:gd name="connsiteX65" fmla="*/ 3080549 w 12641071"/>
              <a:gd name="connsiteY65" fmla="*/ 1254682 h 5795240"/>
              <a:gd name="connsiteX66" fmla="*/ 3268676 w 12641071"/>
              <a:gd name="connsiteY66" fmla="*/ 1461167 h 5795240"/>
              <a:gd name="connsiteX67" fmla="*/ 3565826 w 12641071"/>
              <a:gd name="connsiteY67" fmla="*/ 1551935 h 5795240"/>
              <a:gd name="connsiteX68" fmla="*/ 4086504 w 12641071"/>
              <a:gd name="connsiteY68" fmla="*/ 1127574 h 5795240"/>
              <a:gd name="connsiteX69" fmla="*/ 4103078 w 12641071"/>
              <a:gd name="connsiteY69" fmla="*/ 1004204 h 5795240"/>
              <a:gd name="connsiteX70" fmla="*/ 5215874 w 12641071"/>
              <a:gd name="connsiteY70"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1006292 w 12641071"/>
              <a:gd name="connsiteY30" fmla="*/ 3287041 h 5795240"/>
              <a:gd name="connsiteX31" fmla="*/ 10937101 w 12641071"/>
              <a:gd name="connsiteY31" fmla="*/ 3297601 h 5795240"/>
              <a:gd name="connsiteX32" fmla="*/ 10144740 w 12641071"/>
              <a:gd name="connsiteY32" fmla="*/ 4089962 h 5795240"/>
              <a:gd name="connsiteX33" fmla="*/ 10130374 w 12641071"/>
              <a:gd name="connsiteY33" fmla="*/ 4184101 h 5795240"/>
              <a:gd name="connsiteX34" fmla="*/ 10130375 w 12641071"/>
              <a:gd name="connsiteY34" fmla="*/ 4184103 h 5795240"/>
              <a:gd name="connsiteX35" fmla="*/ 10130656 w 12641071"/>
              <a:gd name="connsiteY35" fmla="*/ 4185950 h 5795240"/>
              <a:gd name="connsiteX36" fmla="*/ 10133555 w 12641071"/>
              <a:gd name="connsiteY36" fmla="*/ 4427096 h 5795240"/>
              <a:gd name="connsiteX37" fmla="*/ 10133554 w 12641071"/>
              <a:gd name="connsiteY37" fmla="*/ 4427096 h 5795240"/>
              <a:gd name="connsiteX38" fmla="*/ 10130656 w 12641071"/>
              <a:gd name="connsiteY38" fmla="*/ 4484506 h 5795240"/>
              <a:gd name="connsiteX39" fmla="*/ 8678182 w 12641071"/>
              <a:gd name="connsiteY39" fmla="*/ 5795240 h 5795240"/>
              <a:gd name="connsiteX40" fmla="*/ 7467518 w 12641071"/>
              <a:gd name="connsiteY40" fmla="*/ 5151535 h 5795240"/>
              <a:gd name="connsiteX41" fmla="*/ 7419945 w 12641071"/>
              <a:gd name="connsiteY41" fmla="*/ 5073228 h 5795240"/>
              <a:gd name="connsiteX42" fmla="*/ 7367299 w 12641071"/>
              <a:gd name="connsiteY42" fmla="*/ 4974928 h 5795240"/>
              <a:gd name="connsiteX43" fmla="*/ 7320958 w 12641071"/>
              <a:gd name="connsiteY43" fmla="*/ 4870887 h 5795240"/>
              <a:gd name="connsiteX44" fmla="*/ 7322174 w 12641071"/>
              <a:gd name="connsiteY44" fmla="*/ 4872361 h 5795240"/>
              <a:gd name="connsiteX45" fmla="*/ 7322175 w 12641071"/>
              <a:gd name="connsiteY45" fmla="*/ 4872361 h 5795240"/>
              <a:gd name="connsiteX46" fmla="*/ 7223551 w 12641071"/>
              <a:gd name="connsiteY46" fmla="*/ 4752829 h 5795240"/>
              <a:gd name="connsiteX47" fmla="*/ 6652445 w 12641071"/>
              <a:gd name="connsiteY47" fmla="*/ 4516269 h 5795240"/>
              <a:gd name="connsiteX48" fmla="*/ 6200873 w 12641071"/>
              <a:gd name="connsiteY48" fmla="*/ 4654206 h 5795240"/>
              <a:gd name="connsiteX49" fmla="*/ 6088813 w 12641071"/>
              <a:gd name="connsiteY49" fmla="*/ 4746663 h 5795240"/>
              <a:gd name="connsiteX50" fmla="*/ 6023271 w 12641071"/>
              <a:gd name="connsiteY50" fmla="*/ 4834312 h 5795240"/>
              <a:gd name="connsiteX51" fmla="*/ 5935320 w 12641071"/>
              <a:gd name="connsiteY51" fmla="*/ 4931081 h 5795240"/>
              <a:gd name="connsiteX52" fmla="*/ 4971763 w 12641071"/>
              <a:gd name="connsiteY52" fmla="*/ 5330200 h 5795240"/>
              <a:gd name="connsiteX53" fmla="*/ 3716172 w 12641071"/>
              <a:gd name="connsiteY53" fmla="*/ 4497938 h 5795240"/>
              <a:gd name="connsiteX54" fmla="*/ 3659438 w 12641071"/>
              <a:gd name="connsiteY54" fmla="*/ 4330309 h 5795240"/>
              <a:gd name="connsiteX55" fmla="*/ 3659440 w 12641071"/>
              <a:gd name="connsiteY55" fmla="*/ 4330309 h 5795240"/>
              <a:gd name="connsiteX56" fmla="*/ 3613217 w 12641071"/>
              <a:gd name="connsiteY56" fmla="*/ 4245153 h 5795240"/>
              <a:gd name="connsiteX57" fmla="*/ 3083792 w 12641071"/>
              <a:gd name="connsiteY57" fmla="*/ 3963660 h 5795240"/>
              <a:gd name="connsiteX58" fmla="*/ 2835272 w 12641071"/>
              <a:gd name="connsiteY58" fmla="*/ 4013833 h 5795240"/>
              <a:gd name="connsiteX59" fmla="*/ 2762875 w 12641071"/>
              <a:gd name="connsiteY59" fmla="*/ 4057784 h 5795240"/>
              <a:gd name="connsiteX60" fmla="*/ 2664698 w 12641071"/>
              <a:gd name="connsiteY60" fmla="*/ 4117431 h 5795240"/>
              <a:gd name="connsiteX61" fmla="*/ 1804544 w 12641071"/>
              <a:gd name="connsiteY61" fmla="*/ 4335229 h 5795240"/>
              <a:gd name="connsiteX62" fmla="*/ 0 w 12641071"/>
              <a:gd name="connsiteY62" fmla="*/ 2530685 h 5795240"/>
              <a:gd name="connsiteX63" fmla="*/ 1804544 w 12641071"/>
              <a:gd name="connsiteY63" fmla="*/ 726143 h 5795240"/>
              <a:gd name="connsiteX64" fmla="*/ 3080549 w 12641071"/>
              <a:gd name="connsiteY64" fmla="*/ 1254682 h 5795240"/>
              <a:gd name="connsiteX65" fmla="*/ 3268676 w 12641071"/>
              <a:gd name="connsiteY65" fmla="*/ 1461167 h 5795240"/>
              <a:gd name="connsiteX66" fmla="*/ 3565826 w 12641071"/>
              <a:gd name="connsiteY66" fmla="*/ 1551935 h 5795240"/>
              <a:gd name="connsiteX67" fmla="*/ 4086504 w 12641071"/>
              <a:gd name="connsiteY67" fmla="*/ 1127574 h 5795240"/>
              <a:gd name="connsiteX68" fmla="*/ 4103078 w 12641071"/>
              <a:gd name="connsiteY68" fmla="*/ 1004204 h 5795240"/>
              <a:gd name="connsiteX69" fmla="*/ 5215874 w 12641071"/>
              <a:gd name="connsiteY69" fmla="*/ 0 h 5795240"/>
              <a:gd name="connsiteX0" fmla="*/ 5215874 w 12641071"/>
              <a:gd name="connsiteY0" fmla="*/ 0 h 5795240"/>
              <a:gd name="connsiteX1" fmla="*/ 5927386 w 12641071"/>
              <a:gd name="connsiteY1" fmla="*/ 255427 h 5795240"/>
              <a:gd name="connsiteX2" fmla="*/ 6141460 w 12641071"/>
              <a:gd name="connsiteY2" fmla="*/ 475027 h 5795240"/>
              <a:gd name="connsiteX3" fmla="*/ 6788665 w 12641071"/>
              <a:gd name="connsiteY3" fmla="*/ 707369 h 5795240"/>
              <a:gd name="connsiteX4" fmla="*/ 7184710 w 12641071"/>
              <a:gd name="connsiteY4" fmla="*/ 627411 h 5795240"/>
              <a:gd name="connsiteX5" fmla="*/ 7314851 w 12641071"/>
              <a:gd name="connsiteY5" fmla="*/ 559537 h 5795240"/>
              <a:gd name="connsiteX6" fmla="*/ 7314853 w 12641071"/>
              <a:gd name="connsiteY6" fmla="*/ 559536 h 5795240"/>
              <a:gd name="connsiteX7" fmla="*/ 7314851 w 12641071"/>
              <a:gd name="connsiteY7" fmla="*/ 559537 h 5795240"/>
              <a:gd name="connsiteX8" fmla="*/ 7391626 w 12641071"/>
              <a:gd name="connsiteY8" fmla="*/ 508114 h 5795240"/>
              <a:gd name="connsiteX9" fmla="*/ 7391631 w 12641071"/>
              <a:gd name="connsiteY9" fmla="*/ 508110 h 5795240"/>
              <a:gd name="connsiteX10" fmla="*/ 7478934 w 12641071"/>
              <a:gd name="connsiteY10" fmla="*/ 466053 h 5795240"/>
              <a:gd name="connsiteX11" fmla="*/ 7897193 w 12641071"/>
              <a:gd name="connsiteY11" fmla="*/ 381611 h 5795240"/>
              <a:gd name="connsiteX12" fmla="*/ 8788216 w 12641071"/>
              <a:gd name="connsiteY12" fmla="*/ 855364 h 5795240"/>
              <a:gd name="connsiteX13" fmla="*/ 8832362 w 12641071"/>
              <a:gd name="connsiteY13" fmla="*/ 928030 h 5795240"/>
              <a:gd name="connsiteX14" fmla="*/ 8832362 w 12641071"/>
              <a:gd name="connsiteY14" fmla="*/ 928033 h 5795240"/>
              <a:gd name="connsiteX15" fmla="*/ 8878117 w 12641071"/>
              <a:gd name="connsiteY15" fmla="*/ 1018851 h 5795240"/>
              <a:gd name="connsiteX16" fmla="*/ 8877719 w 12641071"/>
              <a:gd name="connsiteY16" fmla="*/ 1018369 h 5795240"/>
              <a:gd name="connsiteX17" fmla="*/ 8877719 w 12641071"/>
              <a:gd name="connsiteY17" fmla="*/ 1018371 h 5795240"/>
              <a:gd name="connsiteX18" fmla="*/ 8878116 w 12641071"/>
              <a:gd name="connsiteY18" fmla="*/ 1018851 h 5795240"/>
              <a:gd name="connsiteX19" fmla="*/ 8931285 w 12641071"/>
              <a:gd name="connsiteY19" fmla="*/ 1083292 h 5795240"/>
              <a:gd name="connsiteX20" fmla="*/ 9241478 w 12641071"/>
              <a:gd name="connsiteY20" fmla="*/ 1211778 h 5795240"/>
              <a:gd name="connsiteX21" fmla="*/ 9605238 w 12641071"/>
              <a:gd name="connsiteY21" fmla="*/ 1018369 h 5795240"/>
              <a:gd name="connsiteX22" fmla="*/ 9651917 w 12641071"/>
              <a:gd name="connsiteY22" fmla="*/ 940556 h 5795240"/>
              <a:gd name="connsiteX23" fmla="*/ 11050508 w 12641071"/>
              <a:gd name="connsiteY23" fmla="*/ 108150 h 5795240"/>
              <a:gd name="connsiteX24" fmla="*/ 12641071 w 12641071"/>
              <a:gd name="connsiteY24" fmla="*/ 1698711 h 5795240"/>
              <a:gd name="connsiteX25" fmla="*/ 11371062 w 12641071"/>
              <a:gd name="connsiteY25" fmla="*/ 3256960 h 5795240"/>
              <a:gd name="connsiteX26" fmla="*/ 11215953 w 12641071"/>
              <a:gd name="connsiteY26" fmla="*/ 3280632 h 5795240"/>
              <a:gd name="connsiteX27" fmla="*/ 11215952 w 12641071"/>
              <a:gd name="connsiteY27" fmla="*/ 3280632 h 5795240"/>
              <a:gd name="connsiteX28" fmla="*/ 11213133 w 12641071"/>
              <a:gd name="connsiteY28" fmla="*/ 3281062 h 5795240"/>
              <a:gd name="connsiteX29" fmla="*/ 11050507 w 12641071"/>
              <a:gd name="connsiteY29" fmla="*/ 3289274 h 5795240"/>
              <a:gd name="connsiteX30" fmla="*/ 10937101 w 12641071"/>
              <a:gd name="connsiteY30" fmla="*/ 3297601 h 5795240"/>
              <a:gd name="connsiteX31" fmla="*/ 10144740 w 12641071"/>
              <a:gd name="connsiteY31" fmla="*/ 4089962 h 5795240"/>
              <a:gd name="connsiteX32" fmla="*/ 10130374 w 12641071"/>
              <a:gd name="connsiteY32" fmla="*/ 4184101 h 5795240"/>
              <a:gd name="connsiteX33" fmla="*/ 10130375 w 12641071"/>
              <a:gd name="connsiteY33" fmla="*/ 4184103 h 5795240"/>
              <a:gd name="connsiteX34" fmla="*/ 10130656 w 12641071"/>
              <a:gd name="connsiteY34" fmla="*/ 4185950 h 5795240"/>
              <a:gd name="connsiteX35" fmla="*/ 10133555 w 12641071"/>
              <a:gd name="connsiteY35" fmla="*/ 4427096 h 5795240"/>
              <a:gd name="connsiteX36" fmla="*/ 10133554 w 12641071"/>
              <a:gd name="connsiteY36" fmla="*/ 4427096 h 5795240"/>
              <a:gd name="connsiteX37" fmla="*/ 10130656 w 12641071"/>
              <a:gd name="connsiteY37" fmla="*/ 4484506 h 5795240"/>
              <a:gd name="connsiteX38" fmla="*/ 8678182 w 12641071"/>
              <a:gd name="connsiteY38" fmla="*/ 5795240 h 5795240"/>
              <a:gd name="connsiteX39" fmla="*/ 7467518 w 12641071"/>
              <a:gd name="connsiteY39" fmla="*/ 5151535 h 5795240"/>
              <a:gd name="connsiteX40" fmla="*/ 7419945 w 12641071"/>
              <a:gd name="connsiteY40" fmla="*/ 5073228 h 5795240"/>
              <a:gd name="connsiteX41" fmla="*/ 7367299 w 12641071"/>
              <a:gd name="connsiteY41" fmla="*/ 4974928 h 5795240"/>
              <a:gd name="connsiteX42" fmla="*/ 7320958 w 12641071"/>
              <a:gd name="connsiteY42" fmla="*/ 4870887 h 5795240"/>
              <a:gd name="connsiteX43" fmla="*/ 7322174 w 12641071"/>
              <a:gd name="connsiteY43" fmla="*/ 4872361 h 5795240"/>
              <a:gd name="connsiteX44" fmla="*/ 7322175 w 12641071"/>
              <a:gd name="connsiteY44" fmla="*/ 4872361 h 5795240"/>
              <a:gd name="connsiteX45" fmla="*/ 7223551 w 12641071"/>
              <a:gd name="connsiteY45" fmla="*/ 4752829 h 5795240"/>
              <a:gd name="connsiteX46" fmla="*/ 6652445 w 12641071"/>
              <a:gd name="connsiteY46" fmla="*/ 4516269 h 5795240"/>
              <a:gd name="connsiteX47" fmla="*/ 6200873 w 12641071"/>
              <a:gd name="connsiteY47" fmla="*/ 4654206 h 5795240"/>
              <a:gd name="connsiteX48" fmla="*/ 6088813 w 12641071"/>
              <a:gd name="connsiteY48" fmla="*/ 4746663 h 5795240"/>
              <a:gd name="connsiteX49" fmla="*/ 6023271 w 12641071"/>
              <a:gd name="connsiteY49" fmla="*/ 4834312 h 5795240"/>
              <a:gd name="connsiteX50" fmla="*/ 5935320 w 12641071"/>
              <a:gd name="connsiteY50" fmla="*/ 4931081 h 5795240"/>
              <a:gd name="connsiteX51" fmla="*/ 4971763 w 12641071"/>
              <a:gd name="connsiteY51" fmla="*/ 5330200 h 5795240"/>
              <a:gd name="connsiteX52" fmla="*/ 3716172 w 12641071"/>
              <a:gd name="connsiteY52" fmla="*/ 4497938 h 5795240"/>
              <a:gd name="connsiteX53" fmla="*/ 3659438 w 12641071"/>
              <a:gd name="connsiteY53" fmla="*/ 4330309 h 5795240"/>
              <a:gd name="connsiteX54" fmla="*/ 3659440 w 12641071"/>
              <a:gd name="connsiteY54" fmla="*/ 4330309 h 5795240"/>
              <a:gd name="connsiteX55" fmla="*/ 3613217 w 12641071"/>
              <a:gd name="connsiteY55" fmla="*/ 4245153 h 5795240"/>
              <a:gd name="connsiteX56" fmla="*/ 3083792 w 12641071"/>
              <a:gd name="connsiteY56" fmla="*/ 3963660 h 5795240"/>
              <a:gd name="connsiteX57" fmla="*/ 2835272 w 12641071"/>
              <a:gd name="connsiteY57" fmla="*/ 4013833 h 5795240"/>
              <a:gd name="connsiteX58" fmla="*/ 2762875 w 12641071"/>
              <a:gd name="connsiteY58" fmla="*/ 4057784 h 5795240"/>
              <a:gd name="connsiteX59" fmla="*/ 2664698 w 12641071"/>
              <a:gd name="connsiteY59" fmla="*/ 4117431 h 5795240"/>
              <a:gd name="connsiteX60" fmla="*/ 1804544 w 12641071"/>
              <a:gd name="connsiteY60" fmla="*/ 4335229 h 5795240"/>
              <a:gd name="connsiteX61" fmla="*/ 0 w 12641071"/>
              <a:gd name="connsiteY61" fmla="*/ 2530685 h 5795240"/>
              <a:gd name="connsiteX62" fmla="*/ 1804544 w 12641071"/>
              <a:gd name="connsiteY62" fmla="*/ 726143 h 5795240"/>
              <a:gd name="connsiteX63" fmla="*/ 3080549 w 12641071"/>
              <a:gd name="connsiteY63" fmla="*/ 1254682 h 5795240"/>
              <a:gd name="connsiteX64" fmla="*/ 3268676 w 12641071"/>
              <a:gd name="connsiteY64" fmla="*/ 1461167 h 5795240"/>
              <a:gd name="connsiteX65" fmla="*/ 3565826 w 12641071"/>
              <a:gd name="connsiteY65" fmla="*/ 1551935 h 5795240"/>
              <a:gd name="connsiteX66" fmla="*/ 4086504 w 12641071"/>
              <a:gd name="connsiteY66" fmla="*/ 1127574 h 5795240"/>
              <a:gd name="connsiteX67" fmla="*/ 4103078 w 12641071"/>
              <a:gd name="connsiteY67" fmla="*/ 1004204 h 5795240"/>
              <a:gd name="connsiteX68" fmla="*/ 5215874 w 12641071"/>
              <a:gd name="connsiteY68" fmla="*/ 0 h 57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641071" h="5795240">
                <a:moveTo>
                  <a:pt x="5215874" y="0"/>
                </a:moveTo>
                <a:cubicBezTo>
                  <a:pt x="5486146" y="0"/>
                  <a:pt x="5734032" y="95857"/>
                  <a:pt x="5927386" y="255427"/>
                </a:cubicBezTo>
                <a:lnTo>
                  <a:pt x="6141460" y="475027"/>
                </a:lnTo>
                <a:cubicBezTo>
                  <a:pt x="6317338" y="620176"/>
                  <a:pt x="6542819" y="707369"/>
                  <a:pt x="6788665" y="707369"/>
                </a:cubicBezTo>
                <a:cubicBezTo>
                  <a:pt x="6929148" y="707369"/>
                  <a:pt x="7062982" y="678897"/>
                  <a:pt x="7184710" y="627411"/>
                </a:cubicBezTo>
                <a:lnTo>
                  <a:pt x="7314851" y="559537"/>
                </a:lnTo>
                <a:cubicBezTo>
                  <a:pt x="7314852" y="559537"/>
                  <a:pt x="7314852" y="559536"/>
                  <a:pt x="7314853" y="559536"/>
                </a:cubicBezTo>
                <a:cubicBezTo>
                  <a:pt x="7308306" y="558548"/>
                  <a:pt x="7314852" y="559537"/>
                  <a:pt x="7314851" y="559537"/>
                </a:cubicBezTo>
                <a:lnTo>
                  <a:pt x="7391626" y="508114"/>
                </a:lnTo>
                <a:cubicBezTo>
                  <a:pt x="7391628" y="508113"/>
                  <a:pt x="7391629" y="508111"/>
                  <a:pt x="7391631" y="508110"/>
                </a:cubicBezTo>
                <a:lnTo>
                  <a:pt x="7478934" y="466053"/>
                </a:lnTo>
                <a:cubicBezTo>
                  <a:pt x="7607490" y="411679"/>
                  <a:pt x="7748830" y="381611"/>
                  <a:pt x="7897193" y="381611"/>
                </a:cubicBezTo>
                <a:cubicBezTo>
                  <a:pt x="8268100" y="381611"/>
                  <a:pt x="8595114" y="569536"/>
                  <a:pt x="8788216" y="855364"/>
                </a:cubicBezTo>
                <a:lnTo>
                  <a:pt x="8832362" y="928030"/>
                </a:lnTo>
                <a:lnTo>
                  <a:pt x="8832362" y="928033"/>
                </a:lnTo>
                <a:lnTo>
                  <a:pt x="8878117" y="1018851"/>
                </a:lnTo>
                <a:lnTo>
                  <a:pt x="8877719" y="1018369"/>
                </a:lnTo>
                <a:lnTo>
                  <a:pt x="8877719" y="1018371"/>
                </a:lnTo>
                <a:lnTo>
                  <a:pt x="8878116" y="1018851"/>
                </a:lnTo>
                <a:lnTo>
                  <a:pt x="8931285" y="1083292"/>
                </a:lnTo>
                <a:cubicBezTo>
                  <a:pt x="9010670" y="1162678"/>
                  <a:pt x="9120340" y="1211778"/>
                  <a:pt x="9241478" y="1211778"/>
                </a:cubicBezTo>
                <a:cubicBezTo>
                  <a:pt x="9392900" y="1211778"/>
                  <a:pt x="9526404" y="1135058"/>
                  <a:pt x="9605238" y="1018369"/>
                </a:cubicBezTo>
                <a:lnTo>
                  <a:pt x="9651917" y="940556"/>
                </a:lnTo>
                <a:cubicBezTo>
                  <a:pt x="9921262" y="444738"/>
                  <a:pt x="10446578" y="108150"/>
                  <a:pt x="11050508" y="108150"/>
                </a:cubicBezTo>
                <a:cubicBezTo>
                  <a:pt x="11928951" y="108150"/>
                  <a:pt x="12641071" y="820270"/>
                  <a:pt x="12641071" y="1698711"/>
                </a:cubicBezTo>
                <a:cubicBezTo>
                  <a:pt x="12641071" y="2467349"/>
                  <a:pt x="12095854" y="3108646"/>
                  <a:pt x="11371062" y="3256960"/>
                </a:cubicBezTo>
                <a:lnTo>
                  <a:pt x="11215953" y="3280632"/>
                </a:lnTo>
                <a:lnTo>
                  <a:pt x="11215952" y="3280632"/>
                </a:lnTo>
                <a:lnTo>
                  <a:pt x="11213133" y="3281062"/>
                </a:lnTo>
                <a:lnTo>
                  <a:pt x="11050507" y="3289274"/>
                </a:lnTo>
                <a:lnTo>
                  <a:pt x="10937101" y="3297601"/>
                </a:lnTo>
                <a:cubicBezTo>
                  <a:pt x="10539382" y="3378987"/>
                  <a:pt x="10226126" y="3692243"/>
                  <a:pt x="10144740" y="4089962"/>
                </a:cubicBezTo>
                <a:lnTo>
                  <a:pt x="10130374" y="4184101"/>
                </a:lnTo>
                <a:cubicBezTo>
                  <a:pt x="10130374" y="4184102"/>
                  <a:pt x="10130375" y="4184102"/>
                  <a:pt x="10130375" y="4184103"/>
                </a:cubicBezTo>
                <a:cubicBezTo>
                  <a:pt x="10130469" y="4184719"/>
                  <a:pt x="10130562" y="4185334"/>
                  <a:pt x="10130656" y="4185950"/>
                </a:cubicBezTo>
                <a:cubicBezTo>
                  <a:pt x="10131186" y="4226449"/>
                  <a:pt x="10133072" y="4386905"/>
                  <a:pt x="10133555" y="4427096"/>
                </a:cubicBezTo>
                <a:lnTo>
                  <a:pt x="10133554" y="4427096"/>
                </a:lnTo>
                <a:lnTo>
                  <a:pt x="10130656" y="4484506"/>
                </a:lnTo>
                <a:cubicBezTo>
                  <a:pt x="10055889" y="5220726"/>
                  <a:pt x="9434127" y="5795240"/>
                  <a:pt x="8678182" y="5795240"/>
                </a:cubicBezTo>
                <a:cubicBezTo>
                  <a:pt x="8174218" y="5795240"/>
                  <a:pt x="7729892" y="5539900"/>
                  <a:pt x="7467518" y="5151535"/>
                </a:cubicBezTo>
                <a:lnTo>
                  <a:pt x="7419945" y="5073228"/>
                </a:lnTo>
                <a:lnTo>
                  <a:pt x="7367299" y="4974928"/>
                </a:lnTo>
                <a:lnTo>
                  <a:pt x="7320958" y="4870887"/>
                </a:lnTo>
                <a:lnTo>
                  <a:pt x="7322174" y="4872361"/>
                </a:lnTo>
                <a:cubicBezTo>
                  <a:pt x="7322377" y="4872607"/>
                  <a:pt x="7322377" y="4872607"/>
                  <a:pt x="7322175" y="4872361"/>
                </a:cubicBezTo>
                <a:lnTo>
                  <a:pt x="7223551" y="4752829"/>
                </a:lnTo>
                <a:cubicBezTo>
                  <a:pt x="7077392" y="4606671"/>
                  <a:pt x="6875476" y="4516269"/>
                  <a:pt x="6652445" y="4516269"/>
                </a:cubicBezTo>
                <a:cubicBezTo>
                  <a:pt x="6485171" y="4516269"/>
                  <a:pt x="6329775" y="4567120"/>
                  <a:pt x="6200873" y="4654206"/>
                </a:cubicBezTo>
                <a:lnTo>
                  <a:pt x="6088813" y="4746663"/>
                </a:lnTo>
                <a:lnTo>
                  <a:pt x="6023271" y="4834312"/>
                </a:lnTo>
                <a:lnTo>
                  <a:pt x="5935320" y="4931081"/>
                </a:lnTo>
                <a:cubicBezTo>
                  <a:pt x="5688725" y="5177678"/>
                  <a:pt x="5348056" y="5330200"/>
                  <a:pt x="4971763" y="5330200"/>
                </a:cubicBezTo>
                <a:cubicBezTo>
                  <a:pt x="4407324" y="5330200"/>
                  <a:pt x="3923037" y="4987024"/>
                  <a:pt x="3716172" y="4497938"/>
                </a:cubicBezTo>
                <a:lnTo>
                  <a:pt x="3659438" y="4330309"/>
                </a:lnTo>
                <a:lnTo>
                  <a:pt x="3659440" y="4330309"/>
                </a:lnTo>
                <a:lnTo>
                  <a:pt x="3613217" y="4245153"/>
                </a:lnTo>
                <a:cubicBezTo>
                  <a:pt x="3498480" y="4075321"/>
                  <a:pt x="3304177" y="3963660"/>
                  <a:pt x="3083792" y="3963660"/>
                </a:cubicBezTo>
                <a:cubicBezTo>
                  <a:pt x="2995639" y="3963660"/>
                  <a:pt x="2911657" y="3981526"/>
                  <a:pt x="2835272" y="4013833"/>
                </a:cubicBezTo>
                <a:lnTo>
                  <a:pt x="2762875" y="4057784"/>
                </a:lnTo>
                <a:lnTo>
                  <a:pt x="2664698" y="4117431"/>
                </a:lnTo>
                <a:cubicBezTo>
                  <a:pt x="2409006" y="4256331"/>
                  <a:pt x="2115988" y="4335229"/>
                  <a:pt x="1804544" y="4335229"/>
                </a:cubicBezTo>
                <a:cubicBezTo>
                  <a:pt x="807922" y="4335229"/>
                  <a:pt x="0" y="3527307"/>
                  <a:pt x="0" y="2530685"/>
                </a:cubicBezTo>
                <a:cubicBezTo>
                  <a:pt x="0" y="1534064"/>
                  <a:pt x="807922" y="726143"/>
                  <a:pt x="1804544" y="726143"/>
                </a:cubicBezTo>
                <a:cubicBezTo>
                  <a:pt x="2302855" y="726143"/>
                  <a:pt x="2753992" y="928124"/>
                  <a:pt x="3080549" y="1254682"/>
                </a:cubicBezTo>
                <a:lnTo>
                  <a:pt x="3268676" y="1461167"/>
                </a:lnTo>
                <a:cubicBezTo>
                  <a:pt x="3353499" y="1518473"/>
                  <a:pt x="3455756" y="1551935"/>
                  <a:pt x="3565826" y="1551935"/>
                </a:cubicBezTo>
                <a:cubicBezTo>
                  <a:pt x="3822661" y="1551935"/>
                  <a:pt x="4036946" y="1369756"/>
                  <a:pt x="4086504" y="1127574"/>
                </a:cubicBezTo>
                <a:lnTo>
                  <a:pt x="4103078" y="1004204"/>
                </a:lnTo>
                <a:cubicBezTo>
                  <a:pt x="4160359" y="440156"/>
                  <a:pt x="4636712" y="0"/>
                  <a:pt x="52158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83" name="组合 82"/>
          <p:cNvGrpSpPr/>
          <p:nvPr/>
        </p:nvGrpSpPr>
        <p:grpSpPr>
          <a:xfrm>
            <a:off x="438252" y="272947"/>
            <a:ext cx="1244108" cy="432605"/>
            <a:chOff x="496309" y="291997"/>
            <a:chExt cx="1244108" cy="432605"/>
          </a:xfrm>
        </p:grpSpPr>
        <p:sp>
          <p:nvSpPr>
            <p:cNvPr id="81" name="矩形: 圆角 80"/>
            <p:cNvSpPr/>
            <p:nvPr/>
          </p:nvSpPr>
          <p:spPr>
            <a:xfrm>
              <a:off x="496309" y="291997"/>
              <a:ext cx="432605" cy="432605"/>
            </a:xfrm>
            <a:prstGeom prst="roundRect">
              <a:avLst>
                <a:gd name="adj" fmla="val 50000"/>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1" i="0" u="none" strike="noStrike" kern="1200" cap="none" spc="0" normalizeH="0" baseline="0" noProof="0">
                <a:ln>
                  <a:noFill/>
                </a:ln>
                <a:solidFill>
                  <a:prstClr val="white"/>
                </a:solidFill>
                <a:effectLst/>
                <a:uLnTx/>
                <a:uFillTx/>
                <a:latin typeface="Arial"/>
                <a:ea typeface="微软雅黑"/>
                <a:cs typeface="+mn-cs"/>
              </a:endParaRPr>
            </a:p>
          </p:txBody>
        </p:sp>
        <p:sp>
          <p:nvSpPr>
            <p:cNvPr id="82" name="文本框 81"/>
            <p:cNvSpPr txBox="1"/>
            <p:nvPr/>
          </p:nvSpPr>
          <p:spPr>
            <a:xfrm>
              <a:off x="549065" y="354411"/>
              <a:ext cx="1191352" cy="307777"/>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400" b="1" i="0" u="none" strike="noStrike" kern="1200" cap="none" spc="0" normalizeH="0" baseline="0" noProof="0" dirty="0">
                  <a:ln>
                    <a:noFill/>
                  </a:ln>
                  <a:solidFill>
                    <a:prstClr val="white"/>
                  </a:solidFill>
                  <a:effectLst/>
                  <a:uLnTx/>
                  <a:uFillTx/>
                  <a:latin typeface="Arial"/>
                  <a:ea typeface="微软雅黑"/>
                  <a:cs typeface="+mn-cs"/>
                </a:rPr>
                <a:t>YO</a:t>
              </a:r>
              <a:r>
                <a:rPr kumimoji="0" lang="en-US" altLang="zh-CN" sz="1400" b="1" i="0" u="none" strike="noStrike" kern="1200" cap="none" spc="0" normalizeH="0" baseline="0" noProof="0" dirty="0">
                  <a:ln>
                    <a:noFill/>
                  </a:ln>
                  <a:solidFill>
                    <a:prstClr val="white">
                      <a:lumMod val="65000"/>
                    </a:prstClr>
                  </a:solidFill>
                  <a:effectLst/>
                  <a:uLnTx/>
                  <a:uFillTx/>
                  <a:latin typeface="Arial"/>
                  <a:ea typeface="微软雅黑"/>
                  <a:cs typeface="+mn-cs"/>
                </a:rPr>
                <a:t> U LOGO</a:t>
              </a:r>
              <a:endParaRPr kumimoji="0" lang="zh-CN" altLang="en-US" sz="1400" b="1" i="0" u="none" strike="noStrike" kern="1200" cap="none" spc="0" normalizeH="0" baseline="0" noProof="0" dirty="0">
                <a:ln>
                  <a:noFill/>
                </a:ln>
                <a:solidFill>
                  <a:prstClr val="white">
                    <a:lumMod val="65000"/>
                  </a:prstClr>
                </a:solidFill>
                <a:effectLst/>
                <a:uLnTx/>
                <a:uFillTx/>
                <a:latin typeface="Arial"/>
                <a:ea typeface="微软雅黑"/>
                <a:cs typeface="+mn-cs"/>
              </a:endParaRPr>
            </a:p>
          </p:txBody>
        </p:sp>
      </p:grpSp>
      <p:sp>
        <p:nvSpPr>
          <p:cNvPr id="84" name="任意多边形: 形状 83"/>
          <p:cNvSpPr/>
          <p:nvPr/>
        </p:nvSpPr>
        <p:spPr>
          <a:xfrm rot="17251020">
            <a:off x="7916425" y="4637108"/>
            <a:ext cx="1230089" cy="1312254"/>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16" name="椭圆 84"/>
          <p:cNvSpPr/>
          <p:nvPr/>
        </p:nvSpPr>
        <p:spPr>
          <a:xfrm>
            <a:off x="620713" y="5906762"/>
            <a:ext cx="438686" cy="492073"/>
          </a:xfrm>
          <a:custGeom>
            <a:avLst/>
            <a:gdLst>
              <a:gd name="connsiteX0" fmla="*/ 199932 w 300038"/>
              <a:gd name="connsiteY0" fmla="*/ 273051 h 336551"/>
              <a:gd name="connsiteX1" fmla="*/ 192088 w 300038"/>
              <a:gd name="connsiteY1" fmla="*/ 280989 h 336551"/>
              <a:gd name="connsiteX2" fmla="*/ 192088 w 300038"/>
              <a:gd name="connsiteY2" fmla="*/ 306124 h 336551"/>
              <a:gd name="connsiteX3" fmla="*/ 199932 w 300038"/>
              <a:gd name="connsiteY3" fmla="*/ 312739 h 336551"/>
              <a:gd name="connsiteX4" fmla="*/ 250919 w 300038"/>
              <a:gd name="connsiteY4" fmla="*/ 312739 h 336551"/>
              <a:gd name="connsiteX5" fmla="*/ 258763 w 300038"/>
              <a:gd name="connsiteY5" fmla="*/ 306124 h 336551"/>
              <a:gd name="connsiteX6" fmla="*/ 258763 w 300038"/>
              <a:gd name="connsiteY6" fmla="*/ 280989 h 336551"/>
              <a:gd name="connsiteX7" fmla="*/ 250919 w 300038"/>
              <a:gd name="connsiteY7" fmla="*/ 273051 h 336551"/>
              <a:gd name="connsiteX8" fmla="*/ 199932 w 300038"/>
              <a:gd name="connsiteY8" fmla="*/ 273051 h 336551"/>
              <a:gd name="connsiteX9" fmla="*/ 101328 w 300038"/>
              <a:gd name="connsiteY9" fmla="*/ 196851 h 336551"/>
              <a:gd name="connsiteX10" fmla="*/ 107908 w 300038"/>
              <a:gd name="connsiteY10" fmla="*/ 196851 h 336551"/>
              <a:gd name="connsiteX11" fmla="*/ 111856 w 300038"/>
              <a:gd name="connsiteY11" fmla="*/ 202123 h 336551"/>
              <a:gd name="connsiteX12" fmla="*/ 128964 w 300038"/>
              <a:gd name="connsiteY12" fmla="*/ 248250 h 336551"/>
              <a:gd name="connsiteX13" fmla="*/ 131595 w 300038"/>
              <a:gd name="connsiteY13" fmla="*/ 239025 h 336551"/>
              <a:gd name="connsiteX14" fmla="*/ 126332 w 300038"/>
              <a:gd name="connsiteY14" fmla="*/ 225845 h 336551"/>
              <a:gd name="connsiteX15" fmla="*/ 127648 w 300038"/>
              <a:gd name="connsiteY15" fmla="*/ 217938 h 336551"/>
              <a:gd name="connsiteX16" fmla="*/ 132911 w 300038"/>
              <a:gd name="connsiteY16" fmla="*/ 215302 h 336551"/>
              <a:gd name="connsiteX17" fmla="*/ 167126 w 300038"/>
              <a:gd name="connsiteY17" fmla="*/ 215302 h 336551"/>
              <a:gd name="connsiteX18" fmla="*/ 172390 w 300038"/>
              <a:gd name="connsiteY18" fmla="*/ 217938 h 336551"/>
              <a:gd name="connsiteX19" fmla="*/ 173706 w 300038"/>
              <a:gd name="connsiteY19" fmla="*/ 225845 h 336551"/>
              <a:gd name="connsiteX20" fmla="*/ 168442 w 300038"/>
              <a:gd name="connsiteY20" fmla="*/ 239025 h 336551"/>
              <a:gd name="connsiteX21" fmla="*/ 171074 w 300038"/>
              <a:gd name="connsiteY21" fmla="*/ 248250 h 336551"/>
              <a:gd name="connsiteX22" fmla="*/ 188182 w 300038"/>
              <a:gd name="connsiteY22" fmla="*/ 202123 h 336551"/>
              <a:gd name="connsiteX23" fmla="*/ 192130 w 300038"/>
              <a:gd name="connsiteY23" fmla="*/ 196851 h 336551"/>
              <a:gd name="connsiteX24" fmla="*/ 198710 w 300038"/>
              <a:gd name="connsiteY24" fmla="*/ 196851 h 336551"/>
              <a:gd name="connsiteX25" fmla="*/ 265823 w 300038"/>
              <a:gd name="connsiteY25" fmla="*/ 224527 h 336551"/>
              <a:gd name="connsiteX26" fmla="*/ 300038 w 300038"/>
              <a:gd name="connsiteY26" fmla="*/ 274609 h 336551"/>
              <a:gd name="connsiteX27" fmla="*/ 300038 w 300038"/>
              <a:gd name="connsiteY27" fmla="*/ 328643 h 336551"/>
              <a:gd name="connsiteX28" fmla="*/ 292142 w 300038"/>
              <a:gd name="connsiteY28" fmla="*/ 336551 h 336551"/>
              <a:gd name="connsiteX29" fmla="*/ 7896 w 300038"/>
              <a:gd name="connsiteY29" fmla="*/ 336551 h 336551"/>
              <a:gd name="connsiteX30" fmla="*/ 0 w 300038"/>
              <a:gd name="connsiteY30" fmla="*/ 328643 h 336551"/>
              <a:gd name="connsiteX31" fmla="*/ 0 w 300038"/>
              <a:gd name="connsiteY31" fmla="*/ 274609 h 336551"/>
              <a:gd name="connsiteX32" fmla="*/ 34215 w 300038"/>
              <a:gd name="connsiteY32" fmla="*/ 224527 h 336551"/>
              <a:gd name="connsiteX33" fmla="*/ 101328 w 300038"/>
              <a:gd name="connsiteY33" fmla="*/ 196851 h 336551"/>
              <a:gd name="connsiteX34" fmla="*/ 155328 w 300038"/>
              <a:gd name="connsiteY34" fmla="*/ 0 h 336551"/>
              <a:gd name="connsiteX35" fmla="*/ 201775 w 300038"/>
              <a:gd name="connsiteY35" fmla="*/ 15854 h 336551"/>
              <a:gd name="connsiteX36" fmla="*/ 223008 w 300038"/>
              <a:gd name="connsiteY36" fmla="*/ 79268 h 336551"/>
              <a:gd name="connsiteX37" fmla="*/ 224335 w 300038"/>
              <a:gd name="connsiteY37" fmla="*/ 93801 h 336551"/>
              <a:gd name="connsiteX38" fmla="*/ 229643 w 300038"/>
              <a:gd name="connsiteY38" fmla="*/ 100407 h 336551"/>
              <a:gd name="connsiteX39" fmla="*/ 232297 w 300038"/>
              <a:gd name="connsiteY39" fmla="*/ 125508 h 336551"/>
              <a:gd name="connsiteX40" fmla="*/ 208410 w 300038"/>
              <a:gd name="connsiteY40" fmla="*/ 151931 h 336551"/>
              <a:gd name="connsiteX41" fmla="*/ 185850 w 300038"/>
              <a:gd name="connsiteY41" fmla="*/ 183639 h 336551"/>
              <a:gd name="connsiteX42" fmla="*/ 172579 w 300038"/>
              <a:gd name="connsiteY42" fmla="*/ 192887 h 336551"/>
              <a:gd name="connsiteX43" fmla="*/ 150019 w 300038"/>
              <a:gd name="connsiteY43" fmla="*/ 196850 h 336551"/>
              <a:gd name="connsiteX44" fmla="*/ 127459 w 300038"/>
              <a:gd name="connsiteY44" fmla="*/ 192887 h 336551"/>
              <a:gd name="connsiteX45" fmla="*/ 114189 w 300038"/>
              <a:gd name="connsiteY45" fmla="*/ 183639 h 336551"/>
              <a:gd name="connsiteX46" fmla="*/ 91629 w 300038"/>
              <a:gd name="connsiteY46" fmla="*/ 151931 h 336551"/>
              <a:gd name="connsiteX47" fmla="*/ 67742 w 300038"/>
              <a:gd name="connsiteY47" fmla="*/ 125508 h 336551"/>
              <a:gd name="connsiteX48" fmla="*/ 70396 w 300038"/>
              <a:gd name="connsiteY48" fmla="*/ 100407 h 336551"/>
              <a:gd name="connsiteX49" fmla="*/ 75704 w 300038"/>
              <a:gd name="connsiteY49" fmla="*/ 93801 h 336551"/>
              <a:gd name="connsiteX50" fmla="*/ 77031 w 300038"/>
              <a:gd name="connsiteY50" fmla="*/ 85874 h 336551"/>
              <a:gd name="connsiteX51" fmla="*/ 74377 w 300038"/>
              <a:gd name="connsiteY51" fmla="*/ 50203 h 336551"/>
              <a:gd name="connsiteX52" fmla="*/ 103572 w 300038"/>
              <a:gd name="connsiteY52" fmla="*/ 27744 h 336551"/>
              <a:gd name="connsiteX53" fmla="*/ 119497 w 300038"/>
              <a:gd name="connsiteY53" fmla="*/ 10569 h 336551"/>
              <a:gd name="connsiteX54" fmla="*/ 155328 w 300038"/>
              <a:gd name="connsiteY54" fmla="*/ 0 h 33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00038" h="336551">
                <a:moveTo>
                  <a:pt x="199932" y="273051"/>
                </a:moveTo>
                <a:cubicBezTo>
                  <a:pt x="194703" y="273051"/>
                  <a:pt x="192088" y="277020"/>
                  <a:pt x="192088" y="280989"/>
                </a:cubicBezTo>
                <a:cubicBezTo>
                  <a:pt x="192088" y="306124"/>
                  <a:pt x="192088" y="306124"/>
                  <a:pt x="192088" y="306124"/>
                </a:cubicBezTo>
                <a:cubicBezTo>
                  <a:pt x="192088" y="310093"/>
                  <a:pt x="194703" y="312739"/>
                  <a:pt x="199932" y="312739"/>
                </a:cubicBezTo>
                <a:cubicBezTo>
                  <a:pt x="250919" y="312739"/>
                  <a:pt x="250919" y="312739"/>
                  <a:pt x="250919" y="312739"/>
                </a:cubicBezTo>
                <a:cubicBezTo>
                  <a:pt x="254841" y="312739"/>
                  <a:pt x="258763" y="310093"/>
                  <a:pt x="258763" y="306124"/>
                </a:cubicBezTo>
                <a:lnTo>
                  <a:pt x="258763" y="280989"/>
                </a:lnTo>
                <a:cubicBezTo>
                  <a:pt x="258763" y="277020"/>
                  <a:pt x="254841" y="273051"/>
                  <a:pt x="250919" y="273051"/>
                </a:cubicBezTo>
                <a:cubicBezTo>
                  <a:pt x="199932" y="273051"/>
                  <a:pt x="199932" y="273051"/>
                  <a:pt x="199932" y="273051"/>
                </a:cubicBezTo>
                <a:close/>
                <a:moveTo>
                  <a:pt x="101328" y="196851"/>
                </a:moveTo>
                <a:cubicBezTo>
                  <a:pt x="103960" y="196851"/>
                  <a:pt x="105276" y="196851"/>
                  <a:pt x="107908" y="196851"/>
                </a:cubicBezTo>
                <a:cubicBezTo>
                  <a:pt x="109224" y="198169"/>
                  <a:pt x="110540" y="199487"/>
                  <a:pt x="111856" y="202123"/>
                </a:cubicBezTo>
                <a:cubicBezTo>
                  <a:pt x="128964" y="248250"/>
                  <a:pt x="128964" y="248250"/>
                  <a:pt x="128964" y="248250"/>
                </a:cubicBezTo>
                <a:cubicBezTo>
                  <a:pt x="131595" y="239025"/>
                  <a:pt x="131595" y="239025"/>
                  <a:pt x="131595" y="239025"/>
                </a:cubicBezTo>
                <a:cubicBezTo>
                  <a:pt x="126332" y="225845"/>
                  <a:pt x="126332" y="225845"/>
                  <a:pt x="126332" y="225845"/>
                </a:cubicBezTo>
                <a:cubicBezTo>
                  <a:pt x="125016" y="223209"/>
                  <a:pt x="126332" y="220574"/>
                  <a:pt x="127648" y="217938"/>
                </a:cubicBezTo>
                <a:cubicBezTo>
                  <a:pt x="128964" y="216620"/>
                  <a:pt x="131595" y="215302"/>
                  <a:pt x="132911" y="215302"/>
                </a:cubicBezTo>
                <a:cubicBezTo>
                  <a:pt x="167126" y="215302"/>
                  <a:pt x="167126" y="215302"/>
                  <a:pt x="167126" y="215302"/>
                </a:cubicBezTo>
                <a:cubicBezTo>
                  <a:pt x="168442" y="215302"/>
                  <a:pt x="171074" y="216620"/>
                  <a:pt x="172390" y="217938"/>
                </a:cubicBezTo>
                <a:cubicBezTo>
                  <a:pt x="173706" y="220574"/>
                  <a:pt x="175022" y="223209"/>
                  <a:pt x="173706" y="225845"/>
                </a:cubicBezTo>
                <a:cubicBezTo>
                  <a:pt x="168442" y="239025"/>
                  <a:pt x="168442" y="239025"/>
                  <a:pt x="168442" y="239025"/>
                </a:cubicBezTo>
                <a:cubicBezTo>
                  <a:pt x="171074" y="248250"/>
                  <a:pt x="171074" y="248250"/>
                  <a:pt x="171074" y="248250"/>
                </a:cubicBezTo>
                <a:cubicBezTo>
                  <a:pt x="188182" y="202123"/>
                  <a:pt x="188182" y="202123"/>
                  <a:pt x="188182" y="202123"/>
                </a:cubicBezTo>
                <a:cubicBezTo>
                  <a:pt x="189498" y="199487"/>
                  <a:pt x="190814" y="198169"/>
                  <a:pt x="192130" y="196851"/>
                </a:cubicBezTo>
                <a:cubicBezTo>
                  <a:pt x="194762" y="196851"/>
                  <a:pt x="196078" y="196851"/>
                  <a:pt x="198710" y="196851"/>
                </a:cubicBezTo>
                <a:cubicBezTo>
                  <a:pt x="265823" y="224527"/>
                  <a:pt x="265823" y="224527"/>
                  <a:pt x="265823" y="224527"/>
                </a:cubicBezTo>
                <a:cubicBezTo>
                  <a:pt x="286879" y="232435"/>
                  <a:pt x="300038" y="252204"/>
                  <a:pt x="300038" y="274609"/>
                </a:cubicBezTo>
                <a:cubicBezTo>
                  <a:pt x="300038" y="328643"/>
                  <a:pt x="300038" y="328643"/>
                  <a:pt x="300038" y="328643"/>
                </a:cubicBezTo>
                <a:cubicBezTo>
                  <a:pt x="300038" y="332597"/>
                  <a:pt x="296090" y="336551"/>
                  <a:pt x="292142" y="336551"/>
                </a:cubicBezTo>
                <a:cubicBezTo>
                  <a:pt x="7896" y="336551"/>
                  <a:pt x="7896" y="336551"/>
                  <a:pt x="7896" y="336551"/>
                </a:cubicBezTo>
                <a:cubicBezTo>
                  <a:pt x="3948" y="336551"/>
                  <a:pt x="0" y="332597"/>
                  <a:pt x="0" y="328643"/>
                </a:cubicBezTo>
                <a:cubicBezTo>
                  <a:pt x="0" y="274609"/>
                  <a:pt x="0" y="274609"/>
                  <a:pt x="0" y="274609"/>
                </a:cubicBezTo>
                <a:cubicBezTo>
                  <a:pt x="0" y="252204"/>
                  <a:pt x="13159" y="232435"/>
                  <a:pt x="34215" y="224527"/>
                </a:cubicBezTo>
                <a:cubicBezTo>
                  <a:pt x="101328" y="196851"/>
                  <a:pt x="101328" y="196851"/>
                  <a:pt x="101328" y="196851"/>
                </a:cubicBezTo>
                <a:close/>
                <a:moveTo>
                  <a:pt x="155328" y="0"/>
                </a:moveTo>
                <a:cubicBezTo>
                  <a:pt x="171252" y="0"/>
                  <a:pt x="187177" y="5285"/>
                  <a:pt x="201775" y="15854"/>
                </a:cubicBezTo>
                <a:cubicBezTo>
                  <a:pt x="225662" y="34350"/>
                  <a:pt x="223008" y="72663"/>
                  <a:pt x="223008" y="79268"/>
                </a:cubicBezTo>
                <a:cubicBezTo>
                  <a:pt x="223008" y="84553"/>
                  <a:pt x="224335" y="89838"/>
                  <a:pt x="224335" y="93801"/>
                </a:cubicBezTo>
                <a:cubicBezTo>
                  <a:pt x="225662" y="95122"/>
                  <a:pt x="228316" y="96443"/>
                  <a:pt x="229643" y="100407"/>
                </a:cubicBezTo>
                <a:cubicBezTo>
                  <a:pt x="234951" y="107012"/>
                  <a:pt x="234951" y="114939"/>
                  <a:pt x="232297" y="125508"/>
                </a:cubicBezTo>
                <a:cubicBezTo>
                  <a:pt x="226989" y="146647"/>
                  <a:pt x="215045" y="150610"/>
                  <a:pt x="208410" y="151931"/>
                </a:cubicBezTo>
                <a:cubicBezTo>
                  <a:pt x="204429" y="159858"/>
                  <a:pt x="195139" y="175712"/>
                  <a:pt x="185850" y="183639"/>
                </a:cubicBezTo>
                <a:cubicBezTo>
                  <a:pt x="183196" y="187602"/>
                  <a:pt x="177888" y="190244"/>
                  <a:pt x="172579" y="192887"/>
                </a:cubicBezTo>
                <a:cubicBezTo>
                  <a:pt x="164617" y="195529"/>
                  <a:pt x="157982" y="196850"/>
                  <a:pt x="150019" y="196850"/>
                </a:cubicBezTo>
                <a:cubicBezTo>
                  <a:pt x="142057" y="196850"/>
                  <a:pt x="135422" y="195529"/>
                  <a:pt x="127459" y="192887"/>
                </a:cubicBezTo>
                <a:cubicBezTo>
                  <a:pt x="122151" y="190244"/>
                  <a:pt x="116843" y="187602"/>
                  <a:pt x="114189" y="183639"/>
                </a:cubicBezTo>
                <a:cubicBezTo>
                  <a:pt x="104900" y="175712"/>
                  <a:pt x="95610" y="159858"/>
                  <a:pt x="91629" y="151931"/>
                </a:cubicBezTo>
                <a:cubicBezTo>
                  <a:pt x="84994" y="150610"/>
                  <a:pt x="73050" y="146647"/>
                  <a:pt x="67742" y="125508"/>
                </a:cubicBezTo>
                <a:cubicBezTo>
                  <a:pt x="65088" y="114939"/>
                  <a:pt x="65088" y="107012"/>
                  <a:pt x="70396" y="100407"/>
                </a:cubicBezTo>
                <a:cubicBezTo>
                  <a:pt x="71723" y="96443"/>
                  <a:pt x="74377" y="95122"/>
                  <a:pt x="75704" y="93801"/>
                </a:cubicBezTo>
                <a:cubicBezTo>
                  <a:pt x="75704" y="91159"/>
                  <a:pt x="75704" y="88516"/>
                  <a:pt x="77031" y="85874"/>
                </a:cubicBezTo>
                <a:cubicBezTo>
                  <a:pt x="73050" y="80590"/>
                  <a:pt x="67742" y="68699"/>
                  <a:pt x="74377" y="50203"/>
                </a:cubicBezTo>
                <a:cubicBezTo>
                  <a:pt x="81013" y="30386"/>
                  <a:pt x="95610" y="27744"/>
                  <a:pt x="103572" y="27744"/>
                </a:cubicBezTo>
                <a:cubicBezTo>
                  <a:pt x="106227" y="22459"/>
                  <a:pt x="111535" y="17175"/>
                  <a:pt x="119497" y="10569"/>
                </a:cubicBezTo>
                <a:cubicBezTo>
                  <a:pt x="128786" y="3963"/>
                  <a:pt x="142057" y="0"/>
                  <a:pt x="155328"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86" name="文本框 85"/>
          <p:cNvSpPr txBox="1"/>
          <p:nvPr/>
        </p:nvSpPr>
        <p:spPr>
          <a:xfrm>
            <a:off x="1166898" y="5982646"/>
            <a:ext cx="1569660" cy="369332"/>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black">
                    <a:lumMod val="65000"/>
                    <a:lumOff val="35000"/>
                  </a:prstClr>
                </a:solidFill>
                <a:effectLst/>
                <a:uLnTx/>
                <a:uFillTx/>
                <a:latin typeface="Arial"/>
                <a:ea typeface="微软雅黑"/>
                <a:cs typeface="+mn-cs"/>
              </a:rPr>
              <a:t>汇报人：</a:t>
            </a:r>
            <a:r>
              <a:rPr lang="en-US" altLang="zh-CN" dirty="0">
                <a:solidFill>
                  <a:prstClr val="black">
                    <a:lumMod val="65000"/>
                    <a:lumOff val="35000"/>
                  </a:prstClr>
                </a:solidFill>
                <a:latin typeface="Arial"/>
                <a:ea typeface="微软雅黑"/>
              </a:rPr>
              <a:t>XXX</a:t>
            </a:r>
            <a:endParaRPr kumimoji="0" lang="zh-CN" altLang="en-US" sz="1800" b="0" i="0" u="none" strike="noStrike" kern="1200" cap="none" spc="0" normalizeH="0" baseline="0" noProof="0" dirty="0">
              <a:ln>
                <a:noFill/>
              </a:ln>
              <a:solidFill>
                <a:prstClr val="black">
                  <a:lumMod val="65000"/>
                  <a:lumOff val="35000"/>
                </a:prstClr>
              </a:solidFill>
              <a:effectLst/>
              <a:uLnTx/>
              <a:uFillTx/>
              <a:latin typeface="Arial"/>
              <a:ea typeface="微软雅黑"/>
              <a:cs typeface="+mn-cs"/>
            </a:endParaRPr>
          </a:p>
        </p:txBody>
      </p:sp>
      <p:pic>
        <p:nvPicPr>
          <p:cNvPr id="117" name="图片占位符 116"/>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325" r="325"/>
          <a:stretch>
            <a:fillRect/>
          </a:stretch>
        </p:blipFill>
        <p:spPr/>
      </p:pic>
      <p:pic>
        <p:nvPicPr>
          <p:cNvPr id="108" name="图片占位符 107"/>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842" r="1842"/>
          <a:stretch>
            <a:fillRect/>
          </a:stretch>
        </p:blipFill>
        <p:spPr/>
      </p:pic>
      <p:sp>
        <p:nvSpPr>
          <p:cNvPr id="79" name="文本框 78"/>
          <p:cNvSpPr txBox="1"/>
          <p:nvPr/>
        </p:nvSpPr>
        <p:spPr>
          <a:xfrm>
            <a:off x="6309727" y="3499681"/>
            <a:ext cx="3236785" cy="646331"/>
          </a:xfrm>
          <a:prstGeom prst="rect">
            <a:avLst/>
          </a:prstGeom>
          <a:noFill/>
        </p:spPr>
        <p:txBody>
          <a:bodyPr wrap="none" rtlCol="0">
            <a:spAutoFit/>
            <a:scene3d>
              <a:camera prst="orthographicFront"/>
              <a:lightRig rig="threePt" dir="t"/>
            </a:scene3d>
            <a:sp3d contourW="12700"/>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XXXXPPT</a:t>
            </a:r>
            <a:r>
              <a:rPr kumimoji="0" lang="zh-CN" altLang="en-US" sz="36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模版</a:t>
            </a:r>
          </a:p>
        </p:txBody>
      </p:sp>
      <p:sp>
        <p:nvSpPr>
          <p:cNvPr id="80" name="文本框 79"/>
          <p:cNvSpPr txBox="1"/>
          <p:nvPr/>
        </p:nvSpPr>
        <p:spPr>
          <a:xfrm>
            <a:off x="3889834" y="2277680"/>
            <a:ext cx="5656678" cy="1200329"/>
          </a:xfrm>
          <a:prstGeom prst="rect">
            <a:avLst/>
          </a:prstGeom>
          <a:noFill/>
        </p:spPr>
        <p:txBody>
          <a:bodyPr wrap="none" rtlCol="0">
            <a:spAutoFit/>
            <a:scene3d>
              <a:camera prst="orthographicFront"/>
              <a:lightRig rig="threePt" dir="t"/>
            </a:scene3d>
            <a:sp3d contourW="12700"/>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zh-CN" sz="72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THANK YOU</a:t>
            </a:r>
            <a:endParaRPr kumimoji="0" lang="zh-CN" altLang="en-US" sz="72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endParaRPr>
          </a:p>
        </p:txBody>
      </p:sp>
      <p:sp>
        <p:nvSpPr>
          <p:cNvPr id="119" name="任意多边形: 形状 118"/>
          <p:cNvSpPr/>
          <p:nvPr/>
        </p:nvSpPr>
        <p:spPr>
          <a:xfrm rot="19821781">
            <a:off x="4267539" y="1247107"/>
            <a:ext cx="1192451" cy="526290"/>
          </a:xfrm>
          <a:custGeom>
            <a:avLst/>
            <a:gdLst>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36782 w 7300686"/>
              <a:gd name="connsiteY5" fmla="*/ 2047247 h 3222172"/>
              <a:gd name="connsiteX6" fmla="*/ 2836781 w 7300686"/>
              <a:gd name="connsiteY6" fmla="*/ 2047248 h 3222172"/>
              <a:gd name="connsiteX7" fmla="*/ 2844799 w 7300686"/>
              <a:gd name="connsiteY7" fmla="*/ 2612571 h 3222172"/>
              <a:gd name="connsiteX8" fmla="*/ 2844800 w 7300686"/>
              <a:gd name="connsiteY8" fmla="*/ 2612571 h 3222172"/>
              <a:gd name="connsiteX9" fmla="*/ 2815814 w 7300686"/>
              <a:gd name="connsiteY9" fmla="*/ 569064 h 3222172"/>
              <a:gd name="connsiteX10" fmla="*/ 2822078 w 7300686"/>
              <a:gd name="connsiteY10" fmla="*/ 1010705 h 3222172"/>
              <a:gd name="connsiteX11" fmla="*/ 2822080 w 7300686"/>
              <a:gd name="connsiteY11" fmla="*/ 1010705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22078 w 7300686"/>
              <a:gd name="connsiteY12" fmla="*/ 1010705 h 3222172"/>
              <a:gd name="connsiteX13" fmla="*/ 2815816 w 7300686"/>
              <a:gd name="connsiteY13" fmla="*/ 569065 h 3222172"/>
              <a:gd name="connsiteX14" fmla="*/ 2815814 w 7300686"/>
              <a:gd name="connsiteY14" fmla="*/ 569064 h 3222172"/>
              <a:gd name="connsiteX15" fmla="*/ 1611085 w 7300686"/>
              <a:gd name="connsiteY15" fmla="*/ 0 h 3222172"/>
              <a:gd name="connsiteX16" fmla="*/ 2750295 w 7300686"/>
              <a:gd name="connsiteY16" fmla="*/ 471876 h 3222172"/>
              <a:gd name="connsiteX17" fmla="*/ 2754413 w 7300686"/>
              <a:gd name="connsiteY17" fmla="*/ 476407 h 3222172"/>
              <a:gd name="connsiteX18" fmla="*/ 2754415 w 7300686"/>
              <a:gd name="connsiteY18" fmla="*/ 476410 h 3222172"/>
              <a:gd name="connsiteX19" fmla="*/ 2836385 w 7300686"/>
              <a:gd name="connsiteY19" fmla="*/ 566601 h 3222172"/>
              <a:gd name="connsiteX20" fmla="*/ 2854277 w 7300686"/>
              <a:gd name="connsiteY20" fmla="*/ 586287 h 3222172"/>
              <a:gd name="connsiteX21" fmla="*/ 2947023 w 7300686"/>
              <a:gd name="connsiteY21" fmla="*/ 710314 h 3222172"/>
              <a:gd name="connsiteX22" fmla="*/ 2953092 w 7300686"/>
              <a:gd name="connsiteY22" fmla="*/ 720303 h 3222172"/>
              <a:gd name="connsiteX23" fmla="*/ 2953095 w 7300686"/>
              <a:gd name="connsiteY23" fmla="*/ 720306 h 3222172"/>
              <a:gd name="connsiteX24" fmla="*/ 2953097 w 7300686"/>
              <a:gd name="connsiteY24" fmla="*/ 720309 h 3222172"/>
              <a:gd name="connsiteX25" fmla="*/ 2987582 w 7300686"/>
              <a:gd name="connsiteY25" fmla="*/ 751652 h 3222172"/>
              <a:gd name="connsiteX26" fmla="*/ 3643085 w 7300686"/>
              <a:gd name="connsiteY26" fmla="*/ 986971 h 3222172"/>
              <a:gd name="connsiteX27" fmla="*/ 4371768 w 7300686"/>
              <a:gd name="connsiteY27" fmla="*/ 685140 h 3222172"/>
              <a:gd name="connsiteX28" fmla="*/ 4375824 w 7300686"/>
              <a:gd name="connsiteY28" fmla="*/ 680678 h 3222172"/>
              <a:gd name="connsiteX29" fmla="*/ 4353662 w 7300686"/>
              <a:gd name="connsiteY29" fmla="*/ 710314 h 3222172"/>
              <a:gd name="connsiteX30" fmla="*/ 4351934 w 7300686"/>
              <a:gd name="connsiteY30" fmla="*/ 963222 h 3222172"/>
              <a:gd name="connsiteX31" fmla="*/ 4351786 w 7300686"/>
              <a:gd name="connsiteY31" fmla="*/ 1029618 h 3222172"/>
              <a:gd name="connsiteX32" fmla="*/ 4352582 w 7300686"/>
              <a:gd name="connsiteY32" fmla="*/ 1029483 h 3222172"/>
              <a:gd name="connsiteX33" fmla="*/ 4353663 w 7300686"/>
              <a:gd name="connsiteY33" fmla="*/ 710314 h 3222172"/>
              <a:gd name="connsiteX34" fmla="*/ 4375825 w 7300686"/>
              <a:gd name="connsiteY34" fmla="*/ 680678 h 3222172"/>
              <a:gd name="connsiteX35" fmla="*/ 4438281 w 7300686"/>
              <a:gd name="connsiteY35" fmla="*/ 611960 h 3222172"/>
              <a:gd name="connsiteX36" fmla="*/ 4440631 w 7300686"/>
              <a:gd name="connsiteY36" fmla="*/ 608818 h 3222172"/>
              <a:gd name="connsiteX37" fmla="*/ 4470399 w 7300686"/>
              <a:gd name="connsiteY37" fmla="*/ 609601 h 3222172"/>
              <a:gd name="connsiteX38" fmla="*/ 4470399 w 7300686"/>
              <a:gd name="connsiteY38" fmla="*/ 609600 h 3222172"/>
              <a:gd name="connsiteX39" fmla="*/ 4440631 w 7300686"/>
              <a:gd name="connsiteY39" fmla="*/ 608817 h 3222172"/>
              <a:gd name="connsiteX40" fmla="*/ 4440630 w 7300686"/>
              <a:gd name="connsiteY40" fmla="*/ 608818 h 3222172"/>
              <a:gd name="connsiteX41" fmla="*/ 4438280 w 7300686"/>
              <a:gd name="connsiteY41" fmla="*/ 611960 h 3222172"/>
              <a:gd name="connsiteX42" fmla="*/ 4375824 w 7300686"/>
              <a:gd name="connsiteY42" fmla="*/ 680678 h 3222172"/>
              <a:gd name="connsiteX43" fmla="*/ 4429774 w 7300686"/>
              <a:gd name="connsiteY43" fmla="*/ 608532 h 3222172"/>
              <a:gd name="connsiteX44" fmla="*/ 4446408 w 7300686"/>
              <a:gd name="connsiteY44" fmla="*/ 586287 h 3222172"/>
              <a:gd name="connsiteX45" fmla="*/ 4502492 w 7300686"/>
              <a:gd name="connsiteY45" fmla="*/ 524579 h 3222172"/>
              <a:gd name="connsiteX46" fmla="*/ 4502494 w 7300686"/>
              <a:gd name="connsiteY46" fmla="*/ 524576 h 3222172"/>
              <a:gd name="connsiteX47" fmla="*/ 4550390 w 7300686"/>
              <a:gd name="connsiteY47" fmla="*/ 471876 h 3222172"/>
              <a:gd name="connsiteX48" fmla="*/ 5689600 w 7300686"/>
              <a:gd name="connsiteY48" fmla="*/ 0 h 3222172"/>
              <a:gd name="connsiteX49" fmla="*/ 7300686 w 7300686"/>
              <a:gd name="connsiteY49" fmla="*/ 1611086 h 3222172"/>
              <a:gd name="connsiteX50" fmla="*/ 5689600 w 7300686"/>
              <a:gd name="connsiteY50" fmla="*/ 3222172 h 3222172"/>
              <a:gd name="connsiteX51" fmla="*/ 4550390 w 7300686"/>
              <a:gd name="connsiteY51" fmla="*/ 2750296 h 3222172"/>
              <a:gd name="connsiteX52" fmla="*/ 4546269 w 7300686"/>
              <a:gd name="connsiteY52" fmla="*/ 2745761 h 3222172"/>
              <a:gd name="connsiteX53" fmla="*/ 4353663 w 7300686"/>
              <a:gd name="connsiteY53" fmla="*/ 2511860 h 3222172"/>
              <a:gd name="connsiteX54" fmla="*/ 4347594 w 7300686"/>
              <a:gd name="connsiteY54" fmla="*/ 2501871 h 3222172"/>
              <a:gd name="connsiteX55" fmla="*/ 4347594 w 7300686"/>
              <a:gd name="connsiteY55" fmla="*/ 2501801 h 3222172"/>
              <a:gd name="connsiteX56" fmla="*/ 4348724 w 7300686"/>
              <a:gd name="connsiteY56" fmla="*/ 2436740 h 3222172"/>
              <a:gd name="connsiteX57" fmla="*/ 4350732 w 7300686"/>
              <a:gd name="connsiteY57" fmla="*/ 2140860 h 3222172"/>
              <a:gd name="connsiteX58" fmla="*/ 4350746 w 7300686"/>
              <a:gd name="connsiteY58" fmla="*/ 2135227 h 3222172"/>
              <a:gd name="connsiteX59" fmla="*/ 4348837 w 7300686"/>
              <a:gd name="connsiteY59" fmla="*/ 2134901 h 3222172"/>
              <a:gd name="connsiteX60" fmla="*/ 4347594 w 7300686"/>
              <a:gd name="connsiteY60" fmla="*/ 2501801 h 3222172"/>
              <a:gd name="connsiteX61" fmla="*/ 4347593 w 7300686"/>
              <a:gd name="connsiteY61" fmla="*/ 2501871 h 3222172"/>
              <a:gd name="connsiteX62" fmla="*/ 4313102 w 7300686"/>
              <a:gd name="connsiteY62" fmla="*/ 2470522 h 3222172"/>
              <a:gd name="connsiteX63" fmla="*/ 3657599 w 7300686"/>
              <a:gd name="connsiteY63" fmla="*/ 2235203 h 3222172"/>
              <a:gd name="connsiteX64" fmla="*/ 2928916 w 7300686"/>
              <a:gd name="connsiteY64" fmla="*/ 2537034 h 3222172"/>
              <a:gd name="connsiteX65" fmla="*/ 2924875 w 7300686"/>
              <a:gd name="connsiteY65" fmla="*/ 2541480 h 3222172"/>
              <a:gd name="connsiteX66" fmla="*/ 2924868 w 7300686"/>
              <a:gd name="connsiteY66" fmla="*/ 2541490 h 3222172"/>
              <a:gd name="connsiteX67" fmla="*/ 2871533 w 7300686"/>
              <a:gd name="connsiteY67" fmla="*/ 2612813 h 3222172"/>
              <a:gd name="connsiteX68" fmla="*/ 2860537 w 7300686"/>
              <a:gd name="connsiteY68" fmla="*/ 2612714 h 3222172"/>
              <a:gd name="connsiteX69" fmla="*/ 2860535 w 7300686"/>
              <a:gd name="connsiteY69" fmla="*/ 2612714 h 3222172"/>
              <a:gd name="connsiteX70" fmla="*/ 2803082 w 7300686"/>
              <a:gd name="connsiteY70" fmla="*/ 2689546 h 3222172"/>
              <a:gd name="connsiteX71" fmla="*/ 2798189 w 7300686"/>
              <a:gd name="connsiteY71" fmla="*/ 2697600 h 3222172"/>
              <a:gd name="connsiteX72" fmla="*/ 2750295 w 7300686"/>
              <a:gd name="connsiteY72" fmla="*/ 2750296 h 3222172"/>
              <a:gd name="connsiteX73" fmla="*/ 1611085 w 7300686"/>
              <a:gd name="connsiteY73" fmla="*/ 3222172 h 3222172"/>
              <a:gd name="connsiteX74" fmla="*/ 0 w 7300686"/>
              <a:gd name="connsiteY74" fmla="*/ 1611086 h 3222172"/>
              <a:gd name="connsiteX75" fmla="*/ 1611085 w 7300686"/>
              <a:gd name="connsiteY7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36385 w 7300686"/>
              <a:gd name="connsiteY18" fmla="*/ 566601 h 3222172"/>
              <a:gd name="connsiteX19" fmla="*/ 2854277 w 7300686"/>
              <a:gd name="connsiteY19" fmla="*/ 586287 h 3222172"/>
              <a:gd name="connsiteX20" fmla="*/ 2947023 w 7300686"/>
              <a:gd name="connsiteY20" fmla="*/ 710314 h 3222172"/>
              <a:gd name="connsiteX21" fmla="*/ 2953092 w 7300686"/>
              <a:gd name="connsiteY21" fmla="*/ 720303 h 3222172"/>
              <a:gd name="connsiteX22" fmla="*/ 2953095 w 7300686"/>
              <a:gd name="connsiteY22" fmla="*/ 720306 h 3222172"/>
              <a:gd name="connsiteX23" fmla="*/ 2953097 w 7300686"/>
              <a:gd name="connsiteY23" fmla="*/ 720309 h 3222172"/>
              <a:gd name="connsiteX24" fmla="*/ 2987582 w 7300686"/>
              <a:gd name="connsiteY24" fmla="*/ 751652 h 3222172"/>
              <a:gd name="connsiteX25" fmla="*/ 3643085 w 7300686"/>
              <a:gd name="connsiteY25" fmla="*/ 986971 h 3222172"/>
              <a:gd name="connsiteX26" fmla="*/ 4371768 w 7300686"/>
              <a:gd name="connsiteY26" fmla="*/ 685140 h 3222172"/>
              <a:gd name="connsiteX27" fmla="*/ 4375824 w 7300686"/>
              <a:gd name="connsiteY27" fmla="*/ 680678 h 3222172"/>
              <a:gd name="connsiteX28" fmla="*/ 4353662 w 7300686"/>
              <a:gd name="connsiteY28" fmla="*/ 710314 h 3222172"/>
              <a:gd name="connsiteX29" fmla="*/ 4351934 w 7300686"/>
              <a:gd name="connsiteY29" fmla="*/ 963222 h 3222172"/>
              <a:gd name="connsiteX30" fmla="*/ 4351786 w 7300686"/>
              <a:gd name="connsiteY30" fmla="*/ 1029618 h 3222172"/>
              <a:gd name="connsiteX31" fmla="*/ 4352582 w 7300686"/>
              <a:gd name="connsiteY31" fmla="*/ 1029483 h 3222172"/>
              <a:gd name="connsiteX32" fmla="*/ 4353663 w 7300686"/>
              <a:gd name="connsiteY32" fmla="*/ 710314 h 3222172"/>
              <a:gd name="connsiteX33" fmla="*/ 4375825 w 7300686"/>
              <a:gd name="connsiteY33" fmla="*/ 680678 h 3222172"/>
              <a:gd name="connsiteX34" fmla="*/ 4438281 w 7300686"/>
              <a:gd name="connsiteY34" fmla="*/ 611960 h 3222172"/>
              <a:gd name="connsiteX35" fmla="*/ 4440631 w 7300686"/>
              <a:gd name="connsiteY35" fmla="*/ 608818 h 3222172"/>
              <a:gd name="connsiteX36" fmla="*/ 4470399 w 7300686"/>
              <a:gd name="connsiteY36" fmla="*/ 609601 h 3222172"/>
              <a:gd name="connsiteX37" fmla="*/ 4470399 w 7300686"/>
              <a:gd name="connsiteY37" fmla="*/ 609600 h 3222172"/>
              <a:gd name="connsiteX38" fmla="*/ 4440631 w 7300686"/>
              <a:gd name="connsiteY38" fmla="*/ 608817 h 3222172"/>
              <a:gd name="connsiteX39" fmla="*/ 4440630 w 7300686"/>
              <a:gd name="connsiteY39" fmla="*/ 608818 h 3222172"/>
              <a:gd name="connsiteX40" fmla="*/ 4438280 w 7300686"/>
              <a:gd name="connsiteY40" fmla="*/ 611960 h 3222172"/>
              <a:gd name="connsiteX41" fmla="*/ 4375824 w 7300686"/>
              <a:gd name="connsiteY41" fmla="*/ 680678 h 3222172"/>
              <a:gd name="connsiteX42" fmla="*/ 4429774 w 7300686"/>
              <a:gd name="connsiteY42" fmla="*/ 608532 h 3222172"/>
              <a:gd name="connsiteX43" fmla="*/ 4446408 w 7300686"/>
              <a:gd name="connsiteY43" fmla="*/ 586287 h 3222172"/>
              <a:gd name="connsiteX44" fmla="*/ 4502492 w 7300686"/>
              <a:gd name="connsiteY44" fmla="*/ 524579 h 3222172"/>
              <a:gd name="connsiteX45" fmla="*/ 4502494 w 7300686"/>
              <a:gd name="connsiteY45" fmla="*/ 524576 h 3222172"/>
              <a:gd name="connsiteX46" fmla="*/ 4550390 w 7300686"/>
              <a:gd name="connsiteY46" fmla="*/ 471876 h 3222172"/>
              <a:gd name="connsiteX47" fmla="*/ 5689600 w 7300686"/>
              <a:gd name="connsiteY47" fmla="*/ 0 h 3222172"/>
              <a:gd name="connsiteX48" fmla="*/ 7300686 w 7300686"/>
              <a:gd name="connsiteY48" fmla="*/ 1611086 h 3222172"/>
              <a:gd name="connsiteX49" fmla="*/ 5689600 w 7300686"/>
              <a:gd name="connsiteY49" fmla="*/ 3222172 h 3222172"/>
              <a:gd name="connsiteX50" fmla="*/ 4550390 w 7300686"/>
              <a:gd name="connsiteY50" fmla="*/ 2750296 h 3222172"/>
              <a:gd name="connsiteX51" fmla="*/ 4546269 w 7300686"/>
              <a:gd name="connsiteY51" fmla="*/ 2745761 h 3222172"/>
              <a:gd name="connsiteX52" fmla="*/ 4353663 w 7300686"/>
              <a:gd name="connsiteY52" fmla="*/ 2511860 h 3222172"/>
              <a:gd name="connsiteX53" fmla="*/ 4347594 w 7300686"/>
              <a:gd name="connsiteY53" fmla="*/ 2501871 h 3222172"/>
              <a:gd name="connsiteX54" fmla="*/ 4347594 w 7300686"/>
              <a:gd name="connsiteY54" fmla="*/ 2501801 h 3222172"/>
              <a:gd name="connsiteX55" fmla="*/ 4348724 w 7300686"/>
              <a:gd name="connsiteY55" fmla="*/ 2436740 h 3222172"/>
              <a:gd name="connsiteX56" fmla="*/ 4350732 w 7300686"/>
              <a:gd name="connsiteY56" fmla="*/ 2140860 h 3222172"/>
              <a:gd name="connsiteX57" fmla="*/ 4350746 w 7300686"/>
              <a:gd name="connsiteY57" fmla="*/ 2135227 h 3222172"/>
              <a:gd name="connsiteX58" fmla="*/ 4348837 w 7300686"/>
              <a:gd name="connsiteY58" fmla="*/ 2134901 h 3222172"/>
              <a:gd name="connsiteX59" fmla="*/ 4347594 w 7300686"/>
              <a:gd name="connsiteY59" fmla="*/ 2501801 h 3222172"/>
              <a:gd name="connsiteX60" fmla="*/ 4347593 w 7300686"/>
              <a:gd name="connsiteY60" fmla="*/ 2501871 h 3222172"/>
              <a:gd name="connsiteX61" fmla="*/ 4313102 w 7300686"/>
              <a:gd name="connsiteY61" fmla="*/ 2470522 h 3222172"/>
              <a:gd name="connsiteX62" fmla="*/ 3657599 w 7300686"/>
              <a:gd name="connsiteY62" fmla="*/ 2235203 h 3222172"/>
              <a:gd name="connsiteX63" fmla="*/ 2928916 w 7300686"/>
              <a:gd name="connsiteY63" fmla="*/ 2537034 h 3222172"/>
              <a:gd name="connsiteX64" fmla="*/ 2924875 w 7300686"/>
              <a:gd name="connsiteY64" fmla="*/ 2541480 h 3222172"/>
              <a:gd name="connsiteX65" fmla="*/ 2924868 w 7300686"/>
              <a:gd name="connsiteY65" fmla="*/ 2541490 h 3222172"/>
              <a:gd name="connsiteX66" fmla="*/ 2871533 w 7300686"/>
              <a:gd name="connsiteY66" fmla="*/ 2612813 h 3222172"/>
              <a:gd name="connsiteX67" fmla="*/ 2860537 w 7300686"/>
              <a:gd name="connsiteY67" fmla="*/ 2612714 h 3222172"/>
              <a:gd name="connsiteX68" fmla="*/ 2860535 w 7300686"/>
              <a:gd name="connsiteY68" fmla="*/ 2612714 h 3222172"/>
              <a:gd name="connsiteX69" fmla="*/ 2803082 w 7300686"/>
              <a:gd name="connsiteY69" fmla="*/ 2689546 h 3222172"/>
              <a:gd name="connsiteX70" fmla="*/ 2798189 w 7300686"/>
              <a:gd name="connsiteY70" fmla="*/ 2697600 h 3222172"/>
              <a:gd name="connsiteX71" fmla="*/ 2750295 w 7300686"/>
              <a:gd name="connsiteY71" fmla="*/ 2750296 h 3222172"/>
              <a:gd name="connsiteX72" fmla="*/ 1611085 w 7300686"/>
              <a:gd name="connsiteY72" fmla="*/ 3222172 h 3222172"/>
              <a:gd name="connsiteX73" fmla="*/ 0 w 7300686"/>
              <a:gd name="connsiteY73" fmla="*/ 1611086 h 3222172"/>
              <a:gd name="connsiteX74" fmla="*/ 1611085 w 7300686"/>
              <a:gd name="connsiteY7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2815814 w 7300686"/>
              <a:gd name="connsiteY11" fmla="*/ 569064 h 3222172"/>
              <a:gd name="connsiteX12" fmla="*/ 2815816 w 7300686"/>
              <a:gd name="connsiteY12" fmla="*/ 569065 h 3222172"/>
              <a:gd name="connsiteX13" fmla="*/ 2815814 w 7300686"/>
              <a:gd name="connsiteY13" fmla="*/ 569064 h 3222172"/>
              <a:gd name="connsiteX14" fmla="*/ 1611085 w 7300686"/>
              <a:gd name="connsiteY14" fmla="*/ 0 h 3222172"/>
              <a:gd name="connsiteX15" fmla="*/ 2750295 w 7300686"/>
              <a:gd name="connsiteY15" fmla="*/ 471876 h 3222172"/>
              <a:gd name="connsiteX16" fmla="*/ 2754413 w 7300686"/>
              <a:gd name="connsiteY16" fmla="*/ 476407 h 3222172"/>
              <a:gd name="connsiteX17" fmla="*/ 2754415 w 7300686"/>
              <a:gd name="connsiteY17" fmla="*/ 476410 h 3222172"/>
              <a:gd name="connsiteX18" fmla="*/ 2854277 w 7300686"/>
              <a:gd name="connsiteY18" fmla="*/ 586287 h 3222172"/>
              <a:gd name="connsiteX19" fmla="*/ 2947023 w 7300686"/>
              <a:gd name="connsiteY19" fmla="*/ 710314 h 3222172"/>
              <a:gd name="connsiteX20" fmla="*/ 2953092 w 7300686"/>
              <a:gd name="connsiteY20" fmla="*/ 720303 h 3222172"/>
              <a:gd name="connsiteX21" fmla="*/ 2953095 w 7300686"/>
              <a:gd name="connsiteY21" fmla="*/ 720306 h 3222172"/>
              <a:gd name="connsiteX22" fmla="*/ 2953097 w 7300686"/>
              <a:gd name="connsiteY22" fmla="*/ 720309 h 3222172"/>
              <a:gd name="connsiteX23" fmla="*/ 2987582 w 7300686"/>
              <a:gd name="connsiteY23" fmla="*/ 751652 h 3222172"/>
              <a:gd name="connsiteX24" fmla="*/ 3643085 w 7300686"/>
              <a:gd name="connsiteY24" fmla="*/ 986971 h 3222172"/>
              <a:gd name="connsiteX25" fmla="*/ 4371768 w 7300686"/>
              <a:gd name="connsiteY25" fmla="*/ 685140 h 3222172"/>
              <a:gd name="connsiteX26" fmla="*/ 4375824 w 7300686"/>
              <a:gd name="connsiteY26" fmla="*/ 680678 h 3222172"/>
              <a:gd name="connsiteX27" fmla="*/ 4353662 w 7300686"/>
              <a:gd name="connsiteY27" fmla="*/ 710314 h 3222172"/>
              <a:gd name="connsiteX28" fmla="*/ 4351934 w 7300686"/>
              <a:gd name="connsiteY28" fmla="*/ 963222 h 3222172"/>
              <a:gd name="connsiteX29" fmla="*/ 4351786 w 7300686"/>
              <a:gd name="connsiteY29" fmla="*/ 1029618 h 3222172"/>
              <a:gd name="connsiteX30" fmla="*/ 4352582 w 7300686"/>
              <a:gd name="connsiteY30" fmla="*/ 1029483 h 3222172"/>
              <a:gd name="connsiteX31" fmla="*/ 4353663 w 7300686"/>
              <a:gd name="connsiteY31" fmla="*/ 710314 h 3222172"/>
              <a:gd name="connsiteX32" fmla="*/ 4375825 w 7300686"/>
              <a:gd name="connsiteY32" fmla="*/ 680678 h 3222172"/>
              <a:gd name="connsiteX33" fmla="*/ 4438281 w 7300686"/>
              <a:gd name="connsiteY33" fmla="*/ 611960 h 3222172"/>
              <a:gd name="connsiteX34" fmla="*/ 4440631 w 7300686"/>
              <a:gd name="connsiteY34" fmla="*/ 608818 h 3222172"/>
              <a:gd name="connsiteX35" fmla="*/ 4470399 w 7300686"/>
              <a:gd name="connsiteY35" fmla="*/ 609601 h 3222172"/>
              <a:gd name="connsiteX36" fmla="*/ 4470399 w 7300686"/>
              <a:gd name="connsiteY36" fmla="*/ 609600 h 3222172"/>
              <a:gd name="connsiteX37" fmla="*/ 4440631 w 7300686"/>
              <a:gd name="connsiteY37" fmla="*/ 608817 h 3222172"/>
              <a:gd name="connsiteX38" fmla="*/ 4440630 w 7300686"/>
              <a:gd name="connsiteY38" fmla="*/ 608818 h 3222172"/>
              <a:gd name="connsiteX39" fmla="*/ 4438280 w 7300686"/>
              <a:gd name="connsiteY39" fmla="*/ 611960 h 3222172"/>
              <a:gd name="connsiteX40" fmla="*/ 4375824 w 7300686"/>
              <a:gd name="connsiteY40" fmla="*/ 680678 h 3222172"/>
              <a:gd name="connsiteX41" fmla="*/ 4429774 w 7300686"/>
              <a:gd name="connsiteY41" fmla="*/ 608532 h 3222172"/>
              <a:gd name="connsiteX42" fmla="*/ 4446408 w 7300686"/>
              <a:gd name="connsiteY42" fmla="*/ 586287 h 3222172"/>
              <a:gd name="connsiteX43" fmla="*/ 4502492 w 7300686"/>
              <a:gd name="connsiteY43" fmla="*/ 524579 h 3222172"/>
              <a:gd name="connsiteX44" fmla="*/ 4502494 w 7300686"/>
              <a:gd name="connsiteY44" fmla="*/ 524576 h 3222172"/>
              <a:gd name="connsiteX45" fmla="*/ 4550390 w 7300686"/>
              <a:gd name="connsiteY45" fmla="*/ 471876 h 3222172"/>
              <a:gd name="connsiteX46" fmla="*/ 5689600 w 7300686"/>
              <a:gd name="connsiteY46" fmla="*/ 0 h 3222172"/>
              <a:gd name="connsiteX47" fmla="*/ 7300686 w 7300686"/>
              <a:gd name="connsiteY47" fmla="*/ 1611086 h 3222172"/>
              <a:gd name="connsiteX48" fmla="*/ 5689600 w 7300686"/>
              <a:gd name="connsiteY48" fmla="*/ 3222172 h 3222172"/>
              <a:gd name="connsiteX49" fmla="*/ 4550390 w 7300686"/>
              <a:gd name="connsiteY49" fmla="*/ 2750296 h 3222172"/>
              <a:gd name="connsiteX50" fmla="*/ 4546269 w 7300686"/>
              <a:gd name="connsiteY50" fmla="*/ 2745761 h 3222172"/>
              <a:gd name="connsiteX51" fmla="*/ 4353663 w 7300686"/>
              <a:gd name="connsiteY51" fmla="*/ 2511860 h 3222172"/>
              <a:gd name="connsiteX52" fmla="*/ 4347594 w 7300686"/>
              <a:gd name="connsiteY52" fmla="*/ 2501871 h 3222172"/>
              <a:gd name="connsiteX53" fmla="*/ 4347594 w 7300686"/>
              <a:gd name="connsiteY53" fmla="*/ 2501801 h 3222172"/>
              <a:gd name="connsiteX54" fmla="*/ 4348724 w 7300686"/>
              <a:gd name="connsiteY54" fmla="*/ 2436740 h 3222172"/>
              <a:gd name="connsiteX55" fmla="*/ 4350732 w 7300686"/>
              <a:gd name="connsiteY55" fmla="*/ 2140860 h 3222172"/>
              <a:gd name="connsiteX56" fmla="*/ 4350746 w 7300686"/>
              <a:gd name="connsiteY56" fmla="*/ 2135227 h 3222172"/>
              <a:gd name="connsiteX57" fmla="*/ 4348837 w 7300686"/>
              <a:gd name="connsiteY57" fmla="*/ 2134901 h 3222172"/>
              <a:gd name="connsiteX58" fmla="*/ 4347594 w 7300686"/>
              <a:gd name="connsiteY58" fmla="*/ 2501801 h 3222172"/>
              <a:gd name="connsiteX59" fmla="*/ 4347593 w 7300686"/>
              <a:gd name="connsiteY59" fmla="*/ 2501871 h 3222172"/>
              <a:gd name="connsiteX60" fmla="*/ 4313102 w 7300686"/>
              <a:gd name="connsiteY60" fmla="*/ 2470522 h 3222172"/>
              <a:gd name="connsiteX61" fmla="*/ 3657599 w 7300686"/>
              <a:gd name="connsiteY61" fmla="*/ 2235203 h 3222172"/>
              <a:gd name="connsiteX62" fmla="*/ 2928916 w 7300686"/>
              <a:gd name="connsiteY62" fmla="*/ 2537034 h 3222172"/>
              <a:gd name="connsiteX63" fmla="*/ 2924875 w 7300686"/>
              <a:gd name="connsiteY63" fmla="*/ 2541480 h 3222172"/>
              <a:gd name="connsiteX64" fmla="*/ 2924868 w 7300686"/>
              <a:gd name="connsiteY64" fmla="*/ 2541490 h 3222172"/>
              <a:gd name="connsiteX65" fmla="*/ 2871533 w 7300686"/>
              <a:gd name="connsiteY65" fmla="*/ 2612813 h 3222172"/>
              <a:gd name="connsiteX66" fmla="*/ 2860537 w 7300686"/>
              <a:gd name="connsiteY66" fmla="*/ 2612714 h 3222172"/>
              <a:gd name="connsiteX67" fmla="*/ 2860535 w 7300686"/>
              <a:gd name="connsiteY67" fmla="*/ 2612714 h 3222172"/>
              <a:gd name="connsiteX68" fmla="*/ 2803082 w 7300686"/>
              <a:gd name="connsiteY68" fmla="*/ 2689546 h 3222172"/>
              <a:gd name="connsiteX69" fmla="*/ 2798189 w 7300686"/>
              <a:gd name="connsiteY69" fmla="*/ 2697600 h 3222172"/>
              <a:gd name="connsiteX70" fmla="*/ 2750295 w 7300686"/>
              <a:gd name="connsiteY70" fmla="*/ 2750296 h 3222172"/>
              <a:gd name="connsiteX71" fmla="*/ 1611085 w 7300686"/>
              <a:gd name="connsiteY71" fmla="*/ 3222172 h 3222172"/>
              <a:gd name="connsiteX72" fmla="*/ 0 w 7300686"/>
              <a:gd name="connsiteY72" fmla="*/ 1611086 h 3222172"/>
              <a:gd name="connsiteX73" fmla="*/ 1611085 w 7300686"/>
              <a:gd name="connsiteY7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53095 w 7300686"/>
              <a:gd name="connsiteY18" fmla="*/ 720306 h 3222172"/>
              <a:gd name="connsiteX19" fmla="*/ 2953097 w 7300686"/>
              <a:gd name="connsiteY19" fmla="*/ 720309 h 3222172"/>
              <a:gd name="connsiteX20" fmla="*/ 2987582 w 7300686"/>
              <a:gd name="connsiteY20" fmla="*/ 751652 h 3222172"/>
              <a:gd name="connsiteX21" fmla="*/ 3643085 w 7300686"/>
              <a:gd name="connsiteY21" fmla="*/ 986971 h 3222172"/>
              <a:gd name="connsiteX22" fmla="*/ 4371768 w 7300686"/>
              <a:gd name="connsiteY22" fmla="*/ 685140 h 3222172"/>
              <a:gd name="connsiteX23" fmla="*/ 4375824 w 7300686"/>
              <a:gd name="connsiteY23" fmla="*/ 680678 h 3222172"/>
              <a:gd name="connsiteX24" fmla="*/ 4353662 w 7300686"/>
              <a:gd name="connsiteY24" fmla="*/ 710314 h 3222172"/>
              <a:gd name="connsiteX25" fmla="*/ 4351934 w 7300686"/>
              <a:gd name="connsiteY25" fmla="*/ 963222 h 3222172"/>
              <a:gd name="connsiteX26" fmla="*/ 4351786 w 7300686"/>
              <a:gd name="connsiteY26" fmla="*/ 1029618 h 3222172"/>
              <a:gd name="connsiteX27" fmla="*/ 4352582 w 7300686"/>
              <a:gd name="connsiteY27" fmla="*/ 1029483 h 3222172"/>
              <a:gd name="connsiteX28" fmla="*/ 4353663 w 7300686"/>
              <a:gd name="connsiteY28" fmla="*/ 710314 h 3222172"/>
              <a:gd name="connsiteX29" fmla="*/ 4375825 w 7300686"/>
              <a:gd name="connsiteY29" fmla="*/ 680678 h 3222172"/>
              <a:gd name="connsiteX30" fmla="*/ 4438281 w 7300686"/>
              <a:gd name="connsiteY30" fmla="*/ 611960 h 3222172"/>
              <a:gd name="connsiteX31" fmla="*/ 4440631 w 7300686"/>
              <a:gd name="connsiteY31" fmla="*/ 608818 h 3222172"/>
              <a:gd name="connsiteX32" fmla="*/ 4470399 w 7300686"/>
              <a:gd name="connsiteY32" fmla="*/ 609601 h 3222172"/>
              <a:gd name="connsiteX33" fmla="*/ 4470399 w 7300686"/>
              <a:gd name="connsiteY33" fmla="*/ 609600 h 3222172"/>
              <a:gd name="connsiteX34" fmla="*/ 4440631 w 7300686"/>
              <a:gd name="connsiteY34" fmla="*/ 608817 h 3222172"/>
              <a:gd name="connsiteX35" fmla="*/ 4440630 w 7300686"/>
              <a:gd name="connsiteY35" fmla="*/ 608818 h 3222172"/>
              <a:gd name="connsiteX36" fmla="*/ 4438280 w 7300686"/>
              <a:gd name="connsiteY36" fmla="*/ 611960 h 3222172"/>
              <a:gd name="connsiteX37" fmla="*/ 4375824 w 7300686"/>
              <a:gd name="connsiteY37" fmla="*/ 680678 h 3222172"/>
              <a:gd name="connsiteX38" fmla="*/ 4429774 w 7300686"/>
              <a:gd name="connsiteY38" fmla="*/ 608532 h 3222172"/>
              <a:gd name="connsiteX39" fmla="*/ 4446408 w 7300686"/>
              <a:gd name="connsiteY39" fmla="*/ 586287 h 3222172"/>
              <a:gd name="connsiteX40" fmla="*/ 4502492 w 7300686"/>
              <a:gd name="connsiteY40" fmla="*/ 524579 h 3222172"/>
              <a:gd name="connsiteX41" fmla="*/ 4502494 w 7300686"/>
              <a:gd name="connsiteY41" fmla="*/ 524576 h 3222172"/>
              <a:gd name="connsiteX42" fmla="*/ 4550390 w 7300686"/>
              <a:gd name="connsiteY42" fmla="*/ 471876 h 3222172"/>
              <a:gd name="connsiteX43" fmla="*/ 5689600 w 7300686"/>
              <a:gd name="connsiteY43" fmla="*/ 0 h 3222172"/>
              <a:gd name="connsiteX44" fmla="*/ 7300686 w 7300686"/>
              <a:gd name="connsiteY44" fmla="*/ 1611086 h 3222172"/>
              <a:gd name="connsiteX45" fmla="*/ 5689600 w 7300686"/>
              <a:gd name="connsiteY45" fmla="*/ 3222172 h 3222172"/>
              <a:gd name="connsiteX46" fmla="*/ 4550390 w 7300686"/>
              <a:gd name="connsiteY46" fmla="*/ 2750296 h 3222172"/>
              <a:gd name="connsiteX47" fmla="*/ 4546269 w 7300686"/>
              <a:gd name="connsiteY47" fmla="*/ 2745761 h 3222172"/>
              <a:gd name="connsiteX48" fmla="*/ 4353663 w 7300686"/>
              <a:gd name="connsiteY48" fmla="*/ 2511860 h 3222172"/>
              <a:gd name="connsiteX49" fmla="*/ 4347594 w 7300686"/>
              <a:gd name="connsiteY49" fmla="*/ 2501871 h 3222172"/>
              <a:gd name="connsiteX50" fmla="*/ 4347594 w 7300686"/>
              <a:gd name="connsiteY50" fmla="*/ 2501801 h 3222172"/>
              <a:gd name="connsiteX51" fmla="*/ 4348724 w 7300686"/>
              <a:gd name="connsiteY51" fmla="*/ 2436740 h 3222172"/>
              <a:gd name="connsiteX52" fmla="*/ 4350732 w 7300686"/>
              <a:gd name="connsiteY52" fmla="*/ 2140860 h 3222172"/>
              <a:gd name="connsiteX53" fmla="*/ 4350746 w 7300686"/>
              <a:gd name="connsiteY53" fmla="*/ 2135227 h 3222172"/>
              <a:gd name="connsiteX54" fmla="*/ 4348837 w 7300686"/>
              <a:gd name="connsiteY54" fmla="*/ 2134901 h 3222172"/>
              <a:gd name="connsiteX55" fmla="*/ 4347594 w 7300686"/>
              <a:gd name="connsiteY55" fmla="*/ 2501801 h 3222172"/>
              <a:gd name="connsiteX56" fmla="*/ 4347593 w 7300686"/>
              <a:gd name="connsiteY56" fmla="*/ 2501871 h 3222172"/>
              <a:gd name="connsiteX57" fmla="*/ 4313102 w 7300686"/>
              <a:gd name="connsiteY57" fmla="*/ 2470522 h 3222172"/>
              <a:gd name="connsiteX58" fmla="*/ 3657599 w 7300686"/>
              <a:gd name="connsiteY58" fmla="*/ 2235203 h 3222172"/>
              <a:gd name="connsiteX59" fmla="*/ 2928916 w 7300686"/>
              <a:gd name="connsiteY59" fmla="*/ 2537034 h 3222172"/>
              <a:gd name="connsiteX60" fmla="*/ 2924875 w 7300686"/>
              <a:gd name="connsiteY60" fmla="*/ 2541480 h 3222172"/>
              <a:gd name="connsiteX61" fmla="*/ 2924868 w 7300686"/>
              <a:gd name="connsiteY61" fmla="*/ 2541490 h 3222172"/>
              <a:gd name="connsiteX62" fmla="*/ 2871533 w 7300686"/>
              <a:gd name="connsiteY62" fmla="*/ 2612813 h 3222172"/>
              <a:gd name="connsiteX63" fmla="*/ 2860537 w 7300686"/>
              <a:gd name="connsiteY63" fmla="*/ 2612714 h 3222172"/>
              <a:gd name="connsiteX64" fmla="*/ 2860535 w 7300686"/>
              <a:gd name="connsiteY64" fmla="*/ 2612714 h 3222172"/>
              <a:gd name="connsiteX65" fmla="*/ 2803082 w 7300686"/>
              <a:gd name="connsiteY65" fmla="*/ 2689546 h 3222172"/>
              <a:gd name="connsiteX66" fmla="*/ 2798189 w 7300686"/>
              <a:gd name="connsiteY66" fmla="*/ 2697600 h 3222172"/>
              <a:gd name="connsiteX67" fmla="*/ 2750295 w 7300686"/>
              <a:gd name="connsiteY67" fmla="*/ 2750296 h 3222172"/>
              <a:gd name="connsiteX68" fmla="*/ 1611085 w 7300686"/>
              <a:gd name="connsiteY68" fmla="*/ 3222172 h 3222172"/>
              <a:gd name="connsiteX69" fmla="*/ 0 w 7300686"/>
              <a:gd name="connsiteY69" fmla="*/ 1611086 h 3222172"/>
              <a:gd name="connsiteX70" fmla="*/ 1611085 w 7300686"/>
              <a:gd name="connsiteY7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53095 w 7300686"/>
              <a:gd name="connsiteY18" fmla="*/ 720306 h 3222172"/>
              <a:gd name="connsiteX19" fmla="*/ 2987582 w 7300686"/>
              <a:gd name="connsiteY19" fmla="*/ 751652 h 3222172"/>
              <a:gd name="connsiteX20" fmla="*/ 3643085 w 7300686"/>
              <a:gd name="connsiteY20" fmla="*/ 986971 h 3222172"/>
              <a:gd name="connsiteX21" fmla="*/ 4371768 w 7300686"/>
              <a:gd name="connsiteY21" fmla="*/ 685140 h 3222172"/>
              <a:gd name="connsiteX22" fmla="*/ 4375824 w 7300686"/>
              <a:gd name="connsiteY22" fmla="*/ 680678 h 3222172"/>
              <a:gd name="connsiteX23" fmla="*/ 4353662 w 7300686"/>
              <a:gd name="connsiteY23" fmla="*/ 710314 h 3222172"/>
              <a:gd name="connsiteX24" fmla="*/ 4351934 w 7300686"/>
              <a:gd name="connsiteY24" fmla="*/ 963222 h 3222172"/>
              <a:gd name="connsiteX25" fmla="*/ 4351786 w 7300686"/>
              <a:gd name="connsiteY25" fmla="*/ 1029618 h 3222172"/>
              <a:gd name="connsiteX26" fmla="*/ 4352582 w 7300686"/>
              <a:gd name="connsiteY26" fmla="*/ 1029483 h 3222172"/>
              <a:gd name="connsiteX27" fmla="*/ 4353663 w 7300686"/>
              <a:gd name="connsiteY27" fmla="*/ 710314 h 3222172"/>
              <a:gd name="connsiteX28" fmla="*/ 4375825 w 7300686"/>
              <a:gd name="connsiteY28" fmla="*/ 680678 h 3222172"/>
              <a:gd name="connsiteX29" fmla="*/ 4438281 w 7300686"/>
              <a:gd name="connsiteY29" fmla="*/ 611960 h 3222172"/>
              <a:gd name="connsiteX30" fmla="*/ 4440631 w 7300686"/>
              <a:gd name="connsiteY30" fmla="*/ 608818 h 3222172"/>
              <a:gd name="connsiteX31" fmla="*/ 4470399 w 7300686"/>
              <a:gd name="connsiteY31" fmla="*/ 609601 h 3222172"/>
              <a:gd name="connsiteX32" fmla="*/ 4470399 w 7300686"/>
              <a:gd name="connsiteY32" fmla="*/ 609600 h 3222172"/>
              <a:gd name="connsiteX33" fmla="*/ 4440631 w 7300686"/>
              <a:gd name="connsiteY33" fmla="*/ 608817 h 3222172"/>
              <a:gd name="connsiteX34" fmla="*/ 4440630 w 7300686"/>
              <a:gd name="connsiteY34" fmla="*/ 608818 h 3222172"/>
              <a:gd name="connsiteX35" fmla="*/ 4438280 w 7300686"/>
              <a:gd name="connsiteY35" fmla="*/ 611960 h 3222172"/>
              <a:gd name="connsiteX36" fmla="*/ 4375824 w 7300686"/>
              <a:gd name="connsiteY36" fmla="*/ 680678 h 3222172"/>
              <a:gd name="connsiteX37" fmla="*/ 4429774 w 7300686"/>
              <a:gd name="connsiteY37" fmla="*/ 608532 h 3222172"/>
              <a:gd name="connsiteX38" fmla="*/ 4446408 w 7300686"/>
              <a:gd name="connsiteY38" fmla="*/ 586287 h 3222172"/>
              <a:gd name="connsiteX39" fmla="*/ 4502492 w 7300686"/>
              <a:gd name="connsiteY39" fmla="*/ 524579 h 3222172"/>
              <a:gd name="connsiteX40" fmla="*/ 4502494 w 7300686"/>
              <a:gd name="connsiteY40" fmla="*/ 524576 h 3222172"/>
              <a:gd name="connsiteX41" fmla="*/ 4550390 w 7300686"/>
              <a:gd name="connsiteY41" fmla="*/ 471876 h 3222172"/>
              <a:gd name="connsiteX42" fmla="*/ 5689600 w 7300686"/>
              <a:gd name="connsiteY42" fmla="*/ 0 h 3222172"/>
              <a:gd name="connsiteX43" fmla="*/ 7300686 w 7300686"/>
              <a:gd name="connsiteY43" fmla="*/ 1611086 h 3222172"/>
              <a:gd name="connsiteX44" fmla="*/ 5689600 w 7300686"/>
              <a:gd name="connsiteY44" fmla="*/ 3222172 h 3222172"/>
              <a:gd name="connsiteX45" fmla="*/ 4550390 w 7300686"/>
              <a:gd name="connsiteY45" fmla="*/ 2750296 h 3222172"/>
              <a:gd name="connsiteX46" fmla="*/ 4546269 w 7300686"/>
              <a:gd name="connsiteY46" fmla="*/ 2745761 h 3222172"/>
              <a:gd name="connsiteX47" fmla="*/ 4353663 w 7300686"/>
              <a:gd name="connsiteY47" fmla="*/ 2511860 h 3222172"/>
              <a:gd name="connsiteX48" fmla="*/ 4347594 w 7300686"/>
              <a:gd name="connsiteY48" fmla="*/ 2501871 h 3222172"/>
              <a:gd name="connsiteX49" fmla="*/ 4347594 w 7300686"/>
              <a:gd name="connsiteY49" fmla="*/ 2501801 h 3222172"/>
              <a:gd name="connsiteX50" fmla="*/ 4348724 w 7300686"/>
              <a:gd name="connsiteY50" fmla="*/ 2436740 h 3222172"/>
              <a:gd name="connsiteX51" fmla="*/ 4350732 w 7300686"/>
              <a:gd name="connsiteY51" fmla="*/ 2140860 h 3222172"/>
              <a:gd name="connsiteX52" fmla="*/ 4350746 w 7300686"/>
              <a:gd name="connsiteY52" fmla="*/ 2135227 h 3222172"/>
              <a:gd name="connsiteX53" fmla="*/ 4348837 w 7300686"/>
              <a:gd name="connsiteY53" fmla="*/ 2134901 h 3222172"/>
              <a:gd name="connsiteX54" fmla="*/ 4347594 w 7300686"/>
              <a:gd name="connsiteY54" fmla="*/ 2501801 h 3222172"/>
              <a:gd name="connsiteX55" fmla="*/ 4347593 w 7300686"/>
              <a:gd name="connsiteY55" fmla="*/ 2501871 h 3222172"/>
              <a:gd name="connsiteX56" fmla="*/ 4313102 w 7300686"/>
              <a:gd name="connsiteY56" fmla="*/ 2470522 h 3222172"/>
              <a:gd name="connsiteX57" fmla="*/ 3657599 w 7300686"/>
              <a:gd name="connsiteY57" fmla="*/ 2235203 h 3222172"/>
              <a:gd name="connsiteX58" fmla="*/ 2928916 w 7300686"/>
              <a:gd name="connsiteY58" fmla="*/ 2537034 h 3222172"/>
              <a:gd name="connsiteX59" fmla="*/ 2924875 w 7300686"/>
              <a:gd name="connsiteY59" fmla="*/ 2541480 h 3222172"/>
              <a:gd name="connsiteX60" fmla="*/ 2924868 w 7300686"/>
              <a:gd name="connsiteY60" fmla="*/ 2541490 h 3222172"/>
              <a:gd name="connsiteX61" fmla="*/ 2871533 w 7300686"/>
              <a:gd name="connsiteY61" fmla="*/ 2612813 h 3222172"/>
              <a:gd name="connsiteX62" fmla="*/ 2860537 w 7300686"/>
              <a:gd name="connsiteY62" fmla="*/ 2612714 h 3222172"/>
              <a:gd name="connsiteX63" fmla="*/ 2860535 w 7300686"/>
              <a:gd name="connsiteY63" fmla="*/ 2612714 h 3222172"/>
              <a:gd name="connsiteX64" fmla="*/ 2803082 w 7300686"/>
              <a:gd name="connsiteY64" fmla="*/ 2689546 h 3222172"/>
              <a:gd name="connsiteX65" fmla="*/ 2798189 w 7300686"/>
              <a:gd name="connsiteY65" fmla="*/ 2697600 h 3222172"/>
              <a:gd name="connsiteX66" fmla="*/ 2750295 w 7300686"/>
              <a:gd name="connsiteY66" fmla="*/ 2750296 h 3222172"/>
              <a:gd name="connsiteX67" fmla="*/ 1611085 w 7300686"/>
              <a:gd name="connsiteY67" fmla="*/ 3222172 h 3222172"/>
              <a:gd name="connsiteX68" fmla="*/ 0 w 7300686"/>
              <a:gd name="connsiteY68" fmla="*/ 1611086 h 3222172"/>
              <a:gd name="connsiteX69" fmla="*/ 1611085 w 7300686"/>
              <a:gd name="connsiteY6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53092 w 7300686"/>
              <a:gd name="connsiteY17" fmla="*/ 720303 h 3222172"/>
              <a:gd name="connsiteX18" fmla="*/ 2987582 w 7300686"/>
              <a:gd name="connsiteY18" fmla="*/ 751652 h 3222172"/>
              <a:gd name="connsiteX19" fmla="*/ 3643085 w 7300686"/>
              <a:gd name="connsiteY19" fmla="*/ 986971 h 3222172"/>
              <a:gd name="connsiteX20" fmla="*/ 4371768 w 7300686"/>
              <a:gd name="connsiteY20" fmla="*/ 685140 h 3222172"/>
              <a:gd name="connsiteX21" fmla="*/ 4375824 w 7300686"/>
              <a:gd name="connsiteY21" fmla="*/ 680678 h 3222172"/>
              <a:gd name="connsiteX22" fmla="*/ 4353662 w 7300686"/>
              <a:gd name="connsiteY22" fmla="*/ 710314 h 3222172"/>
              <a:gd name="connsiteX23" fmla="*/ 4351934 w 7300686"/>
              <a:gd name="connsiteY23" fmla="*/ 963222 h 3222172"/>
              <a:gd name="connsiteX24" fmla="*/ 4351786 w 7300686"/>
              <a:gd name="connsiteY24" fmla="*/ 1029618 h 3222172"/>
              <a:gd name="connsiteX25" fmla="*/ 4352582 w 7300686"/>
              <a:gd name="connsiteY25" fmla="*/ 1029483 h 3222172"/>
              <a:gd name="connsiteX26" fmla="*/ 4353663 w 7300686"/>
              <a:gd name="connsiteY26" fmla="*/ 710314 h 3222172"/>
              <a:gd name="connsiteX27" fmla="*/ 4375825 w 7300686"/>
              <a:gd name="connsiteY27" fmla="*/ 680678 h 3222172"/>
              <a:gd name="connsiteX28" fmla="*/ 4438281 w 7300686"/>
              <a:gd name="connsiteY28" fmla="*/ 611960 h 3222172"/>
              <a:gd name="connsiteX29" fmla="*/ 4440631 w 7300686"/>
              <a:gd name="connsiteY29" fmla="*/ 608818 h 3222172"/>
              <a:gd name="connsiteX30" fmla="*/ 4470399 w 7300686"/>
              <a:gd name="connsiteY30" fmla="*/ 609601 h 3222172"/>
              <a:gd name="connsiteX31" fmla="*/ 4470399 w 7300686"/>
              <a:gd name="connsiteY31" fmla="*/ 609600 h 3222172"/>
              <a:gd name="connsiteX32" fmla="*/ 4440631 w 7300686"/>
              <a:gd name="connsiteY32" fmla="*/ 608817 h 3222172"/>
              <a:gd name="connsiteX33" fmla="*/ 4440630 w 7300686"/>
              <a:gd name="connsiteY33" fmla="*/ 608818 h 3222172"/>
              <a:gd name="connsiteX34" fmla="*/ 4438280 w 7300686"/>
              <a:gd name="connsiteY34" fmla="*/ 611960 h 3222172"/>
              <a:gd name="connsiteX35" fmla="*/ 4375824 w 7300686"/>
              <a:gd name="connsiteY35" fmla="*/ 680678 h 3222172"/>
              <a:gd name="connsiteX36" fmla="*/ 4429774 w 7300686"/>
              <a:gd name="connsiteY36" fmla="*/ 608532 h 3222172"/>
              <a:gd name="connsiteX37" fmla="*/ 4446408 w 7300686"/>
              <a:gd name="connsiteY37" fmla="*/ 586287 h 3222172"/>
              <a:gd name="connsiteX38" fmla="*/ 4502492 w 7300686"/>
              <a:gd name="connsiteY38" fmla="*/ 524579 h 3222172"/>
              <a:gd name="connsiteX39" fmla="*/ 4502494 w 7300686"/>
              <a:gd name="connsiteY39" fmla="*/ 524576 h 3222172"/>
              <a:gd name="connsiteX40" fmla="*/ 4550390 w 7300686"/>
              <a:gd name="connsiteY40" fmla="*/ 471876 h 3222172"/>
              <a:gd name="connsiteX41" fmla="*/ 5689600 w 7300686"/>
              <a:gd name="connsiteY41" fmla="*/ 0 h 3222172"/>
              <a:gd name="connsiteX42" fmla="*/ 7300686 w 7300686"/>
              <a:gd name="connsiteY42" fmla="*/ 1611086 h 3222172"/>
              <a:gd name="connsiteX43" fmla="*/ 5689600 w 7300686"/>
              <a:gd name="connsiteY43" fmla="*/ 3222172 h 3222172"/>
              <a:gd name="connsiteX44" fmla="*/ 4550390 w 7300686"/>
              <a:gd name="connsiteY44" fmla="*/ 2750296 h 3222172"/>
              <a:gd name="connsiteX45" fmla="*/ 4546269 w 7300686"/>
              <a:gd name="connsiteY45" fmla="*/ 2745761 h 3222172"/>
              <a:gd name="connsiteX46" fmla="*/ 4353663 w 7300686"/>
              <a:gd name="connsiteY46" fmla="*/ 2511860 h 3222172"/>
              <a:gd name="connsiteX47" fmla="*/ 4347594 w 7300686"/>
              <a:gd name="connsiteY47" fmla="*/ 2501871 h 3222172"/>
              <a:gd name="connsiteX48" fmla="*/ 4347594 w 7300686"/>
              <a:gd name="connsiteY48" fmla="*/ 2501801 h 3222172"/>
              <a:gd name="connsiteX49" fmla="*/ 4348724 w 7300686"/>
              <a:gd name="connsiteY49" fmla="*/ 2436740 h 3222172"/>
              <a:gd name="connsiteX50" fmla="*/ 4350732 w 7300686"/>
              <a:gd name="connsiteY50" fmla="*/ 2140860 h 3222172"/>
              <a:gd name="connsiteX51" fmla="*/ 4350746 w 7300686"/>
              <a:gd name="connsiteY51" fmla="*/ 2135227 h 3222172"/>
              <a:gd name="connsiteX52" fmla="*/ 4348837 w 7300686"/>
              <a:gd name="connsiteY52" fmla="*/ 2134901 h 3222172"/>
              <a:gd name="connsiteX53" fmla="*/ 4347594 w 7300686"/>
              <a:gd name="connsiteY53" fmla="*/ 2501801 h 3222172"/>
              <a:gd name="connsiteX54" fmla="*/ 4347593 w 7300686"/>
              <a:gd name="connsiteY54" fmla="*/ 2501871 h 3222172"/>
              <a:gd name="connsiteX55" fmla="*/ 4313102 w 7300686"/>
              <a:gd name="connsiteY55" fmla="*/ 2470522 h 3222172"/>
              <a:gd name="connsiteX56" fmla="*/ 3657599 w 7300686"/>
              <a:gd name="connsiteY56" fmla="*/ 2235203 h 3222172"/>
              <a:gd name="connsiteX57" fmla="*/ 2928916 w 7300686"/>
              <a:gd name="connsiteY57" fmla="*/ 2537034 h 3222172"/>
              <a:gd name="connsiteX58" fmla="*/ 2924875 w 7300686"/>
              <a:gd name="connsiteY58" fmla="*/ 2541480 h 3222172"/>
              <a:gd name="connsiteX59" fmla="*/ 2924868 w 7300686"/>
              <a:gd name="connsiteY59" fmla="*/ 2541490 h 3222172"/>
              <a:gd name="connsiteX60" fmla="*/ 2871533 w 7300686"/>
              <a:gd name="connsiteY60" fmla="*/ 2612813 h 3222172"/>
              <a:gd name="connsiteX61" fmla="*/ 2860537 w 7300686"/>
              <a:gd name="connsiteY61" fmla="*/ 2612714 h 3222172"/>
              <a:gd name="connsiteX62" fmla="*/ 2860535 w 7300686"/>
              <a:gd name="connsiteY62" fmla="*/ 2612714 h 3222172"/>
              <a:gd name="connsiteX63" fmla="*/ 2803082 w 7300686"/>
              <a:gd name="connsiteY63" fmla="*/ 2689546 h 3222172"/>
              <a:gd name="connsiteX64" fmla="*/ 2798189 w 7300686"/>
              <a:gd name="connsiteY64" fmla="*/ 2697600 h 3222172"/>
              <a:gd name="connsiteX65" fmla="*/ 2750295 w 7300686"/>
              <a:gd name="connsiteY65" fmla="*/ 2750296 h 3222172"/>
              <a:gd name="connsiteX66" fmla="*/ 1611085 w 7300686"/>
              <a:gd name="connsiteY66" fmla="*/ 3222172 h 3222172"/>
              <a:gd name="connsiteX67" fmla="*/ 0 w 7300686"/>
              <a:gd name="connsiteY67" fmla="*/ 1611086 h 3222172"/>
              <a:gd name="connsiteX68" fmla="*/ 1611085 w 7300686"/>
              <a:gd name="connsiteY6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47023 w 7300686"/>
              <a:gd name="connsiteY16" fmla="*/ 710314 h 3222172"/>
              <a:gd name="connsiteX17" fmla="*/ 2987582 w 7300686"/>
              <a:gd name="connsiteY17" fmla="*/ 751652 h 3222172"/>
              <a:gd name="connsiteX18" fmla="*/ 3643085 w 7300686"/>
              <a:gd name="connsiteY18" fmla="*/ 986971 h 3222172"/>
              <a:gd name="connsiteX19" fmla="*/ 4371768 w 7300686"/>
              <a:gd name="connsiteY19" fmla="*/ 685140 h 3222172"/>
              <a:gd name="connsiteX20" fmla="*/ 4375824 w 7300686"/>
              <a:gd name="connsiteY20" fmla="*/ 680678 h 3222172"/>
              <a:gd name="connsiteX21" fmla="*/ 4353662 w 7300686"/>
              <a:gd name="connsiteY21" fmla="*/ 710314 h 3222172"/>
              <a:gd name="connsiteX22" fmla="*/ 4351934 w 7300686"/>
              <a:gd name="connsiteY22" fmla="*/ 963222 h 3222172"/>
              <a:gd name="connsiteX23" fmla="*/ 4351786 w 7300686"/>
              <a:gd name="connsiteY23" fmla="*/ 1029618 h 3222172"/>
              <a:gd name="connsiteX24" fmla="*/ 4352582 w 7300686"/>
              <a:gd name="connsiteY24" fmla="*/ 1029483 h 3222172"/>
              <a:gd name="connsiteX25" fmla="*/ 4353663 w 7300686"/>
              <a:gd name="connsiteY25" fmla="*/ 710314 h 3222172"/>
              <a:gd name="connsiteX26" fmla="*/ 4375825 w 7300686"/>
              <a:gd name="connsiteY26" fmla="*/ 680678 h 3222172"/>
              <a:gd name="connsiteX27" fmla="*/ 4438281 w 7300686"/>
              <a:gd name="connsiteY27" fmla="*/ 611960 h 3222172"/>
              <a:gd name="connsiteX28" fmla="*/ 4440631 w 7300686"/>
              <a:gd name="connsiteY28" fmla="*/ 608818 h 3222172"/>
              <a:gd name="connsiteX29" fmla="*/ 4470399 w 7300686"/>
              <a:gd name="connsiteY29" fmla="*/ 609601 h 3222172"/>
              <a:gd name="connsiteX30" fmla="*/ 4470399 w 7300686"/>
              <a:gd name="connsiteY30" fmla="*/ 609600 h 3222172"/>
              <a:gd name="connsiteX31" fmla="*/ 4440631 w 7300686"/>
              <a:gd name="connsiteY31" fmla="*/ 608817 h 3222172"/>
              <a:gd name="connsiteX32" fmla="*/ 4440630 w 7300686"/>
              <a:gd name="connsiteY32" fmla="*/ 608818 h 3222172"/>
              <a:gd name="connsiteX33" fmla="*/ 4438280 w 7300686"/>
              <a:gd name="connsiteY33" fmla="*/ 611960 h 3222172"/>
              <a:gd name="connsiteX34" fmla="*/ 4375824 w 7300686"/>
              <a:gd name="connsiteY34" fmla="*/ 680678 h 3222172"/>
              <a:gd name="connsiteX35" fmla="*/ 4429774 w 7300686"/>
              <a:gd name="connsiteY35" fmla="*/ 608532 h 3222172"/>
              <a:gd name="connsiteX36" fmla="*/ 4446408 w 7300686"/>
              <a:gd name="connsiteY36" fmla="*/ 586287 h 3222172"/>
              <a:gd name="connsiteX37" fmla="*/ 4502492 w 7300686"/>
              <a:gd name="connsiteY37" fmla="*/ 524579 h 3222172"/>
              <a:gd name="connsiteX38" fmla="*/ 4502494 w 7300686"/>
              <a:gd name="connsiteY38" fmla="*/ 524576 h 3222172"/>
              <a:gd name="connsiteX39" fmla="*/ 4550390 w 7300686"/>
              <a:gd name="connsiteY39" fmla="*/ 471876 h 3222172"/>
              <a:gd name="connsiteX40" fmla="*/ 5689600 w 7300686"/>
              <a:gd name="connsiteY40" fmla="*/ 0 h 3222172"/>
              <a:gd name="connsiteX41" fmla="*/ 7300686 w 7300686"/>
              <a:gd name="connsiteY41" fmla="*/ 1611086 h 3222172"/>
              <a:gd name="connsiteX42" fmla="*/ 5689600 w 7300686"/>
              <a:gd name="connsiteY42" fmla="*/ 3222172 h 3222172"/>
              <a:gd name="connsiteX43" fmla="*/ 4550390 w 7300686"/>
              <a:gd name="connsiteY43" fmla="*/ 2750296 h 3222172"/>
              <a:gd name="connsiteX44" fmla="*/ 4546269 w 7300686"/>
              <a:gd name="connsiteY44" fmla="*/ 2745761 h 3222172"/>
              <a:gd name="connsiteX45" fmla="*/ 4353663 w 7300686"/>
              <a:gd name="connsiteY45" fmla="*/ 2511860 h 3222172"/>
              <a:gd name="connsiteX46" fmla="*/ 4347594 w 7300686"/>
              <a:gd name="connsiteY46" fmla="*/ 2501871 h 3222172"/>
              <a:gd name="connsiteX47" fmla="*/ 4347594 w 7300686"/>
              <a:gd name="connsiteY47" fmla="*/ 2501801 h 3222172"/>
              <a:gd name="connsiteX48" fmla="*/ 4348724 w 7300686"/>
              <a:gd name="connsiteY48" fmla="*/ 2436740 h 3222172"/>
              <a:gd name="connsiteX49" fmla="*/ 4350732 w 7300686"/>
              <a:gd name="connsiteY49" fmla="*/ 2140860 h 3222172"/>
              <a:gd name="connsiteX50" fmla="*/ 4350746 w 7300686"/>
              <a:gd name="connsiteY50" fmla="*/ 2135227 h 3222172"/>
              <a:gd name="connsiteX51" fmla="*/ 4348837 w 7300686"/>
              <a:gd name="connsiteY51" fmla="*/ 2134901 h 3222172"/>
              <a:gd name="connsiteX52" fmla="*/ 4347594 w 7300686"/>
              <a:gd name="connsiteY52" fmla="*/ 2501801 h 3222172"/>
              <a:gd name="connsiteX53" fmla="*/ 4347593 w 7300686"/>
              <a:gd name="connsiteY53" fmla="*/ 2501871 h 3222172"/>
              <a:gd name="connsiteX54" fmla="*/ 4313102 w 7300686"/>
              <a:gd name="connsiteY54" fmla="*/ 2470522 h 3222172"/>
              <a:gd name="connsiteX55" fmla="*/ 3657599 w 7300686"/>
              <a:gd name="connsiteY55" fmla="*/ 2235203 h 3222172"/>
              <a:gd name="connsiteX56" fmla="*/ 2928916 w 7300686"/>
              <a:gd name="connsiteY56" fmla="*/ 2537034 h 3222172"/>
              <a:gd name="connsiteX57" fmla="*/ 2924875 w 7300686"/>
              <a:gd name="connsiteY57" fmla="*/ 2541480 h 3222172"/>
              <a:gd name="connsiteX58" fmla="*/ 2924868 w 7300686"/>
              <a:gd name="connsiteY58" fmla="*/ 2541490 h 3222172"/>
              <a:gd name="connsiteX59" fmla="*/ 2871533 w 7300686"/>
              <a:gd name="connsiteY59" fmla="*/ 2612813 h 3222172"/>
              <a:gd name="connsiteX60" fmla="*/ 2860537 w 7300686"/>
              <a:gd name="connsiteY60" fmla="*/ 2612714 h 3222172"/>
              <a:gd name="connsiteX61" fmla="*/ 2860535 w 7300686"/>
              <a:gd name="connsiteY61" fmla="*/ 2612714 h 3222172"/>
              <a:gd name="connsiteX62" fmla="*/ 2803082 w 7300686"/>
              <a:gd name="connsiteY62" fmla="*/ 2689546 h 3222172"/>
              <a:gd name="connsiteX63" fmla="*/ 2798189 w 7300686"/>
              <a:gd name="connsiteY63" fmla="*/ 2697600 h 3222172"/>
              <a:gd name="connsiteX64" fmla="*/ 2750295 w 7300686"/>
              <a:gd name="connsiteY64" fmla="*/ 2750296 h 3222172"/>
              <a:gd name="connsiteX65" fmla="*/ 1611085 w 7300686"/>
              <a:gd name="connsiteY65" fmla="*/ 3222172 h 3222172"/>
              <a:gd name="connsiteX66" fmla="*/ 0 w 7300686"/>
              <a:gd name="connsiteY66" fmla="*/ 1611086 h 3222172"/>
              <a:gd name="connsiteX67" fmla="*/ 1611085 w 7300686"/>
              <a:gd name="connsiteY6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854277 w 7300686"/>
              <a:gd name="connsiteY15" fmla="*/ 586287 h 3222172"/>
              <a:gd name="connsiteX16" fmla="*/ 2987582 w 7300686"/>
              <a:gd name="connsiteY16" fmla="*/ 751652 h 3222172"/>
              <a:gd name="connsiteX17" fmla="*/ 3643085 w 7300686"/>
              <a:gd name="connsiteY17" fmla="*/ 986971 h 3222172"/>
              <a:gd name="connsiteX18" fmla="*/ 4371768 w 7300686"/>
              <a:gd name="connsiteY18" fmla="*/ 685140 h 3222172"/>
              <a:gd name="connsiteX19" fmla="*/ 4375824 w 7300686"/>
              <a:gd name="connsiteY19" fmla="*/ 680678 h 3222172"/>
              <a:gd name="connsiteX20" fmla="*/ 4353662 w 7300686"/>
              <a:gd name="connsiteY20" fmla="*/ 710314 h 3222172"/>
              <a:gd name="connsiteX21" fmla="*/ 4351934 w 7300686"/>
              <a:gd name="connsiteY21" fmla="*/ 963222 h 3222172"/>
              <a:gd name="connsiteX22" fmla="*/ 4351786 w 7300686"/>
              <a:gd name="connsiteY22" fmla="*/ 1029618 h 3222172"/>
              <a:gd name="connsiteX23" fmla="*/ 4352582 w 7300686"/>
              <a:gd name="connsiteY23" fmla="*/ 1029483 h 3222172"/>
              <a:gd name="connsiteX24" fmla="*/ 4353663 w 7300686"/>
              <a:gd name="connsiteY24" fmla="*/ 710314 h 3222172"/>
              <a:gd name="connsiteX25" fmla="*/ 4375825 w 7300686"/>
              <a:gd name="connsiteY25" fmla="*/ 680678 h 3222172"/>
              <a:gd name="connsiteX26" fmla="*/ 4438281 w 7300686"/>
              <a:gd name="connsiteY26" fmla="*/ 611960 h 3222172"/>
              <a:gd name="connsiteX27" fmla="*/ 4440631 w 7300686"/>
              <a:gd name="connsiteY27" fmla="*/ 608818 h 3222172"/>
              <a:gd name="connsiteX28" fmla="*/ 4470399 w 7300686"/>
              <a:gd name="connsiteY28" fmla="*/ 609601 h 3222172"/>
              <a:gd name="connsiteX29" fmla="*/ 4470399 w 7300686"/>
              <a:gd name="connsiteY29" fmla="*/ 609600 h 3222172"/>
              <a:gd name="connsiteX30" fmla="*/ 4440631 w 7300686"/>
              <a:gd name="connsiteY30" fmla="*/ 608817 h 3222172"/>
              <a:gd name="connsiteX31" fmla="*/ 4440630 w 7300686"/>
              <a:gd name="connsiteY31" fmla="*/ 608818 h 3222172"/>
              <a:gd name="connsiteX32" fmla="*/ 4438280 w 7300686"/>
              <a:gd name="connsiteY32" fmla="*/ 611960 h 3222172"/>
              <a:gd name="connsiteX33" fmla="*/ 4375824 w 7300686"/>
              <a:gd name="connsiteY33" fmla="*/ 680678 h 3222172"/>
              <a:gd name="connsiteX34" fmla="*/ 4429774 w 7300686"/>
              <a:gd name="connsiteY34" fmla="*/ 608532 h 3222172"/>
              <a:gd name="connsiteX35" fmla="*/ 4446408 w 7300686"/>
              <a:gd name="connsiteY35" fmla="*/ 586287 h 3222172"/>
              <a:gd name="connsiteX36" fmla="*/ 4502492 w 7300686"/>
              <a:gd name="connsiteY36" fmla="*/ 524579 h 3222172"/>
              <a:gd name="connsiteX37" fmla="*/ 4502494 w 7300686"/>
              <a:gd name="connsiteY37" fmla="*/ 524576 h 3222172"/>
              <a:gd name="connsiteX38" fmla="*/ 4550390 w 7300686"/>
              <a:gd name="connsiteY38" fmla="*/ 471876 h 3222172"/>
              <a:gd name="connsiteX39" fmla="*/ 5689600 w 7300686"/>
              <a:gd name="connsiteY39" fmla="*/ 0 h 3222172"/>
              <a:gd name="connsiteX40" fmla="*/ 7300686 w 7300686"/>
              <a:gd name="connsiteY40" fmla="*/ 1611086 h 3222172"/>
              <a:gd name="connsiteX41" fmla="*/ 5689600 w 7300686"/>
              <a:gd name="connsiteY41" fmla="*/ 3222172 h 3222172"/>
              <a:gd name="connsiteX42" fmla="*/ 4550390 w 7300686"/>
              <a:gd name="connsiteY42" fmla="*/ 2750296 h 3222172"/>
              <a:gd name="connsiteX43" fmla="*/ 4546269 w 7300686"/>
              <a:gd name="connsiteY43" fmla="*/ 2745761 h 3222172"/>
              <a:gd name="connsiteX44" fmla="*/ 4353663 w 7300686"/>
              <a:gd name="connsiteY44" fmla="*/ 2511860 h 3222172"/>
              <a:gd name="connsiteX45" fmla="*/ 4347594 w 7300686"/>
              <a:gd name="connsiteY45" fmla="*/ 2501871 h 3222172"/>
              <a:gd name="connsiteX46" fmla="*/ 4347594 w 7300686"/>
              <a:gd name="connsiteY46" fmla="*/ 2501801 h 3222172"/>
              <a:gd name="connsiteX47" fmla="*/ 4348724 w 7300686"/>
              <a:gd name="connsiteY47" fmla="*/ 2436740 h 3222172"/>
              <a:gd name="connsiteX48" fmla="*/ 4350732 w 7300686"/>
              <a:gd name="connsiteY48" fmla="*/ 2140860 h 3222172"/>
              <a:gd name="connsiteX49" fmla="*/ 4350746 w 7300686"/>
              <a:gd name="connsiteY49" fmla="*/ 2135227 h 3222172"/>
              <a:gd name="connsiteX50" fmla="*/ 4348837 w 7300686"/>
              <a:gd name="connsiteY50" fmla="*/ 2134901 h 3222172"/>
              <a:gd name="connsiteX51" fmla="*/ 4347594 w 7300686"/>
              <a:gd name="connsiteY51" fmla="*/ 2501801 h 3222172"/>
              <a:gd name="connsiteX52" fmla="*/ 4347593 w 7300686"/>
              <a:gd name="connsiteY52" fmla="*/ 2501871 h 3222172"/>
              <a:gd name="connsiteX53" fmla="*/ 4313102 w 7300686"/>
              <a:gd name="connsiteY53" fmla="*/ 2470522 h 3222172"/>
              <a:gd name="connsiteX54" fmla="*/ 3657599 w 7300686"/>
              <a:gd name="connsiteY54" fmla="*/ 2235203 h 3222172"/>
              <a:gd name="connsiteX55" fmla="*/ 2928916 w 7300686"/>
              <a:gd name="connsiteY55" fmla="*/ 2537034 h 3222172"/>
              <a:gd name="connsiteX56" fmla="*/ 2924875 w 7300686"/>
              <a:gd name="connsiteY56" fmla="*/ 2541480 h 3222172"/>
              <a:gd name="connsiteX57" fmla="*/ 2924868 w 7300686"/>
              <a:gd name="connsiteY57" fmla="*/ 2541490 h 3222172"/>
              <a:gd name="connsiteX58" fmla="*/ 2871533 w 7300686"/>
              <a:gd name="connsiteY58" fmla="*/ 2612813 h 3222172"/>
              <a:gd name="connsiteX59" fmla="*/ 2860537 w 7300686"/>
              <a:gd name="connsiteY59" fmla="*/ 2612714 h 3222172"/>
              <a:gd name="connsiteX60" fmla="*/ 2860535 w 7300686"/>
              <a:gd name="connsiteY60" fmla="*/ 2612714 h 3222172"/>
              <a:gd name="connsiteX61" fmla="*/ 2803082 w 7300686"/>
              <a:gd name="connsiteY61" fmla="*/ 2689546 h 3222172"/>
              <a:gd name="connsiteX62" fmla="*/ 2798189 w 7300686"/>
              <a:gd name="connsiteY62" fmla="*/ 2697600 h 3222172"/>
              <a:gd name="connsiteX63" fmla="*/ 2750295 w 7300686"/>
              <a:gd name="connsiteY63" fmla="*/ 2750296 h 3222172"/>
              <a:gd name="connsiteX64" fmla="*/ 1611085 w 7300686"/>
              <a:gd name="connsiteY64" fmla="*/ 3222172 h 3222172"/>
              <a:gd name="connsiteX65" fmla="*/ 0 w 7300686"/>
              <a:gd name="connsiteY65" fmla="*/ 1611086 h 3222172"/>
              <a:gd name="connsiteX66" fmla="*/ 1611085 w 7300686"/>
              <a:gd name="connsiteY6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1786 w 7300686"/>
              <a:gd name="connsiteY21" fmla="*/ 1029618 h 3222172"/>
              <a:gd name="connsiteX22" fmla="*/ 4352582 w 7300686"/>
              <a:gd name="connsiteY22" fmla="*/ 1029483 h 3222172"/>
              <a:gd name="connsiteX23" fmla="*/ 4353663 w 7300686"/>
              <a:gd name="connsiteY23" fmla="*/ 710314 h 3222172"/>
              <a:gd name="connsiteX24" fmla="*/ 4375825 w 7300686"/>
              <a:gd name="connsiteY24" fmla="*/ 680678 h 3222172"/>
              <a:gd name="connsiteX25" fmla="*/ 4438281 w 7300686"/>
              <a:gd name="connsiteY25" fmla="*/ 611960 h 3222172"/>
              <a:gd name="connsiteX26" fmla="*/ 4440631 w 7300686"/>
              <a:gd name="connsiteY26" fmla="*/ 608818 h 3222172"/>
              <a:gd name="connsiteX27" fmla="*/ 4470399 w 7300686"/>
              <a:gd name="connsiteY27" fmla="*/ 609601 h 3222172"/>
              <a:gd name="connsiteX28" fmla="*/ 4470399 w 7300686"/>
              <a:gd name="connsiteY28" fmla="*/ 609600 h 3222172"/>
              <a:gd name="connsiteX29" fmla="*/ 4440631 w 7300686"/>
              <a:gd name="connsiteY29" fmla="*/ 608817 h 3222172"/>
              <a:gd name="connsiteX30" fmla="*/ 4440630 w 7300686"/>
              <a:gd name="connsiteY30" fmla="*/ 608818 h 3222172"/>
              <a:gd name="connsiteX31" fmla="*/ 4438280 w 7300686"/>
              <a:gd name="connsiteY31" fmla="*/ 611960 h 3222172"/>
              <a:gd name="connsiteX32" fmla="*/ 4375824 w 7300686"/>
              <a:gd name="connsiteY32" fmla="*/ 680678 h 3222172"/>
              <a:gd name="connsiteX33" fmla="*/ 4429774 w 7300686"/>
              <a:gd name="connsiteY33" fmla="*/ 608532 h 3222172"/>
              <a:gd name="connsiteX34" fmla="*/ 4446408 w 7300686"/>
              <a:gd name="connsiteY34" fmla="*/ 586287 h 3222172"/>
              <a:gd name="connsiteX35" fmla="*/ 4502492 w 7300686"/>
              <a:gd name="connsiteY35" fmla="*/ 524579 h 3222172"/>
              <a:gd name="connsiteX36" fmla="*/ 4502494 w 7300686"/>
              <a:gd name="connsiteY36" fmla="*/ 524576 h 3222172"/>
              <a:gd name="connsiteX37" fmla="*/ 4550390 w 7300686"/>
              <a:gd name="connsiteY37" fmla="*/ 471876 h 3222172"/>
              <a:gd name="connsiteX38" fmla="*/ 5689600 w 7300686"/>
              <a:gd name="connsiteY38" fmla="*/ 0 h 3222172"/>
              <a:gd name="connsiteX39" fmla="*/ 7300686 w 7300686"/>
              <a:gd name="connsiteY39" fmla="*/ 1611086 h 3222172"/>
              <a:gd name="connsiteX40" fmla="*/ 5689600 w 7300686"/>
              <a:gd name="connsiteY40" fmla="*/ 3222172 h 3222172"/>
              <a:gd name="connsiteX41" fmla="*/ 4550390 w 7300686"/>
              <a:gd name="connsiteY41" fmla="*/ 2750296 h 3222172"/>
              <a:gd name="connsiteX42" fmla="*/ 4546269 w 7300686"/>
              <a:gd name="connsiteY42" fmla="*/ 2745761 h 3222172"/>
              <a:gd name="connsiteX43" fmla="*/ 4353663 w 7300686"/>
              <a:gd name="connsiteY43" fmla="*/ 2511860 h 3222172"/>
              <a:gd name="connsiteX44" fmla="*/ 4347594 w 7300686"/>
              <a:gd name="connsiteY44" fmla="*/ 2501871 h 3222172"/>
              <a:gd name="connsiteX45" fmla="*/ 4347594 w 7300686"/>
              <a:gd name="connsiteY45" fmla="*/ 2501801 h 3222172"/>
              <a:gd name="connsiteX46" fmla="*/ 4348724 w 7300686"/>
              <a:gd name="connsiteY46" fmla="*/ 2436740 h 3222172"/>
              <a:gd name="connsiteX47" fmla="*/ 4350732 w 7300686"/>
              <a:gd name="connsiteY47" fmla="*/ 2140860 h 3222172"/>
              <a:gd name="connsiteX48" fmla="*/ 4350746 w 7300686"/>
              <a:gd name="connsiteY48" fmla="*/ 2135227 h 3222172"/>
              <a:gd name="connsiteX49" fmla="*/ 4348837 w 7300686"/>
              <a:gd name="connsiteY49" fmla="*/ 2134901 h 3222172"/>
              <a:gd name="connsiteX50" fmla="*/ 4347594 w 7300686"/>
              <a:gd name="connsiteY50" fmla="*/ 2501801 h 3222172"/>
              <a:gd name="connsiteX51" fmla="*/ 4347593 w 7300686"/>
              <a:gd name="connsiteY51" fmla="*/ 2501871 h 3222172"/>
              <a:gd name="connsiteX52" fmla="*/ 4313102 w 7300686"/>
              <a:gd name="connsiteY52" fmla="*/ 2470522 h 3222172"/>
              <a:gd name="connsiteX53" fmla="*/ 3657599 w 7300686"/>
              <a:gd name="connsiteY53" fmla="*/ 2235203 h 3222172"/>
              <a:gd name="connsiteX54" fmla="*/ 2928916 w 7300686"/>
              <a:gd name="connsiteY54" fmla="*/ 2537034 h 3222172"/>
              <a:gd name="connsiteX55" fmla="*/ 2924875 w 7300686"/>
              <a:gd name="connsiteY55" fmla="*/ 2541480 h 3222172"/>
              <a:gd name="connsiteX56" fmla="*/ 2924868 w 7300686"/>
              <a:gd name="connsiteY56" fmla="*/ 2541490 h 3222172"/>
              <a:gd name="connsiteX57" fmla="*/ 2871533 w 7300686"/>
              <a:gd name="connsiteY57" fmla="*/ 2612813 h 3222172"/>
              <a:gd name="connsiteX58" fmla="*/ 2860537 w 7300686"/>
              <a:gd name="connsiteY58" fmla="*/ 2612714 h 3222172"/>
              <a:gd name="connsiteX59" fmla="*/ 2860535 w 7300686"/>
              <a:gd name="connsiteY59" fmla="*/ 2612714 h 3222172"/>
              <a:gd name="connsiteX60" fmla="*/ 2803082 w 7300686"/>
              <a:gd name="connsiteY60" fmla="*/ 2689546 h 3222172"/>
              <a:gd name="connsiteX61" fmla="*/ 2798189 w 7300686"/>
              <a:gd name="connsiteY61" fmla="*/ 2697600 h 3222172"/>
              <a:gd name="connsiteX62" fmla="*/ 2750295 w 7300686"/>
              <a:gd name="connsiteY62" fmla="*/ 2750296 h 3222172"/>
              <a:gd name="connsiteX63" fmla="*/ 1611085 w 7300686"/>
              <a:gd name="connsiteY63" fmla="*/ 3222172 h 3222172"/>
              <a:gd name="connsiteX64" fmla="*/ 0 w 7300686"/>
              <a:gd name="connsiteY64" fmla="*/ 1611086 h 3222172"/>
              <a:gd name="connsiteX65" fmla="*/ 1611085 w 7300686"/>
              <a:gd name="connsiteY6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1786 w 7300686"/>
              <a:gd name="connsiteY21" fmla="*/ 1029618 h 3222172"/>
              <a:gd name="connsiteX22" fmla="*/ 4353663 w 7300686"/>
              <a:gd name="connsiteY22" fmla="*/ 710314 h 3222172"/>
              <a:gd name="connsiteX23" fmla="*/ 4375825 w 7300686"/>
              <a:gd name="connsiteY23" fmla="*/ 680678 h 3222172"/>
              <a:gd name="connsiteX24" fmla="*/ 4438281 w 7300686"/>
              <a:gd name="connsiteY24" fmla="*/ 611960 h 3222172"/>
              <a:gd name="connsiteX25" fmla="*/ 4440631 w 7300686"/>
              <a:gd name="connsiteY25" fmla="*/ 608818 h 3222172"/>
              <a:gd name="connsiteX26" fmla="*/ 4470399 w 7300686"/>
              <a:gd name="connsiteY26" fmla="*/ 609601 h 3222172"/>
              <a:gd name="connsiteX27" fmla="*/ 4470399 w 7300686"/>
              <a:gd name="connsiteY27" fmla="*/ 609600 h 3222172"/>
              <a:gd name="connsiteX28" fmla="*/ 4440631 w 7300686"/>
              <a:gd name="connsiteY28" fmla="*/ 608817 h 3222172"/>
              <a:gd name="connsiteX29" fmla="*/ 4440630 w 7300686"/>
              <a:gd name="connsiteY29" fmla="*/ 608818 h 3222172"/>
              <a:gd name="connsiteX30" fmla="*/ 4438280 w 7300686"/>
              <a:gd name="connsiteY30" fmla="*/ 611960 h 3222172"/>
              <a:gd name="connsiteX31" fmla="*/ 4375824 w 7300686"/>
              <a:gd name="connsiteY31" fmla="*/ 680678 h 3222172"/>
              <a:gd name="connsiteX32" fmla="*/ 4429774 w 7300686"/>
              <a:gd name="connsiteY32" fmla="*/ 608532 h 3222172"/>
              <a:gd name="connsiteX33" fmla="*/ 4446408 w 7300686"/>
              <a:gd name="connsiteY33" fmla="*/ 586287 h 3222172"/>
              <a:gd name="connsiteX34" fmla="*/ 4502492 w 7300686"/>
              <a:gd name="connsiteY34" fmla="*/ 524579 h 3222172"/>
              <a:gd name="connsiteX35" fmla="*/ 4502494 w 7300686"/>
              <a:gd name="connsiteY35" fmla="*/ 524576 h 3222172"/>
              <a:gd name="connsiteX36" fmla="*/ 4550390 w 7300686"/>
              <a:gd name="connsiteY36" fmla="*/ 471876 h 3222172"/>
              <a:gd name="connsiteX37" fmla="*/ 5689600 w 7300686"/>
              <a:gd name="connsiteY37" fmla="*/ 0 h 3222172"/>
              <a:gd name="connsiteX38" fmla="*/ 7300686 w 7300686"/>
              <a:gd name="connsiteY38" fmla="*/ 1611086 h 3222172"/>
              <a:gd name="connsiteX39" fmla="*/ 5689600 w 7300686"/>
              <a:gd name="connsiteY39" fmla="*/ 3222172 h 3222172"/>
              <a:gd name="connsiteX40" fmla="*/ 4550390 w 7300686"/>
              <a:gd name="connsiteY40" fmla="*/ 2750296 h 3222172"/>
              <a:gd name="connsiteX41" fmla="*/ 4546269 w 7300686"/>
              <a:gd name="connsiteY41" fmla="*/ 2745761 h 3222172"/>
              <a:gd name="connsiteX42" fmla="*/ 4353663 w 7300686"/>
              <a:gd name="connsiteY42" fmla="*/ 2511860 h 3222172"/>
              <a:gd name="connsiteX43" fmla="*/ 4347594 w 7300686"/>
              <a:gd name="connsiteY43" fmla="*/ 2501871 h 3222172"/>
              <a:gd name="connsiteX44" fmla="*/ 4347594 w 7300686"/>
              <a:gd name="connsiteY44" fmla="*/ 2501801 h 3222172"/>
              <a:gd name="connsiteX45" fmla="*/ 4348724 w 7300686"/>
              <a:gd name="connsiteY45" fmla="*/ 2436740 h 3222172"/>
              <a:gd name="connsiteX46" fmla="*/ 4350732 w 7300686"/>
              <a:gd name="connsiteY46" fmla="*/ 2140860 h 3222172"/>
              <a:gd name="connsiteX47" fmla="*/ 4350746 w 7300686"/>
              <a:gd name="connsiteY47" fmla="*/ 2135227 h 3222172"/>
              <a:gd name="connsiteX48" fmla="*/ 4348837 w 7300686"/>
              <a:gd name="connsiteY48" fmla="*/ 2134901 h 3222172"/>
              <a:gd name="connsiteX49" fmla="*/ 4347594 w 7300686"/>
              <a:gd name="connsiteY49" fmla="*/ 2501801 h 3222172"/>
              <a:gd name="connsiteX50" fmla="*/ 4347593 w 7300686"/>
              <a:gd name="connsiteY50" fmla="*/ 2501871 h 3222172"/>
              <a:gd name="connsiteX51" fmla="*/ 4313102 w 7300686"/>
              <a:gd name="connsiteY51" fmla="*/ 2470522 h 3222172"/>
              <a:gd name="connsiteX52" fmla="*/ 3657599 w 7300686"/>
              <a:gd name="connsiteY52" fmla="*/ 2235203 h 3222172"/>
              <a:gd name="connsiteX53" fmla="*/ 2928916 w 7300686"/>
              <a:gd name="connsiteY53" fmla="*/ 2537034 h 3222172"/>
              <a:gd name="connsiteX54" fmla="*/ 2924875 w 7300686"/>
              <a:gd name="connsiteY54" fmla="*/ 2541480 h 3222172"/>
              <a:gd name="connsiteX55" fmla="*/ 2924868 w 7300686"/>
              <a:gd name="connsiteY55" fmla="*/ 2541490 h 3222172"/>
              <a:gd name="connsiteX56" fmla="*/ 2871533 w 7300686"/>
              <a:gd name="connsiteY56" fmla="*/ 2612813 h 3222172"/>
              <a:gd name="connsiteX57" fmla="*/ 2860537 w 7300686"/>
              <a:gd name="connsiteY57" fmla="*/ 2612714 h 3222172"/>
              <a:gd name="connsiteX58" fmla="*/ 2860535 w 7300686"/>
              <a:gd name="connsiteY58" fmla="*/ 2612714 h 3222172"/>
              <a:gd name="connsiteX59" fmla="*/ 2803082 w 7300686"/>
              <a:gd name="connsiteY59" fmla="*/ 2689546 h 3222172"/>
              <a:gd name="connsiteX60" fmla="*/ 2798189 w 7300686"/>
              <a:gd name="connsiteY60" fmla="*/ 2697600 h 3222172"/>
              <a:gd name="connsiteX61" fmla="*/ 2750295 w 7300686"/>
              <a:gd name="connsiteY61" fmla="*/ 2750296 h 3222172"/>
              <a:gd name="connsiteX62" fmla="*/ 1611085 w 7300686"/>
              <a:gd name="connsiteY62" fmla="*/ 3222172 h 3222172"/>
              <a:gd name="connsiteX63" fmla="*/ 0 w 7300686"/>
              <a:gd name="connsiteY63" fmla="*/ 1611086 h 3222172"/>
              <a:gd name="connsiteX64" fmla="*/ 1611085 w 7300686"/>
              <a:gd name="connsiteY6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1934 w 7300686"/>
              <a:gd name="connsiteY20" fmla="*/ 963222 h 3222172"/>
              <a:gd name="connsiteX21" fmla="*/ 4353663 w 7300686"/>
              <a:gd name="connsiteY21" fmla="*/ 710314 h 3222172"/>
              <a:gd name="connsiteX22" fmla="*/ 4375825 w 7300686"/>
              <a:gd name="connsiteY22" fmla="*/ 680678 h 3222172"/>
              <a:gd name="connsiteX23" fmla="*/ 4438281 w 7300686"/>
              <a:gd name="connsiteY23" fmla="*/ 611960 h 3222172"/>
              <a:gd name="connsiteX24" fmla="*/ 4440631 w 7300686"/>
              <a:gd name="connsiteY24" fmla="*/ 608818 h 3222172"/>
              <a:gd name="connsiteX25" fmla="*/ 4470399 w 7300686"/>
              <a:gd name="connsiteY25" fmla="*/ 609601 h 3222172"/>
              <a:gd name="connsiteX26" fmla="*/ 4470399 w 7300686"/>
              <a:gd name="connsiteY26" fmla="*/ 609600 h 3222172"/>
              <a:gd name="connsiteX27" fmla="*/ 4440631 w 7300686"/>
              <a:gd name="connsiteY27" fmla="*/ 608817 h 3222172"/>
              <a:gd name="connsiteX28" fmla="*/ 4440630 w 7300686"/>
              <a:gd name="connsiteY28" fmla="*/ 608818 h 3222172"/>
              <a:gd name="connsiteX29" fmla="*/ 4438280 w 7300686"/>
              <a:gd name="connsiteY29" fmla="*/ 611960 h 3222172"/>
              <a:gd name="connsiteX30" fmla="*/ 4375824 w 7300686"/>
              <a:gd name="connsiteY30" fmla="*/ 680678 h 3222172"/>
              <a:gd name="connsiteX31" fmla="*/ 4429774 w 7300686"/>
              <a:gd name="connsiteY31" fmla="*/ 608532 h 3222172"/>
              <a:gd name="connsiteX32" fmla="*/ 4446408 w 7300686"/>
              <a:gd name="connsiteY32" fmla="*/ 586287 h 3222172"/>
              <a:gd name="connsiteX33" fmla="*/ 4502492 w 7300686"/>
              <a:gd name="connsiteY33" fmla="*/ 524579 h 3222172"/>
              <a:gd name="connsiteX34" fmla="*/ 4502494 w 7300686"/>
              <a:gd name="connsiteY34" fmla="*/ 524576 h 3222172"/>
              <a:gd name="connsiteX35" fmla="*/ 4550390 w 7300686"/>
              <a:gd name="connsiteY35" fmla="*/ 471876 h 3222172"/>
              <a:gd name="connsiteX36" fmla="*/ 5689600 w 7300686"/>
              <a:gd name="connsiteY36" fmla="*/ 0 h 3222172"/>
              <a:gd name="connsiteX37" fmla="*/ 7300686 w 7300686"/>
              <a:gd name="connsiteY37" fmla="*/ 1611086 h 3222172"/>
              <a:gd name="connsiteX38" fmla="*/ 5689600 w 7300686"/>
              <a:gd name="connsiteY38" fmla="*/ 3222172 h 3222172"/>
              <a:gd name="connsiteX39" fmla="*/ 4550390 w 7300686"/>
              <a:gd name="connsiteY39" fmla="*/ 2750296 h 3222172"/>
              <a:gd name="connsiteX40" fmla="*/ 4546269 w 7300686"/>
              <a:gd name="connsiteY40" fmla="*/ 2745761 h 3222172"/>
              <a:gd name="connsiteX41" fmla="*/ 4353663 w 7300686"/>
              <a:gd name="connsiteY41" fmla="*/ 2511860 h 3222172"/>
              <a:gd name="connsiteX42" fmla="*/ 4347594 w 7300686"/>
              <a:gd name="connsiteY42" fmla="*/ 2501871 h 3222172"/>
              <a:gd name="connsiteX43" fmla="*/ 4347594 w 7300686"/>
              <a:gd name="connsiteY43" fmla="*/ 2501801 h 3222172"/>
              <a:gd name="connsiteX44" fmla="*/ 4348724 w 7300686"/>
              <a:gd name="connsiteY44" fmla="*/ 2436740 h 3222172"/>
              <a:gd name="connsiteX45" fmla="*/ 4350732 w 7300686"/>
              <a:gd name="connsiteY45" fmla="*/ 2140860 h 3222172"/>
              <a:gd name="connsiteX46" fmla="*/ 4350746 w 7300686"/>
              <a:gd name="connsiteY46" fmla="*/ 2135227 h 3222172"/>
              <a:gd name="connsiteX47" fmla="*/ 4348837 w 7300686"/>
              <a:gd name="connsiteY47" fmla="*/ 2134901 h 3222172"/>
              <a:gd name="connsiteX48" fmla="*/ 4347594 w 7300686"/>
              <a:gd name="connsiteY48" fmla="*/ 2501801 h 3222172"/>
              <a:gd name="connsiteX49" fmla="*/ 4347593 w 7300686"/>
              <a:gd name="connsiteY49" fmla="*/ 2501871 h 3222172"/>
              <a:gd name="connsiteX50" fmla="*/ 4313102 w 7300686"/>
              <a:gd name="connsiteY50" fmla="*/ 2470522 h 3222172"/>
              <a:gd name="connsiteX51" fmla="*/ 3657599 w 7300686"/>
              <a:gd name="connsiteY51" fmla="*/ 2235203 h 3222172"/>
              <a:gd name="connsiteX52" fmla="*/ 2928916 w 7300686"/>
              <a:gd name="connsiteY52" fmla="*/ 2537034 h 3222172"/>
              <a:gd name="connsiteX53" fmla="*/ 2924875 w 7300686"/>
              <a:gd name="connsiteY53" fmla="*/ 2541480 h 3222172"/>
              <a:gd name="connsiteX54" fmla="*/ 2924868 w 7300686"/>
              <a:gd name="connsiteY54" fmla="*/ 2541490 h 3222172"/>
              <a:gd name="connsiteX55" fmla="*/ 2871533 w 7300686"/>
              <a:gd name="connsiteY55" fmla="*/ 2612813 h 3222172"/>
              <a:gd name="connsiteX56" fmla="*/ 2860537 w 7300686"/>
              <a:gd name="connsiteY56" fmla="*/ 2612714 h 3222172"/>
              <a:gd name="connsiteX57" fmla="*/ 2860535 w 7300686"/>
              <a:gd name="connsiteY57" fmla="*/ 2612714 h 3222172"/>
              <a:gd name="connsiteX58" fmla="*/ 2803082 w 7300686"/>
              <a:gd name="connsiteY58" fmla="*/ 2689546 h 3222172"/>
              <a:gd name="connsiteX59" fmla="*/ 2798189 w 7300686"/>
              <a:gd name="connsiteY59" fmla="*/ 2697600 h 3222172"/>
              <a:gd name="connsiteX60" fmla="*/ 2750295 w 7300686"/>
              <a:gd name="connsiteY60" fmla="*/ 2750296 h 3222172"/>
              <a:gd name="connsiteX61" fmla="*/ 1611085 w 7300686"/>
              <a:gd name="connsiteY61" fmla="*/ 3222172 h 3222172"/>
              <a:gd name="connsiteX62" fmla="*/ 0 w 7300686"/>
              <a:gd name="connsiteY62" fmla="*/ 1611086 h 3222172"/>
              <a:gd name="connsiteX63" fmla="*/ 1611085 w 7300686"/>
              <a:gd name="connsiteY6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70399 w 7300686"/>
              <a:gd name="connsiteY25" fmla="*/ 609600 h 3222172"/>
              <a:gd name="connsiteX26" fmla="*/ 4440631 w 7300686"/>
              <a:gd name="connsiteY26" fmla="*/ 608817 h 3222172"/>
              <a:gd name="connsiteX27" fmla="*/ 4440630 w 7300686"/>
              <a:gd name="connsiteY27" fmla="*/ 608818 h 3222172"/>
              <a:gd name="connsiteX28" fmla="*/ 4438280 w 7300686"/>
              <a:gd name="connsiteY28" fmla="*/ 611960 h 3222172"/>
              <a:gd name="connsiteX29" fmla="*/ 4375824 w 7300686"/>
              <a:gd name="connsiteY29" fmla="*/ 680678 h 3222172"/>
              <a:gd name="connsiteX30" fmla="*/ 4429774 w 7300686"/>
              <a:gd name="connsiteY30" fmla="*/ 608532 h 3222172"/>
              <a:gd name="connsiteX31" fmla="*/ 4446408 w 7300686"/>
              <a:gd name="connsiteY31" fmla="*/ 586287 h 3222172"/>
              <a:gd name="connsiteX32" fmla="*/ 4502492 w 7300686"/>
              <a:gd name="connsiteY32" fmla="*/ 524579 h 3222172"/>
              <a:gd name="connsiteX33" fmla="*/ 4502494 w 7300686"/>
              <a:gd name="connsiteY33" fmla="*/ 524576 h 3222172"/>
              <a:gd name="connsiteX34" fmla="*/ 4550390 w 7300686"/>
              <a:gd name="connsiteY34" fmla="*/ 471876 h 3222172"/>
              <a:gd name="connsiteX35" fmla="*/ 5689600 w 7300686"/>
              <a:gd name="connsiteY35" fmla="*/ 0 h 3222172"/>
              <a:gd name="connsiteX36" fmla="*/ 7300686 w 7300686"/>
              <a:gd name="connsiteY36" fmla="*/ 1611086 h 3222172"/>
              <a:gd name="connsiteX37" fmla="*/ 5689600 w 7300686"/>
              <a:gd name="connsiteY37" fmla="*/ 3222172 h 3222172"/>
              <a:gd name="connsiteX38" fmla="*/ 4550390 w 7300686"/>
              <a:gd name="connsiteY38" fmla="*/ 2750296 h 3222172"/>
              <a:gd name="connsiteX39" fmla="*/ 4546269 w 7300686"/>
              <a:gd name="connsiteY39" fmla="*/ 2745761 h 3222172"/>
              <a:gd name="connsiteX40" fmla="*/ 4353663 w 7300686"/>
              <a:gd name="connsiteY40" fmla="*/ 2511860 h 3222172"/>
              <a:gd name="connsiteX41" fmla="*/ 4347594 w 7300686"/>
              <a:gd name="connsiteY41" fmla="*/ 2501871 h 3222172"/>
              <a:gd name="connsiteX42" fmla="*/ 4347594 w 7300686"/>
              <a:gd name="connsiteY42" fmla="*/ 2501801 h 3222172"/>
              <a:gd name="connsiteX43" fmla="*/ 4348724 w 7300686"/>
              <a:gd name="connsiteY43" fmla="*/ 2436740 h 3222172"/>
              <a:gd name="connsiteX44" fmla="*/ 4350732 w 7300686"/>
              <a:gd name="connsiteY44" fmla="*/ 2140860 h 3222172"/>
              <a:gd name="connsiteX45" fmla="*/ 4350746 w 7300686"/>
              <a:gd name="connsiteY45" fmla="*/ 2135227 h 3222172"/>
              <a:gd name="connsiteX46" fmla="*/ 4348837 w 7300686"/>
              <a:gd name="connsiteY46" fmla="*/ 2134901 h 3222172"/>
              <a:gd name="connsiteX47" fmla="*/ 4347594 w 7300686"/>
              <a:gd name="connsiteY47" fmla="*/ 2501801 h 3222172"/>
              <a:gd name="connsiteX48" fmla="*/ 4347593 w 7300686"/>
              <a:gd name="connsiteY48" fmla="*/ 2501871 h 3222172"/>
              <a:gd name="connsiteX49" fmla="*/ 4313102 w 7300686"/>
              <a:gd name="connsiteY49" fmla="*/ 2470522 h 3222172"/>
              <a:gd name="connsiteX50" fmla="*/ 3657599 w 7300686"/>
              <a:gd name="connsiteY50" fmla="*/ 2235203 h 3222172"/>
              <a:gd name="connsiteX51" fmla="*/ 2928916 w 7300686"/>
              <a:gd name="connsiteY51" fmla="*/ 2537034 h 3222172"/>
              <a:gd name="connsiteX52" fmla="*/ 2924875 w 7300686"/>
              <a:gd name="connsiteY52" fmla="*/ 2541480 h 3222172"/>
              <a:gd name="connsiteX53" fmla="*/ 2924868 w 7300686"/>
              <a:gd name="connsiteY53" fmla="*/ 2541490 h 3222172"/>
              <a:gd name="connsiteX54" fmla="*/ 2871533 w 7300686"/>
              <a:gd name="connsiteY54" fmla="*/ 2612813 h 3222172"/>
              <a:gd name="connsiteX55" fmla="*/ 2860537 w 7300686"/>
              <a:gd name="connsiteY55" fmla="*/ 2612714 h 3222172"/>
              <a:gd name="connsiteX56" fmla="*/ 2860535 w 7300686"/>
              <a:gd name="connsiteY56" fmla="*/ 2612714 h 3222172"/>
              <a:gd name="connsiteX57" fmla="*/ 2803082 w 7300686"/>
              <a:gd name="connsiteY57" fmla="*/ 2689546 h 3222172"/>
              <a:gd name="connsiteX58" fmla="*/ 2798189 w 7300686"/>
              <a:gd name="connsiteY58" fmla="*/ 2697600 h 3222172"/>
              <a:gd name="connsiteX59" fmla="*/ 2750295 w 7300686"/>
              <a:gd name="connsiteY59" fmla="*/ 2750296 h 3222172"/>
              <a:gd name="connsiteX60" fmla="*/ 1611085 w 7300686"/>
              <a:gd name="connsiteY60" fmla="*/ 3222172 h 3222172"/>
              <a:gd name="connsiteX61" fmla="*/ 0 w 7300686"/>
              <a:gd name="connsiteY61" fmla="*/ 1611086 h 3222172"/>
              <a:gd name="connsiteX62" fmla="*/ 1611085 w 7300686"/>
              <a:gd name="connsiteY62"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70399 w 7300686"/>
              <a:gd name="connsiteY25" fmla="*/ 609600 h 3222172"/>
              <a:gd name="connsiteX26" fmla="*/ 4440631 w 7300686"/>
              <a:gd name="connsiteY26" fmla="*/ 608817 h 3222172"/>
              <a:gd name="connsiteX27" fmla="*/ 4440630 w 7300686"/>
              <a:gd name="connsiteY27" fmla="*/ 608818 h 3222172"/>
              <a:gd name="connsiteX28" fmla="*/ 4438280 w 7300686"/>
              <a:gd name="connsiteY28" fmla="*/ 611960 h 3222172"/>
              <a:gd name="connsiteX29" fmla="*/ 4375824 w 7300686"/>
              <a:gd name="connsiteY29" fmla="*/ 680678 h 3222172"/>
              <a:gd name="connsiteX30" fmla="*/ 4429774 w 7300686"/>
              <a:gd name="connsiteY30" fmla="*/ 608532 h 3222172"/>
              <a:gd name="connsiteX31" fmla="*/ 4502492 w 7300686"/>
              <a:gd name="connsiteY31" fmla="*/ 524579 h 3222172"/>
              <a:gd name="connsiteX32" fmla="*/ 4502494 w 7300686"/>
              <a:gd name="connsiteY32" fmla="*/ 524576 h 3222172"/>
              <a:gd name="connsiteX33" fmla="*/ 4550390 w 7300686"/>
              <a:gd name="connsiteY33" fmla="*/ 471876 h 3222172"/>
              <a:gd name="connsiteX34" fmla="*/ 5689600 w 7300686"/>
              <a:gd name="connsiteY34" fmla="*/ 0 h 3222172"/>
              <a:gd name="connsiteX35" fmla="*/ 7300686 w 7300686"/>
              <a:gd name="connsiteY35" fmla="*/ 1611086 h 3222172"/>
              <a:gd name="connsiteX36" fmla="*/ 5689600 w 7300686"/>
              <a:gd name="connsiteY36" fmla="*/ 3222172 h 3222172"/>
              <a:gd name="connsiteX37" fmla="*/ 4550390 w 7300686"/>
              <a:gd name="connsiteY37" fmla="*/ 2750296 h 3222172"/>
              <a:gd name="connsiteX38" fmla="*/ 4546269 w 7300686"/>
              <a:gd name="connsiteY38" fmla="*/ 2745761 h 3222172"/>
              <a:gd name="connsiteX39" fmla="*/ 4353663 w 7300686"/>
              <a:gd name="connsiteY39" fmla="*/ 2511860 h 3222172"/>
              <a:gd name="connsiteX40" fmla="*/ 4347594 w 7300686"/>
              <a:gd name="connsiteY40" fmla="*/ 2501871 h 3222172"/>
              <a:gd name="connsiteX41" fmla="*/ 4347594 w 7300686"/>
              <a:gd name="connsiteY41" fmla="*/ 2501801 h 3222172"/>
              <a:gd name="connsiteX42" fmla="*/ 4348724 w 7300686"/>
              <a:gd name="connsiteY42" fmla="*/ 2436740 h 3222172"/>
              <a:gd name="connsiteX43" fmla="*/ 4350732 w 7300686"/>
              <a:gd name="connsiteY43" fmla="*/ 2140860 h 3222172"/>
              <a:gd name="connsiteX44" fmla="*/ 4350746 w 7300686"/>
              <a:gd name="connsiteY44" fmla="*/ 2135227 h 3222172"/>
              <a:gd name="connsiteX45" fmla="*/ 4348837 w 7300686"/>
              <a:gd name="connsiteY45" fmla="*/ 2134901 h 3222172"/>
              <a:gd name="connsiteX46" fmla="*/ 4347594 w 7300686"/>
              <a:gd name="connsiteY46" fmla="*/ 2501801 h 3222172"/>
              <a:gd name="connsiteX47" fmla="*/ 4347593 w 7300686"/>
              <a:gd name="connsiteY47" fmla="*/ 2501871 h 3222172"/>
              <a:gd name="connsiteX48" fmla="*/ 4313102 w 7300686"/>
              <a:gd name="connsiteY48" fmla="*/ 2470522 h 3222172"/>
              <a:gd name="connsiteX49" fmla="*/ 3657599 w 7300686"/>
              <a:gd name="connsiteY49" fmla="*/ 2235203 h 3222172"/>
              <a:gd name="connsiteX50" fmla="*/ 2928916 w 7300686"/>
              <a:gd name="connsiteY50" fmla="*/ 2537034 h 3222172"/>
              <a:gd name="connsiteX51" fmla="*/ 2924875 w 7300686"/>
              <a:gd name="connsiteY51" fmla="*/ 2541480 h 3222172"/>
              <a:gd name="connsiteX52" fmla="*/ 2924868 w 7300686"/>
              <a:gd name="connsiteY52" fmla="*/ 2541490 h 3222172"/>
              <a:gd name="connsiteX53" fmla="*/ 2871533 w 7300686"/>
              <a:gd name="connsiteY53" fmla="*/ 2612813 h 3222172"/>
              <a:gd name="connsiteX54" fmla="*/ 2860537 w 7300686"/>
              <a:gd name="connsiteY54" fmla="*/ 2612714 h 3222172"/>
              <a:gd name="connsiteX55" fmla="*/ 2860535 w 7300686"/>
              <a:gd name="connsiteY55" fmla="*/ 2612714 h 3222172"/>
              <a:gd name="connsiteX56" fmla="*/ 2803082 w 7300686"/>
              <a:gd name="connsiteY56" fmla="*/ 2689546 h 3222172"/>
              <a:gd name="connsiteX57" fmla="*/ 2798189 w 7300686"/>
              <a:gd name="connsiteY57" fmla="*/ 2697600 h 3222172"/>
              <a:gd name="connsiteX58" fmla="*/ 2750295 w 7300686"/>
              <a:gd name="connsiteY58" fmla="*/ 2750296 h 3222172"/>
              <a:gd name="connsiteX59" fmla="*/ 1611085 w 7300686"/>
              <a:gd name="connsiteY59" fmla="*/ 3222172 h 3222172"/>
              <a:gd name="connsiteX60" fmla="*/ 0 w 7300686"/>
              <a:gd name="connsiteY60" fmla="*/ 1611086 h 3222172"/>
              <a:gd name="connsiteX61" fmla="*/ 1611085 w 7300686"/>
              <a:gd name="connsiteY61"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40631 w 7300686"/>
              <a:gd name="connsiteY25" fmla="*/ 608817 h 3222172"/>
              <a:gd name="connsiteX26" fmla="*/ 4440630 w 7300686"/>
              <a:gd name="connsiteY26" fmla="*/ 608818 h 3222172"/>
              <a:gd name="connsiteX27" fmla="*/ 4438280 w 7300686"/>
              <a:gd name="connsiteY27" fmla="*/ 611960 h 3222172"/>
              <a:gd name="connsiteX28" fmla="*/ 4375824 w 7300686"/>
              <a:gd name="connsiteY28" fmla="*/ 680678 h 3222172"/>
              <a:gd name="connsiteX29" fmla="*/ 4429774 w 7300686"/>
              <a:gd name="connsiteY29" fmla="*/ 608532 h 3222172"/>
              <a:gd name="connsiteX30" fmla="*/ 4502492 w 7300686"/>
              <a:gd name="connsiteY30" fmla="*/ 524579 h 3222172"/>
              <a:gd name="connsiteX31" fmla="*/ 4502494 w 7300686"/>
              <a:gd name="connsiteY31" fmla="*/ 524576 h 3222172"/>
              <a:gd name="connsiteX32" fmla="*/ 4550390 w 7300686"/>
              <a:gd name="connsiteY32" fmla="*/ 471876 h 3222172"/>
              <a:gd name="connsiteX33" fmla="*/ 5689600 w 7300686"/>
              <a:gd name="connsiteY33" fmla="*/ 0 h 3222172"/>
              <a:gd name="connsiteX34" fmla="*/ 7300686 w 7300686"/>
              <a:gd name="connsiteY34" fmla="*/ 1611086 h 3222172"/>
              <a:gd name="connsiteX35" fmla="*/ 5689600 w 7300686"/>
              <a:gd name="connsiteY35" fmla="*/ 3222172 h 3222172"/>
              <a:gd name="connsiteX36" fmla="*/ 4550390 w 7300686"/>
              <a:gd name="connsiteY36" fmla="*/ 2750296 h 3222172"/>
              <a:gd name="connsiteX37" fmla="*/ 4546269 w 7300686"/>
              <a:gd name="connsiteY37" fmla="*/ 2745761 h 3222172"/>
              <a:gd name="connsiteX38" fmla="*/ 4353663 w 7300686"/>
              <a:gd name="connsiteY38" fmla="*/ 2511860 h 3222172"/>
              <a:gd name="connsiteX39" fmla="*/ 4347594 w 7300686"/>
              <a:gd name="connsiteY39" fmla="*/ 2501871 h 3222172"/>
              <a:gd name="connsiteX40" fmla="*/ 4347594 w 7300686"/>
              <a:gd name="connsiteY40" fmla="*/ 2501801 h 3222172"/>
              <a:gd name="connsiteX41" fmla="*/ 4348724 w 7300686"/>
              <a:gd name="connsiteY41" fmla="*/ 2436740 h 3222172"/>
              <a:gd name="connsiteX42" fmla="*/ 4350732 w 7300686"/>
              <a:gd name="connsiteY42" fmla="*/ 2140860 h 3222172"/>
              <a:gd name="connsiteX43" fmla="*/ 4350746 w 7300686"/>
              <a:gd name="connsiteY43" fmla="*/ 2135227 h 3222172"/>
              <a:gd name="connsiteX44" fmla="*/ 4348837 w 7300686"/>
              <a:gd name="connsiteY44" fmla="*/ 2134901 h 3222172"/>
              <a:gd name="connsiteX45" fmla="*/ 4347594 w 7300686"/>
              <a:gd name="connsiteY45" fmla="*/ 2501801 h 3222172"/>
              <a:gd name="connsiteX46" fmla="*/ 4347593 w 7300686"/>
              <a:gd name="connsiteY46" fmla="*/ 2501871 h 3222172"/>
              <a:gd name="connsiteX47" fmla="*/ 4313102 w 7300686"/>
              <a:gd name="connsiteY47" fmla="*/ 2470522 h 3222172"/>
              <a:gd name="connsiteX48" fmla="*/ 3657599 w 7300686"/>
              <a:gd name="connsiteY48" fmla="*/ 2235203 h 3222172"/>
              <a:gd name="connsiteX49" fmla="*/ 2928916 w 7300686"/>
              <a:gd name="connsiteY49" fmla="*/ 2537034 h 3222172"/>
              <a:gd name="connsiteX50" fmla="*/ 2924875 w 7300686"/>
              <a:gd name="connsiteY50" fmla="*/ 2541480 h 3222172"/>
              <a:gd name="connsiteX51" fmla="*/ 2924868 w 7300686"/>
              <a:gd name="connsiteY51" fmla="*/ 2541490 h 3222172"/>
              <a:gd name="connsiteX52" fmla="*/ 2871533 w 7300686"/>
              <a:gd name="connsiteY52" fmla="*/ 2612813 h 3222172"/>
              <a:gd name="connsiteX53" fmla="*/ 2860537 w 7300686"/>
              <a:gd name="connsiteY53" fmla="*/ 2612714 h 3222172"/>
              <a:gd name="connsiteX54" fmla="*/ 2860535 w 7300686"/>
              <a:gd name="connsiteY54" fmla="*/ 2612714 h 3222172"/>
              <a:gd name="connsiteX55" fmla="*/ 2803082 w 7300686"/>
              <a:gd name="connsiteY55" fmla="*/ 2689546 h 3222172"/>
              <a:gd name="connsiteX56" fmla="*/ 2798189 w 7300686"/>
              <a:gd name="connsiteY56" fmla="*/ 2697600 h 3222172"/>
              <a:gd name="connsiteX57" fmla="*/ 2750295 w 7300686"/>
              <a:gd name="connsiteY57" fmla="*/ 2750296 h 3222172"/>
              <a:gd name="connsiteX58" fmla="*/ 1611085 w 7300686"/>
              <a:gd name="connsiteY58" fmla="*/ 3222172 h 3222172"/>
              <a:gd name="connsiteX59" fmla="*/ 0 w 7300686"/>
              <a:gd name="connsiteY59" fmla="*/ 1611086 h 3222172"/>
              <a:gd name="connsiteX60" fmla="*/ 1611085 w 7300686"/>
              <a:gd name="connsiteY6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70399 w 7300686"/>
              <a:gd name="connsiteY24" fmla="*/ 609601 h 3222172"/>
              <a:gd name="connsiteX25" fmla="*/ 4440631 w 7300686"/>
              <a:gd name="connsiteY25" fmla="*/ 608817 h 3222172"/>
              <a:gd name="connsiteX26" fmla="*/ 4440630 w 7300686"/>
              <a:gd name="connsiteY26" fmla="*/ 608818 h 3222172"/>
              <a:gd name="connsiteX27" fmla="*/ 4375824 w 7300686"/>
              <a:gd name="connsiteY27" fmla="*/ 680678 h 3222172"/>
              <a:gd name="connsiteX28" fmla="*/ 4429774 w 7300686"/>
              <a:gd name="connsiteY28" fmla="*/ 608532 h 3222172"/>
              <a:gd name="connsiteX29" fmla="*/ 4502492 w 7300686"/>
              <a:gd name="connsiteY29" fmla="*/ 524579 h 3222172"/>
              <a:gd name="connsiteX30" fmla="*/ 4502494 w 7300686"/>
              <a:gd name="connsiteY30" fmla="*/ 524576 h 3222172"/>
              <a:gd name="connsiteX31" fmla="*/ 4550390 w 7300686"/>
              <a:gd name="connsiteY31" fmla="*/ 471876 h 3222172"/>
              <a:gd name="connsiteX32" fmla="*/ 5689600 w 7300686"/>
              <a:gd name="connsiteY32" fmla="*/ 0 h 3222172"/>
              <a:gd name="connsiteX33" fmla="*/ 7300686 w 7300686"/>
              <a:gd name="connsiteY33" fmla="*/ 1611086 h 3222172"/>
              <a:gd name="connsiteX34" fmla="*/ 5689600 w 7300686"/>
              <a:gd name="connsiteY34" fmla="*/ 3222172 h 3222172"/>
              <a:gd name="connsiteX35" fmla="*/ 4550390 w 7300686"/>
              <a:gd name="connsiteY35" fmla="*/ 2750296 h 3222172"/>
              <a:gd name="connsiteX36" fmla="*/ 4546269 w 7300686"/>
              <a:gd name="connsiteY36" fmla="*/ 2745761 h 3222172"/>
              <a:gd name="connsiteX37" fmla="*/ 4353663 w 7300686"/>
              <a:gd name="connsiteY37" fmla="*/ 2511860 h 3222172"/>
              <a:gd name="connsiteX38" fmla="*/ 4347594 w 7300686"/>
              <a:gd name="connsiteY38" fmla="*/ 2501871 h 3222172"/>
              <a:gd name="connsiteX39" fmla="*/ 4347594 w 7300686"/>
              <a:gd name="connsiteY39" fmla="*/ 2501801 h 3222172"/>
              <a:gd name="connsiteX40" fmla="*/ 4348724 w 7300686"/>
              <a:gd name="connsiteY40" fmla="*/ 2436740 h 3222172"/>
              <a:gd name="connsiteX41" fmla="*/ 4350732 w 7300686"/>
              <a:gd name="connsiteY41" fmla="*/ 2140860 h 3222172"/>
              <a:gd name="connsiteX42" fmla="*/ 4350746 w 7300686"/>
              <a:gd name="connsiteY42" fmla="*/ 2135227 h 3222172"/>
              <a:gd name="connsiteX43" fmla="*/ 4348837 w 7300686"/>
              <a:gd name="connsiteY43" fmla="*/ 2134901 h 3222172"/>
              <a:gd name="connsiteX44" fmla="*/ 4347594 w 7300686"/>
              <a:gd name="connsiteY44" fmla="*/ 2501801 h 3222172"/>
              <a:gd name="connsiteX45" fmla="*/ 4347593 w 7300686"/>
              <a:gd name="connsiteY45" fmla="*/ 2501871 h 3222172"/>
              <a:gd name="connsiteX46" fmla="*/ 4313102 w 7300686"/>
              <a:gd name="connsiteY46" fmla="*/ 2470522 h 3222172"/>
              <a:gd name="connsiteX47" fmla="*/ 3657599 w 7300686"/>
              <a:gd name="connsiteY47" fmla="*/ 2235203 h 3222172"/>
              <a:gd name="connsiteX48" fmla="*/ 2928916 w 7300686"/>
              <a:gd name="connsiteY48" fmla="*/ 2537034 h 3222172"/>
              <a:gd name="connsiteX49" fmla="*/ 2924875 w 7300686"/>
              <a:gd name="connsiteY49" fmla="*/ 2541480 h 3222172"/>
              <a:gd name="connsiteX50" fmla="*/ 2924868 w 7300686"/>
              <a:gd name="connsiteY50" fmla="*/ 2541490 h 3222172"/>
              <a:gd name="connsiteX51" fmla="*/ 2871533 w 7300686"/>
              <a:gd name="connsiteY51" fmla="*/ 2612813 h 3222172"/>
              <a:gd name="connsiteX52" fmla="*/ 2860537 w 7300686"/>
              <a:gd name="connsiteY52" fmla="*/ 2612714 h 3222172"/>
              <a:gd name="connsiteX53" fmla="*/ 2860535 w 7300686"/>
              <a:gd name="connsiteY53" fmla="*/ 2612714 h 3222172"/>
              <a:gd name="connsiteX54" fmla="*/ 2803082 w 7300686"/>
              <a:gd name="connsiteY54" fmla="*/ 2689546 h 3222172"/>
              <a:gd name="connsiteX55" fmla="*/ 2798189 w 7300686"/>
              <a:gd name="connsiteY55" fmla="*/ 2697600 h 3222172"/>
              <a:gd name="connsiteX56" fmla="*/ 2750295 w 7300686"/>
              <a:gd name="connsiteY56" fmla="*/ 2750296 h 3222172"/>
              <a:gd name="connsiteX57" fmla="*/ 1611085 w 7300686"/>
              <a:gd name="connsiteY57" fmla="*/ 3222172 h 3222172"/>
              <a:gd name="connsiteX58" fmla="*/ 0 w 7300686"/>
              <a:gd name="connsiteY58" fmla="*/ 1611086 h 3222172"/>
              <a:gd name="connsiteX59" fmla="*/ 1611085 w 7300686"/>
              <a:gd name="connsiteY5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440630 w 7300686"/>
              <a:gd name="connsiteY25" fmla="*/ 608818 h 3222172"/>
              <a:gd name="connsiteX26" fmla="*/ 4375824 w 7300686"/>
              <a:gd name="connsiteY26" fmla="*/ 680678 h 3222172"/>
              <a:gd name="connsiteX27" fmla="*/ 4429774 w 7300686"/>
              <a:gd name="connsiteY27" fmla="*/ 608532 h 3222172"/>
              <a:gd name="connsiteX28" fmla="*/ 4502492 w 7300686"/>
              <a:gd name="connsiteY28" fmla="*/ 524579 h 3222172"/>
              <a:gd name="connsiteX29" fmla="*/ 4502494 w 7300686"/>
              <a:gd name="connsiteY29" fmla="*/ 524576 h 3222172"/>
              <a:gd name="connsiteX30" fmla="*/ 4550390 w 7300686"/>
              <a:gd name="connsiteY30" fmla="*/ 471876 h 3222172"/>
              <a:gd name="connsiteX31" fmla="*/ 5689600 w 7300686"/>
              <a:gd name="connsiteY31" fmla="*/ 0 h 3222172"/>
              <a:gd name="connsiteX32" fmla="*/ 7300686 w 7300686"/>
              <a:gd name="connsiteY32" fmla="*/ 1611086 h 3222172"/>
              <a:gd name="connsiteX33" fmla="*/ 5689600 w 7300686"/>
              <a:gd name="connsiteY33" fmla="*/ 3222172 h 3222172"/>
              <a:gd name="connsiteX34" fmla="*/ 4550390 w 7300686"/>
              <a:gd name="connsiteY34" fmla="*/ 2750296 h 3222172"/>
              <a:gd name="connsiteX35" fmla="*/ 4546269 w 7300686"/>
              <a:gd name="connsiteY35" fmla="*/ 2745761 h 3222172"/>
              <a:gd name="connsiteX36" fmla="*/ 4353663 w 7300686"/>
              <a:gd name="connsiteY36" fmla="*/ 2511860 h 3222172"/>
              <a:gd name="connsiteX37" fmla="*/ 4347594 w 7300686"/>
              <a:gd name="connsiteY37" fmla="*/ 2501871 h 3222172"/>
              <a:gd name="connsiteX38" fmla="*/ 4347594 w 7300686"/>
              <a:gd name="connsiteY38" fmla="*/ 2501801 h 3222172"/>
              <a:gd name="connsiteX39" fmla="*/ 4348724 w 7300686"/>
              <a:gd name="connsiteY39" fmla="*/ 2436740 h 3222172"/>
              <a:gd name="connsiteX40" fmla="*/ 4350732 w 7300686"/>
              <a:gd name="connsiteY40" fmla="*/ 2140860 h 3222172"/>
              <a:gd name="connsiteX41" fmla="*/ 4350746 w 7300686"/>
              <a:gd name="connsiteY41" fmla="*/ 2135227 h 3222172"/>
              <a:gd name="connsiteX42" fmla="*/ 4348837 w 7300686"/>
              <a:gd name="connsiteY42" fmla="*/ 2134901 h 3222172"/>
              <a:gd name="connsiteX43" fmla="*/ 4347594 w 7300686"/>
              <a:gd name="connsiteY43" fmla="*/ 2501801 h 3222172"/>
              <a:gd name="connsiteX44" fmla="*/ 4347593 w 7300686"/>
              <a:gd name="connsiteY44" fmla="*/ 2501871 h 3222172"/>
              <a:gd name="connsiteX45" fmla="*/ 4313102 w 7300686"/>
              <a:gd name="connsiteY45" fmla="*/ 2470522 h 3222172"/>
              <a:gd name="connsiteX46" fmla="*/ 3657599 w 7300686"/>
              <a:gd name="connsiteY46" fmla="*/ 2235203 h 3222172"/>
              <a:gd name="connsiteX47" fmla="*/ 2928916 w 7300686"/>
              <a:gd name="connsiteY47" fmla="*/ 2537034 h 3222172"/>
              <a:gd name="connsiteX48" fmla="*/ 2924875 w 7300686"/>
              <a:gd name="connsiteY48" fmla="*/ 2541480 h 3222172"/>
              <a:gd name="connsiteX49" fmla="*/ 2924868 w 7300686"/>
              <a:gd name="connsiteY49" fmla="*/ 2541490 h 3222172"/>
              <a:gd name="connsiteX50" fmla="*/ 2871533 w 7300686"/>
              <a:gd name="connsiteY50" fmla="*/ 2612813 h 3222172"/>
              <a:gd name="connsiteX51" fmla="*/ 2860537 w 7300686"/>
              <a:gd name="connsiteY51" fmla="*/ 2612714 h 3222172"/>
              <a:gd name="connsiteX52" fmla="*/ 2860535 w 7300686"/>
              <a:gd name="connsiteY52" fmla="*/ 2612714 h 3222172"/>
              <a:gd name="connsiteX53" fmla="*/ 2803082 w 7300686"/>
              <a:gd name="connsiteY53" fmla="*/ 2689546 h 3222172"/>
              <a:gd name="connsiteX54" fmla="*/ 2798189 w 7300686"/>
              <a:gd name="connsiteY54" fmla="*/ 2697600 h 3222172"/>
              <a:gd name="connsiteX55" fmla="*/ 2750295 w 7300686"/>
              <a:gd name="connsiteY55" fmla="*/ 2750296 h 3222172"/>
              <a:gd name="connsiteX56" fmla="*/ 1611085 w 7300686"/>
              <a:gd name="connsiteY56" fmla="*/ 3222172 h 3222172"/>
              <a:gd name="connsiteX57" fmla="*/ 0 w 7300686"/>
              <a:gd name="connsiteY57" fmla="*/ 1611086 h 3222172"/>
              <a:gd name="connsiteX58" fmla="*/ 1611085 w 7300686"/>
              <a:gd name="connsiteY5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440630 w 7300686"/>
              <a:gd name="connsiteY25" fmla="*/ 608818 h 3222172"/>
              <a:gd name="connsiteX26" fmla="*/ 4375824 w 7300686"/>
              <a:gd name="connsiteY26" fmla="*/ 680678 h 3222172"/>
              <a:gd name="connsiteX27" fmla="*/ 4502492 w 7300686"/>
              <a:gd name="connsiteY27" fmla="*/ 524579 h 3222172"/>
              <a:gd name="connsiteX28" fmla="*/ 4502494 w 7300686"/>
              <a:gd name="connsiteY28" fmla="*/ 524576 h 3222172"/>
              <a:gd name="connsiteX29" fmla="*/ 4550390 w 7300686"/>
              <a:gd name="connsiteY29" fmla="*/ 471876 h 3222172"/>
              <a:gd name="connsiteX30" fmla="*/ 5689600 w 7300686"/>
              <a:gd name="connsiteY30" fmla="*/ 0 h 3222172"/>
              <a:gd name="connsiteX31" fmla="*/ 7300686 w 7300686"/>
              <a:gd name="connsiteY31" fmla="*/ 1611086 h 3222172"/>
              <a:gd name="connsiteX32" fmla="*/ 5689600 w 7300686"/>
              <a:gd name="connsiteY32" fmla="*/ 3222172 h 3222172"/>
              <a:gd name="connsiteX33" fmla="*/ 4550390 w 7300686"/>
              <a:gd name="connsiteY33" fmla="*/ 2750296 h 3222172"/>
              <a:gd name="connsiteX34" fmla="*/ 4546269 w 7300686"/>
              <a:gd name="connsiteY34" fmla="*/ 2745761 h 3222172"/>
              <a:gd name="connsiteX35" fmla="*/ 4353663 w 7300686"/>
              <a:gd name="connsiteY35" fmla="*/ 2511860 h 3222172"/>
              <a:gd name="connsiteX36" fmla="*/ 4347594 w 7300686"/>
              <a:gd name="connsiteY36" fmla="*/ 2501871 h 3222172"/>
              <a:gd name="connsiteX37" fmla="*/ 4347594 w 7300686"/>
              <a:gd name="connsiteY37" fmla="*/ 2501801 h 3222172"/>
              <a:gd name="connsiteX38" fmla="*/ 4348724 w 7300686"/>
              <a:gd name="connsiteY38" fmla="*/ 2436740 h 3222172"/>
              <a:gd name="connsiteX39" fmla="*/ 4350732 w 7300686"/>
              <a:gd name="connsiteY39" fmla="*/ 2140860 h 3222172"/>
              <a:gd name="connsiteX40" fmla="*/ 4350746 w 7300686"/>
              <a:gd name="connsiteY40" fmla="*/ 2135227 h 3222172"/>
              <a:gd name="connsiteX41" fmla="*/ 4348837 w 7300686"/>
              <a:gd name="connsiteY41" fmla="*/ 2134901 h 3222172"/>
              <a:gd name="connsiteX42" fmla="*/ 4347594 w 7300686"/>
              <a:gd name="connsiteY42" fmla="*/ 2501801 h 3222172"/>
              <a:gd name="connsiteX43" fmla="*/ 4347593 w 7300686"/>
              <a:gd name="connsiteY43" fmla="*/ 2501871 h 3222172"/>
              <a:gd name="connsiteX44" fmla="*/ 4313102 w 7300686"/>
              <a:gd name="connsiteY44" fmla="*/ 2470522 h 3222172"/>
              <a:gd name="connsiteX45" fmla="*/ 3657599 w 7300686"/>
              <a:gd name="connsiteY45" fmla="*/ 2235203 h 3222172"/>
              <a:gd name="connsiteX46" fmla="*/ 2928916 w 7300686"/>
              <a:gd name="connsiteY46" fmla="*/ 2537034 h 3222172"/>
              <a:gd name="connsiteX47" fmla="*/ 2924875 w 7300686"/>
              <a:gd name="connsiteY47" fmla="*/ 2541480 h 3222172"/>
              <a:gd name="connsiteX48" fmla="*/ 2924868 w 7300686"/>
              <a:gd name="connsiteY48" fmla="*/ 2541490 h 3222172"/>
              <a:gd name="connsiteX49" fmla="*/ 2871533 w 7300686"/>
              <a:gd name="connsiteY49" fmla="*/ 2612813 h 3222172"/>
              <a:gd name="connsiteX50" fmla="*/ 2860537 w 7300686"/>
              <a:gd name="connsiteY50" fmla="*/ 2612714 h 3222172"/>
              <a:gd name="connsiteX51" fmla="*/ 2860535 w 7300686"/>
              <a:gd name="connsiteY51" fmla="*/ 2612714 h 3222172"/>
              <a:gd name="connsiteX52" fmla="*/ 2803082 w 7300686"/>
              <a:gd name="connsiteY52" fmla="*/ 2689546 h 3222172"/>
              <a:gd name="connsiteX53" fmla="*/ 2798189 w 7300686"/>
              <a:gd name="connsiteY53" fmla="*/ 2697600 h 3222172"/>
              <a:gd name="connsiteX54" fmla="*/ 2750295 w 7300686"/>
              <a:gd name="connsiteY54" fmla="*/ 2750296 h 3222172"/>
              <a:gd name="connsiteX55" fmla="*/ 1611085 w 7300686"/>
              <a:gd name="connsiteY55" fmla="*/ 3222172 h 3222172"/>
              <a:gd name="connsiteX56" fmla="*/ 0 w 7300686"/>
              <a:gd name="connsiteY56" fmla="*/ 1611086 h 3222172"/>
              <a:gd name="connsiteX57" fmla="*/ 1611085 w 7300686"/>
              <a:gd name="connsiteY5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375824 w 7300686"/>
              <a:gd name="connsiteY25" fmla="*/ 680678 h 3222172"/>
              <a:gd name="connsiteX26" fmla="*/ 4502492 w 7300686"/>
              <a:gd name="connsiteY26" fmla="*/ 524579 h 3222172"/>
              <a:gd name="connsiteX27" fmla="*/ 4502494 w 7300686"/>
              <a:gd name="connsiteY27" fmla="*/ 524576 h 3222172"/>
              <a:gd name="connsiteX28" fmla="*/ 4550390 w 7300686"/>
              <a:gd name="connsiteY28" fmla="*/ 471876 h 3222172"/>
              <a:gd name="connsiteX29" fmla="*/ 5689600 w 7300686"/>
              <a:gd name="connsiteY29" fmla="*/ 0 h 3222172"/>
              <a:gd name="connsiteX30" fmla="*/ 7300686 w 7300686"/>
              <a:gd name="connsiteY30" fmla="*/ 1611086 h 3222172"/>
              <a:gd name="connsiteX31" fmla="*/ 5689600 w 7300686"/>
              <a:gd name="connsiteY31" fmla="*/ 3222172 h 3222172"/>
              <a:gd name="connsiteX32" fmla="*/ 4550390 w 7300686"/>
              <a:gd name="connsiteY32" fmla="*/ 2750296 h 3222172"/>
              <a:gd name="connsiteX33" fmla="*/ 4546269 w 7300686"/>
              <a:gd name="connsiteY33" fmla="*/ 2745761 h 3222172"/>
              <a:gd name="connsiteX34" fmla="*/ 4353663 w 7300686"/>
              <a:gd name="connsiteY34" fmla="*/ 2511860 h 3222172"/>
              <a:gd name="connsiteX35" fmla="*/ 4347594 w 7300686"/>
              <a:gd name="connsiteY35" fmla="*/ 2501871 h 3222172"/>
              <a:gd name="connsiteX36" fmla="*/ 4347594 w 7300686"/>
              <a:gd name="connsiteY36" fmla="*/ 2501801 h 3222172"/>
              <a:gd name="connsiteX37" fmla="*/ 4348724 w 7300686"/>
              <a:gd name="connsiteY37" fmla="*/ 2436740 h 3222172"/>
              <a:gd name="connsiteX38" fmla="*/ 4350732 w 7300686"/>
              <a:gd name="connsiteY38" fmla="*/ 2140860 h 3222172"/>
              <a:gd name="connsiteX39" fmla="*/ 4350746 w 7300686"/>
              <a:gd name="connsiteY39" fmla="*/ 2135227 h 3222172"/>
              <a:gd name="connsiteX40" fmla="*/ 4348837 w 7300686"/>
              <a:gd name="connsiteY40" fmla="*/ 2134901 h 3222172"/>
              <a:gd name="connsiteX41" fmla="*/ 4347594 w 7300686"/>
              <a:gd name="connsiteY41" fmla="*/ 2501801 h 3222172"/>
              <a:gd name="connsiteX42" fmla="*/ 4347593 w 7300686"/>
              <a:gd name="connsiteY42" fmla="*/ 2501871 h 3222172"/>
              <a:gd name="connsiteX43" fmla="*/ 4313102 w 7300686"/>
              <a:gd name="connsiteY43" fmla="*/ 2470522 h 3222172"/>
              <a:gd name="connsiteX44" fmla="*/ 3657599 w 7300686"/>
              <a:gd name="connsiteY44" fmla="*/ 2235203 h 3222172"/>
              <a:gd name="connsiteX45" fmla="*/ 2928916 w 7300686"/>
              <a:gd name="connsiteY45" fmla="*/ 2537034 h 3222172"/>
              <a:gd name="connsiteX46" fmla="*/ 2924875 w 7300686"/>
              <a:gd name="connsiteY46" fmla="*/ 2541480 h 3222172"/>
              <a:gd name="connsiteX47" fmla="*/ 2924868 w 7300686"/>
              <a:gd name="connsiteY47" fmla="*/ 2541490 h 3222172"/>
              <a:gd name="connsiteX48" fmla="*/ 2871533 w 7300686"/>
              <a:gd name="connsiteY48" fmla="*/ 2612813 h 3222172"/>
              <a:gd name="connsiteX49" fmla="*/ 2860537 w 7300686"/>
              <a:gd name="connsiteY49" fmla="*/ 2612714 h 3222172"/>
              <a:gd name="connsiteX50" fmla="*/ 2860535 w 7300686"/>
              <a:gd name="connsiteY50" fmla="*/ 2612714 h 3222172"/>
              <a:gd name="connsiteX51" fmla="*/ 2803082 w 7300686"/>
              <a:gd name="connsiteY51" fmla="*/ 2689546 h 3222172"/>
              <a:gd name="connsiteX52" fmla="*/ 2798189 w 7300686"/>
              <a:gd name="connsiteY52" fmla="*/ 2697600 h 3222172"/>
              <a:gd name="connsiteX53" fmla="*/ 2750295 w 7300686"/>
              <a:gd name="connsiteY53" fmla="*/ 2750296 h 3222172"/>
              <a:gd name="connsiteX54" fmla="*/ 1611085 w 7300686"/>
              <a:gd name="connsiteY54" fmla="*/ 3222172 h 3222172"/>
              <a:gd name="connsiteX55" fmla="*/ 0 w 7300686"/>
              <a:gd name="connsiteY55" fmla="*/ 1611086 h 3222172"/>
              <a:gd name="connsiteX56" fmla="*/ 1611085 w 7300686"/>
              <a:gd name="connsiteY5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375825 w 7300686"/>
              <a:gd name="connsiteY21" fmla="*/ 680678 h 3222172"/>
              <a:gd name="connsiteX22" fmla="*/ 4438281 w 7300686"/>
              <a:gd name="connsiteY22" fmla="*/ 611960 h 3222172"/>
              <a:gd name="connsiteX23" fmla="*/ 4440631 w 7300686"/>
              <a:gd name="connsiteY23" fmla="*/ 608818 h 3222172"/>
              <a:gd name="connsiteX24" fmla="*/ 4440631 w 7300686"/>
              <a:gd name="connsiteY24" fmla="*/ 608817 h 3222172"/>
              <a:gd name="connsiteX25" fmla="*/ 4502492 w 7300686"/>
              <a:gd name="connsiteY25" fmla="*/ 524579 h 3222172"/>
              <a:gd name="connsiteX26" fmla="*/ 4502494 w 7300686"/>
              <a:gd name="connsiteY26" fmla="*/ 524576 h 3222172"/>
              <a:gd name="connsiteX27" fmla="*/ 4550390 w 7300686"/>
              <a:gd name="connsiteY27" fmla="*/ 471876 h 3222172"/>
              <a:gd name="connsiteX28" fmla="*/ 5689600 w 7300686"/>
              <a:gd name="connsiteY28" fmla="*/ 0 h 3222172"/>
              <a:gd name="connsiteX29" fmla="*/ 7300686 w 7300686"/>
              <a:gd name="connsiteY29" fmla="*/ 1611086 h 3222172"/>
              <a:gd name="connsiteX30" fmla="*/ 5689600 w 7300686"/>
              <a:gd name="connsiteY30" fmla="*/ 3222172 h 3222172"/>
              <a:gd name="connsiteX31" fmla="*/ 4550390 w 7300686"/>
              <a:gd name="connsiteY31" fmla="*/ 2750296 h 3222172"/>
              <a:gd name="connsiteX32" fmla="*/ 4546269 w 7300686"/>
              <a:gd name="connsiteY32" fmla="*/ 2745761 h 3222172"/>
              <a:gd name="connsiteX33" fmla="*/ 4353663 w 7300686"/>
              <a:gd name="connsiteY33" fmla="*/ 2511860 h 3222172"/>
              <a:gd name="connsiteX34" fmla="*/ 4347594 w 7300686"/>
              <a:gd name="connsiteY34" fmla="*/ 2501871 h 3222172"/>
              <a:gd name="connsiteX35" fmla="*/ 4347594 w 7300686"/>
              <a:gd name="connsiteY35" fmla="*/ 2501801 h 3222172"/>
              <a:gd name="connsiteX36" fmla="*/ 4348724 w 7300686"/>
              <a:gd name="connsiteY36" fmla="*/ 2436740 h 3222172"/>
              <a:gd name="connsiteX37" fmla="*/ 4350732 w 7300686"/>
              <a:gd name="connsiteY37" fmla="*/ 2140860 h 3222172"/>
              <a:gd name="connsiteX38" fmla="*/ 4350746 w 7300686"/>
              <a:gd name="connsiteY38" fmla="*/ 2135227 h 3222172"/>
              <a:gd name="connsiteX39" fmla="*/ 4348837 w 7300686"/>
              <a:gd name="connsiteY39" fmla="*/ 2134901 h 3222172"/>
              <a:gd name="connsiteX40" fmla="*/ 4347594 w 7300686"/>
              <a:gd name="connsiteY40" fmla="*/ 2501801 h 3222172"/>
              <a:gd name="connsiteX41" fmla="*/ 4347593 w 7300686"/>
              <a:gd name="connsiteY41" fmla="*/ 2501871 h 3222172"/>
              <a:gd name="connsiteX42" fmla="*/ 4313102 w 7300686"/>
              <a:gd name="connsiteY42" fmla="*/ 2470522 h 3222172"/>
              <a:gd name="connsiteX43" fmla="*/ 3657599 w 7300686"/>
              <a:gd name="connsiteY43" fmla="*/ 2235203 h 3222172"/>
              <a:gd name="connsiteX44" fmla="*/ 2928916 w 7300686"/>
              <a:gd name="connsiteY44" fmla="*/ 2537034 h 3222172"/>
              <a:gd name="connsiteX45" fmla="*/ 2924875 w 7300686"/>
              <a:gd name="connsiteY45" fmla="*/ 2541480 h 3222172"/>
              <a:gd name="connsiteX46" fmla="*/ 2924868 w 7300686"/>
              <a:gd name="connsiteY46" fmla="*/ 2541490 h 3222172"/>
              <a:gd name="connsiteX47" fmla="*/ 2871533 w 7300686"/>
              <a:gd name="connsiteY47" fmla="*/ 2612813 h 3222172"/>
              <a:gd name="connsiteX48" fmla="*/ 2860537 w 7300686"/>
              <a:gd name="connsiteY48" fmla="*/ 2612714 h 3222172"/>
              <a:gd name="connsiteX49" fmla="*/ 2860535 w 7300686"/>
              <a:gd name="connsiteY49" fmla="*/ 2612714 h 3222172"/>
              <a:gd name="connsiteX50" fmla="*/ 2803082 w 7300686"/>
              <a:gd name="connsiteY50" fmla="*/ 2689546 h 3222172"/>
              <a:gd name="connsiteX51" fmla="*/ 2798189 w 7300686"/>
              <a:gd name="connsiteY51" fmla="*/ 2697600 h 3222172"/>
              <a:gd name="connsiteX52" fmla="*/ 2750295 w 7300686"/>
              <a:gd name="connsiteY52" fmla="*/ 2750296 h 3222172"/>
              <a:gd name="connsiteX53" fmla="*/ 1611085 w 7300686"/>
              <a:gd name="connsiteY53" fmla="*/ 3222172 h 3222172"/>
              <a:gd name="connsiteX54" fmla="*/ 0 w 7300686"/>
              <a:gd name="connsiteY54" fmla="*/ 1611086 h 3222172"/>
              <a:gd name="connsiteX55" fmla="*/ 1611085 w 7300686"/>
              <a:gd name="connsiteY5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353663 w 7300686"/>
              <a:gd name="connsiteY20" fmla="*/ 710314 h 3222172"/>
              <a:gd name="connsiteX21" fmla="*/ 4438281 w 7300686"/>
              <a:gd name="connsiteY21" fmla="*/ 611960 h 3222172"/>
              <a:gd name="connsiteX22" fmla="*/ 4440631 w 7300686"/>
              <a:gd name="connsiteY22" fmla="*/ 608818 h 3222172"/>
              <a:gd name="connsiteX23" fmla="*/ 4440631 w 7300686"/>
              <a:gd name="connsiteY23" fmla="*/ 608817 h 3222172"/>
              <a:gd name="connsiteX24" fmla="*/ 4502492 w 7300686"/>
              <a:gd name="connsiteY24" fmla="*/ 524579 h 3222172"/>
              <a:gd name="connsiteX25" fmla="*/ 4502494 w 7300686"/>
              <a:gd name="connsiteY25" fmla="*/ 524576 h 3222172"/>
              <a:gd name="connsiteX26" fmla="*/ 4550390 w 7300686"/>
              <a:gd name="connsiteY26" fmla="*/ 471876 h 3222172"/>
              <a:gd name="connsiteX27" fmla="*/ 5689600 w 7300686"/>
              <a:gd name="connsiteY27" fmla="*/ 0 h 3222172"/>
              <a:gd name="connsiteX28" fmla="*/ 7300686 w 7300686"/>
              <a:gd name="connsiteY28" fmla="*/ 1611086 h 3222172"/>
              <a:gd name="connsiteX29" fmla="*/ 5689600 w 7300686"/>
              <a:gd name="connsiteY29" fmla="*/ 3222172 h 3222172"/>
              <a:gd name="connsiteX30" fmla="*/ 4550390 w 7300686"/>
              <a:gd name="connsiteY30" fmla="*/ 2750296 h 3222172"/>
              <a:gd name="connsiteX31" fmla="*/ 4546269 w 7300686"/>
              <a:gd name="connsiteY31" fmla="*/ 2745761 h 3222172"/>
              <a:gd name="connsiteX32" fmla="*/ 4353663 w 7300686"/>
              <a:gd name="connsiteY32" fmla="*/ 2511860 h 3222172"/>
              <a:gd name="connsiteX33" fmla="*/ 4347594 w 7300686"/>
              <a:gd name="connsiteY33" fmla="*/ 2501871 h 3222172"/>
              <a:gd name="connsiteX34" fmla="*/ 4347594 w 7300686"/>
              <a:gd name="connsiteY34" fmla="*/ 2501801 h 3222172"/>
              <a:gd name="connsiteX35" fmla="*/ 4348724 w 7300686"/>
              <a:gd name="connsiteY35" fmla="*/ 2436740 h 3222172"/>
              <a:gd name="connsiteX36" fmla="*/ 4350732 w 7300686"/>
              <a:gd name="connsiteY36" fmla="*/ 2140860 h 3222172"/>
              <a:gd name="connsiteX37" fmla="*/ 4350746 w 7300686"/>
              <a:gd name="connsiteY37" fmla="*/ 2135227 h 3222172"/>
              <a:gd name="connsiteX38" fmla="*/ 4348837 w 7300686"/>
              <a:gd name="connsiteY38" fmla="*/ 2134901 h 3222172"/>
              <a:gd name="connsiteX39" fmla="*/ 4347594 w 7300686"/>
              <a:gd name="connsiteY39" fmla="*/ 2501801 h 3222172"/>
              <a:gd name="connsiteX40" fmla="*/ 4347593 w 7300686"/>
              <a:gd name="connsiteY40" fmla="*/ 2501871 h 3222172"/>
              <a:gd name="connsiteX41" fmla="*/ 4313102 w 7300686"/>
              <a:gd name="connsiteY41" fmla="*/ 2470522 h 3222172"/>
              <a:gd name="connsiteX42" fmla="*/ 3657599 w 7300686"/>
              <a:gd name="connsiteY42" fmla="*/ 2235203 h 3222172"/>
              <a:gd name="connsiteX43" fmla="*/ 2928916 w 7300686"/>
              <a:gd name="connsiteY43" fmla="*/ 2537034 h 3222172"/>
              <a:gd name="connsiteX44" fmla="*/ 2924875 w 7300686"/>
              <a:gd name="connsiteY44" fmla="*/ 2541480 h 3222172"/>
              <a:gd name="connsiteX45" fmla="*/ 2924868 w 7300686"/>
              <a:gd name="connsiteY45" fmla="*/ 2541490 h 3222172"/>
              <a:gd name="connsiteX46" fmla="*/ 2871533 w 7300686"/>
              <a:gd name="connsiteY46" fmla="*/ 2612813 h 3222172"/>
              <a:gd name="connsiteX47" fmla="*/ 2860537 w 7300686"/>
              <a:gd name="connsiteY47" fmla="*/ 2612714 h 3222172"/>
              <a:gd name="connsiteX48" fmla="*/ 2860535 w 7300686"/>
              <a:gd name="connsiteY48" fmla="*/ 2612714 h 3222172"/>
              <a:gd name="connsiteX49" fmla="*/ 2803082 w 7300686"/>
              <a:gd name="connsiteY49" fmla="*/ 2689546 h 3222172"/>
              <a:gd name="connsiteX50" fmla="*/ 2798189 w 7300686"/>
              <a:gd name="connsiteY50" fmla="*/ 2697600 h 3222172"/>
              <a:gd name="connsiteX51" fmla="*/ 2750295 w 7300686"/>
              <a:gd name="connsiteY51" fmla="*/ 2750296 h 3222172"/>
              <a:gd name="connsiteX52" fmla="*/ 1611085 w 7300686"/>
              <a:gd name="connsiteY52" fmla="*/ 3222172 h 3222172"/>
              <a:gd name="connsiteX53" fmla="*/ 0 w 7300686"/>
              <a:gd name="connsiteY53" fmla="*/ 1611086 h 3222172"/>
              <a:gd name="connsiteX54" fmla="*/ 1611085 w 7300686"/>
              <a:gd name="connsiteY5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353662 w 7300686"/>
              <a:gd name="connsiteY19" fmla="*/ 710314 h 3222172"/>
              <a:gd name="connsiteX20" fmla="*/ 4438281 w 7300686"/>
              <a:gd name="connsiteY20" fmla="*/ 611960 h 3222172"/>
              <a:gd name="connsiteX21" fmla="*/ 4440631 w 7300686"/>
              <a:gd name="connsiteY21" fmla="*/ 608818 h 3222172"/>
              <a:gd name="connsiteX22" fmla="*/ 4440631 w 7300686"/>
              <a:gd name="connsiteY22" fmla="*/ 608817 h 3222172"/>
              <a:gd name="connsiteX23" fmla="*/ 4502492 w 7300686"/>
              <a:gd name="connsiteY23" fmla="*/ 524579 h 3222172"/>
              <a:gd name="connsiteX24" fmla="*/ 4502494 w 7300686"/>
              <a:gd name="connsiteY24" fmla="*/ 524576 h 3222172"/>
              <a:gd name="connsiteX25" fmla="*/ 4550390 w 7300686"/>
              <a:gd name="connsiteY25" fmla="*/ 471876 h 3222172"/>
              <a:gd name="connsiteX26" fmla="*/ 5689600 w 7300686"/>
              <a:gd name="connsiteY26" fmla="*/ 0 h 3222172"/>
              <a:gd name="connsiteX27" fmla="*/ 7300686 w 7300686"/>
              <a:gd name="connsiteY27" fmla="*/ 1611086 h 3222172"/>
              <a:gd name="connsiteX28" fmla="*/ 5689600 w 7300686"/>
              <a:gd name="connsiteY28" fmla="*/ 3222172 h 3222172"/>
              <a:gd name="connsiteX29" fmla="*/ 4550390 w 7300686"/>
              <a:gd name="connsiteY29" fmla="*/ 2750296 h 3222172"/>
              <a:gd name="connsiteX30" fmla="*/ 4546269 w 7300686"/>
              <a:gd name="connsiteY30" fmla="*/ 2745761 h 3222172"/>
              <a:gd name="connsiteX31" fmla="*/ 4353663 w 7300686"/>
              <a:gd name="connsiteY31" fmla="*/ 2511860 h 3222172"/>
              <a:gd name="connsiteX32" fmla="*/ 4347594 w 7300686"/>
              <a:gd name="connsiteY32" fmla="*/ 2501871 h 3222172"/>
              <a:gd name="connsiteX33" fmla="*/ 4347594 w 7300686"/>
              <a:gd name="connsiteY33" fmla="*/ 2501801 h 3222172"/>
              <a:gd name="connsiteX34" fmla="*/ 4348724 w 7300686"/>
              <a:gd name="connsiteY34" fmla="*/ 2436740 h 3222172"/>
              <a:gd name="connsiteX35" fmla="*/ 4350732 w 7300686"/>
              <a:gd name="connsiteY35" fmla="*/ 2140860 h 3222172"/>
              <a:gd name="connsiteX36" fmla="*/ 4350746 w 7300686"/>
              <a:gd name="connsiteY36" fmla="*/ 2135227 h 3222172"/>
              <a:gd name="connsiteX37" fmla="*/ 4348837 w 7300686"/>
              <a:gd name="connsiteY37" fmla="*/ 2134901 h 3222172"/>
              <a:gd name="connsiteX38" fmla="*/ 4347594 w 7300686"/>
              <a:gd name="connsiteY38" fmla="*/ 2501801 h 3222172"/>
              <a:gd name="connsiteX39" fmla="*/ 4347593 w 7300686"/>
              <a:gd name="connsiteY39" fmla="*/ 2501871 h 3222172"/>
              <a:gd name="connsiteX40" fmla="*/ 4313102 w 7300686"/>
              <a:gd name="connsiteY40" fmla="*/ 2470522 h 3222172"/>
              <a:gd name="connsiteX41" fmla="*/ 3657599 w 7300686"/>
              <a:gd name="connsiteY41" fmla="*/ 2235203 h 3222172"/>
              <a:gd name="connsiteX42" fmla="*/ 2928916 w 7300686"/>
              <a:gd name="connsiteY42" fmla="*/ 2537034 h 3222172"/>
              <a:gd name="connsiteX43" fmla="*/ 2924875 w 7300686"/>
              <a:gd name="connsiteY43" fmla="*/ 2541480 h 3222172"/>
              <a:gd name="connsiteX44" fmla="*/ 2924868 w 7300686"/>
              <a:gd name="connsiteY44" fmla="*/ 2541490 h 3222172"/>
              <a:gd name="connsiteX45" fmla="*/ 2871533 w 7300686"/>
              <a:gd name="connsiteY45" fmla="*/ 2612813 h 3222172"/>
              <a:gd name="connsiteX46" fmla="*/ 2860537 w 7300686"/>
              <a:gd name="connsiteY46" fmla="*/ 2612714 h 3222172"/>
              <a:gd name="connsiteX47" fmla="*/ 2860535 w 7300686"/>
              <a:gd name="connsiteY47" fmla="*/ 2612714 h 3222172"/>
              <a:gd name="connsiteX48" fmla="*/ 2803082 w 7300686"/>
              <a:gd name="connsiteY48" fmla="*/ 2689546 h 3222172"/>
              <a:gd name="connsiteX49" fmla="*/ 2798189 w 7300686"/>
              <a:gd name="connsiteY49" fmla="*/ 2697600 h 3222172"/>
              <a:gd name="connsiteX50" fmla="*/ 2750295 w 7300686"/>
              <a:gd name="connsiteY50" fmla="*/ 2750296 h 3222172"/>
              <a:gd name="connsiteX51" fmla="*/ 1611085 w 7300686"/>
              <a:gd name="connsiteY51" fmla="*/ 3222172 h 3222172"/>
              <a:gd name="connsiteX52" fmla="*/ 0 w 7300686"/>
              <a:gd name="connsiteY52" fmla="*/ 1611086 h 3222172"/>
              <a:gd name="connsiteX53" fmla="*/ 1611085 w 7300686"/>
              <a:gd name="connsiteY53"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440631 w 7300686"/>
              <a:gd name="connsiteY20" fmla="*/ 608818 h 3222172"/>
              <a:gd name="connsiteX21" fmla="*/ 4440631 w 7300686"/>
              <a:gd name="connsiteY21" fmla="*/ 608817 h 3222172"/>
              <a:gd name="connsiteX22" fmla="*/ 4502492 w 7300686"/>
              <a:gd name="connsiteY22" fmla="*/ 524579 h 3222172"/>
              <a:gd name="connsiteX23" fmla="*/ 4502494 w 7300686"/>
              <a:gd name="connsiteY23" fmla="*/ 524576 h 3222172"/>
              <a:gd name="connsiteX24" fmla="*/ 4550390 w 7300686"/>
              <a:gd name="connsiteY24" fmla="*/ 471876 h 3222172"/>
              <a:gd name="connsiteX25" fmla="*/ 5689600 w 7300686"/>
              <a:gd name="connsiteY25" fmla="*/ 0 h 3222172"/>
              <a:gd name="connsiteX26" fmla="*/ 7300686 w 7300686"/>
              <a:gd name="connsiteY26" fmla="*/ 1611086 h 3222172"/>
              <a:gd name="connsiteX27" fmla="*/ 5689600 w 7300686"/>
              <a:gd name="connsiteY27" fmla="*/ 3222172 h 3222172"/>
              <a:gd name="connsiteX28" fmla="*/ 4550390 w 7300686"/>
              <a:gd name="connsiteY28" fmla="*/ 2750296 h 3222172"/>
              <a:gd name="connsiteX29" fmla="*/ 4546269 w 7300686"/>
              <a:gd name="connsiteY29" fmla="*/ 2745761 h 3222172"/>
              <a:gd name="connsiteX30" fmla="*/ 4353663 w 7300686"/>
              <a:gd name="connsiteY30" fmla="*/ 2511860 h 3222172"/>
              <a:gd name="connsiteX31" fmla="*/ 4347594 w 7300686"/>
              <a:gd name="connsiteY31" fmla="*/ 2501871 h 3222172"/>
              <a:gd name="connsiteX32" fmla="*/ 4347594 w 7300686"/>
              <a:gd name="connsiteY32" fmla="*/ 2501801 h 3222172"/>
              <a:gd name="connsiteX33" fmla="*/ 4348724 w 7300686"/>
              <a:gd name="connsiteY33" fmla="*/ 2436740 h 3222172"/>
              <a:gd name="connsiteX34" fmla="*/ 4350732 w 7300686"/>
              <a:gd name="connsiteY34" fmla="*/ 2140860 h 3222172"/>
              <a:gd name="connsiteX35" fmla="*/ 4350746 w 7300686"/>
              <a:gd name="connsiteY35" fmla="*/ 2135227 h 3222172"/>
              <a:gd name="connsiteX36" fmla="*/ 4348837 w 7300686"/>
              <a:gd name="connsiteY36" fmla="*/ 2134901 h 3222172"/>
              <a:gd name="connsiteX37" fmla="*/ 4347594 w 7300686"/>
              <a:gd name="connsiteY37" fmla="*/ 2501801 h 3222172"/>
              <a:gd name="connsiteX38" fmla="*/ 4347593 w 7300686"/>
              <a:gd name="connsiteY38" fmla="*/ 2501871 h 3222172"/>
              <a:gd name="connsiteX39" fmla="*/ 4313102 w 7300686"/>
              <a:gd name="connsiteY39" fmla="*/ 2470522 h 3222172"/>
              <a:gd name="connsiteX40" fmla="*/ 3657599 w 7300686"/>
              <a:gd name="connsiteY40" fmla="*/ 2235203 h 3222172"/>
              <a:gd name="connsiteX41" fmla="*/ 2928916 w 7300686"/>
              <a:gd name="connsiteY41" fmla="*/ 2537034 h 3222172"/>
              <a:gd name="connsiteX42" fmla="*/ 2924875 w 7300686"/>
              <a:gd name="connsiteY42" fmla="*/ 2541480 h 3222172"/>
              <a:gd name="connsiteX43" fmla="*/ 2924868 w 7300686"/>
              <a:gd name="connsiteY43" fmla="*/ 2541490 h 3222172"/>
              <a:gd name="connsiteX44" fmla="*/ 2871533 w 7300686"/>
              <a:gd name="connsiteY44" fmla="*/ 2612813 h 3222172"/>
              <a:gd name="connsiteX45" fmla="*/ 2860537 w 7300686"/>
              <a:gd name="connsiteY45" fmla="*/ 2612714 h 3222172"/>
              <a:gd name="connsiteX46" fmla="*/ 2860535 w 7300686"/>
              <a:gd name="connsiteY46" fmla="*/ 2612714 h 3222172"/>
              <a:gd name="connsiteX47" fmla="*/ 2803082 w 7300686"/>
              <a:gd name="connsiteY47" fmla="*/ 2689546 h 3222172"/>
              <a:gd name="connsiteX48" fmla="*/ 2798189 w 7300686"/>
              <a:gd name="connsiteY48" fmla="*/ 2697600 h 3222172"/>
              <a:gd name="connsiteX49" fmla="*/ 2750295 w 7300686"/>
              <a:gd name="connsiteY49" fmla="*/ 2750296 h 3222172"/>
              <a:gd name="connsiteX50" fmla="*/ 1611085 w 7300686"/>
              <a:gd name="connsiteY50" fmla="*/ 3222172 h 3222172"/>
              <a:gd name="connsiteX51" fmla="*/ 0 w 7300686"/>
              <a:gd name="connsiteY51" fmla="*/ 1611086 h 3222172"/>
              <a:gd name="connsiteX52" fmla="*/ 1611085 w 7300686"/>
              <a:gd name="connsiteY52"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440631 w 7300686"/>
              <a:gd name="connsiteY20" fmla="*/ 608818 h 3222172"/>
              <a:gd name="connsiteX21" fmla="*/ 4502492 w 7300686"/>
              <a:gd name="connsiteY21" fmla="*/ 524579 h 3222172"/>
              <a:gd name="connsiteX22" fmla="*/ 4502494 w 7300686"/>
              <a:gd name="connsiteY22" fmla="*/ 524576 h 3222172"/>
              <a:gd name="connsiteX23" fmla="*/ 4550390 w 7300686"/>
              <a:gd name="connsiteY23" fmla="*/ 471876 h 3222172"/>
              <a:gd name="connsiteX24" fmla="*/ 5689600 w 7300686"/>
              <a:gd name="connsiteY24" fmla="*/ 0 h 3222172"/>
              <a:gd name="connsiteX25" fmla="*/ 7300686 w 7300686"/>
              <a:gd name="connsiteY25" fmla="*/ 1611086 h 3222172"/>
              <a:gd name="connsiteX26" fmla="*/ 5689600 w 7300686"/>
              <a:gd name="connsiteY26" fmla="*/ 3222172 h 3222172"/>
              <a:gd name="connsiteX27" fmla="*/ 4550390 w 7300686"/>
              <a:gd name="connsiteY27" fmla="*/ 2750296 h 3222172"/>
              <a:gd name="connsiteX28" fmla="*/ 4546269 w 7300686"/>
              <a:gd name="connsiteY28" fmla="*/ 2745761 h 3222172"/>
              <a:gd name="connsiteX29" fmla="*/ 4353663 w 7300686"/>
              <a:gd name="connsiteY29" fmla="*/ 2511860 h 3222172"/>
              <a:gd name="connsiteX30" fmla="*/ 4347594 w 7300686"/>
              <a:gd name="connsiteY30" fmla="*/ 2501871 h 3222172"/>
              <a:gd name="connsiteX31" fmla="*/ 4347594 w 7300686"/>
              <a:gd name="connsiteY31" fmla="*/ 2501801 h 3222172"/>
              <a:gd name="connsiteX32" fmla="*/ 4348724 w 7300686"/>
              <a:gd name="connsiteY32" fmla="*/ 2436740 h 3222172"/>
              <a:gd name="connsiteX33" fmla="*/ 4350732 w 7300686"/>
              <a:gd name="connsiteY33" fmla="*/ 2140860 h 3222172"/>
              <a:gd name="connsiteX34" fmla="*/ 4350746 w 7300686"/>
              <a:gd name="connsiteY34" fmla="*/ 2135227 h 3222172"/>
              <a:gd name="connsiteX35" fmla="*/ 4348837 w 7300686"/>
              <a:gd name="connsiteY35" fmla="*/ 2134901 h 3222172"/>
              <a:gd name="connsiteX36" fmla="*/ 4347594 w 7300686"/>
              <a:gd name="connsiteY36" fmla="*/ 2501801 h 3222172"/>
              <a:gd name="connsiteX37" fmla="*/ 4347593 w 7300686"/>
              <a:gd name="connsiteY37" fmla="*/ 2501871 h 3222172"/>
              <a:gd name="connsiteX38" fmla="*/ 4313102 w 7300686"/>
              <a:gd name="connsiteY38" fmla="*/ 2470522 h 3222172"/>
              <a:gd name="connsiteX39" fmla="*/ 3657599 w 7300686"/>
              <a:gd name="connsiteY39" fmla="*/ 2235203 h 3222172"/>
              <a:gd name="connsiteX40" fmla="*/ 2928916 w 7300686"/>
              <a:gd name="connsiteY40" fmla="*/ 2537034 h 3222172"/>
              <a:gd name="connsiteX41" fmla="*/ 2924875 w 7300686"/>
              <a:gd name="connsiteY41" fmla="*/ 2541480 h 3222172"/>
              <a:gd name="connsiteX42" fmla="*/ 2924868 w 7300686"/>
              <a:gd name="connsiteY42" fmla="*/ 2541490 h 3222172"/>
              <a:gd name="connsiteX43" fmla="*/ 2871533 w 7300686"/>
              <a:gd name="connsiteY43" fmla="*/ 2612813 h 3222172"/>
              <a:gd name="connsiteX44" fmla="*/ 2860537 w 7300686"/>
              <a:gd name="connsiteY44" fmla="*/ 2612714 h 3222172"/>
              <a:gd name="connsiteX45" fmla="*/ 2860535 w 7300686"/>
              <a:gd name="connsiteY45" fmla="*/ 2612714 h 3222172"/>
              <a:gd name="connsiteX46" fmla="*/ 2803082 w 7300686"/>
              <a:gd name="connsiteY46" fmla="*/ 2689546 h 3222172"/>
              <a:gd name="connsiteX47" fmla="*/ 2798189 w 7300686"/>
              <a:gd name="connsiteY47" fmla="*/ 2697600 h 3222172"/>
              <a:gd name="connsiteX48" fmla="*/ 2750295 w 7300686"/>
              <a:gd name="connsiteY48" fmla="*/ 2750296 h 3222172"/>
              <a:gd name="connsiteX49" fmla="*/ 1611085 w 7300686"/>
              <a:gd name="connsiteY49" fmla="*/ 3222172 h 3222172"/>
              <a:gd name="connsiteX50" fmla="*/ 0 w 7300686"/>
              <a:gd name="connsiteY50" fmla="*/ 1611086 h 3222172"/>
              <a:gd name="connsiteX51" fmla="*/ 1611085 w 7300686"/>
              <a:gd name="connsiteY51"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375824 w 7300686"/>
              <a:gd name="connsiteY18" fmla="*/ 680678 h 3222172"/>
              <a:gd name="connsiteX19" fmla="*/ 4438281 w 7300686"/>
              <a:gd name="connsiteY19" fmla="*/ 611960 h 3222172"/>
              <a:gd name="connsiteX20" fmla="*/ 4502492 w 7300686"/>
              <a:gd name="connsiteY20" fmla="*/ 524579 h 3222172"/>
              <a:gd name="connsiteX21" fmla="*/ 4502494 w 7300686"/>
              <a:gd name="connsiteY21" fmla="*/ 524576 h 3222172"/>
              <a:gd name="connsiteX22" fmla="*/ 4550390 w 7300686"/>
              <a:gd name="connsiteY22" fmla="*/ 471876 h 3222172"/>
              <a:gd name="connsiteX23" fmla="*/ 5689600 w 7300686"/>
              <a:gd name="connsiteY23" fmla="*/ 0 h 3222172"/>
              <a:gd name="connsiteX24" fmla="*/ 7300686 w 7300686"/>
              <a:gd name="connsiteY24" fmla="*/ 1611086 h 3222172"/>
              <a:gd name="connsiteX25" fmla="*/ 5689600 w 7300686"/>
              <a:gd name="connsiteY25" fmla="*/ 3222172 h 3222172"/>
              <a:gd name="connsiteX26" fmla="*/ 4550390 w 7300686"/>
              <a:gd name="connsiteY26" fmla="*/ 2750296 h 3222172"/>
              <a:gd name="connsiteX27" fmla="*/ 4546269 w 7300686"/>
              <a:gd name="connsiteY27" fmla="*/ 2745761 h 3222172"/>
              <a:gd name="connsiteX28" fmla="*/ 4353663 w 7300686"/>
              <a:gd name="connsiteY28" fmla="*/ 2511860 h 3222172"/>
              <a:gd name="connsiteX29" fmla="*/ 4347594 w 7300686"/>
              <a:gd name="connsiteY29" fmla="*/ 2501871 h 3222172"/>
              <a:gd name="connsiteX30" fmla="*/ 4347594 w 7300686"/>
              <a:gd name="connsiteY30" fmla="*/ 2501801 h 3222172"/>
              <a:gd name="connsiteX31" fmla="*/ 4348724 w 7300686"/>
              <a:gd name="connsiteY31" fmla="*/ 2436740 h 3222172"/>
              <a:gd name="connsiteX32" fmla="*/ 4350732 w 7300686"/>
              <a:gd name="connsiteY32" fmla="*/ 2140860 h 3222172"/>
              <a:gd name="connsiteX33" fmla="*/ 4350746 w 7300686"/>
              <a:gd name="connsiteY33" fmla="*/ 2135227 h 3222172"/>
              <a:gd name="connsiteX34" fmla="*/ 4348837 w 7300686"/>
              <a:gd name="connsiteY34" fmla="*/ 2134901 h 3222172"/>
              <a:gd name="connsiteX35" fmla="*/ 4347594 w 7300686"/>
              <a:gd name="connsiteY35" fmla="*/ 2501801 h 3222172"/>
              <a:gd name="connsiteX36" fmla="*/ 4347593 w 7300686"/>
              <a:gd name="connsiteY36" fmla="*/ 2501871 h 3222172"/>
              <a:gd name="connsiteX37" fmla="*/ 4313102 w 7300686"/>
              <a:gd name="connsiteY37" fmla="*/ 2470522 h 3222172"/>
              <a:gd name="connsiteX38" fmla="*/ 3657599 w 7300686"/>
              <a:gd name="connsiteY38" fmla="*/ 2235203 h 3222172"/>
              <a:gd name="connsiteX39" fmla="*/ 2928916 w 7300686"/>
              <a:gd name="connsiteY39" fmla="*/ 2537034 h 3222172"/>
              <a:gd name="connsiteX40" fmla="*/ 2924875 w 7300686"/>
              <a:gd name="connsiteY40" fmla="*/ 2541480 h 3222172"/>
              <a:gd name="connsiteX41" fmla="*/ 2924868 w 7300686"/>
              <a:gd name="connsiteY41" fmla="*/ 2541490 h 3222172"/>
              <a:gd name="connsiteX42" fmla="*/ 2871533 w 7300686"/>
              <a:gd name="connsiteY42" fmla="*/ 2612813 h 3222172"/>
              <a:gd name="connsiteX43" fmla="*/ 2860537 w 7300686"/>
              <a:gd name="connsiteY43" fmla="*/ 2612714 h 3222172"/>
              <a:gd name="connsiteX44" fmla="*/ 2860535 w 7300686"/>
              <a:gd name="connsiteY44" fmla="*/ 2612714 h 3222172"/>
              <a:gd name="connsiteX45" fmla="*/ 2803082 w 7300686"/>
              <a:gd name="connsiteY45" fmla="*/ 2689546 h 3222172"/>
              <a:gd name="connsiteX46" fmla="*/ 2798189 w 7300686"/>
              <a:gd name="connsiteY46" fmla="*/ 2697600 h 3222172"/>
              <a:gd name="connsiteX47" fmla="*/ 2750295 w 7300686"/>
              <a:gd name="connsiteY47" fmla="*/ 2750296 h 3222172"/>
              <a:gd name="connsiteX48" fmla="*/ 1611085 w 7300686"/>
              <a:gd name="connsiteY48" fmla="*/ 3222172 h 3222172"/>
              <a:gd name="connsiteX49" fmla="*/ 0 w 7300686"/>
              <a:gd name="connsiteY49" fmla="*/ 1611086 h 3222172"/>
              <a:gd name="connsiteX50" fmla="*/ 1611085 w 7300686"/>
              <a:gd name="connsiteY50"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438281 w 7300686"/>
              <a:gd name="connsiteY18" fmla="*/ 611960 h 3222172"/>
              <a:gd name="connsiteX19" fmla="*/ 4502492 w 7300686"/>
              <a:gd name="connsiteY19" fmla="*/ 524579 h 3222172"/>
              <a:gd name="connsiteX20" fmla="*/ 4502494 w 7300686"/>
              <a:gd name="connsiteY20" fmla="*/ 524576 h 3222172"/>
              <a:gd name="connsiteX21" fmla="*/ 4550390 w 7300686"/>
              <a:gd name="connsiteY21" fmla="*/ 471876 h 3222172"/>
              <a:gd name="connsiteX22" fmla="*/ 5689600 w 7300686"/>
              <a:gd name="connsiteY22" fmla="*/ 0 h 3222172"/>
              <a:gd name="connsiteX23" fmla="*/ 7300686 w 7300686"/>
              <a:gd name="connsiteY23" fmla="*/ 1611086 h 3222172"/>
              <a:gd name="connsiteX24" fmla="*/ 5689600 w 7300686"/>
              <a:gd name="connsiteY24" fmla="*/ 3222172 h 3222172"/>
              <a:gd name="connsiteX25" fmla="*/ 4550390 w 7300686"/>
              <a:gd name="connsiteY25" fmla="*/ 2750296 h 3222172"/>
              <a:gd name="connsiteX26" fmla="*/ 4546269 w 7300686"/>
              <a:gd name="connsiteY26" fmla="*/ 2745761 h 3222172"/>
              <a:gd name="connsiteX27" fmla="*/ 4353663 w 7300686"/>
              <a:gd name="connsiteY27" fmla="*/ 2511860 h 3222172"/>
              <a:gd name="connsiteX28" fmla="*/ 4347594 w 7300686"/>
              <a:gd name="connsiteY28" fmla="*/ 2501871 h 3222172"/>
              <a:gd name="connsiteX29" fmla="*/ 4347594 w 7300686"/>
              <a:gd name="connsiteY29" fmla="*/ 2501801 h 3222172"/>
              <a:gd name="connsiteX30" fmla="*/ 4348724 w 7300686"/>
              <a:gd name="connsiteY30" fmla="*/ 2436740 h 3222172"/>
              <a:gd name="connsiteX31" fmla="*/ 4350732 w 7300686"/>
              <a:gd name="connsiteY31" fmla="*/ 2140860 h 3222172"/>
              <a:gd name="connsiteX32" fmla="*/ 4350746 w 7300686"/>
              <a:gd name="connsiteY32" fmla="*/ 2135227 h 3222172"/>
              <a:gd name="connsiteX33" fmla="*/ 4348837 w 7300686"/>
              <a:gd name="connsiteY33" fmla="*/ 2134901 h 3222172"/>
              <a:gd name="connsiteX34" fmla="*/ 4347594 w 7300686"/>
              <a:gd name="connsiteY34" fmla="*/ 2501801 h 3222172"/>
              <a:gd name="connsiteX35" fmla="*/ 4347593 w 7300686"/>
              <a:gd name="connsiteY35" fmla="*/ 2501871 h 3222172"/>
              <a:gd name="connsiteX36" fmla="*/ 4313102 w 7300686"/>
              <a:gd name="connsiteY36" fmla="*/ 2470522 h 3222172"/>
              <a:gd name="connsiteX37" fmla="*/ 3657599 w 7300686"/>
              <a:gd name="connsiteY37" fmla="*/ 2235203 h 3222172"/>
              <a:gd name="connsiteX38" fmla="*/ 2928916 w 7300686"/>
              <a:gd name="connsiteY38" fmla="*/ 2537034 h 3222172"/>
              <a:gd name="connsiteX39" fmla="*/ 2924875 w 7300686"/>
              <a:gd name="connsiteY39" fmla="*/ 2541480 h 3222172"/>
              <a:gd name="connsiteX40" fmla="*/ 2924868 w 7300686"/>
              <a:gd name="connsiteY40" fmla="*/ 2541490 h 3222172"/>
              <a:gd name="connsiteX41" fmla="*/ 2871533 w 7300686"/>
              <a:gd name="connsiteY41" fmla="*/ 2612813 h 3222172"/>
              <a:gd name="connsiteX42" fmla="*/ 2860537 w 7300686"/>
              <a:gd name="connsiteY42" fmla="*/ 2612714 h 3222172"/>
              <a:gd name="connsiteX43" fmla="*/ 2860535 w 7300686"/>
              <a:gd name="connsiteY43" fmla="*/ 2612714 h 3222172"/>
              <a:gd name="connsiteX44" fmla="*/ 2803082 w 7300686"/>
              <a:gd name="connsiteY44" fmla="*/ 2689546 h 3222172"/>
              <a:gd name="connsiteX45" fmla="*/ 2798189 w 7300686"/>
              <a:gd name="connsiteY45" fmla="*/ 2697600 h 3222172"/>
              <a:gd name="connsiteX46" fmla="*/ 2750295 w 7300686"/>
              <a:gd name="connsiteY46" fmla="*/ 2750296 h 3222172"/>
              <a:gd name="connsiteX47" fmla="*/ 1611085 w 7300686"/>
              <a:gd name="connsiteY47" fmla="*/ 3222172 h 3222172"/>
              <a:gd name="connsiteX48" fmla="*/ 0 w 7300686"/>
              <a:gd name="connsiteY48" fmla="*/ 1611086 h 3222172"/>
              <a:gd name="connsiteX49" fmla="*/ 1611085 w 7300686"/>
              <a:gd name="connsiteY4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36782 w 7300686"/>
              <a:gd name="connsiteY6" fmla="*/ 2047247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2836782 w 7300686"/>
              <a:gd name="connsiteY10" fmla="*/ 2047247 h 3222172"/>
              <a:gd name="connsiteX11" fmla="*/ 1611085 w 7300686"/>
              <a:gd name="connsiteY11" fmla="*/ 0 h 3222172"/>
              <a:gd name="connsiteX12" fmla="*/ 2750295 w 7300686"/>
              <a:gd name="connsiteY12" fmla="*/ 471876 h 3222172"/>
              <a:gd name="connsiteX13" fmla="*/ 2754413 w 7300686"/>
              <a:gd name="connsiteY13" fmla="*/ 476407 h 3222172"/>
              <a:gd name="connsiteX14" fmla="*/ 2754415 w 7300686"/>
              <a:gd name="connsiteY14" fmla="*/ 476410 h 3222172"/>
              <a:gd name="connsiteX15" fmla="*/ 2987582 w 7300686"/>
              <a:gd name="connsiteY15" fmla="*/ 751652 h 3222172"/>
              <a:gd name="connsiteX16" fmla="*/ 3643085 w 7300686"/>
              <a:gd name="connsiteY16" fmla="*/ 986971 h 3222172"/>
              <a:gd name="connsiteX17" fmla="*/ 4371768 w 7300686"/>
              <a:gd name="connsiteY17" fmla="*/ 685140 h 3222172"/>
              <a:gd name="connsiteX18" fmla="*/ 4438281 w 7300686"/>
              <a:gd name="connsiteY18" fmla="*/ 611960 h 3222172"/>
              <a:gd name="connsiteX19" fmla="*/ 4502492 w 7300686"/>
              <a:gd name="connsiteY19" fmla="*/ 524579 h 3222172"/>
              <a:gd name="connsiteX20" fmla="*/ 4502494 w 7300686"/>
              <a:gd name="connsiteY20" fmla="*/ 524576 h 3222172"/>
              <a:gd name="connsiteX21" fmla="*/ 4550390 w 7300686"/>
              <a:gd name="connsiteY21" fmla="*/ 471876 h 3222172"/>
              <a:gd name="connsiteX22" fmla="*/ 5689600 w 7300686"/>
              <a:gd name="connsiteY22" fmla="*/ 0 h 3222172"/>
              <a:gd name="connsiteX23" fmla="*/ 7300686 w 7300686"/>
              <a:gd name="connsiteY23" fmla="*/ 1611086 h 3222172"/>
              <a:gd name="connsiteX24" fmla="*/ 5689600 w 7300686"/>
              <a:gd name="connsiteY24" fmla="*/ 3222172 h 3222172"/>
              <a:gd name="connsiteX25" fmla="*/ 4550390 w 7300686"/>
              <a:gd name="connsiteY25" fmla="*/ 2750296 h 3222172"/>
              <a:gd name="connsiteX26" fmla="*/ 4546269 w 7300686"/>
              <a:gd name="connsiteY26" fmla="*/ 2745761 h 3222172"/>
              <a:gd name="connsiteX27" fmla="*/ 4353663 w 7300686"/>
              <a:gd name="connsiteY27" fmla="*/ 2511860 h 3222172"/>
              <a:gd name="connsiteX28" fmla="*/ 4347594 w 7300686"/>
              <a:gd name="connsiteY28" fmla="*/ 2501871 h 3222172"/>
              <a:gd name="connsiteX29" fmla="*/ 4347594 w 7300686"/>
              <a:gd name="connsiteY29" fmla="*/ 2501801 h 3222172"/>
              <a:gd name="connsiteX30" fmla="*/ 4348724 w 7300686"/>
              <a:gd name="connsiteY30" fmla="*/ 2436740 h 3222172"/>
              <a:gd name="connsiteX31" fmla="*/ 4350732 w 7300686"/>
              <a:gd name="connsiteY31" fmla="*/ 2140860 h 3222172"/>
              <a:gd name="connsiteX32" fmla="*/ 4350746 w 7300686"/>
              <a:gd name="connsiteY32" fmla="*/ 2135227 h 3222172"/>
              <a:gd name="connsiteX33" fmla="*/ 4348837 w 7300686"/>
              <a:gd name="connsiteY33" fmla="*/ 2134901 h 3222172"/>
              <a:gd name="connsiteX34" fmla="*/ 4347594 w 7300686"/>
              <a:gd name="connsiteY34" fmla="*/ 2501801 h 3222172"/>
              <a:gd name="connsiteX35" fmla="*/ 4347593 w 7300686"/>
              <a:gd name="connsiteY35" fmla="*/ 2501871 h 3222172"/>
              <a:gd name="connsiteX36" fmla="*/ 4313102 w 7300686"/>
              <a:gd name="connsiteY36" fmla="*/ 2470522 h 3222172"/>
              <a:gd name="connsiteX37" fmla="*/ 3657599 w 7300686"/>
              <a:gd name="connsiteY37" fmla="*/ 2235203 h 3222172"/>
              <a:gd name="connsiteX38" fmla="*/ 2928916 w 7300686"/>
              <a:gd name="connsiteY38" fmla="*/ 2537034 h 3222172"/>
              <a:gd name="connsiteX39" fmla="*/ 2924875 w 7300686"/>
              <a:gd name="connsiteY39" fmla="*/ 2541480 h 3222172"/>
              <a:gd name="connsiteX40" fmla="*/ 2924868 w 7300686"/>
              <a:gd name="connsiteY40" fmla="*/ 2541490 h 3222172"/>
              <a:gd name="connsiteX41" fmla="*/ 2871533 w 7300686"/>
              <a:gd name="connsiteY41" fmla="*/ 2612813 h 3222172"/>
              <a:gd name="connsiteX42" fmla="*/ 2860537 w 7300686"/>
              <a:gd name="connsiteY42" fmla="*/ 2612714 h 3222172"/>
              <a:gd name="connsiteX43" fmla="*/ 2860535 w 7300686"/>
              <a:gd name="connsiteY43" fmla="*/ 2612714 h 3222172"/>
              <a:gd name="connsiteX44" fmla="*/ 2803082 w 7300686"/>
              <a:gd name="connsiteY44" fmla="*/ 2689546 h 3222172"/>
              <a:gd name="connsiteX45" fmla="*/ 2798189 w 7300686"/>
              <a:gd name="connsiteY45" fmla="*/ 2697600 h 3222172"/>
              <a:gd name="connsiteX46" fmla="*/ 2750295 w 7300686"/>
              <a:gd name="connsiteY46" fmla="*/ 2750296 h 3222172"/>
              <a:gd name="connsiteX47" fmla="*/ 1611085 w 7300686"/>
              <a:gd name="connsiteY47" fmla="*/ 3222172 h 3222172"/>
              <a:gd name="connsiteX48" fmla="*/ 0 w 7300686"/>
              <a:gd name="connsiteY48" fmla="*/ 1611086 h 3222172"/>
              <a:gd name="connsiteX49" fmla="*/ 1611085 w 7300686"/>
              <a:gd name="connsiteY49"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36781 w 7300686"/>
              <a:gd name="connsiteY7" fmla="*/ 2047248 h 3222172"/>
              <a:gd name="connsiteX8" fmla="*/ 2844799 w 7300686"/>
              <a:gd name="connsiteY8" fmla="*/ 2612571 h 3222172"/>
              <a:gd name="connsiteX9" fmla="*/ 2844800 w 7300686"/>
              <a:gd name="connsiteY9" fmla="*/ 2612571 h 3222172"/>
              <a:gd name="connsiteX10" fmla="*/ 1611085 w 7300686"/>
              <a:gd name="connsiteY10" fmla="*/ 0 h 3222172"/>
              <a:gd name="connsiteX11" fmla="*/ 2750295 w 7300686"/>
              <a:gd name="connsiteY11" fmla="*/ 471876 h 3222172"/>
              <a:gd name="connsiteX12" fmla="*/ 2754413 w 7300686"/>
              <a:gd name="connsiteY12" fmla="*/ 476407 h 3222172"/>
              <a:gd name="connsiteX13" fmla="*/ 2754415 w 7300686"/>
              <a:gd name="connsiteY13" fmla="*/ 476410 h 3222172"/>
              <a:gd name="connsiteX14" fmla="*/ 2987582 w 7300686"/>
              <a:gd name="connsiteY14" fmla="*/ 751652 h 3222172"/>
              <a:gd name="connsiteX15" fmla="*/ 3643085 w 7300686"/>
              <a:gd name="connsiteY15" fmla="*/ 986971 h 3222172"/>
              <a:gd name="connsiteX16" fmla="*/ 4371768 w 7300686"/>
              <a:gd name="connsiteY16" fmla="*/ 685140 h 3222172"/>
              <a:gd name="connsiteX17" fmla="*/ 4438281 w 7300686"/>
              <a:gd name="connsiteY17" fmla="*/ 611960 h 3222172"/>
              <a:gd name="connsiteX18" fmla="*/ 4502492 w 7300686"/>
              <a:gd name="connsiteY18" fmla="*/ 524579 h 3222172"/>
              <a:gd name="connsiteX19" fmla="*/ 4502494 w 7300686"/>
              <a:gd name="connsiteY19" fmla="*/ 524576 h 3222172"/>
              <a:gd name="connsiteX20" fmla="*/ 4550390 w 7300686"/>
              <a:gd name="connsiteY20" fmla="*/ 471876 h 3222172"/>
              <a:gd name="connsiteX21" fmla="*/ 5689600 w 7300686"/>
              <a:gd name="connsiteY21" fmla="*/ 0 h 3222172"/>
              <a:gd name="connsiteX22" fmla="*/ 7300686 w 7300686"/>
              <a:gd name="connsiteY22" fmla="*/ 1611086 h 3222172"/>
              <a:gd name="connsiteX23" fmla="*/ 5689600 w 7300686"/>
              <a:gd name="connsiteY23" fmla="*/ 3222172 h 3222172"/>
              <a:gd name="connsiteX24" fmla="*/ 4550390 w 7300686"/>
              <a:gd name="connsiteY24" fmla="*/ 2750296 h 3222172"/>
              <a:gd name="connsiteX25" fmla="*/ 4546269 w 7300686"/>
              <a:gd name="connsiteY25" fmla="*/ 2745761 h 3222172"/>
              <a:gd name="connsiteX26" fmla="*/ 4353663 w 7300686"/>
              <a:gd name="connsiteY26" fmla="*/ 2511860 h 3222172"/>
              <a:gd name="connsiteX27" fmla="*/ 4347594 w 7300686"/>
              <a:gd name="connsiteY27" fmla="*/ 2501871 h 3222172"/>
              <a:gd name="connsiteX28" fmla="*/ 4347594 w 7300686"/>
              <a:gd name="connsiteY28" fmla="*/ 2501801 h 3222172"/>
              <a:gd name="connsiteX29" fmla="*/ 4348724 w 7300686"/>
              <a:gd name="connsiteY29" fmla="*/ 2436740 h 3222172"/>
              <a:gd name="connsiteX30" fmla="*/ 4350732 w 7300686"/>
              <a:gd name="connsiteY30" fmla="*/ 2140860 h 3222172"/>
              <a:gd name="connsiteX31" fmla="*/ 4350746 w 7300686"/>
              <a:gd name="connsiteY31" fmla="*/ 2135227 h 3222172"/>
              <a:gd name="connsiteX32" fmla="*/ 4348837 w 7300686"/>
              <a:gd name="connsiteY32" fmla="*/ 2134901 h 3222172"/>
              <a:gd name="connsiteX33" fmla="*/ 4347594 w 7300686"/>
              <a:gd name="connsiteY33" fmla="*/ 2501801 h 3222172"/>
              <a:gd name="connsiteX34" fmla="*/ 4347593 w 7300686"/>
              <a:gd name="connsiteY34" fmla="*/ 2501871 h 3222172"/>
              <a:gd name="connsiteX35" fmla="*/ 4313102 w 7300686"/>
              <a:gd name="connsiteY35" fmla="*/ 2470522 h 3222172"/>
              <a:gd name="connsiteX36" fmla="*/ 3657599 w 7300686"/>
              <a:gd name="connsiteY36" fmla="*/ 2235203 h 3222172"/>
              <a:gd name="connsiteX37" fmla="*/ 2928916 w 7300686"/>
              <a:gd name="connsiteY37" fmla="*/ 2537034 h 3222172"/>
              <a:gd name="connsiteX38" fmla="*/ 2924875 w 7300686"/>
              <a:gd name="connsiteY38" fmla="*/ 2541480 h 3222172"/>
              <a:gd name="connsiteX39" fmla="*/ 2924868 w 7300686"/>
              <a:gd name="connsiteY39" fmla="*/ 2541490 h 3222172"/>
              <a:gd name="connsiteX40" fmla="*/ 2871533 w 7300686"/>
              <a:gd name="connsiteY40" fmla="*/ 2612813 h 3222172"/>
              <a:gd name="connsiteX41" fmla="*/ 2860537 w 7300686"/>
              <a:gd name="connsiteY41" fmla="*/ 2612714 h 3222172"/>
              <a:gd name="connsiteX42" fmla="*/ 2860535 w 7300686"/>
              <a:gd name="connsiteY42" fmla="*/ 2612714 h 3222172"/>
              <a:gd name="connsiteX43" fmla="*/ 2803082 w 7300686"/>
              <a:gd name="connsiteY43" fmla="*/ 2689546 h 3222172"/>
              <a:gd name="connsiteX44" fmla="*/ 2798189 w 7300686"/>
              <a:gd name="connsiteY44" fmla="*/ 2697600 h 3222172"/>
              <a:gd name="connsiteX45" fmla="*/ 2750295 w 7300686"/>
              <a:gd name="connsiteY45" fmla="*/ 2750296 h 3222172"/>
              <a:gd name="connsiteX46" fmla="*/ 1611085 w 7300686"/>
              <a:gd name="connsiteY46" fmla="*/ 3222172 h 3222172"/>
              <a:gd name="connsiteX47" fmla="*/ 0 w 7300686"/>
              <a:gd name="connsiteY47" fmla="*/ 1611086 h 3222172"/>
              <a:gd name="connsiteX48" fmla="*/ 1611085 w 7300686"/>
              <a:gd name="connsiteY48"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60537 w 7300686"/>
              <a:gd name="connsiteY40" fmla="*/ 2612714 h 3222172"/>
              <a:gd name="connsiteX41" fmla="*/ 2860535 w 7300686"/>
              <a:gd name="connsiteY41" fmla="*/ 2612714 h 3222172"/>
              <a:gd name="connsiteX42" fmla="*/ 2803082 w 7300686"/>
              <a:gd name="connsiteY42" fmla="*/ 2689546 h 3222172"/>
              <a:gd name="connsiteX43" fmla="*/ 2798189 w 7300686"/>
              <a:gd name="connsiteY43" fmla="*/ 2697600 h 3222172"/>
              <a:gd name="connsiteX44" fmla="*/ 2750295 w 7300686"/>
              <a:gd name="connsiteY44" fmla="*/ 2750296 h 3222172"/>
              <a:gd name="connsiteX45" fmla="*/ 1611085 w 7300686"/>
              <a:gd name="connsiteY45" fmla="*/ 3222172 h 3222172"/>
              <a:gd name="connsiteX46" fmla="*/ 0 w 7300686"/>
              <a:gd name="connsiteY46" fmla="*/ 1611086 h 3222172"/>
              <a:gd name="connsiteX47" fmla="*/ 1611085 w 7300686"/>
              <a:gd name="connsiteY47"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60537 w 7300686"/>
              <a:gd name="connsiteY40" fmla="*/ 2612714 h 3222172"/>
              <a:gd name="connsiteX41" fmla="*/ 2803082 w 7300686"/>
              <a:gd name="connsiteY41" fmla="*/ 2689546 h 3222172"/>
              <a:gd name="connsiteX42" fmla="*/ 2798189 w 7300686"/>
              <a:gd name="connsiteY42" fmla="*/ 2697600 h 3222172"/>
              <a:gd name="connsiteX43" fmla="*/ 2750295 w 7300686"/>
              <a:gd name="connsiteY43" fmla="*/ 2750296 h 3222172"/>
              <a:gd name="connsiteX44" fmla="*/ 1611085 w 7300686"/>
              <a:gd name="connsiteY44" fmla="*/ 3222172 h 3222172"/>
              <a:gd name="connsiteX45" fmla="*/ 0 w 7300686"/>
              <a:gd name="connsiteY45" fmla="*/ 1611086 h 3222172"/>
              <a:gd name="connsiteX46" fmla="*/ 1611085 w 7300686"/>
              <a:gd name="connsiteY46"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71533 w 7300686"/>
              <a:gd name="connsiteY39" fmla="*/ 2612813 h 3222172"/>
              <a:gd name="connsiteX40" fmla="*/ 2803082 w 7300686"/>
              <a:gd name="connsiteY40" fmla="*/ 2689546 h 3222172"/>
              <a:gd name="connsiteX41" fmla="*/ 2798189 w 7300686"/>
              <a:gd name="connsiteY41" fmla="*/ 2697600 h 3222172"/>
              <a:gd name="connsiteX42" fmla="*/ 2750295 w 7300686"/>
              <a:gd name="connsiteY42" fmla="*/ 2750296 h 3222172"/>
              <a:gd name="connsiteX43" fmla="*/ 1611085 w 7300686"/>
              <a:gd name="connsiteY43" fmla="*/ 3222172 h 3222172"/>
              <a:gd name="connsiteX44" fmla="*/ 0 w 7300686"/>
              <a:gd name="connsiteY44" fmla="*/ 1611086 h 3222172"/>
              <a:gd name="connsiteX45" fmla="*/ 1611085 w 7300686"/>
              <a:gd name="connsiteY45"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2844800 w 7300686"/>
              <a:gd name="connsiteY6" fmla="*/ 2612571 h 3222172"/>
              <a:gd name="connsiteX7" fmla="*/ 2844799 w 7300686"/>
              <a:gd name="connsiteY7" fmla="*/ 2612571 h 3222172"/>
              <a:gd name="connsiteX8" fmla="*/ 2844800 w 7300686"/>
              <a:gd name="connsiteY8" fmla="*/ 2612571 h 3222172"/>
              <a:gd name="connsiteX9" fmla="*/ 1611085 w 7300686"/>
              <a:gd name="connsiteY9" fmla="*/ 0 h 3222172"/>
              <a:gd name="connsiteX10" fmla="*/ 2750295 w 7300686"/>
              <a:gd name="connsiteY10" fmla="*/ 471876 h 3222172"/>
              <a:gd name="connsiteX11" fmla="*/ 2754413 w 7300686"/>
              <a:gd name="connsiteY11" fmla="*/ 476407 h 3222172"/>
              <a:gd name="connsiteX12" fmla="*/ 2754415 w 7300686"/>
              <a:gd name="connsiteY12" fmla="*/ 476410 h 3222172"/>
              <a:gd name="connsiteX13" fmla="*/ 2987582 w 7300686"/>
              <a:gd name="connsiteY13" fmla="*/ 751652 h 3222172"/>
              <a:gd name="connsiteX14" fmla="*/ 3643085 w 7300686"/>
              <a:gd name="connsiteY14" fmla="*/ 986971 h 3222172"/>
              <a:gd name="connsiteX15" fmla="*/ 4371768 w 7300686"/>
              <a:gd name="connsiteY15" fmla="*/ 685140 h 3222172"/>
              <a:gd name="connsiteX16" fmla="*/ 4438281 w 7300686"/>
              <a:gd name="connsiteY16" fmla="*/ 611960 h 3222172"/>
              <a:gd name="connsiteX17" fmla="*/ 4502492 w 7300686"/>
              <a:gd name="connsiteY17" fmla="*/ 524579 h 3222172"/>
              <a:gd name="connsiteX18" fmla="*/ 4502494 w 7300686"/>
              <a:gd name="connsiteY18" fmla="*/ 524576 h 3222172"/>
              <a:gd name="connsiteX19" fmla="*/ 4550390 w 7300686"/>
              <a:gd name="connsiteY19" fmla="*/ 471876 h 3222172"/>
              <a:gd name="connsiteX20" fmla="*/ 5689600 w 7300686"/>
              <a:gd name="connsiteY20" fmla="*/ 0 h 3222172"/>
              <a:gd name="connsiteX21" fmla="*/ 7300686 w 7300686"/>
              <a:gd name="connsiteY21" fmla="*/ 1611086 h 3222172"/>
              <a:gd name="connsiteX22" fmla="*/ 5689600 w 7300686"/>
              <a:gd name="connsiteY22" fmla="*/ 3222172 h 3222172"/>
              <a:gd name="connsiteX23" fmla="*/ 4550390 w 7300686"/>
              <a:gd name="connsiteY23" fmla="*/ 2750296 h 3222172"/>
              <a:gd name="connsiteX24" fmla="*/ 4546269 w 7300686"/>
              <a:gd name="connsiteY24" fmla="*/ 2745761 h 3222172"/>
              <a:gd name="connsiteX25" fmla="*/ 4353663 w 7300686"/>
              <a:gd name="connsiteY25" fmla="*/ 2511860 h 3222172"/>
              <a:gd name="connsiteX26" fmla="*/ 4347594 w 7300686"/>
              <a:gd name="connsiteY26" fmla="*/ 2501871 h 3222172"/>
              <a:gd name="connsiteX27" fmla="*/ 4347594 w 7300686"/>
              <a:gd name="connsiteY27" fmla="*/ 2501801 h 3222172"/>
              <a:gd name="connsiteX28" fmla="*/ 4348724 w 7300686"/>
              <a:gd name="connsiteY28" fmla="*/ 2436740 h 3222172"/>
              <a:gd name="connsiteX29" fmla="*/ 4350732 w 7300686"/>
              <a:gd name="connsiteY29" fmla="*/ 2140860 h 3222172"/>
              <a:gd name="connsiteX30" fmla="*/ 4350746 w 7300686"/>
              <a:gd name="connsiteY30" fmla="*/ 2135227 h 3222172"/>
              <a:gd name="connsiteX31" fmla="*/ 4348837 w 7300686"/>
              <a:gd name="connsiteY31" fmla="*/ 2134901 h 3222172"/>
              <a:gd name="connsiteX32" fmla="*/ 4347594 w 7300686"/>
              <a:gd name="connsiteY32" fmla="*/ 2501801 h 3222172"/>
              <a:gd name="connsiteX33" fmla="*/ 4347593 w 7300686"/>
              <a:gd name="connsiteY33" fmla="*/ 2501871 h 3222172"/>
              <a:gd name="connsiteX34" fmla="*/ 4313102 w 7300686"/>
              <a:gd name="connsiteY34" fmla="*/ 2470522 h 3222172"/>
              <a:gd name="connsiteX35" fmla="*/ 3657599 w 7300686"/>
              <a:gd name="connsiteY35" fmla="*/ 2235203 h 3222172"/>
              <a:gd name="connsiteX36" fmla="*/ 2928916 w 7300686"/>
              <a:gd name="connsiteY36" fmla="*/ 2537034 h 3222172"/>
              <a:gd name="connsiteX37" fmla="*/ 2924875 w 7300686"/>
              <a:gd name="connsiteY37" fmla="*/ 2541480 h 3222172"/>
              <a:gd name="connsiteX38" fmla="*/ 2924868 w 7300686"/>
              <a:gd name="connsiteY38" fmla="*/ 2541490 h 3222172"/>
              <a:gd name="connsiteX39" fmla="*/ 2803082 w 7300686"/>
              <a:gd name="connsiteY39" fmla="*/ 2689546 h 3222172"/>
              <a:gd name="connsiteX40" fmla="*/ 2798189 w 7300686"/>
              <a:gd name="connsiteY40" fmla="*/ 2697600 h 3222172"/>
              <a:gd name="connsiteX41" fmla="*/ 2750295 w 7300686"/>
              <a:gd name="connsiteY41" fmla="*/ 2750296 h 3222172"/>
              <a:gd name="connsiteX42" fmla="*/ 1611085 w 7300686"/>
              <a:gd name="connsiteY42" fmla="*/ 3222172 h 3222172"/>
              <a:gd name="connsiteX43" fmla="*/ 0 w 7300686"/>
              <a:gd name="connsiteY43" fmla="*/ 1611086 h 3222172"/>
              <a:gd name="connsiteX44" fmla="*/ 1611085 w 7300686"/>
              <a:gd name="connsiteY44" fmla="*/ 0 h 3222172"/>
              <a:gd name="connsiteX0" fmla="*/ 2860535 w 7300686"/>
              <a:gd name="connsiteY0" fmla="*/ 2612714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2860535 w 7300686"/>
              <a:gd name="connsiteY5" fmla="*/ 2612714 h 3222172"/>
              <a:gd name="connsiteX6" fmla="*/ 1611085 w 7300686"/>
              <a:gd name="connsiteY6" fmla="*/ 0 h 3222172"/>
              <a:gd name="connsiteX7" fmla="*/ 2750295 w 7300686"/>
              <a:gd name="connsiteY7" fmla="*/ 471876 h 3222172"/>
              <a:gd name="connsiteX8" fmla="*/ 2754413 w 7300686"/>
              <a:gd name="connsiteY8" fmla="*/ 476407 h 3222172"/>
              <a:gd name="connsiteX9" fmla="*/ 2754415 w 7300686"/>
              <a:gd name="connsiteY9" fmla="*/ 476410 h 3222172"/>
              <a:gd name="connsiteX10" fmla="*/ 2987582 w 7300686"/>
              <a:gd name="connsiteY10" fmla="*/ 751652 h 3222172"/>
              <a:gd name="connsiteX11" fmla="*/ 3643085 w 7300686"/>
              <a:gd name="connsiteY11" fmla="*/ 986971 h 3222172"/>
              <a:gd name="connsiteX12" fmla="*/ 4371768 w 7300686"/>
              <a:gd name="connsiteY12" fmla="*/ 685140 h 3222172"/>
              <a:gd name="connsiteX13" fmla="*/ 4438281 w 7300686"/>
              <a:gd name="connsiteY13" fmla="*/ 611960 h 3222172"/>
              <a:gd name="connsiteX14" fmla="*/ 4502492 w 7300686"/>
              <a:gd name="connsiteY14" fmla="*/ 524579 h 3222172"/>
              <a:gd name="connsiteX15" fmla="*/ 4502494 w 7300686"/>
              <a:gd name="connsiteY15" fmla="*/ 524576 h 3222172"/>
              <a:gd name="connsiteX16" fmla="*/ 4550390 w 7300686"/>
              <a:gd name="connsiteY16" fmla="*/ 471876 h 3222172"/>
              <a:gd name="connsiteX17" fmla="*/ 5689600 w 7300686"/>
              <a:gd name="connsiteY17" fmla="*/ 0 h 3222172"/>
              <a:gd name="connsiteX18" fmla="*/ 7300686 w 7300686"/>
              <a:gd name="connsiteY18" fmla="*/ 1611086 h 3222172"/>
              <a:gd name="connsiteX19" fmla="*/ 5689600 w 7300686"/>
              <a:gd name="connsiteY19" fmla="*/ 3222172 h 3222172"/>
              <a:gd name="connsiteX20" fmla="*/ 4550390 w 7300686"/>
              <a:gd name="connsiteY20" fmla="*/ 2750296 h 3222172"/>
              <a:gd name="connsiteX21" fmla="*/ 4546269 w 7300686"/>
              <a:gd name="connsiteY21" fmla="*/ 2745761 h 3222172"/>
              <a:gd name="connsiteX22" fmla="*/ 4353663 w 7300686"/>
              <a:gd name="connsiteY22" fmla="*/ 2511860 h 3222172"/>
              <a:gd name="connsiteX23" fmla="*/ 4347594 w 7300686"/>
              <a:gd name="connsiteY23" fmla="*/ 2501871 h 3222172"/>
              <a:gd name="connsiteX24" fmla="*/ 4347594 w 7300686"/>
              <a:gd name="connsiteY24" fmla="*/ 2501801 h 3222172"/>
              <a:gd name="connsiteX25" fmla="*/ 4348724 w 7300686"/>
              <a:gd name="connsiteY25" fmla="*/ 2436740 h 3222172"/>
              <a:gd name="connsiteX26" fmla="*/ 4350732 w 7300686"/>
              <a:gd name="connsiteY26" fmla="*/ 2140860 h 3222172"/>
              <a:gd name="connsiteX27" fmla="*/ 4350746 w 7300686"/>
              <a:gd name="connsiteY27" fmla="*/ 2135227 h 3222172"/>
              <a:gd name="connsiteX28" fmla="*/ 4348837 w 7300686"/>
              <a:gd name="connsiteY28" fmla="*/ 2134901 h 3222172"/>
              <a:gd name="connsiteX29" fmla="*/ 4347594 w 7300686"/>
              <a:gd name="connsiteY29" fmla="*/ 2501801 h 3222172"/>
              <a:gd name="connsiteX30" fmla="*/ 4347593 w 7300686"/>
              <a:gd name="connsiteY30" fmla="*/ 2501871 h 3222172"/>
              <a:gd name="connsiteX31" fmla="*/ 4313102 w 7300686"/>
              <a:gd name="connsiteY31" fmla="*/ 2470522 h 3222172"/>
              <a:gd name="connsiteX32" fmla="*/ 3657599 w 7300686"/>
              <a:gd name="connsiteY32" fmla="*/ 2235203 h 3222172"/>
              <a:gd name="connsiteX33" fmla="*/ 2928916 w 7300686"/>
              <a:gd name="connsiteY33" fmla="*/ 2537034 h 3222172"/>
              <a:gd name="connsiteX34" fmla="*/ 2924875 w 7300686"/>
              <a:gd name="connsiteY34" fmla="*/ 2541480 h 3222172"/>
              <a:gd name="connsiteX35" fmla="*/ 2924868 w 7300686"/>
              <a:gd name="connsiteY35" fmla="*/ 2541490 h 3222172"/>
              <a:gd name="connsiteX36" fmla="*/ 2803082 w 7300686"/>
              <a:gd name="connsiteY36" fmla="*/ 2689546 h 3222172"/>
              <a:gd name="connsiteX37" fmla="*/ 2798189 w 7300686"/>
              <a:gd name="connsiteY37" fmla="*/ 2697600 h 3222172"/>
              <a:gd name="connsiteX38" fmla="*/ 2750295 w 7300686"/>
              <a:gd name="connsiteY38" fmla="*/ 2750296 h 3222172"/>
              <a:gd name="connsiteX39" fmla="*/ 1611085 w 7300686"/>
              <a:gd name="connsiteY39" fmla="*/ 3222172 h 3222172"/>
              <a:gd name="connsiteX40" fmla="*/ 0 w 7300686"/>
              <a:gd name="connsiteY40" fmla="*/ 1611086 h 3222172"/>
              <a:gd name="connsiteX41" fmla="*/ 1611085 w 7300686"/>
              <a:gd name="connsiteY41"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803082 w 7300686"/>
              <a:gd name="connsiteY35" fmla="*/ 2689546 h 3222172"/>
              <a:gd name="connsiteX36" fmla="*/ 2798189 w 7300686"/>
              <a:gd name="connsiteY36" fmla="*/ 2697600 h 3222172"/>
              <a:gd name="connsiteX37" fmla="*/ 2750295 w 7300686"/>
              <a:gd name="connsiteY37" fmla="*/ 2750296 h 3222172"/>
              <a:gd name="connsiteX38" fmla="*/ 1611085 w 7300686"/>
              <a:gd name="connsiteY38" fmla="*/ 3222172 h 3222172"/>
              <a:gd name="connsiteX39" fmla="*/ 0 w 7300686"/>
              <a:gd name="connsiteY39" fmla="*/ 1611086 h 3222172"/>
              <a:gd name="connsiteX40" fmla="*/ 1611085 w 7300686"/>
              <a:gd name="connsiteY40"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803082 w 7300686"/>
              <a:gd name="connsiteY35" fmla="*/ 2689546 h 3222172"/>
              <a:gd name="connsiteX36" fmla="*/ 2750295 w 7300686"/>
              <a:gd name="connsiteY36" fmla="*/ 2750296 h 3222172"/>
              <a:gd name="connsiteX37" fmla="*/ 1611085 w 7300686"/>
              <a:gd name="connsiteY37" fmla="*/ 3222172 h 3222172"/>
              <a:gd name="connsiteX38" fmla="*/ 0 w 7300686"/>
              <a:gd name="connsiteY38" fmla="*/ 1611086 h 3222172"/>
              <a:gd name="connsiteX39" fmla="*/ 1611085 w 7300686"/>
              <a:gd name="connsiteY39" fmla="*/ 0 h 3222172"/>
              <a:gd name="connsiteX0" fmla="*/ 2803082 w 7300686"/>
              <a:gd name="connsiteY0" fmla="*/ 2689547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2803082 w 7300686"/>
              <a:gd name="connsiteY4" fmla="*/ 2689547 h 3222172"/>
              <a:gd name="connsiteX5" fmla="*/ 1611085 w 7300686"/>
              <a:gd name="connsiteY5" fmla="*/ 0 h 3222172"/>
              <a:gd name="connsiteX6" fmla="*/ 2750295 w 7300686"/>
              <a:gd name="connsiteY6" fmla="*/ 471876 h 3222172"/>
              <a:gd name="connsiteX7" fmla="*/ 2754413 w 7300686"/>
              <a:gd name="connsiteY7" fmla="*/ 476407 h 3222172"/>
              <a:gd name="connsiteX8" fmla="*/ 2754415 w 7300686"/>
              <a:gd name="connsiteY8" fmla="*/ 476410 h 3222172"/>
              <a:gd name="connsiteX9" fmla="*/ 2987582 w 7300686"/>
              <a:gd name="connsiteY9" fmla="*/ 751652 h 3222172"/>
              <a:gd name="connsiteX10" fmla="*/ 3643085 w 7300686"/>
              <a:gd name="connsiteY10" fmla="*/ 986971 h 3222172"/>
              <a:gd name="connsiteX11" fmla="*/ 4371768 w 7300686"/>
              <a:gd name="connsiteY11" fmla="*/ 685140 h 3222172"/>
              <a:gd name="connsiteX12" fmla="*/ 4438281 w 7300686"/>
              <a:gd name="connsiteY12" fmla="*/ 611960 h 3222172"/>
              <a:gd name="connsiteX13" fmla="*/ 4502492 w 7300686"/>
              <a:gd name="connsiteY13" fmla="*/ 524579 h 3222172"/>
              <a:gd name="connsiteX14" fmla="*/ 4502494 w 7300686"/>
              <a:gd name="connsiteY14" fmla="*/ 524576 h 3222172"/>
              <a:gd name="connsiteX15" fmla="*/ 4550390 w 7300686"/>
              <a:gd name="connsiteY15" fmla="*/ 471876 h 3222172"/>
              <a:gd name="connsiteX16" fmla="*/ 5689600 w 7300686"/>
              <a:gd name="connsiteY16" fmla="*/ 0 h 3222172"/>
              <a:gd name="connsiteX17" fmla="*/ 7300686 w 7300686"/>
              <a:gd name="connsiteY17" fmla="*/ 1611086 h 3222172"/>
              <a:gd name="connsiteX18" fmla="*/ 5689600 w 7300686"/>
              <a:gd name="connsiteY18" fmla="*/ 3222172 h 3222172"/>
              <a:gd name="connsiteX19" fmla="*/ 4550390 w 7300686"/>
              <a:gd name="connsiteY19" fmla="*/ 2750296 h 3222172"/>
              <a:gd name="connsiteX20" fmla="*/ 4546269 w 7300686"/>
              <a:gd name="connsiteY20" fmla="*/ 2745761 h 3222172"/>
              <a:gd name="connsiteX21" fmla="*/ 4353663 w 7300686"/>
              <a:gd name="connsiteY21" fmla="*/ 2511860 h 3222172"/>
              <a:gd name="connsiteX22" fmla="*/ 4347594 w 7300686"/>
              <a:gd name="connsiteY22" fmla="*/ 2501871 h 3222172"/>
              <a:gd name="connsiteX23" fmla="*/ 4347594 w 7300686"/>
              <a:gd name="connsiteY23" fmla="*/ 2501801 h 3222172"/>
              <a:gd name="connsiteX24" fmla="*/ 4348724 w 7300686"/>
              <a:gd name="connsiteY24" fmla="*/ 2436740 h 3222172"/>
              <a:gd name="connsiteX25" fmla="*/ 4350732 w 7300686"/>
              <a:gd name="connsiteY25" fmla="*/ 2140860 h 3222172"/>
              <a:gd name="connsiteX26" fmla="*/ 4350746 w 7300686"/>
              <a:gd name="connsiteY26" fmla="*/ 2135227 h 3222172"/>
              <a:gd name="connsiteX27" fmla="*/ 4348837 w 7300686"/>
              <a:gd name="connsiteY27" fmla="*/ 2134901 h 3222172"/>
              <a:gd name="connsiteX28" fmla="*/ 4347594 w 7300686"/>
              <a:gd name="connsiteY28" fmla="*/ 2501801 h 3222172"/>
              <a:gd name="connsiteX29" fmla="*/ 4347593 w 7300686"/>
              <a:gd name="connsiteY29" fmla="*/ 2501871 h 3222172"/>
              <a:gd name="connsiteX30" fmla="*/ 4313102 w 7300686"/>
              <a:gd name="connsiteY30" fmla="*/ 2470522 h 3222172"/>
              <a:gd name="connsiteX31" fmla="*/ 3657599 w 7300686"/>
              <a:gd name="connsiteY31" fmla="*/ 2235203 h 3222172"/>
              <a:gd name="connsiteX32" fmla="*/ 2928916 w 7300686"/>
              <a:gd name="connsiteY32" fmla="*/ 2537034 h 3222172"/>
              <a:gd name="connsiteX33" fmla="*/ 2924875 w 7300686"/>
              <a:gd name="connsiteY33" fmla="*/ 2541480 h 3222172"/>
              <a:gd name="connsiteX34" fmla="*/ 2924868 w 7300686"/>
              <a:gd name="connsiteY34" fmla="*/ 2541490 h 3222172"/>
              <a:gd name="connsiteX35" fmla="*/ 2750295 w 7300686"/>
              <a:gd name="connsiteY35" fmla="*/ 2750296 h 3222172"/>
              <a:gd name="connsiteX36" fmla="*/ 1611085 w 7300686"/>
              <a:gd name="connsiteY36" fmla="*/ 3222172 h 3222172"/>
              <a:gd name="connsiteX37" fmla="*/ 0 w 7300686"/>
              <a:gd name="connsiteY37" fmla="*/ 1611086 h 3222172"/>
              <a:gd name="connsiteX38" fmla="*/ 1611085 w 7300686"/>
              <a:gd name="connsiteY38" fmla="*/ 0 h 3222172"/>
              <a:gd name="connsiteX0" fmla="*/ 2798189 w 7300686"/>
              <a:gd name="connsiteY0" fmla="*/ 2697601 h 3222172"/>
              <a:gd name="connsiteX1" fmla="*/ 2871532 w 7300686"/>
              <a:gd name="connsiteY1" fmla="*/ 2612813 h 3222172"/>
              <a:gd name="connsiteX2" fmla="*/ 2854277 w 7300686"/>
              <a:gd name="connsiteY2" fmla="*/ 2635887 h 3222172"/>
              <a:gd name="connsiteX3" fmla="*/ 2798189 w 7300686"/>
              <a:gd name="connsiteY3" fmla="*/ 2697601 h 3222172"/>
              <a:gd name="connsiteX4" fmla="*/ 1611085 w 7300686"/>
              <a:gd name="connsiteY4" fmla="*/ 0 h 3222172"/>
              <a:gd name="connsiteX5" fmla="*/ 2750295 w 7300686"/>
              <a:gd name="connsiteY5" fmla="*/ 471876 h 3222172"/>
              <a:gd name="connsiteX6" fmla="*/ 2754413 w 7300686"/>
              <a:gd name="connsiteY6" fmla="*/ 476407 h 3222172"/>
              <a:gd name="connsiteX7" fmla="*/ 2754415 w 7300686"/>
              <a:gd name="connsiteY7" fmla="*/ 476410 h 3222172"/>
              <a:gd name="connsiteX8" fmla="*/ 2987582 w 7300686"/>
              <a:gd name="connsiteY8" fmla="*/ 751652 h 3222172"/>
              <a:gd name="connsiteX9" fmla="*/ 3643085 w 7300686"/>
              <a:gd name="connsiteY9" fmla="*/ 986971 h 3222172"/>
              <a:gd name="connsiteX10" fmla="*/ 4371768 w 7300686"/>
              <a:gd name="connsiteY10" fmla="*/ 685140 h 3222172"/>
              <a:gd name="connsiteX11" fmla="*/ 4438281 w 7300686"/>
              <a:gd name="connsiteY11" fmla="*/ 611960 h 3222172"/>
              <a:gd name="connsiteX12" fmla="*/ 4502492 w 7300686"/>
              <a:gd name="connsiteY12" fmla="*/ 524579 h 3222172"/>
              <a:gd name="connsiteX13" fmla="*/ 4502494 w 7300686"/>
              <a:gd name="connsiteY13" fmla="*/ 524576 h 3222172"/>
              <a:gd name="connsiteX14" fmla="*/ 4550390 w 7300686"/>
              <a:gd name="connsiteY14" fmla="*/ 471876 h 3222172"/>
              <a:gd name="connsiteX15" fmla="*/ 5689600 w 7300686"/>
              <a:gd name="connsiteY15" fmla="*/ 0 h 3222172"/>
              <a:gd name="connsiteX16" fmla="*/ 7300686 w 7300686"/>
              <a:gd name="connsiteY16" fmla="*/ 1611086 h 3222172"/>
              <a:gd name="connsiteX17" fmla="*/ 5689600 w 7300686"/>
              <a:gd name="connsiteY17" fmla="*/ 3222172 h 3222172"/>
              <a:gd name="connsiteX18" fmla="*/ 4550390 w 7300686"/>
              <a:gd name="connsiteY18" fmla="*/ 2750296 h 3222172"/>
              <a:gd name="connsiteX19" fmla="*/ 4546269 w 7300686"/>
              <a:gd name="connsiteY19" fmla="*/ 2745761 h 3222172"/>
              <a:gd name="connsiteX20" fmla="*/ 4353663 w 7300686"/>
              <a:gd name="connsiteY20" fmla="*/ 2511860 h 3222172"/>
              <a:gd name="connsiteX21" fmla="*/ 4347594 w 7300686"/>
              <a:gd name="connsiteY21" fmla="*/ 2501871 h 3222172"/>
              <a:gd name="connsiteX22" fmla="*/ 4347594 w 7300686"/>
              <a:gd name="connsiteY22" fmla="*/ 2501801 h 3222172"/>
              <a:gd name="connsiteX23" fmla="*/ 4348724 w 7300686"/>
              <a:gd name="connsiteY23" fmla="*/ 2436740 h 3222172"/>
              <a:gd name="connsiteX24" fmla="*/ 4350732 w 7300686"/>
              <a:gd name="connsiteY24" fmla="*/ 2140860 h 3222172"/>
              <a:gd name="connsiteX25" fmla="*/ 4350746 w 7300686"/>
              <a:gd name="connsiteY25" fmla="*/ 2135227 h 3222172"/>
              <a:gd name="connsiteX26" fmla="*/ 4348837 w 7300686"/>
              <a:gd name="connsiteY26" fmla="*/ 2134901 h 3222172"/>
              <a:gd name="connsiteX27" fmla="*/ 4347594 w 7300686"/>
              <a:gd name="connsiteY27" fmla="*/ 2501801 h 3222172"/>
              <a:gd name="connsiteX28" fmla="*/ 4347593 w 7300686"/>
              <a:gd name="connsiteY28" fmla="*/ 2501871 h 3222172"/>
              <a:gd name="connsiteX29" fmla="*/ 4313102 w 7300686"/>
              <a:gd name="connsiteY29" fmla="*/ 2470522 h 3222172"/>
              <a:gd name="connsiteX30" fmla="*/ 3657599 w 7300686"/>
              <a:gd name="connsiteY30" fmla="*/ 2235203 h 3222172"/>
              <a:gd name="connsiteX31" fmla="*/ 2928916 w 7300686"/>
              <a:gd name="connsiteY31" fmla="*/ 2537034 h 3222172"/>
              <a:gd name="connsiteX32" fmla="*/ 2924875 w 7300686"/>
              <a:gd name="connsiteY32" fmla="*/ 2541480 h 3222172"/>
              <a:gd name="connsiteX33" fmla="*/ 2924868 w 7300686"/>
              <a:gd name="connsiteY33" fmla="*/ 2541490 h 3222172"/>
              <a:gd name="connsiteX34" fmla="*/ 2750295 w 7300686"/>
              <a:gd name="connsiteY34" fmla="*/ 2750296 h 3222172"/>
              <a:gd name="connsiteX35" fmla="*/ 1611085 w 7300686"/>
              <a:gd name="connsiteY35" fmla="*/ 3222172 h 3222172"/>
              <a:gd name="connsiteX36" fmla="*/ 0 w 7300686"/>
              <a:gd name="connsiteY36" fmla="*/ 1611086 h 3222172"/>
              <a:gd name="connsiteX37" fmla="*/ 1611085 w 7300686"/>
              <a:gd name="connsiteY37" fmla="*/ 0 h 3222172"/>
              <a:gd name="connsiteX0" fmla="*/ 2854277 w 7300686"/>
              <a:gd name="connsiteY0" fmla="*/ 2635887 h 3222172"/>
              <a:gd name="connsiteX1" fmla="*/ 2871532 w 7300686"/>
              <a:gd name="connsiteY1" fmla="*/ 2612813 h 3222172"/>
              <a:gd name="connsiteX2" fmla="*/ 2854277 w 7300686"/>
              <a:gd name="connsiteY2" fmla="*/ 2635887 h 3222172"/>
              <a:gd name="connsiteX3" fmla="*/ 1611085 w 7300686"/>
              <a:gd name="connsiteY3" fmla="*/ 0 h 3222172"/>
              <a:gd name="connsiteX4" fmla="*/ 2750295 w 7300686"/>
              <a:gd name="connsiteY4" fmla="*/ 471876 h 3222172"/>
              <a:gd name="connsiteX5" fmla="*/ 2754413 w 7300686"/>
              <a:gd name="connsiteY5" fmla="*/ 476407 h 3222172"/>
              <a:gd name="connsiteX6" fmla="*/ 2754415 w 7300686"/>
              <a:gd name="connsiteY6" fmla="*/ 476410 h 3222172"/>
              <a:gd name="connsiteX7" fmla="*/ 2987582 w 7300686"/>
              <a:gd name="connsiteY7" fmla="*/ 751652 h 3222172"/>
              <a:gd name="connsiteX8" fmla="*/ 3643085 w 7300686"/>
              <a:gd name="connsiteY8" fmla="*/ 986971 h 3222172"/>
              <a:gd name="connsiteX9" fmla="*/ 4371768 w 7300686"/>
              <a:gd name="connsiteY9" fmla="*/ 685140 h 3222172"/>
              <a:gd name="connsiteX10" fmla="*/ 4438281 w 7300686"/>
              <a:gd name="connsiteY10" fmla="*/ 611960 h 3222172"/>
              <a:gd name="connsiteX11" fmla="*/ 4502492 w 7300686"/>
              <a:gd name="connsiteY11" fmla="*/ 524579 h 3222172"/>
              <a:gd name="connsiteX12" fmla="*/ 4502494 w 7300686"/>
              <a:gd name="connsiteY12" fmla="*/ 524576 h 3222172"/>
              <a:gd name="connsiteX13" fmla="*/ 4550390 w 7300686"/>
              <a:gd name="connsiteY13" fmla="*/ 471876 h 3222172"/>
              <a:gd name="connsiteX14" fmla="*/ 5689600 w 7300686"/>
              <a:gd name="connsiteY14" fmla="*/ 0 h 3222172"/>
              <a:gd name="connsiteX15" fmla="*/ 7300686 w 7300686"/>
              <a:gd name="connsiteY15" fmla="*/ 1611086 h 3222172"/>
              <a:gd name="connsiteX16" fmla="*/ 5689600 w 7300686"/>
              <a:gd name="connsiteY16" fmla="*/ 3222172 h 3222172"/>
              <a:gd name="connsiteX17" fmla="*/ 4550390 w 7300686"/>
              <a:gd name="connsiteY17" fmla="*/ 2750296 h 3222172"/>
              <a:gd name="connsiteX18" fmla="*/ 4546269 w 7300686"/>
              <a:gd name="connsiteY18" fmla="*/ 2745761 h 3222172"/>
              <a:gd name="connsiteX19" fmla="*/ 4353663 w 7300686"/>
              <a:gd name="connsiteY19" fmla="*/ 2511860 h 3222172"/>
              <a:gd name="connsiteX20" fmla="*/ 4347594 w 7300686"/>
              <a:gd name="connsiteY20" fmla="*/ 2501871 h 3222172"/>
              <a:gd name="connsiteX21" fmla="*/ 4347594 w 7300686"/>
              <a:gd name="connsiteY21" fmla="*/ 2501801 h 3222172"/>
              <a:gd name="connsiteX22" fmla="*/ 4348724 w 7300686"/>
              <a:gd name="connsiteY22" fmla="*/ 2436740 h 3222172"/>
              <a:gd name="connsiteX23" fmla="*/ 4350732 w 7300686"/>
              <a:gd name="connsiteY23" fmla="*/ 2140860 h 3222172"/>
              <a:gd name="connsiteX24" fmla="*/ 4350746 w 7300686"/>
              <a:gd name="connsiteY24" fmla="*/ 2135227 h 3222172"/>
              <a:gd name="connsiteX25" fmla="*/ 4348837 w 7300686"/>
              <a:gd name="connsiteY25" fmla="*/ 2134901 h 3222172"/>
              <a:gd name="connsiteX26" fmla="*/ 4347594 w 7300686"/>
              <a:gd name="connsiteY26" fmla="*/ 2501801 h 3222172"/>
              <a:gd name="connsiteX27" fmla="*/ 4347593 w 7300686"/>
              <a:gd name="connsiteY27" fmla="*/ 2501871 h 3222172"/>
              <a:gd name="connsiteX28" fmla="*/ 4313102 w 7300686"/>
              <a:gd name="connsiteY28" fmla="*/ 2470522 h 3222172"/>
              <a:gd name="connsiteX29" fmla="*/ 3657599 w 7300686"/>
              <a:gd name="connsiteY29" fmla="*/ 2235203 h 3222172"/>
              <a:gd name="connsiteX30" fmla="*/ 2928916 w 7300686"/>
              <a:gd name="connsiteY30" fmla="*/ 2537034 h 3222172"/>
              <a:gd name="connsiteX31" fmla="*/ 2924875 w 7300686"/>
              <a:gd name="connsiteY31" fmla="*/ 2541480 h 3222172"/>
              <a:gd name="connsiteX32" fmla="*/ 2924868 w 7300686"/>
              <a:gd name="connsiteY32" fmla="*/ 2541490 h 3222172"/>
              <a:gd name="connsiteX33" fmla="*/ 2750295 w 7300686"/>
              <a:gd name="connsiteY33" fmla="*/ 2750296 h 3222172"/>
              <a:gd name="connsiteX34" fmla="*/ 1611085 w 7300686"/>
              <a:gd name="connsiteY34" fmla="*/ 3222172 h 3222172"/>
              <a:gd name="connsiteX35" fmla="*/ 0 w 7300686"/>
              <a:gd name="connsiteY35" fmla="*/ 1611086 h 3222172"/>
              <a:gd name="connsiteX36" fmla="*/ 1611085 w 7300686"/>
              <a:gd name="connsiteY36"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924875 w 7300686"/>
              <a:gd name="connsiteY28" fmla="*/ 2541480 h 3222172"/>
              <a:gd name="connsiteX29" fmla="*/ 2924868 w 7300686"/>
              <a:gd name="connsiteY29" fmla="*/ 2541490 h 3222172"/>
              <a:gd name="connsiteX30" fmla="*/ 2750295 w 7300686"/>
              <a:gd name="connsiteY30" fmla="*/ 2750296 h 3222172"/>
              <a:gd name="connsiteX31" fmla="*/ 1611085 w 7300686"/>
              <a:gd name="connsiteY31" fmla="*/ 3222172 h 3222172"/>
              <a:gd name="connsiteX32" fmla="*/ 0 w 7300686"/>
              <a:gd name="connsiteY32" fmla="*/ 1611086 h 3222172"/>
              <a:gd name="connsiteX33" fmla="*/ 1611085 w 7300686"/>
              <a:gd name="connsiteY33"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924875 w 7300686"/>
              <a:gd name="connsiteY28" fmla="*/ 2541480 h 3222172"/>
              <a:gd name="connsiteX29" fmla="*/ 2750295 w 7300686"/>
              <a:gd name="connsiteY29" fmla="*/ 2750296 h 3222172"/>
              <a:gd name="connsiteX30" fmla="*/ 1611085 w 7300686"/>
              <a:gd name="connsiteY30" fmla="*/ 3222172 h 3222172"/>
              <a:gd name="connsiteX31" fmla="*/ 0 w 7300686"/>
              <a:gd name="connsiteY31" fmla="*/ 1611086 h 3222172"/>
              <a:gd name="connsiteX32" fmla="*/ 1611085 w 7300686"/>
              <a:gd name="connsiteY32"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8837 w 7300686"/>
              <a:gd name="connsiteY22" fmla="*/ 2134901 h 3222172"/>
              <a:gd name="connsiteX23" fmla="*/ 4347594 w 7300686"/>
              <a:gd name="connsiteY23" fmla="*/ 2501801 h 3222172"/>
              <a:gd name="connsiteX24" fmla="*/ 4347593 w 7300686"/>
              <a:gd name="connsiteY24" fmla="*/ 2501871 h 3222172"/>
              <a:gd name="connsiteX25" fmla="*/ 4313102 w 7300686"/>
              <a:gd name="connsiteY25" fmla="*/ 2470522 h 3222172"/>
              <a:gd name="connsiteX26" fmla="*/ 3657599 w 7300686"/>
              <a:gd name="connsiteY26" fmla="*/ 2235203 h 3222172"/>
              <a:gd name="connsiteX27" fmla="*/ 2928916 w 7300686"/>
              <a:gd name="connsiteY27" fmla="*/ 2537034 h 3222172"/>
              <a:gd name="connsiteX28" fmla="*/ 2750295 w 7300686"/>
              <a:gd name="connsiteY28" fmla="*/ 2750296 h 3222172"/>
              <a:gd name="connsiteX29" fmla="*/ 1611085 w 7300686"/>
              <a:gd name="connsiteY29" fmla="*/ 3222172 h 3222172"/>
              <a:gd name="connsiteX30" fmla="*/ 0 w 7300686"/>
              <a:gd name="connsiteY30" fmla="*/ 1611086 h 3222172"/>
              <a:gd name="connsiteX31" fmla="*/ 1611085 w 7300686"/>
              <a:gd name="connsiteY31"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8724 w 7300686"/>
              <a:gd name="connsiteY19" fmla="*/ 2436740 h 3222172"/>
              <a:gd name="connsiteX20" fmla="*/ 4350732 w 7300686"/>
              <a:gd name="connsiteY20" fmla="*/ 2140860 h 3222172"/>
              <a:gd name="connsiteX21" fmla="*/ 4350746 w 7300686"/>
              <a:gd name="connsiteY21" fmla="*/ 2135227 h 3222172"/>
              <a:gd name="connsiteX22" fmla="*/ 4347594 w 7300686"/>
              <a:gd name="connsiteY22" fmla="*/ 2501801 h 3222172"/>
              <a:gd name="connsiteX23" fmla="*/ 4347593 w 7300686"/>
              <a:gd name="connsiteY23" fmla="*/ 2501871 h 3222172"/>
              <a:gd name="connsiteX24" fmla="*/ 4313102 w 7300686"/>
              <a:gd name="connsiteY24" fmla="*/ 2470522 h 3222172"/>
              <a:gd name="connsiteX25" fmla="*/ 3657599 w 7300686"/>
              <a:gd name="connsiteY25" fmla="*/ 2235203 h 3222172"/>
              <a:gd name="connsiteX26" fmla="*/ 2928916 w 7300686"/>
              <a:gd name="connsiteY26" fmla="*/ 2537034 h 3222172"/>
              <a:gd name="connsiteX27" fmla="*/ 2750295 w 7300686"/>
              <a:gd name="connsiteY27" fmla="*/ 2750296 h 3222172"/>
              <a:gd name="connsiteX28" fmla="*/ 1611085 w 7300686"/>
              <a:gd name="connsiteY28" fmla="*/ 3222172 h 3222172"/>
              <a:gd name="connsiteX29" fmla="*/ 0 w 7300686"/>
              <a:gd name="connsiteY29" fmla="*/ 1611086 h 3222172"/>
              <a:gd name="connsiteX30" fmla="*/ 1611085 w 7300686"/>
              <a:gd name="connsiteY30"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50732 w 7300686"/>
              <a:gd name="connsiteY19" fmla="*/ 2140860 h 3222172"/>
              <a:gd name="connsiteX20" fmla="*/ 4350746 w 7300686"/>
              <a:gd name="connsiteY20" fmla="*/ 2135227 h 3222172"/>
              <a:gd name="connsiteX21" fmla="*/ 4347594 w 7300686"/>
              <a:gd name="connsiteY21" fmla="*/ 2501801 h 3222172"/>
              <a:gd name="connsiteX22" fmla="*/ 4347593 w 7300686"/>
              <a:gd name="connsiteY22" fmla="*/ 2501871 h 3222172"/>
              <a:gd name="connsiteX23" fmla="*/ 4313102 w 7300686"/>
              <a:gd name="connsiteY23" fmla="*/ 2470522 h 3222172"/>
              <a:gd name="connsiteX24" fmla="*/ 3657599 w 7300686"/>
              <a:gd name="connsiteY24" fmla="*/ 2235203 h 3222172"/>
              <a:gd name="connsiteX25" fmla="*/ 2928916 w 7300686"/>
              <a:gd name="connsiteY25" fmla="*/ 2537034 h 3222172"/>
              <a:gd name="connsiteX26" fmla="*/ 2750295 w 7300686"/>
              <a:gd name="connsiteY26" fmla="*/ 2750296 h 3222172"/>
              <a:gd name="connsiteX27" fmla="*/ 1611085 w 7300686"/>
              <a:gd name="connsiteY27" fmla="*/ 3222172 h 3222172"/>
              <a:gd name="connsiteX28" fmla="*/ 0 w 7300686"/>
              <a:gd name="connsiteY28" fmla="*/ 1611086 h 3222172"/>
              <a:gd name="connsiteX29" fmla="*/ 1611085 w 7300686"/>
              <a:gd name="connsiteY29"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50732 w 7300686"/>
              <a:gd name="connsiteY19" fmla="*/ 2140860 h 3222172"/>
              <a:gd name="connsiteX20" fmla="*/ 4347594 w 7300686"/>
              <a:gd name="connsiteY20" fmla="*/ 2501801 h 3222172"/>
              <a:gd name="connsiteX21" fmla="*/ 4347593 w 7300686"/>
              <a:gd name="connsiteY21" fmla="*/ 2501871 h 3222172"/>
              <a:gd name="connsiteX22" fmla="*/ 4313102 w 7300686"/>
              <a:gd name="connsiteY22" fmla="*/ 2470522 h 3222172"/>
              <a:gd name="connsiteX23" fmla="*/ 3657599 w 7300686"/>
              <a:gd name="connsiteY23" fmla="*/ 2235203 h 3222172"/>
              <a:gd name="connsiteX24" fmla="*/ 2928916 w 7300686"/>
              <a:gd name="connsiteY24" fmla="*/ 2537034 h 3222172"/>
              <a:gd name="connsiteX25" fmla="*/ 2750295 w 7300686"/>
              <a:gd name="connsiteY25" fmla="*/ 2750296 h 3222172"/>
              <a:gd name="connsiteX26" fmla="*/ 1611085 w 7300686"/>
              <a:gd name="connsiteY26" fmla="*/ 3222172 h 3222172"/>
              <a:gd name="connsiteX27" fmla="*/ 0 w 7300686"/>
              <a:gd name="connsiteY27" fmla="*/ 1611086 h 3222172"/>
              <a:gd name="connsiteX28" fmla="*/ 1611085 w 7300686"/>
              <a:gd name="connsiteY28"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7594 w 7300686"/>
              <a:gd name="connsiteY19" fmla="*/ 2501801 h 3222172"/>
              <a:gd name="connsiteX20" fmla="*/ 4347593 w 7300686"/>
              <a:gd name="connsiteY20" fmla="*/ 2501871 h 3222172"/>
              <a:gd name="connsiteX21" fmla="*/ 4313102 w 7300686"/>
              <a:gd name="connsiteY21" fmla="*/ 2470522 h 3222172"/>
              <a:gd name="connsiteX22" fmla="*/ 3657599 w 7300686"/>
              <a:gd name="connsiteY22" fmla="*/ 2235203 h 3222172"/>
              <a:gd name="connsiteX23" fmla="*/ 2928916 w 7300686"/>
              <a:gd name="connsiteY23" fmla="*/ 2537034 h 3222172"/>
              <a:gd name="connsiteX24" fmla="*/ 2750295 w 7300686"/>
              <a:gd name="connsiteY24" fmla="*/ 2750296 h 3222172"/>
              <a:gd name="connsiteX25" fmla="*/ 1611085 w 7300686"/>
              <a:gd name="connsiteY25" fmla="*/ 3222172 h 3222172"/>
              <a:gd name="connsiteX26" fmla="*/ 0 w 7300686"/>
              <a:gd name="connsiteY26" fmla="*/ 1611086 h 3222172"/>
              <a:gd name="connsiteX27" fmla="*/ 1611085 w 7300686"/>
              <a:gd name="connsiteY27"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47594 w 7300686"/>
              <a:gd name="connsiteY19" fmla="*/ 2501801 h 3222172"/>
              <a:gd name="connsiteX20" fmla="*/ 4313102 w 7300686"/>
              <a:gd name="connsiteY20" fmla="*/ 2470522 h 3222172"/>
              <a:gd name="connsiteX21" fmla="*/ 3657599 w 7300686"/>
              <a:gd name="connsiteY21" fmla="*/ 2235203 h 3222172"/>
              <a:gd name="connsiteX22" fmla="*/ 2928916 w 7300686"/>
              <a:gd name="connsiteY22" fmla="*/ 2537034 h 3222172"/>
              <a:gd name="connsiteX23" fmla="*/ 2750295 w 7300686"/>
              <a:gd name="connsiteY23" fmla="*/ 2750296 h 3222172"/>
              <a:gd name="connsiteX24" fmla="*/ 1611085 w 7300686"/>
              <a:gd name="connsiteY24" fmla="*/ 3222172 h 3222172"/>
              <a:gd name="connsiteX25" fmla="*/ 0 w 7300686"/>
              <a:gd name="connsiteY25" fmla="*/ 1611086 h 3222172"/>
              <a:gd name="connsiteX26" fmla="*/ 1611085 w 7300686"/>
              <a:gd name="connsiteY26"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47594 w 7300686"/>
              <a:gd name="connsiteY18" fmla="*/ 2501801 h 3222172"/>
              <a:gd name="connsiteX19" fmla="*/ 4313102 w 7300686"/>
              <a:gd name="connsiteY19" fmla="*/ 2470522 h 3222172"/>
              <a:gd name="connsiteX20" fmla="*/ 3657599 w 7300686"/>
              <a:gd name="connsiteY20" fmla="*/ 2235203 h 3222172"/>
              <a:gd name="connsiteX21" fmla="*/ 2928916 w 7300686"/>
              <a:gd name="connsiteY21" fmla="*/ 2537034 h 3222172"/>
              <a:gd name="connsiteX22" fmla="*/ 2750295 w 7300686"/>
              <a:gd name="connsiteY22" fmla="*/ 2750296 h 3222172"/>
              <a:gd name="connsiteX23" fmla="*/ 1611085 w 7300686"/>
              <a:gd name="connsiteY23" fmla="*/ 3222172 h 3222172"/>
              <a:gd name="connsiteX24" fmla="*/ 0 w 7300686"/>
              <a:gd name="connsiteY24" fmla="*/ 1611086 h 3222172"/>
              <a:gd name="connsiteX25" fmla="*/ 1611085 w 7300686"/>
              <a:gd name="connsiteY25"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47594 w 7300686"/>
              <a:gd name="connsiteY17" fmla="*/ 2501871 h 3222172"/>
              <a:gd name="connsiteX18" fmla="*/ 4313102 w 7300686"/>
              <a:gd name="connsiteY18" fmla="*/ 2470522 h 3222172"/>
              <a:gd name="connsiteX19" fmla="*/ 3657599 w 7300686"/>
              <a:gd name="connsiteY19" fmla="*/ 2235203 h 3222172"/>
              <a:gd name="connsiteX20" fmla="*/ 2928916 w 7300686"/>
              <a:gd name="connsiteY20" fmla="*/ 2537034 h 3222172"/>
              <a:gd name="connsiteX21" fmla="*/ 2750295 w 7300686"/>
              <a:gd name="connsiteY21" fmla="*/ 2750296 h 3222172"/>
              <a:gd name="connsiteX22" fmla="*/ 1611085 w 7300686"/>
              <a:gd name="connsiteY22" fmla="*/ 3222172 h 3222172"/>
              <a:gd name="connsiteX23" fmla="*/ 0 w 7300686"/>
              <a:gd name="connsiteY23" fmla="*/ 1611086 h 3222172"/>
              <a:gd name="connsiteX24" fmla="*/ 1611085 w 7300686"/>
              <a:gd name="connsiteY24"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53663 w 7300686"/>
              <a:gd name="connsiteY16" fmla="*/ 2511860 h 3222172"/>
              <a:gd name="connsiteX17" fmla="*/ 4313102 w 7300686"/>
              <a:gd name="connsiteY17" fmla="*/ 2470522 h 3222172"/>
              <a:gd name="connsiteX18" fmla="*/ 3657599 w 7300686"/>
              <a:gd name="connsiteY18" fmla="*/ 2235203 h 3222172"/>
              <a:gd name="connsiteX19" fmla="*/ 2928916 w 7300686"/>
              <a:gd name="connsiteY19" fmla="*/ 2537034 h 3222172"/>
              <a:gd name="connsiteX20" fmla="*/ 2750295 w 7300686"/>
              <a:gd name="connsiteY20" fmla="*/ 2750296 h 3222172"/>
              <a:gd name="connsiteX21" fmla="*/ 1611085 w 7300686"/>
              <a:gd name="connsiteY21" fmla="*/ 3222172 h 3222172"/>
              <a:gd name="connsiteX22" fmla="*/ 0 w 7300686"/>
              <a:gd name="connsiteY22" fmla="*/ 1611086 h 3222172"/>
              <a:gd name="connsiteX23" fmla="*/ 1611085 w 7300686"/>
              <a:gd name="connsiteY23" fmla="*/ 0 h 3222172"/>
              <a:gd name="connsiteX0" fmla="*/ 1611085 w 7300686"/>
              <a:gd name="connsiteY0" fmla="*/ 0 h 3222172"/>
              <a:gd name="connsiteX1" fmla="*/ 2750295 w 7300686"/>
              <a:gd name="connsiteY1" fmla="*/ 471876 h 3222172"/>
              <a:gd name="connsiteX2" fmla="*/ 2754413 w 7300686"/>
              <a:gd name="connsiteY2" fmla="*/ 476407 h 3222172"/>
              <a:gd name="connsiteX3" fmla="*/ 2754415 w 7300686"/>
              <a:gd name="connsiteY3" fmla="*/ 476410 h 3222172"/>
              <a:gd name="connsiteX4" fmla="*/ 2987582 w 7300686"/>
              <a:gd name="connsiteY4" fmla="*/ 751652 h 3222172"/>
              <a:gd name="connsiteX5" fmla="*/ 3643085 w 7300686"/>
              <a:gd name="connsiteY5" fmla="*/ 986971 h 3222172"/>
              <a:gd name="connsiteX6" fmla="*/ 4371768 w 7300686"/>
              <a:gd name="connsiteY6" fmla="*/ 685140 h 3222172"/>
              <a:gd name="connsiteX7" fmla="*/ 4438281 w 7300686"/>
              <a:gd name="connsiteY7" fmla="*/ 611960 h 3222172"/>
              <a:gd name="connsiteX8" fmla="*/ 4502492 w 7300686"/>
              <a:gd name="connsiteY8" fmla="*/ 524579 h 3222172"/>
              <a:gd name="connsiteX9" fmla="*/ 4502494 w 7300686"/>
              <a:gd name="connsiteY9" fmla="*/ 524576 h 3222172"/>
              <a:gd name="connsiteX10" fmla="*/ 4550390 w 7300686"/>
              <a:gd name="connsiteY10" fmla="*/ 471876 h 3222172"/>
              <a:gd name="connsiteX11" fmla="*/ 5689600 w 7300686"/>
              <a:gd name="connsiteY11" fmla="*/ 0 h 3222172"/>
              <a:gd name="connsiteX12" fmla="*/ 7300686 w 7300686"/>
              <a:gd name="connsiteY12" fmla="*/ 1611086 h 3222172"/>
              <a:gd name="connsiteX13" fmla="*/ 5689600 w 7300686"/>
              <a:gd name="connsiteY13" fmla="*/ 3222172 h 3222172"/>
              <a:gd name="connsiteX14" fmla="*/ 4550390 w 7300686"/>
              <a:gd name="connsiteY14" fmla="*/ 2750296 h 3222172"/>
              <a:gd name="connsiteX15" fmla="*/ 4546269 w 7300686"/>
              <a:gd name="connsiteY15" fmla="*/ 2745761 h 3222172"/>
              <a:gd name="connsiteX16" fmla="*/ 4313102 w 7300686"/>
              <a:gd name="connsiteY16" fmla="*/ 2470522 h 3222172"/>
              <a:gd name="connsiteX17" fmla="*/ 3657599 w 7300686"/>
              <a:gd name="connsiteY17" fmla="*/ 2235203 h 3222172"/>
              <a:gd name="connsiteX18" fmla="*/ 2928916 w 7300686"/>
              <a:gd name="connsiteY18" fmla="*/ 2537034 h 3222172"/>
              <a:gd name="connsiteX19" fmla="*/ 2750295 w 7300686"/>
              <a:gd name="connsiteY19" fmla="*/ 2750296 h 3222172"/>
              <a:gd name="connsiteX20" fmla="*/ 1611085 w 7300686"/>
              <a:gd name="connsiteY20" fmla="*/ 3222172 h 3222172"/>
              <a:gd name="connsiteX21" fmla="*/ 0 w 7300686"/>
              <a:gd name="connsiteY21" fmla="*/ 1611086 h 3222172"/>
              <a:gd name="connsiteX22" fmla="*/ 1611085 w 7300686"/>
              <a:gd name="connsiteY22" fmla="*/ 0 h 322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00686" h="3222172">
                <a:moveTo>
                  <a:pt x="1611085" y="0"/>
                </a:moveTo>
                <a:cubicBezTo>
                  <a:pt x="2055974" y="0"/>
                  <a:pt x="2458745" y="180327"/>
                  <a:pt x="2750295" y="471876"/>
                </a:cubicBezTo>
                <a:lnTo>
                  <a:pt x="2754413" y="476407"/>
                </a:lnTo>
                <a:cubicBezTo>
                  <a:pt x="2754414" y="476408"/>
                  <a:pt x="2754414" y="476409"/>
                  <a:pt x="2754415" y="476410"/>
                </a:cubicBezTo>
                <a:cubicBezTo>
                  <a:pt x="2832137" y="568157"/>
                  <a:pt x="2886047" y="645617"/>
                  <a:pt x="2987582" y="751652"/>
                </a:cubicBezTo>
                <a:cubicBezTo>
                  <a:pt x="3165716" y="898661"/>
                  <a:pt x="3394088" y="986971"/>
                  <a:pt x="3643085" y="986971"/>
                </a:cubicBezTo>
                <a:cubicBezTo>
                  <a:pt x="3927654" y="986971"/>
                  <a:pt x="4185282" y="871627"/>
                  <a:pt x="4371768" y="685140"/>
                </a:cubicBezTo>
                <a:lnTo>
                  <a:pt x="4438281" y="611960"/>
                </a:lnTo>
                <a:lnTo>
                  <a:pt x="4502492" y="524579"/>
                </a:lnTo>
                <a:cubicBezTo>
                  <a:pt x="4502493" y="524578"/>
                  <a:pt x="4502493" y="524577"/>
                  <a:pt x="4502494" y="524576"/>
                </a:cubicBezTo>
                <a:lnTo>
                  <a:pt x="4550390" y="471876"/>
                </a:lnTo>
                <a:cubicBezTo>
                  <a:pt x="4841940" y="180327"/>
                  <a:pt x="5244711" y="0"/>
                  <a:pt x="5689600" y="0"/>
                </a:cubicBezTo>
                <a:cubicBezTo>
                  <a:pt x="6579378" y="0"/>
                  <a:pt x="7300686" y="721308"/>
                  <a:pt x="7300686" y="1611086"/>
                </a:cubicBezTo>
                <a:cubicBezTo>
                  <a:pt x="7300686" y="2500864"/>
                  <a:pt x="6579378" y="3222172"/>
                  <a:pt x="5689600" y="3222172"/>
                </a:cubicBezTo>
                <a:cubicBezTo>
                  <a:pt x="5244711" y="3222172"/>
                  <a:pt x="4841940" y="3041845"/>
                  <a:pt x="4550390" y="2750296"/>
                </a:cubicBezTo>
                <a:lnTo>
                  <a:pt x="4546269" y="2745761"/>
                </a:lnTo>
                <a:lnTo>
                  <a:pt x="4313102" y="2470522"/>
                </a:lnTo>
                <a:cubicBezTo>
                  <a:pt x="4134968" y="2323514"/>
                  <a:pt x="3906597" y="2235203"/>
                  <a:pt x="3657599" y="2235203"/>
                </a:cubicBezTo>
                <a:cubicBezTo>
                  <a:pt x="3373031" y="2235203"/>
                  <a:pt x="3115402" y="2350547"/>
                  <a:pt x="2928916" y="2537034"/>
                </a:cubicBezTo>
                <a:lnTo>
                  <a:pt x="2750295" y="2750296"/>
                </a:lnTo>
                <a:cubicBezTo>
                  <a:pt x="2458745" y="3041845"/>
                  <a:pt x="2055974" y="3222172"/>
                  <a:pt x="1611085" y="3222172"/>
                </a:cubicBezTo>
                <a:cubicBezTo>
                  <a:pt x="721308" y="3222172"/>
                  <a:pt x="0" y="2500864"/>
                  <a:pt x="0" y="1611086"/>
                </a:cubicBezTo>
                <a:cubicBezTo>
                  <a:pt x="0" y="721308"/>
                  <a:pt x="721308" y="0"/>
                  <a:pt x="1611085"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Tree>
    <p:extLst>
      <p:ext uri="{BB962C8B-B14F-4D97-AF65-F5344CB8AC3E}">
        <p14:creationId xmlns:p14="http://schemas.microsoft.com/office/powerpoint/2010/main" val="1477416013"/>
      </p:ext>
    </p:extLst>
  </p:cSld>
  <p:clrMapOvr>
    <a:masterClrMapping/>
  </p:clrMapOvr>
  <mc:AlternateContent xmlns:mc="http://schemas.openxmlformats.org/markup-compatibility/2006" xmlns:p14="http://schemas.microsoft.com/office/powerpoint/2010/main">
    <mc:Choice Requires="p14">
      <p:transition spd="med" p14:dur="700" advTm="4000">
        <p:fade/>
      </p:transition>
    </mc:Choice>
    <mc:Fallback xmlns="">
      <p:transition spd="med" advTm="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1000"/>
                                        <p:tgtEl>
                                          <p:spTgt spid="80"/>
                                        </p:tgtEl>
                                      </p:cBhvr>
                                    </p:animEffect>
                                    <p:anim calcmode="lin" valueType="num">
                                      <p:cBhvr>
                                        <p:cTn id="8" dur="1000" fill="hold"/>
                                        <p:tgtEl>
                                          <p:spTgt spid="80"/>
                                        </p:tgtEl>
                                        <p:attrNameLst>
                                          <p:attrName>ppt_x</p:attrName>
                                        </p:attrNameLst>
                                      </p:cBhvr>
                                      <p:tavLst>
                                        <p:tav tm="0">
                                          <p:val>
                                            <p:strVal val="#ppt_x"/>
                                          </p:val>
                                        </p:tav>
                                        <p:tav tm="100000">
                                          <p:val>
                                            <p:strVal val="#ppt_x"/>
                                          </p:val>
                                        </p:tav>
                                      </p:tavLst>
                                    </p:anim>
                                    <p:anim calcmode="lin" valueType="num">
                                      <p:cBhvr>
                                        <p:cTn id="9" dur="1000" fill="hold"/>
                                        <p:tgtEl>
                                          <p:spTgt spid="8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fade">
                                      <p:cBhvr>
                                        <p:cTn id="12" dur="1000"/>
                                        <p:tgtEl>
                                          <p:spTgt spid="79"/>
                                        </p:tgtEl>
                                      </p:cBhvr>
                                    </p:animEffect>
                                    <p:anim calcmode="lin" valueType="num">
                                      <p:cBhvr>
                                        <p:cTn id="13" dur="1000" fill="hold"/>
                                        <p:tgtEl>
                                          <p:spTgt spid="79"/>
                                        </p:tgtEl>
                                        <p:attrNameLst>
                                          <p:attrName>ppt_x</p:attrName>
                                        </p:attrNameLst>
                                      </p:cBhvr>
                                      <p:tavLst>
                                        <p:tav tm="0">
                                          <p:val>
                                            <p:strVal val="#ppt_x"/>
                                          </p:val>
                                        </p:tav>
                                        <p:tav tm="100000">
                                          <p:val>
                                            <p:strVal val="#ppt_x"/>
                                          </p:val>
                                        </p:tav>
                                      </p:tavLst>
                                    </p:anim>
                                    <p:anim calcmode="lin" valueType="num">
                                      <p:cBhvr>
                                        <p:cTn id="14"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algn="ctr"/>
            <a:r>
              <a:rPr lang="en-US" altLang="zh-CN" sz="6000" dirty="0">
                <a:solidFill>
                  <a:schemeClr val="tx1">
                    <a:lumMod val="65000"/>
                    <a:lumOff val="35000"/>
                  </a:schemeClr>
                </a:solidFill>
                <a:effectLst/>
              </a:rPr>
              <a:t>01</a:t>
            </a:r>
            <a:endParaRPr lang="zh-CN" altLang="en-US" sz="6000" dirty="0">
              <a:solidFill>
                <a:schemeClr val="tx1">
                  <a:lumMod val="65000"/>
                  <a:lumOff val="35000"/>
                </a:schemeClr>
              </a:solidFill>
              <a:effectLst/>
            </a:endParaRPr>
          </a:p>
        </p:txBody>
      </p:sp>
      <p:sp>
        <p:nvSpPr>
          <p:cNvPr id="51" name="文本框 50"/>
          <p:cNvSpPr txBox="1"/>
          <p:nvPr/>
        </p:nvSpPr>
        <p:spPr>
          <a:xfrm>
            <a:off x="4040416" y="2788503"/>
            <a:ext cx="5043368" cy="830997"/>
          </a:xfrm>
          <a:prstGeom prst="rect">
            <a:avLst/>
          </a:prstGeom>
          <a:noFill/>
        </p:spPr>
        <p:txBody>
          <a:bodyPr wrap="none" rtlCol="0">
            <a:spAutoFit/>
            <a:scene3d>
              <a:camera prst="orthographicFront"/>
              <a:lightRig rig="threePt" dir="t"/>
            </a:scene3d>
            <a:sp3d contourW="12700"/>
          </a:bodyPr>
          <a:lstStyle/>
          <a:p>
            <a:r>
              <a:rPr lang="en-US" altLang="zh-CN" sz="4800" b="1" dirty="0">
                <a:solidFill>
                  <a:schemeClr val="bg1"/>
                </a:solidFill>
                <a:effectLst>
                  <a:outerShdw blurRad="101600" dist="38100" dir="2700000" algn="tl">
                    <a:srgbClr val="000000">
                      <a:alpha val="68000"/>
                    </a:srgbClr>
                  </a:outerShdw>
                </a:effectLst>
              </a:rPr>
              <a:t>CONTENT TITLE</a:t>
            </a:r>
            <a:endParaRPr lang="zh-CN" altLang="en-US" sz="4800" b="1" dirty="0">
              <a:solidFill>
                <a:schemeClr val="bg1"/>
              </a:solidFill>
              <a:effectLst>
                <a:outerShdw blurRad="101600" dist="38100" dir="2700000" algn="tl">
                  <a:srgbClr val="000000">
                    <a:alpha val="68000"/>
                  </a:srgbClr>
                </a:outerShdw>
              </a:effectLst>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186834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063779 w 6168573"/>
              <a:gd name="connsiteY50" fmla="*/ 3629236 h 4794127"/>
              <a:gd name="connsiteX51" fmla="*/ 2920200 w 6168573"/>
              <a:gd name="connsiteY51" fmla="*/ 3716462 h 4794127"/>
              <a:gd name="connsiteX52" fmla="*/ 1977572 w 6168573"/>
              <a:gd name="connsiteY52" fmla="*/ 3955144 h 4794127"/>
              <a:gd name="connsiteX53" fmla="*/ 0 w 6168573"/>
              <a:gd name="connsiteY53" fmla="*/ 1977572 h 4794127"/>
              <a:gd name="connsiteX54" fmla="*/ 1977572 w 6168573"/>
              <a:gd name="connsiteY5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2920200 w 6168573"/>
              <a:gd name="connsiteY50" fmla="*/ 3716462 h 4794127"/>
              <a:gd name="connsiteX51" fmla="*/ 1977572 w 6168573"/>
              <a:gd name="connsiteY51" fmla="*/ 3955144 h 4794127"/>
              <a:gd name="connsiteX52" fmla="*/ 0 w 6168573"/>
              <a:gd name="connsiteY52" fmla="*/ 1977572 h 4794127"/>
              <a:gd name="connsiteX53" fmla="*/ 1977572 w 6168573"/>
              <a:gd name="connsiteY5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2920200 w 6168573"/>
              <a:gd name="connsiteY49" fmla="*/ 3716462 h 4794127"/>
              <a:gd name="connsiteX50" fmla="*/ 1977572 w 6168573"/>
              <a:gd name="connsiteY50" fmla="*/ 3955144 h 4794127"/>
              <a:gd name="connsiteX51" fmla="*/ 0 w 6168573"/>
              <a:gd name="connsiteY51" fmla="*/ 1977572 h 4794127"/>
              <a:gd name="connsiteX52" fmla="*/ 1977572 w 6168573"/>
              <a:gd name="connsiteY5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2920200 w 6168573"/>
              <a:gd name="connsiteY48" fmla="*/ 3716462 h 4794127"/>
              <a:gd name="connsiteX49" fmla="*/ 1977572 w 6168573"/>
              <a:gd name="connsiteY49" fmla="*/ 3955144 h 4794127"/>
              <a:gd name="connsiteX50" fmla="*/ 0 w 6168573"/>
              <a:gd name="connsiteY50" fmla="*/ 1977572 h 4794127"/>
              <a:gd name="connsiteX51" fmla="*/ 1977572 w 6168573"/>
              <a:gd name="connsiteY5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2920200 w 6168573"/>
              <a:gd name="connsiteY47" fmla="*/ 3716462 h 4794127"/>
              <a:gd name="connsiteX48" fmla="*/ 1977572 w 6168573"/>
              <a:gd name="connsiteY48" fmla="*/ 3955144 h 4794127"/>
              <a:gd name="connsiteX49" fmla="*/ 0 w 6168573"/>
              <a:gd name="connsiteY49" fmla="*/ 1977572 h 4794127"/>
              <a:gd name="connsiteX50" fmla="*/ 1977572 w 6168573"/>
              <a:gd name="connsiteY5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2920200 w 6168573"/>
              <a:gd name="connsiteY46" fmla="*/ 3716462 h 4794127"/>
              <a:gd name="connsiteX47" fmla="*/ 1977572 w 6168573"/>
              <a:gd name="connsiteY47" fmla="*/ 3955144 h 4794127"/>
              <a:gd name="connsiteX48" fmla="*/ 0 w 6168573"/>
              <a:gd name="connsiteY48" fmla="*/ 1977572 h 4794127"/>
              <a:gd name="connsiteX49" fmla="*/ 1977572 w 6168573"/>
              <a:gd name="connsiteY4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55159 w 6168573"/>
              <a:gd name="connsiteY37" fmla="*/ 3687091 h 4794127"/>
              <a:gd name="connsiteX38" fmla="*/ 3955143 w 6168573"/>
              <a:gd name="connsiteY38" fmla="*/ 3687412 h 4794127"/>
              <a:gd name="connsiteX39" fmla="*/ 3977628 w 6168573"/>
              <a:gd name="connsiteY39" fmla="*/ 3910454 h 4794127"/>
              <a:gd name="connsiteX40" fmla="*/ 3996594 w 6168573"/>
              <a:gd name="connsiteY40" fmla="*/ 3984214 h 4794127"/>
              <a:gd name="connsiteX41" fmla="*/ 3983827 w 6168573"/>
              <a:gd name="connsiteY41" fmla="*/ 3979696 h 4794127"/>
              <a:gd name="connsiteX42" fmla="*/ 3964724 w 6168573"/>
              <a:gd name="connsiteY42" fmla="*/ 3918159 h 4794127"/>
              <a:gd name="connsiteX43" fmla="*/ 3396342 w 6168573"/>
              <a:gd name="connsiteY43" fmla="*/ 3541410 h 4794127"/>
              <a:gd name="connsiteX44" fmla="*/ 3156233 w 6168573"/>
              <a:gd name="connsiteY44" fmla="*/ 3589886 h 4794127"/>
              <a:gd name="connsiteX45" fmla="*/ 2920200 w 6168573"/>
              <a:gd name="connsiteY45" fmla="*/ 3716462 h 4794127"/>
              <a:gd name="connsiteX46" fmla="*/ 1977572 w 6168573"/>
              <a:gd name="connsiteY46" fmla="*/ 3955144 h 4794127"/>
              <a:gd name="connsiteX47" fmla="*/ 0 w 6168573"/>
              <a:gd name="connsiteY47" fmla="*/ 1977572 h 4794127"/>
              <a:gd name="connsiteX48" fmla="*/ 1977572 w 6168573"/>
              <a:gd name="connsiteY4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55159 w 6168573"/>
              <a:gd name="connsiteY36" fmla="*/ 3687091 h 4794127"/>
              <a:gd name="connsiteX37" fmla="*/ 3955143 w 6168573"/>
              <a:gd name="connsiteY37" fmla="*/ 3687412 h 4794127"/>
              <a:gd name="connsiteX38" fmla="*/ 3977628 w 6168573"/>
              <a:gd name="connsiteY38" fmla="*/ 3910454 h 4794127"/>
              <a:gd name="connsiteX39" fmla="*/ 3996594 w 6168573"/>
              <a:gd name="connsiteY39" fmla="*/ 3984214 h 4794127"/>
              <a:gd name="connsiteX40" fmla="*/ 3983827 w 6168573"/>
              <a:gd name="connsiteY40" fmla="*/ 3979696 h 4794127"/>
              <a:gd name="connsiteX41" fmla="*/ 3964724 w 6168573"/>
              <a:gd name="connsiteY41" fmla="*/ 3918159 h 4794127"/>
              <a:gd name="connsiteX42" fmla="*/ 3396342 w 6168573"/>
              <a:gd name="connsiteY42" fmla="*/ 3541410 h 4794127"/>
              <a:gd name="connsiteX43" fmla="*/ 3156233 w 6168573"/>
              <a:gd name="connsiteY43" fmla="*/ 3589886 h 4794127"/>
              <a:gd name="connsiteX44" fmla="*/ 2920200 w 6168573"/>
              <a:gd name="connsiteY44" fmla="*/ 3716462 h 4794127"/>
              <a:gd name="connsiteX45" fmla="*/ 1977572 w 6168573"/>
              <a:gd name="connsiteY45" fmla="*/ 3955144 h 4794127"/>
              <a:gd name="connsiteX46" fmla="*/ 0 w 6168573"/>
              <a:gd name="connsiteY46" fmla="*/ 1977572 h 4794127"/>
              <a:gd name="connsiteX47" fmla="*/ 1977572 w 6168573"/>
              <a:gd name="connsiteY4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55159 w 6168573"/>
              <a:gd name="connsiteY35" fmla="*/ 3687091 h 4794127"/>
              <a:gd name="connsiteX36" fmla="*/ 3955143 w 6168573"/>
              <a:gd name="connsiteY36" fmla="*/ 3687412 h 4794127"/>
              <a:gd name="connsiteX37" fmla="*/ 3977628 w 6168573"/>
              <a:gd name="connsiteY37" fmla="*/ 3910454 h 4794127"/>
              <a:gd name="connsiteX38" fmla="*/ 3996594 w 6168573"/>
              <a:gd name="connsiteY38" fmla="*/ 3984214 h 4794127"/>
              <a:gd name="connsiteX39" fmla="*/ 3983827 w 6168573"/>
              <a:gd name="connsiteY39" fmla="*/ 3979696 h 4794127"/>
              <a:gd name="connsiteX40" fmla="*/ 3964724 w 6168573"/>
              <a:gd name="connsiteY40" fmla="*/ 3918159 h 4794127"/>
              <a:gd name="connsiteX41" fmla="*/ 3396342 w 6168573"/>
              <a:gd name="connsiteY41" fmla="*/ 3541410 h 4794127"/>
              <a:gd name="connsiteX42" fmla="*/ 3156233 w 6168573"/>
              <a:gd name="connsiteY42" fmla="*/ 3589886 h 4794127"/>
              <a:gd name="connsiteX43" fmla="*/ 2920200 w 6168573"/>
              <a:gd name="connsiteY43" fmla="*/ 3716462 h 4794127"/>
              <a:gd name="connsiteX44" fmla="*/ 1977572 w 6168573"/>
              <a:gd name="connsiteY44" fmla="*/ 3955144 h 4794127"/>
              <a:gd name="connsiteX45" fmla="*/ 0 w 6168573"/>
              <a:gd name="connsiteY45" fmla="*/ 1977572 h 4794127"/>
              <a:gd name="connsiteX46" fmla="*/ 1977572 w 6168573"/>
              <a:gd name="connsiteY4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55159 w 6168573"/>
              <a:gd name="connsiteY34" fmla="*/ 3687091 h 4794127"/>
              <a:gd name="connsiteX35" fmla="*/ 3955143 w 6168573"/>
              <a:gd name="connsiteY35" fmla="*/ 3687412 h 4794127"/>
              <a:gd name="connsiteX36" fmla="*/ 3977628 w 6168573"/>
              <a:gd name="connsiteY36" fmla="*/ 3910454 h 4794127"/>
              <a:gd name="connsiteX37" fmla="*/ 3996594 w 6168573"/>
              <a:gd name="connsiteY37" fmla="*/ 3984214 h 4794127"/>
              <a:gd name="connsiteX38" fmla="*/ 3983827 w 6168573"/>
              <a:gd name="connsiteY38" fmla="*/ 3979696 h 4794127"/>
              <a:gd name="connsiteX39" fmla="*/ 3964724 w 6168573"/>
              <a:gd name="connsiteY39" fmla="*/ 3918159 h 4794127"/>
              <a:gd name="connsiteX40" fmla="*/ 3396342 w 6168573"/>
              <a:gd name="connsiteY40" fmla="*/ 3541410 h 4794127"/>
              <a:gd name="connsiteX41" fmla="*/ 3156233 w 6168573"/>
              <a:gd name="connsiteY41" fmla="*/ 3589886 h 4794127"/>
              <a:gd name="connsiteX42" fmla="*/ 2920200 w 6168573"/>
              <a:gd name="connsiteY42" fmla="*/ 3716462 h 4794127"/>
              <a:gd name="connsiteX43" fmla="*/ 1977572 w 6168573"/>
              <a:gd name="connsiteY43" fmla="*/ 3955144 h 4794127"/>
              <a:gd name="connsiteX44" fmla="*/ 0 w 6168573"/>
              <a:gd name="connsiteY44" fmla="*/ 1977572 h 4794127"/>
              <a:gd name="connsiteX45" fmla="*/ 1977572 w 6168573"/>
              <a:gd name="connsiteY4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55143 w 6168573"/>
              <a:gd name="connsiteY34" fmla="*/ 3687412 h 4794127"/>
              <a:gd name="connsiteX35" fmla="*/ 3977628 w 6168573"/>
              <a:gd name="connsiteY35" fmla="*/ 3910454 h 4794127"/>
              <a:gd name="connsiteX36" fmla="*/ 3996594 w 6168573"/>
              <a:gd name="connsiteY36" fmla="*/ 3984214 h 4794127"/>
              <a:gd name="connsiteX37" fmla="*/ 3983827 w 6168573"/>
              <a:gd name="connsiteY37" fmla="*/ 3979696 h 4794127"/>
              <a:gd name="connsiteX38" fmla="*/ 3964724 w 6168573"/>
              <a:gd name="connsiteY38" fmla="*/ 3918159 h 4794127"/>
              <a:gd name="connsiteX39" fmla="*/ 3396342 w 6168573"/>
              <a:gd name="connsiteY39" fmla="*/ 3541410 h 4794127"/>
              <a:gd name="connsiteX40" fmla="*/ 3156233 w 6168573"/>
              <a:gd name="connsiteY40" fmla="*/ 3589886 h 4794127"/>
              <a:gd name="connsiteX41" fmla="*/ 2920200 w 6168573"/>
              <a:gd name="connsiteY41" fmla="*/ 3716462 h 4794127"/>
              <a:gd name="connsiteX42" fmla="*/ 1977572 w 6168573"/>
              <a:gd name="connsiteY42" fmla="*/ 3955144 h 4794127"/>
              <a:gd name="connsiteX43" fmla="*/ 0 w 6168573"/>
              <a:gd name="connsiteY43" fmla="*/ 1977572 h 4794127"/>
              <a:gd name="connsiteX44" fmla="*/ 1977572 w 6168573"/>
              <a:gd name="connsiteY4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77628 w 6168573"/>
              <a:gd name="connsiteY34" fmla="*/ 3910454 h 4794127"/>
              <a:gd name="connsiteX35" fmla="*/ 3996594 w 6168573"/>
              <a:gd name="connsiteY35" fmla="*/ 3984214 h 4794127"/>
              <a:gd name="connsiteX36" fmla="*/ 3983827 w 6168573"/>
              <a:gd name="connsiteY36" fmla="*/ 3979696 h 4794127"/>
              <a:gd name="connsiteX37" fmla="*/ 3964724 w 6168573"/>
              <a:gd name="connsiteY37" fmla="*/ 3918159 h 4794127"/>
              <a:gd name="connsiteX38" fmla="*/ 3396342 w 6168573"/>
              <a:gd name="connsiteY38" fmla="*/ 3541410 h 4794127"/>
              <a:gd name="connsiteX39" fmla="*/ 3156233 w 6168573"/>
              <a:gd name="connsiteY39" fmla="*/ 3589886 h 4794127"/>
              <a:gd name="connsiteX40" fmla="*/ 2920200 w 6168573"/>
              <a:gd name="connsiteY40" fmla="*/ 3716462 h 4794127"/>
              <a:gd name="connsiteX41" fmla="*/ 1977572 w 6168573"/>
              <a:gd name="connsiteY41" fmla="*/ 3955144 h 4794127"/>
              <a:gd name="connsiteX42" fmla="*/ 0 w 6168573"/>
              <a:gd name="connsiteY42" fmla="*/ 1977572 h 4794127"/>
              <a:gd name="connsiteX43" fmla="*/ 1977572 w 6168573"/>
              <a:gd name="connsiteY4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77628 w 6168573"/>
              <a:gd name="connsiteY33" fmla="*/ 3910454 h 4794127"/>
              <a:gd name="connsiteX34" fmla="*/ 3996594 w 6168573"/>
              <a:gd name="connsiteY34" fmla="*/ 3984214 h 4794127"/>
              <a:gd name="connsiteX35" fmla="*/ 3983827 w 6168573"/>
              <a:gd name="connsiteY35" fmla="*/ 3979696 h 4794127"/>
              <a:gd name="connsiteX36" fmla="*/ 3964724 w 6168573"/>
              <a:gd name="connsiteY36" fmla="*/ 3918159 h 4794127"/>
              <a:gd name="connsiteX37" fmla="*/ 3396342 w 6168573"/>
              <a:gd name="connsiteY37" fmla="*/ 3541410 h 4794127"/>
              <a:gd name="connsiteX38" fmla="*/ 3156233 w 6168573"/>
              <a:gd name="connsiteY38" fmla="*/ 3589886 h 4794127"/>
              <a:gd name="connsiteX39" fmla="*/ 2920200 w 6168573"/>
              <a:gd name="connsiteY39" fmla="*/ 3716462 h 4794127"/>
              <a:gd name="connsiteX40" fmla="*/ 1977572 w 6168573"/>
              <a:gd name="connsiteY40" fmla="*/ 3955144 h 4794127"/>
              <a:gd name="connsiteX41" fmla="*/ 0 w 6168573"/>
              <a:gd name="connsiteY41" fmla="*/ 1977572 h 4794127"/>
              <a:gd name="connsiteX42" fmla="*/ 1977572 w 6168573"/>
              <a:gd name="connsiteY4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77628 w 6168573"/>
              <a:gd name="connsiteY32" fmla="*/ 3910454 h 4794127"/>
              <a:gd name="connsiteX33" fmla="*/ 3996594 w 6168573"/>
              <a:gd name="connsiteY33" fmla="*/ 3984214 h 4794127"/>
              <a:gd name="connsiteX34" fmla="*/ 3983827 w 6168573"/>
              <a:gd name="connsiteY34" fmla="*/ 3979696 h 4794127"/>
              <a:gd name="connsiteX35" fmla="*/ 3964724 w 6168573"/>
              <a:gd name="connsiteY35" fmla="*/ 3918159 h 4794127"/>
              <a:gd name="connsiteX36" fmla="*/ 3396342 w 6168573"/>
              <a:gd name="connsiteY36" fmla="*/ 3541410 h 4794127"/>
              <a:gd name="connsiteX37" fmla="*/ 3156233 w 6168573"/>
              <a:gd name="connsiteY37" fmla="*/ 3589886 h 4794127"/>
              <a:gd name="connsiteX38" fmla="*/ 2920200 w 6168573"/>
              <a:gd name="connsiteY38" fmla="*/ 3716462 h 4794127"/>
              <a:gd name="connsiteX39" fmla="*/ 1977572 w 6168573"/>
              <a:gd name="connsiteY39" fmla="*/ 3955144 h 4794127"/>
              <a:gd name="connsiteX40" fmla="*/ 0 w 6168573"/>
              <a:gd name="connsiteY40" fmla="*/ 1977572 h 4794127"/>
              <a:gd name="connsiteX41" fmla="*/ 1977572 w 6168573"/>
              <a:gd name="connsiteY4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83827 w 6168573"/>
              <a:gd name="connsiteY33" fmla="*/ 3979696 h 4794127"/>
              <a:gd name="connsiteX34" fmla="*/ 3964724 w 6168573"/>
              <a:gd name="connsiteY34" fmla="*/ 3918159 h 4794127"/>
              <a:gd name="connsiteX35" fmla="*/ 3396342 w 6168573"/>
              <a:gd name="connsiteY35" fmla="*/ 3541410 h 4794127"/>
              <a:gd name="connsiteX36" fmla="*/ 3156233 w 6168573"/>
              <a:gd name="connsiteY36" fmla="*/ 3589886 h 4794127"/>
              <a:gd name="connsiteX37" fmla="*/ 2920200 w 6168573"/>
              <a:gd name="connsiteY37" fmla="*/ 3716462 h 4794127"/>
              <a:gd name="connsiteX38" fmla="*/ 1977572 w 6168573"/>
              <a:gd name="connsiteY38" fmla="*/ 3955144 h 4794127"/>
              <a:gd name="connsiteX39" fmla="*/ 0 w 6168573"/>
              <a:gd name="connsiteY39" fmla="*/ 1977572 h 4794127"/>
              <a:gd name="connsiteX40" fmla="*/ 1977572 w 6168573"/>
              <a:gd name="connsiteY4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64724 w 6168573"/>
              <a:gd name="connsiteY33" fmla="*/ 3918159 h 4794127"/>
              <a:gd name="connsiteX34" fmla="*/ 3396342 w 6168573"/>
              <a:gd name="connsiteY34" fmla="*/ 3541410 h 4794127"/>
              <a:gd name="connsiteX35" fmla="*/ 3156233 w 6168573"/>
              <a:gd name="connsiteY35" fmla="*/ 3589886 h 4794127"/>
              <a:gd name="connsiteX36" fmla="*/ 2920200 w 6168573"/>
              <a:gd name="connsiteY36" fmla="*/ 3716462 h 4794127"/>
              <a:gd name="connsiteX37" fmla="*/ 1977572 w 6168573"/>
              <a:gd name="connsiteY37" fmla="*/ 3955144 h 4794127"/>
              <a:gd name="connsiteX38" fmla="*/ 0 w 6168573"/>
              <a:gd name="connsiteY38" fmla="*/ 1977572 h 4794127"/>
              <a:gd name="connsiteX39" fmla="*/ 1977572 w 6168573"/>
              <a:gd name="connsiteY3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64724 w 6168573"/>
              <a:gd name="connsiteY32" fmla="*/ 3918159 h 4794127"/>
              <a:gd name="connsiteX33" fmla="*/ 3396342 w 6168573"/>
              <a:gd name="connsiteY33" fmla="*/ 3541410 h 4794127"/>
              <a:gd name="connsiteX34" fmla="*/ 3156233 w 6168573"/>
              <a:gd name="connsiteY34" fmla="*/ 3589886 h 4794127"/>
              <a:gd name="connsiteX35" fmla="*/ 2920200 w 6168573"/>
              <a:gd name="connsiteY35" fmla="*/ 3716462 h 4794127"/>
              <a:gd name="connsiteX36" fmla="*/ 1977572 w 6168573"/>
              <a:gd name="connsiteY36" fmla="*/ 3955144 h 4794127"/>
              <a:gd name="connsiteX37" fmla="*/ 0 w 6168573"/>
              <a:gd name="connsiteY37" fmla="*/ 1977572 h 4794127"/>
              <a:gd name="connsiteX38" fmla="*/ 1977572 w 6168573"/>
              <a:gd name="connsiteY3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77629 w 6168573"/>
              <a:gd name="connsiteY29" fmla="*/ 3910454 h 4794127"/>
              <a:gd name="connsiteX30" fmla="*/ 3977628 w 6168573"/>
              <a:gd name="connsiteY30" fmla="*/ 3910454 h 4794127"/>
              <a:gd name="connsiteX31" fmla="*/ 3964724 w 6168573"/>
              <a:gd name="connsiteY31" fmla="*/ 3918159 h 4794127"/>
              <a:gd name="connsiteX32" fmla="*/ 3396342 w 6168573"/>
              <a:gd name="connsiteY32" fmla="*/ 3541410 h 4794127"/>
              <a:gd name="connsiteX33" fmla="*/ 3156233 w 6168573"/>
              <a:gd name="connsiteY33" fmla="*/ 3589886 h 4794127"/>
              <a:gd name="connsiteX34" fmla="*/ 2920200 w 6168573"/>
              <a:gd name="connsiteY34" fmla="*/ 3716462 h 4794127"/>
              <a:gd name="connsiteX35" fmla="*/ 1977572 w 6168573"/>
              <a:gd name="connsiteY35" fmla="*/ 3955144 h 4794127"/>
              <a:gd name="connsiteX36" fmla="*/ 0 w 6168573"/>
              <a:gd name="connsiteY36" fmla="*/ 1977572 h 4794127"/>
              <a:gd name="connsiteX37" fmla="*/ 1977572 w 6168573"/>
              <a:gd name="connsiteY3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77629 w 6168573"/>
              <a:gd name="connsiteY28" fmla="*/ 3910454 h 4794127"/>
              <a:gd name="connsiteX29" fmla="*/ 3977628 w 6168573"/>
              <a:gd name="connsiteY29" fmla="*/ 3910454 h 4794127"/>
              <a:gd name="connsiteX30" fmla="*/ 3964724 w 6168573"/>
              <a:gd name="connsiteY30" fmla="*/ 3918159 h 4794127"/>
              <a:gd name="connsiteX31" fmla="*/ 3396342 w 6168573"/>
              <a:gd name="connsiteY31" fmla="*/ 3541410 h 4794127"/>
              <a:gd name="connsiteX32" fmla="*/ 3156233 w 6168573"/>
              <a:gd name="connsiteY32" fmla="*/ 3589886 h 4794127"/>
              <a:gd name="connsiteX33" fmla="*/ 2920200 w 6168573"/>
              <a:gd name="connsiteY33" fmla="*/ 3716462 h 4794127"/>
              <a:gd name="connsiteX34" fmla="*/ 1977572 w 6168573"/>
              <a:gd name="connsiteY34" fmla="*/ 3955144 h 4794127"/>
              <a:gd name="connsiteX35" fmla="*/ 0 w 6168573"/>
              <a:gd name="connsiteY35" fmla="*/ 1977572 h 4794127"/>
              <a:gd name="connsiteX36" fmla="*/ 1977572 w 6168573"/>
              <a:gd name="connsiteY3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77629 w 6168573"/>
              <a:gd name="connsiteY27" fmla="*/ 3910454 h 4794127"/>
              <a:gd name="connsiteX28" fmla="*/ 3977628 w 6168573"/>
              <a:gd name="connsiteY28" fmla="*/ 3910454 h 4794127"/>
              <a:gd name="connsiteX29" fmla="*/ 3964724 w 6168573"/>
              <a:gd name="connsiteY29" fmla="*/ 3918159 h 4794127"/>
              <a:gd name="connsiteX30" fmla="*/ 3396342 w 6168573"/>
              <a:gd name="connsiteY30" fmla="*/ 3541410 h 4794127"/>
              <a:gd name="connsiteX31" fmla="*/ 3156233 w 6168573"/>
              <a:gd name="connsiteY31" fmla="*/ 3589886 h 4794127"/>
              <a:gd name="connsiteX32" fmla="*/ 2920200 w 6168573"/>
              <a:gd name="connsiteY32" fmla="*/ 3716462 h 4794127"/>
              <a:gd name="connsiteX33" fmla="*/ 1977572 w 6168573"/>
              <a:gd name="connsiteY33" fmla="*/ 3955144 h 4794127"/>
              <a:gd name="connsiteX34" fmla="*/ 0 w 6168573"/>
              <a:gd name="connsiteY34" fmla="*/ 1977572 h 4794127"/>
              <a:gd name="connsiteX35" fmla="*/ 1977572 w 6168573"/>
              <a:gd name="connsiteY3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77629 w 6168573"/>
              <a:gd name="connsiteY26" fmla="*/ 3910454 h 4794127"/>
              <a:gd name="connsiteX27" fmla="*/ 3977628 w 6168573"/>
              <a:gd name="connsiteY27" fmla="*/ 3910454 h 4794127"/>
              <a:gd name="connsiteX28" fmla="*/ 3964724 w 6168573"/>
              <a:gd name="connsiteY28" fmla="*/ 3918159 h 4794127"/>
              <a:gd name="connsiteX29" fmla="*/ 3396342 w 6168573"/>
              <a:gd name="connsiteY29" fmla="*/ 3541410 h 4794127"/>
              <a:gd name="connsiteX30" fmla="*/ 3156233 w 6168573"/>
              <a:gd name="connsiteY30" fmla="*/ 3589886 h 4794127"/>
              <a:gd name="connsiteX31" fmla="*/ 2920200 w 6168573"/>
              <a:gd name="connsiteY31" fmla="*/ 3716462 h 4794127"/>
              <a:gd name="connsiteX32" fmla="*/ 1977572 w 6168573"/>
              <a:gd name="connsiteY32" fmla="*/ 3955144 h 4794127"/>
              <a:gd name="connsiteX33" fmla="*/ 0 w 6168573"/>
              <a:gd name="connsiteY33" fmla="*/ 1977572 h 4794127"/>
              <a:gd name="connsiteX34" fmla="*/ 1977572 w 6168573"/>
              <a:gd name="connsiteY3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77629 w 6168573"/>
              <a:gd name="connsiteY25" fmla="*/ 3910454 h 4794127"/>
              <a:gd name="connsiteX26" fmla="*/ 3977628 w 6168573"/>
              <a:gd name="connsiteY26" fmla="*/ 3910454 h 4794127"/>
              <a:gd name="connsiteX27" fmla="*/ 3964724 w 6168573"/>
              <a:gd name="connsiteY27" fmla="*/ 3918159 h 4794127"/>
              <a:gd name="connsiteX28" fmla="*/ 3396342 w 6168573"/>
              <a:gd name="connsiteY28" fmla="*/ 3541410 h 4794127"/>
              <a:gd name="connsiteX29" fmla="*/ 3156233 w 6168573"/>
              <a:gd name="connsiteY29" fmla="*/ 3589886 h 4794127"/>
              <a:gd name="connsiteX30" fmla="*/ 2920200 w 6168573"/>
              <a:gd name="connsiteY30" fmla="*/ 3716462 h 4794127"/>
              <a:gd name="connsiteX31" fmla="*/ 1977572 w 6168573"/>
              <a:gd name="connsiteY31" fmla="*/ 3955144 h 4794127"/>
              <a:gd name="connsiteX32" fmla="*/ 0 w 6168573"/>
              <a:gd name="connsiteY32" fmla="*/ 1977572 h 4794127"/>
              <a:gd name="connsiteX33" fmla="*/ 1977572 w 6168573"/>
              <a:gd name="connsiteY3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48295 w 6168573"/>
              <a:gd name="connsiteY18" fmla="*/ 2585062 h 4794127"/>
              <a:gd name="connsiteX19" fmla="*/ 5148296 w 6168573"/>
              <a:gd name="connsiteY19" fmla="*/ 2585062 h 4794127"/>
              <a:gd name="connsiteX20" fmla="*/ 5175013 w 6168573"/>
              <a:gd name="connsiteY20" fmla="*/ 2586411 h 4794127"/>
              <a:gd name="connsiteX21" fmla="*/ 6168573 w 6168573"/>
              <a:gd name="connsiteY21" fmla="*/ 3687412 h 4794127"/>
              <a:gd name="connsiteX22" fmla="*/ 5061858 w 6168573"/>
              <a:gd name="connsiteY22" fmla="*/ 4794127 h 4794127"/>
              <a:gd name="connsiteX23" fmla="*/ 4004899 w 6168573"/>
              <a:gd name="connsiteY23" fmla="*/ 4016515 h 4794127"/>
              <a:gd name="connsiteX24" fmla="*/ 3977629 w 6168573"/>
              <a:gd name="connsiteY24" fmla="*/ 3910454 h 4794127"/>
              <a:gd name="connsiteX25" fmla="*/ 3977628 w 6168573"/>
              <a:gd name="connsiteY25" fmla="*/ 3910454 h 4794127"/>
              <a:gd name="connsiteX26" fmla="*/ 3964724 w 6168573"/>
              <a:gd name="connsiteY26" fmla="*/ 3918159 h 4794127"/>
              <a:gd name="connsiteX27" fmla="*/ 3396342 w 6168573"/>
              <a:gd name="connsiteY27" fmla="*/ 3541410 h 4794127"/>
              <a:gd name="connsiteX28" fmla="*/ 3156233 w 6168573"/>
              <a:gd name="connsiteY28" fmla="*/ 3589886 h 4794127"/>
              <a:gd name="connsiteX29" fmla="*/ 2920200 w 6168573"/>
              <a:gd name="connsiteY29" fmla="*/ 3716462 h 4794127"/>
              <a:gd name="connsiteX30" fmla="*/ 1977572 w 6168573"/>
              <a:gd name="connsiteY30" fmla="*/ 3955144 h 4794127"/>
              <a:gd name="connsiteX31" fmla="*/ 0 w 6168573"/>
              <a:gd name="connsiteY31" fmla="*/ 1977572 h 4794127"/>
              <a:gd name="connsiteX32" fmla="*/ 1977572 w 6168573"/>
              <a:gd name="connsiteY3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893837 w 6168573"/>
              <a:gd name="connsiteY12" fmla="*/ 1496847 h 4794127"/>
              <a:gd name="connsiteX13" fmla="*/ 3893837 w 6168573"/>
              <a:gd name="connsiteY13" fmla="*/ 1496845 h 4794127"/>
              <a:gd name="connsiteX14" fmla="*/ 3895452 w 6168573"/>
              <a:gd name="connsiteY14" fmla="*/ 1492696 h 4794127"/>
              <a:gd name="connsiteX15" fmla="*/ 3895480 w 6168573"/>
              <a:gd name="connsiteY15" fmla="*/ 1492881 h 4794127"/>
              <a:gd name="connsiteX16" fmla="*/ 5079873 w 6168573"/>
              <a:gd name="connsiteY16" fmla="*/ 2563703 h 4794127"/>
              <a:gd name="connsiteX17" fmla="*/ 5148295 w 6168573"/>
              <a:gd name="connsiteY17" fmla="*/ 2585062 h 4794127"/>
              <a:gd name="connsiteX18" fmla="*/ 5148296 w 6168573"/>
              <a:gd name="connsiteY18" fmla="*/ 2585062 h 4794127"/>
              <a:gd name="connsiteX19" fmla="*/ 5175013 w 6168573"/>
              <a:gd name="connsiteY19" fmla="*/ 2586411 h 4794127"/>
              <a:gd name="connsiteX20" fmla="*/ 6168573 w 6168573"/>
              <a:gd name="connsiteY20" fmla="*/ 3687412 h 4794127"/>
              <a:gd name="connsiteX21" fmla="*/ 5061858 w 6168573"/>
              <a:gd name="connsiteY21" fmla="*/ 4794127 h 4794127"/>
              <a:gd name="connsiteX22" fmla="*/ 4004899 w 6168573"/>
              <a:gd name="connsiteY22" fmla="*/ 4016515 h 4794127"/>
              <a:gd name="connsiteX23" fmla="*/ 3977629 w 6168573"/>
              <a:gd name="connsiteY23" fmla="*/ 3910454 h 4794127"/>
              <a:gd name="connsiteX24" fmla="*/ 3977628 w 6168573"/>
              <a:gd name="connsiteY24" fmla="*/ 3910454 h 4794127"/>
              <a:gd name="connsiteX25" fmla="*/ 3964724 w 6168573"/>
              <a:gd name="connsiteY25" fmla="*/ 3918159 h 4794127"/>
              <a:gd name="connsiteX26" fmla="*/ 3396342 w 6168573"/>
              <a:gd name="connsiteY26" fmla="*/ 3541410 h 4794127"/>
              <a:gd name="connsiteX27" fmla="*/ 3156233 w 6168573"/>
              <a:gd name="connsiteY27" fmla="*/ 3589886 h 4794127"/>
              <a:gd name="connsiteX28" fmla="*/ 2920200 w 6168573"/>
              <a:gd name="connsiteY28" fmla="*/ 3716462 h 4794127"/>
              <a:gd name="connsiteX29" fmla="*/ 1977572 w 6168573"/>
              <a:gd name="connsiteY29" fmla="*/ 3955144 h 4794127"/>
              <a:gd name="connsiteX30" fmla="*/ 0 w 6168573"/>
              <a:gd name="connsiteY30" fmla="*/ 1977572 h 4794127"/>
              <a:gd name="connsiteX31" fmla="*/ 1977572 w 6168573"/>
              <a:gd name="connsiteY3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893837 w 6168573"/>
              <a:gd name="connsiteY11" fmla="*/ 1496847 h 4794127"/>
              <a:gd name="connsiteX12" fmla="*/ 3893837 w 6168573"/>
              <a:gd name="connsiteY12" fmla="*/ 1496845 h 4794127"/>
              <a:gd name="connsiteX13" fmla="*/ 3895452 w 6168573"/>
              <a:gd name="connsiteY13" fmla="*/ 1492696 h 4794127"/>
              <a:gd name="connsiteX14" fmla="*/ 3895480 w 6168573"/>
              <a:gd name="connsiteY14" fmla="*/ 1492881 h 4794127"/>
              <a:gd name="connsiteX15" fmla="*/ 5079873 w 6168573"/>
              <a:gd name="connsiteY15" fmla="*/ 2563703 h 4794127"/>
              <a:gd name="connsiteX16" fmla="*/ 5148295 w 6168573"/>
              <a:gd name="connsiteY16" fmla="*/ 2585062 h 4794127"/>
              <a:gd name="connsiteX17" fmla="*/ 5148296 w 6168573"/>
              <a:gd name="connsiteY17" fmla="*/ 2585062 h 4794127"/>
              <a:gd name="connsiteX18" fmla="*/ 5175013 w 6168573"/>
              <a:gd name="connsiteY18" fmla="*/ 2586411 h 4794127"/>
              <a:gd name="connsiteX19" fmla="*/ 6168573 w 6168573"/>
              <a:gd name="connsiteY19" fmla="*/ 3687412 h 4794127"/>
              <a:gd name="connsiteX20" fmla="*/ 5061858 w 6168573"/>
              <a:gd name="connsiteY20" fmla="*/ 4794127 h 4794127"/>
              <a:gd name="connsiteX21" fmla="*/ 4004899 w 6168573"/>
              <a:gd name="connsiteY21" fmla="*/ 4016515 h 4794127"/>
              <a:gd name="connsiteX22" fmla="*/ 3977629 w 6168573"/>
              <a:gd name="connsiteY22" fmla="*/ 3910454 h 4794127"/>
              <a:gd name="connsiteX23" fmla="*/ 3977628 w 6168573"/>
              <a:gd name="connsiteY23" fmla="*/ 3910454 h 4794127"/>
              <a:gd name="connsiteX24" fmla="*/ 3964724 w 6168573"/>
              <a:gd name="connsiteY24" fmla="*/ 3918159 h 4794127"/>
              <a:gd name="connsiteX25" fmla="*/ 3396342 w 6168573"/>
              <a:gd name="connsiteY25" fmla="*/ 3541410 h 4794127"/>
              <a:gd name="connsiteX26" fmla="*/ 3156233 w 6168573"/>
              <a:gd name="connsiteY26" fmla="*/ 3589886 h 4794127"/>
              <a:gd name="connsiteX27" fmla="*/ 2920200 w 6168573"/>
              <a:gd name="connsiteY27" fmla="*/ 3716462 h 4794127"/>
              <a:gd name="connsiteX28" fmla="*/ 1977572 w 6168573"/>
              <a:gd name="connsiteY28" fmla="*/ 3955144 h 4794127"/>
              <a:gd name="connsiteX29" fmla="*/ 0 w 6168573"/>
              <a:gd name="connsiteY29" fmla="*/ 1977572 h 4794127"/>
              <a:gd name="connsiteX30" fmla="*/ 1977572 w 6168573"/>
              <a:gd name="connsiteY3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5061859 w 6168573"/>
              <a:gd name="connsiteY5" fmla="*/ 2580697 h 4794127"/>
              <a:gd name="connsiteX6" fmla="*/ 5061858 w 6168573"/>
              <a:gd name="connsiteY6" fmla="*/ 2580697 h 4794127"/>
              <a:gd name="connsiteX7" fmla="*/ 1977572 w 6168573"/>
              <a:gd name="connsiteY7" fmla="*/ 0 h 4794127"/>
              <a:gd name="connsiteX8" fmla="*/ 3866236 w 6168573"/>
              <a:gd name="connsiteY8" fmla="*/ 1389503 h 4794127"/>
              <a:gd name="connsiteX9" fmla="*/ 3893837 w 6168573"/>
              <a:gd name="connsiteY9" fmla="*/ 1496844 h 4794127"/>
              <a:gd name="connsiteX10" fmla="*/ 3893837 w 6168573"/>
              <a:gd name="connsiteY10" fmla="*/ 1496847 h 4794127"/>
              <a:gd name="connsiteX11" fmla="*/ 3893837 w 6168573"/>
              <a:gd name="connsiteY11" fmla="*/ 1496845 h 4794127"/>
              <a:gd name="connsiteX12" fmla="*/ 3895452 w 6168573"/>
              <a:gd name="connsiteY12" fmla="*/ 1492696 h 4794127"/>
              <a:gd name="connsiteX13" fmla="*/ 3895480 w 6168573"/>
              <a:gd name="connsiteY13" fmla="*/ 1492881 h 4794127"/>
              <a:gd name="connsiteX14" fmla="*/ 5079873 w 6168573"/>
              <a:gd name="connsiteY14" fmla="*/ 2563703 h 4794127"/>
              <a:gd name="connsiteX15" fmla="*/ 5148295 w 6168573"/>
              <a:gd name="connsiteY15" fmla="*/ 2585062 h 4794127"/>
              <a:gd name="connsiteX16" fmla="*/ 5148296 w 6168573"/>
              <a:gd name="connsiteY16" fmla="*/ 2585062 h 4794127"/>
              <a:gd name="connsiteX17" fmla="*/ 5175013 w 6168573"/>
              <a:gd name="connsiteY17" fmla="*/ 2586411 h 4794127"/>
              <a:gd name="connsiteX18" fmla="*/ 6168573 w 6168573"/>
              <a:gd name="connsiteY18" fmla="*/ 3687412 h 4794127"/>
              <a:gd name="connsiteX19" fmla="*/ 5061858 w 6168573"/>
              <a:gd name="connsiteY19" fmla="*/ 4794127 h 4794127"/>
              <a:gd name="connsiteX20" fmla="*/ 4004899 w 6168573"/>
              <a:gd name="connsiteY20" fmla="*/ 4016515 h 4794127"/>
              <a:gd name="connsiteX21" fmla="*/ 3977629 w 6168573"/>
              <a:gd name="connsiteY21" fmla="*/ 3910454 h 4794127"/>
              <a:gd name="connsiteX22" fmla="*/ 3977628 w 6168573"/>
              <a:gd name="connsiteY22" fmla="*/ 3910454 h 4794127"/>
              <a:gd name="connsiteX23" fmla="*/ 3964724 w 6168573"/>
              <a:gd name="connsiteY23" fmla="*/ 3918159 h 4794127"/>
              <a:gd name="connsiteX24" fmla="*/ 3396342 w 6168573"/>
              <a:gd name="connsiteY24" fmla="*/ 3541410 h 4794127"/>
              <a:gd name="connsiteX25" fmla="*/ 3156233 w 6168573"/>
              <a:gd name="connsiteY25" fmla="*/ 3589886 h 4794127"/>
              <a:gd name="connsiteX26" fmla="*/ 2920200 w 6168573"/>
              <a:gd name="connsiteY26" fmla="*/ 3716462 h 4794127"/>
              <a:gd name="connsiteX27" fmla="*/ 1977572 w 6168573"/>
              <a:gd name="connsiteY27" fmla="*/ 3955144 h 4794127"/>
              <a:gd name="connsiteX28" fmla="*/ 0 w 6168573"/>
              <a:gd name="connsiteY28" fmla="*/ 1977572 h 4794127"/>
              <a:gd name="connsiteX29" fmla="*/ 1977572 w 6168573"/>
              <a:gd name="connsiteY2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5061859 w 6168573"/>
              <a:gd name="connsiteY4" fmla="*/ 2580697 h 4794127"/>
              <a:gd name="connsiteX5" fmla="*/ 5061858 w 6168573"/>
              <a:gd name="connsiteY5" fmla="*/ 2580697 h 4794127"/>
              <a:gd name="connsiteX6" fmla="*/ 1977572 w 6168573"/>
              <a:gd name="connsiteY6" fmla="*/ 0 h 4794127"/>
              <a:gd name="connsiteX7" fmla="*/ 3866236 w 6168573"/>
              <a:gd name="connsiteY7" fmla="*/ 1389503 h 4794127"/>
              <a:gd name="connsiteX8" fmla="*/ 3893837 w 6168573"/>
              <a:gd name="connsiteY8" fmla="*/ 1496844 h 4794127"/>
              <a:gd name="connsiteX9" fmla="*/ 3893837 w 6168573"/>
              <a:gd name="connsiteY9" fmla="*/ 1496847 h 4794127"/>
              <a:gd name="connsiteX10" fmla="*/ 3893837 w 6168573"/>
              <a:gd name="connsiteY10" fmla="*/ 1496845 h 4794127"/>
              <a:gd name="connsiteX11" fmla="*/ 3895452 w 6168573"/>
              <a:gd name="connsiteY11" fmla="*/ 1492696 h 4794127"/>
              <a:gd name="connsiteX12" fmla="*/ 3895480 w 6168573"/>
              <a:gd name="connsiteY12" fmla="*/ 1492881 h 4794127"/>
              <a:gd name="connsiteX13" fmla="*/ 5079873 w 6168573"/>
              <a:gd name="connsiteY13" fmla="*/ 2563703 h 4794127"/>
              <a:gd name="connsiteX14" fmla="*/ 5148295 w 6168573"/>
              <a:gd name="connsiteY14" fmla="*/ 2585062 h 4794127"/>
              <a:gd name="connsiteX15" fmla="*/ 5148296 w 6168573"/>
              <a:gd name="connsiteY15" fmla="*/ 2585062 h 4794127"/>
              <a:gd name="connsiteX16" fmla="*/ 5175013 w 6168573"/>
              <a:gd name="connsiteY16" fmla="*/ 2586411 h 4794127"/>
              <a:gd name="connsiteX17" fmla="*/ 6168573 w 6168573"/>
              <a:gd name="connsiteY17" fmla="*/ 3687412 h 4794127"/>
              <a:gd name="connsiteX18" fmla="*/ 5061858 w 6168573"/>
              <a:gd name="connsiteY18" fmla="*/ 4794127 h 4794127"/>
              <a:gd name="connsiteX19" fmla="*/ 4004899 w 6168573"/>
              <a:gd name="connsiteY19" fmla="*/ 4016515 h 4794127"/>
              <a:gd name="connsiteX20" fmla="*/ 3977629 w 6168573"/>
              <a:gd name="connsiteY20" fmla="*/ 3910454 h 4794127"/>
              <a:gd name="connsiteX21" fmla="*/ 3977628 w 6168573"/>
              <a:gd name="connsiteY21" fmla="*/ 3910454 h 4794127"/>
              <a:gd name="connsiteX22" fmla="*/ 3964724 w 6168573"/>
              <a:gd name="connsiteY22" fmla="*/ 3918159 h 4794127"/>
              <a:gd name="connsiteX23" fmla="*/ 3396342 w 6168573"/>
              <a:gd name="connsiteY23" fmla="*/ 3541410 h 4794127"/>
              <a:gd name="connsiteX24" fmla="*/ 3156233 w 6168573"/>
              <a:gd name="connsiteY24" fmla="*/ 3589886 h 4794127"/>
              <a:gd name="connsiteX25" fmla="*/ 2920200 w 6168573"/>
              <a:gd name="connsiteY25" fmla="*/ 3716462 h 4794127"/>
              <a:gd name="connsiteX26" fmla="*/ 1977572 w 6168573"/>
              <a:gd name="connsiteY26" fmla="*/ 3955144 h 4794127"/>
              <a:gd name="connsiteX27" fmla="*/ 0 w 6168573"/>
              <a:gd name="connsiteY27" fmla="*/ 1977572 h 4794127"/>
              <a:gd name="connsiteX28" fmla="*/ 1977572 w 6168573"/>
              <a:gd name="connsiteY2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5061859 w 6168573"/>
              <a:gd name="connsiteY3" fmla="*/ 2580697 h 4794127"/>
              <a:gd name="connsiteX4" fmla="*/ 5061858 w 6168573"/>
              <a:gd name="connsiteY4" fmla="*/ 2580697 h 4794127"/>
              <a:gd name="connsiteX5" fmla="*/ 1977572 w 6168573"/>
              <a:gd name="connsiteY5" fmla="*/ 0 h 4794127"/>
              <a:gd name="connsiteX6" fmla="*/ 3866236 w 6168573"/>
              <a:gd name="connsiteY6" fmla="*/ 1389503 h 4794127"/>
              <a:gd name="connsiteX7" fmla="*/ 3893837 w 6168573"/>
              <a:gd name="connsiteY7" fmla="*/ 1496844 h 4794127"/>
              <a:gd name="connsiteX8" fmla="*/ 3893837 w 6168573"/>
              <a:gd name="connsiteY8" fmla="*/ 1496847 h 4794127"/>
              <a:gd name="connsiteX9" fmla="*/ 3893837 w 6168573"/>
              <a:gd name="connsiteY9" fmla="*/ 1496845 h 4794127"/>
              <a:gd name="connsiteX10" fmla="*/ 3895452 w 6168573"/>
              <a:gd name="connsiteY10" fmla="*/ 1492696 h 4794127"/>
              <a:gd name="connsiteX11" fmla="*/ 3895480 w 6168573"/>
              <a:gd name="connsiteY11" fmla="*/ 1492881 h 4794127"/>
              <a:gd name="connsiteX12" fmla="*/ 5079873 w 6168573"/>
              <a:gd name="connsiteY12" fmla="*/ 2563703 h 4794127"/>
              <a:gd name="connsiteX13" fmla="*/ 5148295 w 6168573"/>
              <a:gd name="connsiteY13" fmla="*/ 2585062 h 4794127"/>
              <a:gd name="connsiteX14" fmla="*/ 5148296 w 6168573"/>
              <a:gd name="connsiteY14" fmla="*/ 2585062 h 4794127"/>
              <a:gd name="connsiteX15" fmla="*/ 5175013 w 6168573"/>
              <a:gd name="connsiteY15" fmla="*/ 2586411 h 4794127"/>
              <a:gd name="connsiteX16" fmla="*/ 6168573 w 6168573"/>
              <a:gd name="connsiteY16" fmla="*/ 3687412 h 4794127"/>
              <a:gd name="connsiteX17" fmla="*/ 5061858 w 6168573"/>
              <a:gd name="connsiteY17" fmla="*/ 4794127 h 4794127"/>
              <a:gd name="connsiteX18" fmla="*/ 4004899 w 6168573"/>
              <a:gd name="connsiteY18" fmla="*/ 4016515 h 4794127"/>
              <a:gd name="connsiteX19" fmla="*/ 3977629 w 6168573"/>
              <a:gd name="connsiteY19" fmla="*/ 3910454 h 4794127"/>
              <a:gd name="connsiteX20" fmla="*/ 3977628 w 6168573"/>
              <a:gd name="connsiteY20" fmla="*/ 3910454 h 4794127"/>
              <a:gd name="connsiteX21" fmla="*/ 3964724 w 6168573"/>
              <a:gd name="connsiteY21" fmla="*/ 3918159 h 4794127"/>
              <a:gd name="connsiteX22" fmla="*/ 3396342 w 6168573"/>
              <a:gd name="connsiteY22" fmla="*/ 3541410 h 4794127"/>
              <a:gd name="connsiteX23" fmla="*/ 3156233 w 6168573"/>
              <a:gd name="connsiteY23" fmla="*/ 3589886 h 4794127"/>
              <a:gd name="connsiteX24" fmla="*/ 2920200 w 6168573"/>
              <a:gd name="connsiteY24" fmla="*/ 3716462 h 4794127"/>
              <a:gd name="connsiteX25" fmla="*/ 1977572 w 6168573"/>
              <a:gd name="connsiteY25" fmla="*/ 3955144 h 4794127"/>
              <a:gd name="connsiteX26" fmla="*/ 0 w 6168573"/>
              <a:gd name="connsiteY26" fmla="*/ 1977572 h 4794127"/>
              <a:gd name="connsiteX27" fmla="*/ 1977572 w 6168573"/>
              <a:gd name="connsiteY27" fmla="*/ 0 h 4794127"/>
              <a:gd name="connsiteX0" fmla="*/ 5061858 w 6168573"/>
              <a:gd name="connsiteY0" fmla="*/ 2580697 h 4794127"/>
              <a:gd name="connsiteX1" fmla="*/ 4948703 w 6168573"/>
              <a:gd name="connsiteY1" fmla="*/ 2586411 h 4794127"/>
              <a:gd name="connsiteX2" fmla="*/ 5061859 w 6168573"/>
              <a:gd name="connsiteY2" fmla="*/ 2580697 h 4794127"/>
              <a:gd name="connsiteX3" fmla="*/ 5061858 w 6168573"/>
              <a:gd name="connsiteY3" fmla="*/ 2580697 h 4794127"/>
              <a:gd name="connsiteX4" fmla="*/ 1977572 w 6168573"/>
              <a:gd name="connsiteY4" fmla="*/ 0 h 4794127"/>
              <a:gd name="connsiteX5" fmla="*/ 3866236 w 6168573"/>
              <a:gd name="connsiteY5" fmla="*/ 1389503 h 4794127"/>
              <a:gd name="connsiteX6" fmla="*/ 3893837 w 6168573"/>
              <a:gd name="connsiteY6" fmla="*/ 1496844 h 4794127"/>
              <a:gd name="connsiteX7" fmla="*/ 3893837 w 6168573"/>
              <a:gd name="connsiteY7" fmla="*/ 1496847 h 4794127"/>
              <a:gd name="connsiteX8" fmla="*/ 3893837 w 6168573"/>
              <a:gd name="connsiteY8" fmla="*/ 1496845 h 4794127"/>
              <a:gd name="connsiteX9" fmla="*/ 3895452 w 6168573"/>
              <a:gd name="connsiteY9" fmla="*/ 1492696 h 4794127"/>
              <a:gd name="connsiteX10" fmla="*/ 3895480 w 6168573"/>
              <a:gd name="connsiteY10" fmla="*/ 1492881 h 4794127"/>
              <a:gd name="connsiteX11" fmla="*/ 5079873 w 6168573"/>
              <a:gd name="connsiteY11" fmla="*/ 2563703 h 4794127"/>
              <a:gd name="connsiteX12" fmla="*/ 5148295 w 6168573"/>
              <a:gd name="connsiteY12" fmla="*/ 2585062 h 4794127"/>
              <a:gd name="connsiteX13" fmla="*/ 5148296 w 6168573"/>
              <a:gd name="connsiteY13" fmla="*/ 2585062 h 4794127"/>
              <a:gd name="connsiteX14" fmla="*/ 5175013 w 6168573"/>
              <a:gd name="connsiteY14" fmla="*/ 2586411 h 4794127"/>
              <a:gd name="connsiteX15" fmla="*/ 6168573 w 6168573"/>
              <a:gd name="connsiteY15" fmla="*/ 3687412 h 4794127"/>
              <a:gd name="connsiteX16" fmla="*/ 5061858 w 6168573"/>
              <a:gd name="connsiteY16" fmla="*/ 4794127 h 4794127"/>
              <a:gd name="connsiteX17" fmla="*/ 4004899 w 6168573"/>
              <a:gd name="connsiteY17" fmla="*/ 4016515 h 4794127"/>
              <a:gd name="connsiteX18" fmla="*/ 3977629 w 6168573"/>
              <a:gd name="connsiteY18" fmla="*/ 3910454 h 4794127"/>
              <a:gd name="connsiteX19" fmla="*/ 3977628 w 6168573"/>
              <a:gd name="connsiteY19" fmla="*/ 3910454 h 4794127"/>
              <a:gd name="connsiteX20" fmla="*/ 3964724 w 6168573"/>
              <a:gd name="connsiteY20" fmla="*/ 3918159 h 4794127"/>
              <a:gd name="connsiteX21" fmla="*/ 3396342 w 6168573"/>
              <a:gd name="connsiteY21" fmla="*/ 3541410 h 4794127"/>
              <a:gd name="connsiteX22" fmla="*/ 3156233 w 6168573"/>
              <a:gd name="connsiteY22" fmla="*/ 3589886 h 4794127"/>
              <a:gd name="connsiteX23" fmla="*/ 2920200 w 6168573"/>
              <a:gd name="connsiteY23" fmla="*/ 3716462 h 4794127"/>
              <a:gd name="connsiteX24" fmla="*/ 1977572 w 6168573"/>
              <a:gd name="connsiteY24" fmla="*/ 3955144 h 4794127"/>
              <a:gd name="connsiteX25" fmla="*/ 0 w 6168573"/>
              <a:gd name="connsiteY25" fmla="*/ 1977572 h 4794127"/>
              <a:gd name="connsiteX26" fmla="*/ 1977572 w 6168573"/>
              <a:gd name="connsiteY26" fmla="*/ 0 h 4794127"/>
              <a:gd name="connsiteX0" fmla="*/ 5061858 w 6168573"/>
              <a:gd name="connsiteY0" fmla="*/ 2580697 h 4794127"/>
              <a:gd name="connsiteX1" fmla="*/ 5061859 w 6168573"/>
              <a:gd name="connsiteY1" fmla="*/ 2580697 h 4794127"/>
              <a:gd name="connsiteX2" fmla="*/ 5061858 w 6168573"/>
              <a:gd name="connsiteY2" fmla="*/ 2580697 h 4794127"/>
              <a:gd name="connsiteX3" fmla="*/ 1977572 w 6168573"/>
              <a:gd name="connsiteY3" fmla="*/ 0 h 4794127"/>
              <a:gd name="connsiteX4" fmla="*/ 3866236 w 6168573"/>
              <a:gd name="connsiteY4" fmla="*/ 1389503 h 4794127"/>
              <a:gd name="connsiteX5" fmla="*/ 3893837 w 6168573"/>
              <a:gd name="connsiteY5" fmla="*/ 1496844 h 4794127"/>
              <a:gd name="connsiteX6" fmla="*/ 3893837 w 6168573"/>
              <a:gd name="connsiteY6" fmla="*/ 1496847 h 4794127"/>
              <a:gd name="connsiteX7" fmla="*/ 3893837 w 6168573"/>
              <a:gd name="connsiteY7" fmla="*/ 1496845 h 4794127"/>
              <a:gd name="connsiteX8" fmla="*/ 3895452 w 6168573"/>
              <a:gd name="connsiteY8" fmla="*/ 1492696 h 4794127"/>
              <a:gd name="connsiteX9" fmla="*/ 3895480 w 6168573"/>
              <a:gd name="connsiteY9" fmla="*/ 1492881 h 4794127"/>
              <a:gd name="connsiteX10" fmla="*/ 5079873 w 6168573"/>
              <a:gd name="connsiteY10" fmla="*/ 2563703 h 4794127"/>
              <a:gd name="connsiteX11" fmla="*/ 5148295 w 6168573"/>
              <a:gd name="connsiteY11" fmla="*/ 2585062 h 4794127"/>
              <a:gd name="connsiteX12" fmla="*/ 5148296 w 6168573"/>
              <a:gd name="connsiteY12" fmla="*/ 2585062 h 4794127"/>
              <a:gd name="connsiteX13" fmla="*/ 5175013 w 6168573"/>
              <a:gd name="connsiteY13" fmla="*/ 2586411 h 4794127"/>
              <a:gd name="connsiteX14" fmla="*/ 6168573 w 6168573"/>
              <a:gd name="connsiteY14" fmla="*/ 3687412 h 4794127"/>
              <a:gd name="connsiteX15" fmla="*/ 5061858 w 6168573"/>
              <a:gd name="connsiteY15" fmla="*/ 4794127 h 4794127"/>
              <a:gd name="connsiteX16" fmla="*/ 4004899 w 6168573"/>
              <a:gd name="connsiteY16" fmla="*/ 4016515 h 4794127"/>
              <a:gd name="connsiteX17" fmla="*/ 3977629 w 6168573"/>
              <a:gd name="connsiteY17" fmla="*/ 3910454 h 4794127"/>
              <a:gd name="connsiteX18" fmla="*/ 3977628 w 6168573"/>
              <a:gd name="connsiteY18" fmla="*/ 3910454 h 4794127"/>
              <a:gd name="connsiteX19" fmla="*/ 3964724 w 6168573"/>
              <a:gd name="connsiteY19" fmla="*/ 3918159 h 4794127"/>
              <a:gd name="connsiteX20" fmla="*/ 3396342 w 6168573"/>
              <a:gd name="connsiteY20" fmla="*/ 3541410 h 4794127"/>
              <a:gd name="connsiteX21" fmla="*/ 3156233 w 6168573"/>
              <a:gd name="connsiteY21" fmla="*/ 3589886 h 4794127"/>
              <a:gd name="connsiteX22" fmla="*/ 2920200 w 6168573"/>
              <a:gd name="connsiteY22" fmla="*/ 3716462 h 4794127"/>
              <a:gd name="connsiteX23" fmla="*/ 1977572 w 6168573"/>
              <a:gd name="connsiteY23" fmla="*/ 3955144 h 4794127"/>
              <a:gd name="connsiteX24" fmla="*/ 0 w 6168573"/>
              <a:gd name="connsiteY24" fmla="*/ 1977572 h 4794127"/>
              <a:gd name="connsiteX25" fmla="*/ 1977572 w 6168573"/>
              <a:gd name="connsiteY25"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48296 w 6168573"/>
              <a:gd name="connsiteY9" fmla="*/ 2585062 h 4794127"/>
              <a:gd name="connsiteX10" fmla="*/ 5175013 w 6168573"/>
              <a:gd name="connsiteY10" fmla="*/ 2586411 h 4794127"/>
              <a:gd name="connsiteX11" fmla="*/ 6168573 w 6168573"/>
              <a:gd name="connsiteY11" fmla="*/ 3687412 h 4794127"/>
              <a:gd name="connsiteX12" fmla="*/ 5061858 w 6168573"/>
              <a:gd name="connsiteY12" fmla="*/ 4794127 h 4794127"/>
              <a:gd name="connsiteX13" fmla="*/ 4004899 w 6168573"/>
              <a:gd name="connsiteY13" fmla="*/ 4016515 h 4794127"/>
              <a:gd name="connsiteX14" fmla="*/ 3977629 w 6168573"/>
              <a:gd name="connsiteY14" fmla="*/ 3910454 h 4794127"/>
              <a:gd name="connsiteX15" fmla="*/ 3977628 w 6168573"/>
              <a:gd name="connsiteY15" fmla="*/ 3910454 h 4794127"/>
              <a:gd name="connsiteX16" fmla="*/ 3964724 w 6168573"/>
              <a:gd name="connsiteY16" fmla="*/ 3918159 h 4794127"/>
              <a:gd name="connsiteX17" fmla="*/ 3396342 w 6168573"/>
              <a:gd name="connsiteY17" fmla="*/ 3541410 h 4794127"/>
              <a:gd name="connsiteX18" fmla="*/ 3156233 w 6168573"/>
              <a:gd name="connsiteY18" fmla="*/ 3589886 h 4794127"/>
              <a:gd name="connsiteX19" fmla="*/ 2920200 w 6168573"/>
              <a:gd name="connsiteY19" fmla="*/ 3716462 h 4794127"/>
              <a:gd name="connsiteX20" fmla="*/ 1977572 w 6168573"/>
              <a:gd name="connsiteY20" fmla="*/ 3955144 h 4794127"/>
              <a:gd name="connsiteX21" fmla="*/ 0 w 6168573"/>
              <a:gd name="connsiteY21" fmla="*/ 1977572 h 4794127"/>
              <a:gd name="connsiteX22" fmla="*/ 1977572 w 6168573"/>
              <a:gd name="connsiteY22"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75013 w 6168573"/>
              <a:gd name="connsiteY9" fmla="*/ 2586411 h 4794127"/>
              <a:gd name="connsiteX10" fmla="*/ 6168573 w 6168573"/>
              <a:gd name="connsiteY10" fmla="*/ 3687412 h 4794127"/>
              <a:gd name="connsiteX11" fmla="*/ 5061858 w 6168573"/>
              <a:gd name="connsiteY11" fmla="*/ 4794127 h 4794127"/>
              <a:gd name="connsiteX12" fmla="*/ 4004899 w 6168573"/>
              <a:gd name="connsiteY12" fmla="*/ 4016515 h 4794127"/>
              <a:gd name="connsiteX13" fmla="*/ 3977629 w 6168573"/>
              <a:gd name="connsiteY13" fmla="*/ 3910454 h 4794127"/>
              <a:gd name="connsiteX14" fmla="*/ 3977628 w 6168573"/>
              <a:gd name="connsiteY14" fmla="*/ 3910454 h 4794127"/>
              <a:gd name="connsiteX15" fmla="*/ 3964724 w 6168573"/>
              <a:gd name="connsiteY15" fmla="*/ 3918159 h 4794127"/>
              <a:gd name="connsiteX16" fmla="*/ 3396342 w 6168573"/>
              <a:gd name="connsiteY16" fmla="*/ 3541410 h 4794127"/>
              <a:gd name="connsiteX17" fmla="*/ 3156233 w 6168573"/>
              <a:gd name="connsiteY17" fmla="*/ 3589886 h 4794127"/>
              <a:gd name="connsiteX18" fmla="*/ 2920200 w 6168573"/>
              <a:gd name="connsiteY18" fmla="*/ 3716462 h 4794127"/>
              <a:gd name="connsiteX19" fmla="*/ 1977572 w 6168573"/>
              <a:gd name="connsiteY19" fmla="*/ 3955144 h 4794127"/>
              <a:gd name="connsiteX20" fmla="*/ 0 w 6168573"/>
              <a:gd name="connsiteY20" fmla="*/ 1977572 h 4794127"/>
              <a:gd name="connsiteX21" fmla="*/ 1977572 w 6168573"/>
              <a:gd name="connsiteY21"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77628 w 6168573"/>
              <a:gd name="connsiteY13" fmla="*/ 3910454 h 4794127"/>
              <a:gd name="connsiteX14" fmla="*/ 3964724 w 6168573"/>
              <a:gd name="connsiteY14" fmla="*/ 3918159 h 4794127"/>
              <a:gd name="connsiteX15" fmla="*/ 3396342 w 6168573"/>
              <a:gd name="connsiteY15" fmla="*/ 3541410 h 4794127"/>
              <a:gd name="connsiteX16" fmla="*/ 3156233 w 6168573"/>
              <a:gd name="connsiteY16" fmla="*/ 3589886 h 4794127"/>
              <a:gd name="connsiteX17" fmla="*/ 2920200 w 6168573"/>
              <a:gd name="connsiteY17" fmla="*/ 3716462 h 4794127"/>
              <a:gd name="connsiteX18" fmla="*/ 1977572 w 6168573"/>
              <a:gd name="connsiteY18" fmla="*/ 3955144 h 4794127"/>
              <a:gd name="connsiteX19" fmla="*/ 0 w 6168573"/>
              <a:gd name="connsiteY19" fmla="*/ 1977572 h 4794127"/>
              <a:gd name="connsiteX20" fmla="*/ 1977572 w 6168573"/>
              <a:gd name="connsiteY20"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64724 w 6168573"/>
              <a:gd name="connsiteY13" fmla="*/ 3918159 h 4794127"/>
              <a:gd name="connsiteX14" fmla="*/ 3396342 w 6168573"/>
              <a:gd name="connsiteY14" fmla="*/ 3541410 h 4794127"/>
              <a:gd name="connsiteX15" fmla="*/ 3156233 w 6168573"/>
              <a:gd name="connsiteY15" fmla="*/ 3589886 h 4794127"/>
              <a:gd name="connsiteX16" fmla="*/ 2920200 w 6168573"/>
              <a:gd name="connsiteY16" fmla="*/ 3716462 h 4794127"/>
              <a:gd name="connsiteX17" fmla="*/ 1977572 w 6168573"/>
              <a:gd name="connsiteY17" fmla="*/ 3955144 h 4794127"/>
              <a:gd name="connsiteX18" fmla="*/ 0 w 6168573"/>
              <a:gd name="connsiteY18" fmla="*/ 1977572 h 4794127"/>
              <a:gd name="connsiteX19" fmla="*/ 1977572 w 6168573"/>
              <a:gd name="connsiteY19"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64724 w 6168573"/>
              <a:gd name="connsiteY12" fmla="*/ 3918159 h 4794127"/>
              <a:gd name="connsiteX13" fmla="*/ 3396342 w 6168573"/>
              <a:gd name="connsiteY13" fmla="*/ 3541410 h 4794127"/>
              <a:gd name="connsiteX14" fmla="*/ 3156233 w 6168573"/>
              <a:gd name="connsiteY14" fmla="*/ 3589886 h 4794127"/>
              <a:gd name="connsiteX15" fmla="*/ 2920200 w 6168573"/>
              <a:gd name="connsiteY15" fmla="*/ 3716462 h 4794127"/>
              <a:gd name="connsiteX16" fmla="*/ 1977572 w 6168573"/>
              <a:gd name="connsiteY16" fmla="*/ 3955144 h 4794127"/>
              <a:gd name="connsiteX17" fmla="*/ 0 w 6168573"/>
              <a:gd name="connsiteY17" fmla="*/ 1977572 h 4794127"/>
              <a:gd name="connsiteX18" fmla="*/ 1977572 w 6168573"/>
              <a:gd name="connsiteY18" fmla="*/ 0 h 479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文本框 60"/>
          <p:cNvSpPr txBox="1"/>
          <p:nvPr/>
        </p:nvSpPr>
        <p:spPr>
          <a:xfrm>
            <a:off x="4040416" y="3551291"/>
            <a:ext cx="3775393" cy="523220"/>
          </a:xfrm>
          <a:prstGeom prst="rect">
            <a:avLst/>
          </a:prstGeom>
          <a:noFill/>
        </p:spPr>
        <p:txBody>
          <a:bodyPr wrap="none" rtlCol="0">
            <a:spAutoFit/>
            <a:scene3d>
              <a:camera prst="orthographicFront"/>
              <a:lightRig rig="threePt" dir="t"/>
            </a:scene3d>
            <a:sp3d contourW="12700"/>
          </a:bodyPr>
          <a:lstStyle/>
          <a:p>
            <a:r>
              <a:rPr lang="zh-CN" altLang="en-US" sz="2800" b="1" dirty="0">
                <a:solidFill>
                  <a:schemeClr val="bg1"/>
                </a:solidFill>
                <a:effectLst>
                  <a:outerShdw blurRad="101600" dist="38100" dir="2700000" algn="tl">
                    <a:srgbClr val="000000">
                      <a:alpha val="68000"/>
                    </a:srgbClr>
                  </a:outerShdw>
                </a:effectLst>
              </a:rPr>
              <a:t>单击此处添加目录标题</a:t>
            </a:r>
          </a:p>
        </p:txBody>
      </p:sp>
    </p:spTree>
    <p:extLst>
      <p:ext uri="{BB962C8B-B14F-4D97-AF65-F5344CB8AC3E}">
        <p14:creationId xmlns:p14="http://schemas.microsoft.com/office/powerpoint/2010/main" val="2742733135"/>
      </p:ext>
    </p:extLst>
  </p:cSld>
  <p:clrMapOvr>
    <a:masterClrMapping/>
  </p:clrMapOvr>
  <p:transition spd="slow" advTm="4000">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图片占位符 22"/>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0414" b="10414"/>
          <a:stretch>
            <a:fillRect/>
          </a:stretch>
        </p:blipFill>
        <p:spPr/>
      </p:pic>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7" name="矩形 6"/>
          <p:cNvSpPr/>
          <p:nvPr/>
        </p:nvSpPr>
        <p:spPr>
          <a:xfrm>
            <a:off x="6038850" y="2038350"/>
            <a:ext cx="133350" cy="17907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1" name="矩形 20"/>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grpSp>
        <p:nvGrpSpPr>
          <p:cNvPr id="35" name="组合 34"/>
          <p:cNvGrpSpPr/>
          <p:nvPr/>
        </p:nvGrpSpPr>
        <p:grpSpPr>
          <a:xfrm>
            <a:off x="995524" y="2165130"/>
            <a:ext cx="4795676" cy="962022"/>
            <a:chOff x="995524" y="2165130"/>
            <a:chExt cx="4795676" cy="962022"/>
          </a:xfrm>
        </p:grpSpPr>
        <p:grpSp>
          <p:nvGrpSpPr>
            <p:cNvPr id="17" name="组合 16"/>
            <p:cNvGrpSpPr/>
            <p:nvPr/>
          </p:nvGrpSpPr>
          <p:grpSpPr>
            <a:xfrm>
              <a:off x="1046324" y="2165130"/>
              <a:ext cx="4744876" cy="962022"/>
              <a:chOff x="7692478" y="1678126"/>
              <a:chExt cx="4744876" cy="962022"/>
            </a:xfrm>
          </p:grpSpPr>
          <p:sp>
            <p:nvSpPr>
              <p:cNvPr id="18" name="矩形 17"/>
              <p:cNvSpPr/>
              <p:nvPr/>
            </p:nvSpPr>
            <p:spPr>
              <a:xfrm>
                <a:off x="7692478" y="2030750"/>
                <a:ext cx="47448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9" name="矩形 18"/>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32" name="矩形 31"/>
            <p:cNvSpPr/>
            <p:nvPr/>
          </p:nvSpPr>
          <p:spPr>
            <a:xfrm>
              <a:off x="995524" y="2211583"/>
              <a:ext cx="36000" cy="8280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p:cNvGrpSpPr/>
          <p:nvPr/>
        </p:nvGrpSpPr>
        <p:grpSpPr>
          <a:xfrm>
            <a:off x="995524" y="3574941"/>
            <a:ext cx="4795676" cy="962022"/>
            <a:chOff x="995524" y="3574941"/>
            <a:chExt cx="4795676" cy="962022"/>
          </a:xfrm>
        </p:grpSpPr>
        <p:grpSp>
          <p:nvGrpSpPr>
            <p:cNvPr id="24" name="组合 23"/>
            <p:cNvGrpSpPr/>
            <p:nvPr/>
          </p:nvGrpSpPr>
          <p:grpSpPr>
            <a:xfrm>
              <a:off x="1046324" y="3574941"/>
              <a:ext cx="4744876" cy="962022"/>
              <a:chOff x="7692478" y="1678126"/>
              <a:chExt cx="4744876" cy="962022"/>
            </a:xfrm>
          </p:grpSpPr>
          <p:sp>
            <p:nvSpPr>
              <p:cNvPr id="25" name="矩形 24"/>
              <p:cNvSpPr/>
              <p:nvPr/>
            </p:nvSpPr>
            <p:spPr>
              <a:xfrm>
                <a:off x="7692478" y="2030750"/>
                <a:ext cx="47448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6" name="矩形 25"/>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33" name="矩形 32"/>
            <p:cNvSpPr/>
            <p:nvPr/>
          </p:nvSpPr>
          <p:spPr>
            <a:xfrm>
              <a:off x="995524" y="3618344"/>
              <a:ext cx="36000" cy="8280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995524" y="4984753"/>
            <a:ext cx="4795676" cy="962022"/>
            <a:chOff x="995524" y="4984753"/>
            <a:chExt cx="4795676" cy="962022"/>
          </a:xfrm>
        </p:grpSpPr>
        <p:grpSp>
          <p:nvGrpSpPr>
            <p:cNvPr id="27" name="组合 26"/>
            <p:cNvGrpSpPr/>
            <p:nvPr/>
          </p:nvGrpSpPr>
          <p:grpSpPr>
            <a:xfrm>
              <a:off x="1046324" y="4984753"/>
              <a:ext cx="4744876" cy="962022"/>
              <a:chOff x="7692478" y="1678126"/>
              <a:chExt cx="4744876" cy="962022"/>
            </a:xfrm>
          </p:grpSpPr>
          <p:sp>
            <p:nvSpPr>
              <p:cNvPr id="28" name="矩形 27"/>
              <p:cNvSpPr/>
              <p:nvPr/>
            </p:nvSpPr>
            <p:spPr>
              <a:xfrm>
                <a:off x="7692478" y="2030750"/>
                <a:ext cx="47448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9" name="矩形 28"/>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34" name="矩形 33"/>
            <p:cNvSpPr/>
            <p:nvPr/>
          </p:nvSpPr>
          <p:spPr>
            <a:xfrm>
              <a:off x="995524" y="5044155"/>
              <a:ext cx="36000" cy="828000"/>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045075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
        <p15:prstTrans prst="airplane"/>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heel(1)">
                                      <p:cBhvr>
                                        <p:cTn id="7" dur="2000"/>
                                        <p:tgtEl>
                                          <p:spTgt spid="23"/>
                                        </p:tgtEl>
                                      </p:cBhvr>
                                    </p:animEffect>
                                  </p:childTnLst>
                                </p:cTn>
                              </p:par>
                            </p:childTnLst>
                          </p:cTn>
                        </p:par>
                        <p:par>
                          <p:cTn id="8" fill="hold">
                            <p:stCondLst>
                              <p:cond delay="20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p:stCondLst>
                              <p:cond delay="2500"/>
                            </p:stCondLst>
                            <p:childTnLst>
                              <p:par>
                                <p:cTn id="13" presetID="12" presetClass="entr" presetSubtype="8"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p:tgtEl>
                                          <p:spTgt spid="35"/>
                                        </p:tgtEl>
                                        <p:attrNameLst>
                                          <p:attrName>ppt_x</p:attrName>
                                        </p:attrNameLst>
                                      </p:cBhvr>
                                      <p:tavLst>
                                        <p:tav tm="0">
                                          <p:val>
                                            <p:strVal val="#ppt_x-#ppt_w*1.125000"/>
                                          </p:val>
                                        </p:tav>
                                        <p:tav tm="100000">
                                          <p:val>
                                            <p:strVal val="#ppt_x"/>
                                          </p:val>
                                        </p:tav>
                                      </p:tavLst>
                                    </p:anim>
                                    <p:animEffect transition="in" filter="wipe(right)">
                                      <p:cBhvr>
                                        <p:cTn id="16" dur="500"/>
                                        <p:tgtEl>
                                          <p:spTgt spid="35"/>
                                        </p:tgtEl>
                                      </p:cBhvr>
                                    </p:animEffect>
                                  </p:childTnLst>
                                </p:cTn>
                              </p:par>
                            </p:childTnLst>
                          </p:cTn>
                        </p:par>
                        <p:par>
                          <p:cTn id="17" fill="hold">
                            <p:stCondLst>
                              <p:cond delay="3000"/>
                            </p:stCondLst>
                            <p:childTnLst>
                              <p:par>
                                <p:cTn id="18" presetID="12" presetClass="entr" presetSubtype="8" fill="hold" nodeType="after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500"/>
                                        <p:tgtEl>
                                          <p:spTgt spid="36"/>
                                        </p:tgtEl>
                                        <p:attrNameLst>
                                          <p:attrName>ppt_x</p:attrName>
                                        </p:attrNameLst>
                                      </p:cBhvr>
                                      <p:tavLst>
                                        <p:tav tm="0">
                                          <p:val>
                                            <p:strVal val="#ppt_x-#ppt_w*1.125000"/>
                                          </p:val>
                                        </p:tav>
                                        <p:tav tm="100000">
                                          <p:val>
                                            <p:strVal val="#ppt_x"/>
                                          </p:val>
                                        </p:tav>
                                      </p:tavLst>
                                    </p:anim>
                                    <p:animEffect transition="in" filter="wipe(right)">
                                      <p:cBhvr>
                                        <p:cTn id="21" dur="500"/>
                                        <p:tgtEl>
                                          <p:spTgt spid="36"/>
                                        </p:tgtEl>
                                      </p:cBhvr>
                                    </p:animEffect>
                                  </p:childTnLst>
                                </p:cTn>
                              </p:par>
                            </p:childTnLst>
                          </p:cTn>
                        </p:par>
                        <p:par>
                          <p:cTn id="22" fill="hold">
                            <p:stCondLst>
                              <p:cond delay="3500"/>
                            </p:stCondLst>
                            <p:childTnLst>
                              <p:par>
                                <p:cTn id="23" presetID="12" presetClass="entr" presetSubtype="8" fill="hold" nodeType="after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p:tgtEl>
                                          <p:spTgt spid="37"/>
                                        </p:tgtEl>
                                        <p:attrNameLst>
                                          <p:attrName>ppt_x</p:attrName>
                                        </p:attrNameLst>
                                      </p:cBhvr>
                                      <p:tavLst>
                                        <p:tav tm="0">
                                          <p:val>
                                            <p:strVal val="#ppt_x-#ppt_w*1.125000"/>
                                          </p:val>
                                        </p:tav>
                                        <p:tav tm="100000">
                                          <p:val>
                                            <p:strVal val="#ppt_x"/>
                                          </p:val>
                                        </p:tav>
                                      </p:tavLst>
                                    </p:anim>
                                    <p:animEffect transition="in" filter="wipe(right)">
                                      <p:cBhvr>
                                        <p:cTn id="2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grpSp>
        <p:nvGrpSpPr>
          <p:cNvPr id="37" name="组合 36"/>
          <p:cNvGrpSpPr/>
          <p:nvPr/>
        </p:nvGrpSpPr>
        <p:grpSpPr>
          <a:xfrm>
            <a:off x="6900298" y="1582738"/>
            <a:ext cx="1011238" cy="1011238"/>
            <a:chOff x="6900298" y="1582738"/>
            <a:chExt cx="1011238" cy="1011238"/>
          </a:xfrm>
        </p:grpSpPr>
        <p:sp>
          <p:nvSpPr>
            <p:cNvPr id="4" name="矩形 3"/>
            <p:cNvSpPr/>
            <p:nvPr/>
          </p:nvSpPr>
          <p:spPr>
            <a:xfrm>
              <a:off x="6900298" y="1582738"/>
              <a:ext cx="1011238" cy="1011238"/>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6"/>
            <p:cNvSpPr/>
            <p:nvPr/>
          </p:nvSpPr>
          <p:spPr>
            <a:xfrm>
              <a:off x="7166434" y="1862366"/>
              <a:ext cx="478966" cy="451982"/>
            </a:xfrm>
            <a:custGeom>
              <a:avLst/>
              <a:gdLst>
                <a:gd name="connsiteX0" fmla="*/ 255815 w 338138"/>
                <a:gd name="connsiteY0" fmla="*/ 276225 h 319088"/>
                <a:gd name="connsiteX1" fmla="*/ 267653 w 338138"/>
                <a:gd name="connsiteY1" fmla="*/ 282720 h 319088"/>
                <a:gd name="connsiteX2" fmla="*/ 275546 w 338138"/>
                <a:gd name="connsiteY2" fmla="*/ 282720 h 319088"/>
                <a:gd name="connsiteX3" fmla="*/ 287384 w 338138"/>
                <a:gd name="connsiteY3" fmla="*/ 276225 h 319088"/>
                <a:gd name="connsiteX4" fmla="*/ 290015 w 338138"/>
                <a:gd name="connsiteY4" fmla="*/ 277524 h 319088"/>
                <a:gd name="connsiteX5" fmla="*/ 295276 w 338138"/>
                <a:gd name="connsiteY5" fmla="*/ 284018 h 319088"/>
                <a:gd name="connsiteX6" fmla="*/ 295276 w 338138"/>
                <a:gd name="connsiteY6" fmla="*/ 315191 h 319088"/>
                <a:gd name="connsiteX7" fmla="*/ 271600 w 338138"/>
                <a:gd name="connsiteY7" fmla="*/ 319088 h 319088"/>
                <a:gd name="connsiteX8" fmla="*/ 249238 w 338138"/>
                <a:gd name="connsiteY8" fmla="*/ 315191 h 319088"/>
                <a:gd name="connsiteX9" fmla="*/ 249238 w 338138"/>
                <a:gd name="connsiteY9" fmla="*/ 284018 h 319088"/>
                <a:gd name="connsiteX10" fmla="*/ 253184 w 338138"/>
                <a:gd name="connsiteY10" fmla="*/ 277524 h 319088"/>
                <a:gd name="connsiteX11" fmla="*/ 255815 w 338138"/>
                <a:gd name="connsiteY11" fmla="*/ 276225 h 319088"/>
                <a:gd name="connsiteX12" fmla="*/ 50755 w 338138"/>
                <a:gd name="connsiteY12" fmla="*/ 276225 h 319088"/>
                <a:gd name="connsiteX13" fmla="*/ 62593 w 338138"/>
                <a:gd name="connsiteY13" fmla="*/ 282720 h 319088"/>
                <a:gd name="connsiteX14" fmla="*/ 70486 w 338138"/>
                <a:gd name="connsiteY14" fmla="*/ 282720 h 319088"/>
                <a:gd name="connsiteX15" fmla="*/ 82324 w 338138"/>
                <a:gd name="connsiteY15" fmla="*/ 276225 h 319088"/>
                <a:gd name="connsiteX16" fmla="*/ 84955 w 338138"/>
                <a:gd name="connsiteY16" fmla="*/ 277524 h 319088"/>
                <a:gd name="connsiteX17" fmla="*/ 88901 w 338138"/>
                <a:gd name="connsiteY17" fmla="*/ 284018 h 319088"/>
                <a:gd name="connsiteX18" fmla="*/ 88901 w 338138"/>
                <a:gd name="connsiteY18" fmla="*/ 315191 h 319088"/>
                <a:gd name="connsiteX19" fmla="*/ 66539 w 338138"/>
                <a:gd name="connsiteY19" fmla="*/ 319088 h 319088"/>
                <a:gd name="connsiteX20" fmla="*/ 42863 w 338138"/>
                <a:gd name="connsiteY20" fmla="*/ 315191 h 319088"/>
                <a:gd name="connsiteX21" fmla="*/ 42863 w 338138"/>
                <a:gd name="connsiteY21" fmla="*/ 284018 h 319088"/>
                <a:gd name="connsiteX22" fmla="*/ 48124 w 338138"/>
                <a:gd name="connsiteY22" fmla="*/ 277524 h 319088"/>
                <a:gd name="connsiteX23" fmla="*/ 50755 w 338138"/>
                <a:gd name="connsiteY23" fmla="*/ 276225 h 319088"/>
                <a:gd name="connsiteX24" fmla="*/ 273050 w 338138"/>
                <a:gd name="connsiteY24" fmla="*/ 214313 h 319088"/>
                <a:gd name="connsiteX25" fmla="*/ 282575 w 338138"/>
                <a:gd name="connsiteY25" fmla="*/ 224632 h 319088"/>
                <a:gd name="connsiteX26" fmla="*/ 273050 w 338138"/>
                <a:gd name="connsiteY26" fmla="*/ 234951 h 319088"/>
                <a:gd name="connsiteX27" fmla="*/ 263525 w 338138"/>
                <a:gd name="connsiteY27" fmla="*/ 224632 h 319088"/>
                <a:gd name="connsiteX28" fmla="*/ 273050 w 338138"/>
                <a:gd name="connsiteY28" fmla="*/ 214313 h 319088"/>
                <a:gd name="connsiteX29" fmla="*/ 65882 w 338138"/>
                <a:gd name="connsiteY29" fmla="*/ 214313 h 319088"/>
                <a:gd name="connsiteX30" fmla="*/ 76201 w 338138"/>
                <a:gd name="connsiteY30" fmla="*/ 224632 h 319088"/>
                <a:gd name="connsiteX31" fmla="*/ 65882 w 338138"/>
                <a:gd name="connsiteY31" fmla="*/ 234951 h 319088"/>
                <a:gd name="connsiteX32" fmla="*/ 55563 w 338138"/>
                <a:gd name="connsiteY32" fmla="*/ 224632 h 319088"/>
                <a:gd name="connsiteX33" fmla="*/ 65882 w 338138"/>
                <a:gd name="connsiteY33" fmla="*/ 214313 h 319088"/>
                <a:gd name="connsiteX34" fmla="*/ 272257 w 338138"/>
                <a:gd name="connsiteY34" fmla="*/ 196850 h 319088"/>
                <a:gd name="connsiteX35" fmla="*/ 244475 w 338138"/>
                <a:gd name="connsiteY35" fmla="*/ 224632 h 319088"/>
                <a:gd name="connsiteX36" fmla="*/ 272257 w 338138"/>
                <a:gd name="connsiteY36" fmla="*/ 252414 h 319088"/>
                <a:gd name="connsiteX37" fmla="*/ 300039 w 338138"/>
                <a:gd name="connsiteY37" fmla="*/ 224632 h 319088"/>
                <a:gd name="connsiteX38" fmla="*/ 272257 w 338138"/>
                <a:gd name="connsiteY38" fmla="*/ 196850 h 319088"/>
                <a:gd name="connsiteX39" fmla="*/ 65882 w 338138"/>
                <a:gd name="connsiteY39" fmla="*/ 196850 h 319088"/>
                <a:gd name="connsiteX40" fmla="*/ 38100 w 338138"/>
                <a:gd name="connsiteY40" fmla="*/ 224632 h 319088"/>
                <a:gd name="connsiteX41" fmla="*/ 65882 w 338138"/>
                <a:gd name="connsiteY41" fmla="*/ 252414 h 319088"/>
                <a:gd name="connsiteX42" fmla="*/ 93664 w 338138"/>
                <a:gd name="connsiteY42" fmla="*/ 224632 h 319088"/>
                <a:gd name="connsiteX43" fmla="*/ 65882 w 338138"/>
                <a:gd name="connsiteY43" fmla="*/ 196850 h 319088"/>
                <a:gd name="connsiteX44" fmla="*/ 272257 w 338138"/>
                <a:gd name="connsiteY44" fmla="*/ 187325 h 319088"/>
                <a:gd name="connsiteX45" fmla="*/ 338138 w 338138"/>
                <a:gd name="connsiteY45" fmla="*/ 253322 h 319088"/>
                <a:gd name="connsiteX46" fmla="*/ 313103 w 338138"/>
                <a:gd name="connsiteY46" fmla="*/ 304800 h 319088"/>
                <a:gd name="connsiteX47" fmla="*/ 313103 w 338138"/>
                <a:gd name="connsiteY47" fmla="*/ 283681 h 319088"/>
                <a:gd name="connsiteX48" fmla="*/ 295974 w 338138"/>
                <a:gd name="connsiteY48" fmla="*/ 259922 h 319088"/>
                <a:gd name="connsiteX49" fmla="*/ 290704 w 338138"/>
                <a:gd name="connsiteY49" fmla="*/ 258602 h 319088"/>
                <a:gd name="connsiteX50" fmla="*/ 284115 w 338138"/>
                <a:gd name="connsiteY50" fmla="*/ 258602 h 319088"/>
                <a:gd name="connsiteX51" fmla="*/ 272257 w 338138"/>
                <a:gd name="connsiteY51" fmla="*/ 265202 h 319088"/>
                <a:gd name="connsiteX52" fmla="*/ 260398 w 338138"/>
                <a:gd name="connsiteY52" fmla="*/ 258602 h 319088"/>
                <a:gd name="connsiteX53" fmla="*/ 255128 w 338138"/>
                <a:gd name="connsiteY53" fmla="*/ 258602 h 319088"/>
                <a:gd name="connsiteX54" fmla="*/ 248539 w 338138"/>
                <a:gd name="connsiteY54" fmla="*/ 259922 h 319088"/>
                <a:gd name="connsiteX55" fmla="*/ 232728 w 338138"/>
                <a:gd name="connsiteY55" fmla="*/ 283681 h 319088"/>
                <a:gd name="connsiteX56" fmla="*/ 232728 w 338138"/>
                <a:gd name="connsiteY56" fmla="*/ 304800 h 319088"/>
                <a:gd name="connsiteX57" fmla="*/ 206375 w 338138"/>
                <a:gd name="connsiteY57" fmla="*/ 253322 h 319088"/>
                <a:gd name="connsiteX58" fmla="*/ 272257 w 338138"/>
                <a:gd name="connsiteY58" fmla="*/ 187325 h 319088"/>
                <a:gd name="connsiteX59" fmla="*/ 65881 w 338138"/>
                <a:gd name="connsiteY59" fmla="*/ 187325 h 319088"/>
                <a:gd name="connsiteX60" fmla="*/ 131763 w 338138"/>
                <a:gd name="connsiteY60" fmla="*/ 253322 h 319088"/>
                <a:gd name="connsiteX61" fmla="*/ 105410 w 338138"/>
                <a:gd name="connsiteY61" fmla="*/ 304800 h 319088"/>
                <a:gd name="connsiteX62" fmla="*/ 105410 w 338138"/>
                <a:gd name="connsiteY62" fmla="*/ 283681 h 319088"/>
                <a:gd name="connsiteX63" fmla="*/ 89599 w 338138"/>
                <a:gd name="connsiteY63" fmla="*/ 259922 h 319088"/>
                <a:gd name="connsiteX64" fmla="*/ 83010 w 338138"/>
                <a:gd name="connsiteY64" fmla="*/ 258602 h 319088"/>
                <a:gd name="connsiteX65" fmla="*/ 77740 w 338138"/>
                <a:gd name="connsiteY65" fmla="*/ 258602 h 319088"/>
                <a:gd name="connsiteX66" fmla="*/ 65881 w 338138"/>
                <a:gd name="connsiteY66" fmla="*/ 265202 h 319088"/>
                <a:gd name="connsiteX67" fmla="*/ 54023 w 338138"/>
                <a:gd name="connsiteY67" fmla="*/ 258602 h 319088"/>
                <a:gd name="connsiteX68" fmla="*/ 47434 w 338138"/>
                <a:gd name="connsiteY68" fmla="*/ 258602 h 319088"/>
                <a:gd name="connsiteX69" fmla="*/ 42164 w 338138"/>
                <a:gd name="connsiteY69" fmla="*/ 259922 h 319088"/>
                <a:gd name="connsiteX70" fmla="*/ 25035 w 338138"/>
                <a:gd name="connsiteY70" fmla="*/ 283681 h 319088"/>
                <a:gd name="connsiteX71" fmla="*/ 25035 w 338138"/>
                <a:gd name="connsiteY71" fmla="*/ 304800 h 319088"/>
                <a:gd name="connsiteX72" fmla="*/ 0 w 338138"/>
                <a:gd name="connsiteY72" fmla="*/ 253322 h 319088"/>
                <a:gd name="connsiteX73" fmla="*/ 65881 w 338138"/>
                <a:gd name="connsiteY73" fmla="*/ 187325 h 319088"/>
                <a:gd name="connsiteX74" fmla="*/ 159754 w 338138"/>
                <a:gd name="connsiteY74" fmla="*/ 149225 h 319088"/>
                <a:gd name="connsiteX75" fmla="*/ 169069 w 338138"/>
                <a:gd name="connsiteY75" fmla="*/ 149225 h 319088"/>
                <a:gd name="connsiteX76" fmla="*/ 178384 w 338138"/>
                <a:gd name="connsiteY76" fmla="*/ 149225 h 319088"/>
                <a:gd name="connsiteX77" fmla="*/ 178384 w 338138"/>
                <a:gd name="connsiteY77" fmla="*/ 175331 h 319088"/>
                <a:gd name="connsiteX78" fmla="*/ 214313 w 338138"/>
                <a:gd name="connsiteY78" fmla="*/ 193605 h 319088"/>
                <a:gd name="connsiteX79" fmla="*/ 202337 w 338138"/>
                <a:gd name="connsiteY79" fmla="*/ 207963 h 319088"/>
                <a:gd name="connsiteX80" fmla="*/ 169069 w 338138"/>
                <a:gd name="connsiteY80" fmla="*/ 190994 h 319088"/>
                <a:gd name="connsiteX81" fmla="*/ 135802 w 338138"/>
                <a:gd name="connsiteY81" fmla="*/ 207963 h 319088"/>
                <a:gd name="connsiteX82" fmla="*/ 123825 w 338138"/>
                <a:gd name="connsiteY82" fmla="*/ 193605 h 319088"/>
                <a:gd name="connsiteX83" fmla="*/ 159754 w 338138"/>
                <a:gd name="connsiteY83" fmla="*/ 175331 h 319088"/>
                <a:gd name="connsiteX84" fmla="*/ 159754 w 338138"/>
                <a:gd name="connsiteY84" fmla="*/ 149225 h 319088"/>
                <a:gd name="connsiteX85" fmla="*/ 154175 w 338138"/>
                <a:gd name="connsiteY85" fmla="*/ 88900 h 319088"/>
                <a:gd name="connsiteX86" fmla="*/ 165941 w 338138"/>
                <a:gd name="connsiteY86" fmla="*/ 95394 h 319088"/>
                <a:gd name="connsiteX87" fmla="*/ 173785 w 338138"/>
                <a:gd name="connsiteY87" fmla="*/ 95394 h 319088"/>
                <a:gd name="connsiteX88" fmla="*/ 185551 w 338138"/>
                <a:gd name="connsiteY88" fmla="*/ 88900 h 319088"/>
                <a:gd name="connsiteX89" fmla="*/ 188166 w 338138"/>
                <a:gd name="connsiteY89" fmla="*/ 90199 h 319088"/>
                <a:gd name="connsiteX90" fmla="*/ 192088 w 338138"/>
                <a:gd name="connsiteY90" fmla="*/ 96693 h 319088"/>
                <a:gd name="connsiteX91" fmla="*/ 192088 w 338138"/>
                <a:gd name="connsiteY91" fmla="*/ 126567 h 319088"/>
                <a:gd name="connsiteX92" fmla="*/ 169863 w 338138"/>
                <a:gd name="connsiteY92" fmla="*/ 131763 h 319088"/>
                <a:gd name="connsiteX93" fmla="*/ 147638 w 338138"/>
                <a:gd name="connsiteY93" fmla="*/ 126567 h 319088"/>
                <a:gd name="connsiteX94" fmla="*/ 147638 w 338138"/>
                <a:gd name="connsiteY94" fmla="*/ 96693 h 319088"/>
                <a:gd name="connsiteX95" fmla="*/ 151560 w 338138"/>
                <a:gd name="connsiteY95" fmla="*/ 90199 h 319088"/>
                <a:gd name="connsiteX96" fmla="*/ 154175 w 338138"/>
                <a:gd name="connsiteY96" fmla="*/ 88900 h 319088"/>
                <a:gd name="connsiteX97" fmla="*/ 169069 w 338138"/>
                <a:gd name="connsiteY97" fmla="*/ 26988 h 319088"/>
                <a:gd name="connsiteX98" fmla="*/ 179388 w 338138"/>
                <a:gd name="connsiteY98" fmla="*/ 36513 h 319088"/>
                <a:gd name="connsiteX99" fmla="*/ 169069 w 338138"/>
                <a:gd name="connsiteY99" fmla="*/ 46038 h 319088"/>
                <a:gd name="connsiteX100" fmla="*/ 158750 w 338138"/>
                <a:gd name="connsiteY100" fmla="*/ 36513 h 319088"/>
                <a:gd name="connsiteX101" fmla="*/ 169069 w 338138"/>
                <a:gd name="connsiteY101" fmla="*/ 26988 h 319088"/>
                <a:gd name="connsiteX102" fmla="*/ 169070 w 338138"/>
                <a:gd name="connsiteY102" fmla="*/ 9525 h 319088"/>
                <a:gd name="connsiteX103" fmla="*/ 141288 w 338138"/>
                <a:gd name="connsiteY103" fmla="*/ 37307 h 319088"/>
                <a:gd name="connsiteX104" fmla="*/ 169070 w 338138"/>
                <a:gd name="connsiteY104" fmla="*/ 65089 h 319088"/>
                <a:gd name="connsiteX105" fmla="*/ 196852 w 338138"/>
                <a:gd name="connsiteY105" fmla="*/ 37307 h 319088"/>
                <a:gd name="connsiteX106" fmla="*/ 169070 w 338138"/>
                <a:gd name="connsiteY106" fmla="*/ 9525 h 319088"/>
                <a:gd name="connsiteX107" fmla="*/ 169070 w 338138"/>
                <a:gd name="connsiteY107" fmla="*/ 0 h 319088"/>
                <a:gd name="connsiteX108" fmla="*/ 234951 w 338138"/>
                <a:gd name="connsiteY108" fmla="*/ 65997 h 319088"/>
                <a:gd name="connsiteX109" fmla="*/ 209916 w 338138"/>
                <a:gd name="connsiteY109" fmla="*/ 117475 h 319088"/>
                <a:gd name="connsiteX110" fmla="*/ 209916 w 338138"/>
                <a:gd name="connsiteY110" fmla="*/ 96356 h 319088"/>
                <a:gd name="connsiteX111" fmla="*/ 192787 w 338138"/>
                <a:gd name="connsiteY111" fmla="*/ 72597 h 319088"/>
                <a:gd name="connsiteX112" fmla="*/ 187517 w 338138"/>
                <a:gd name="connsiteY112" fmla="*/ 71277 h 319088"/>
                <a:gd name="connsiteX113" fmla="*/ 180928 w 338138"/>
                <a:gd name="connsiteY113" fmla="*/ 71277 h 319088"/>
                <a:gd name="connsiteX114" fmla="*/ 169070 w 338138"/>
                <a:gd name="connsiteY114" fmla="*/ 76557 h 319088"/>
                <a:gd name="connsiteX115" fmla="*/ 157211 w 338138"/>
                <a:gd name="connsiteY115" fmla="*/ 71277 h 319088"/>
                <a:gd name="connsiteX116" fmla="*/ 150623 w 338138"/>
                <a:gd name="connsiteY116" fmla="*/ 71277 h 319088"/>
                <a:gd name="connsiteX117" fmla="*/ 145352 w 338138"/>
                <a:gd name="connsiteY117" fmla="*/ 72597 h 319088"/>
                <a:gd name="connsiteX118" fmla="*/ 128223 w 338138"/>
                <a:gd name="connsiteY118" fmla="*/ 96356 h 319088"/>
                <a:gd name="connsiteX119" fmla="*/ 128223 w 338138"/>
                <a:gd name="connsiteY119" fmla="*/ 117475 h 319088"/>
                <a:gd name="connsiteX120" fmla="*/ 103188 w 338138"/>
                <a:gd name="connsiteY120" fmla="*/ 65997 h 319088"/>
                <a:gd name="connsiteX121" fmla="*/ 169070 w 338138"/>
                <a:gd name="connsiteY121" fmla="*/ 0 h 3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38138" h="319088">
                  <a:moveTo>
                    <a:pt x="255815" y="276225"/>
                  </a:moveTo>
                  <a:cubicBezTo>
                    <a:pt x="255815" y="276225"/>
                    <a:pt x="255815" y="276225"/>
                    <a:pt x="267653" y="282720"/>
                  </a:cubicBezTo>
                  <a:cubicBezTo>
                    <a:pt x="270284" y="284018"/>
                    <a:pt x="272915" y="284018"/>
                    <a:pt x="275546" y="282720"/>
                  </a:cubicBezTo>
                  <a:cubicBezTo>
                    <a:pt x="275546" y="282720"/>
                    <a:pt x="275546" y="282720"/>
                    <a:pt x="287384" y="276225"/>
                  </a:cubicBezTo>
                  <a:cubicBezTo>
                    <a:pt x="287384" y="276225"/>
                    <a:pt x="287384" y="276225"/>
                    <a:pt x="290015" y="277524"/>
                  </a:cubicBezTo>
                  <a:cubicBezTo>
                    <a:pt x="292646" y="278823"/>
                    <a:pt x="295276" y="281421"/>
                    <a:pt x="295276" y="284018"/>
                  </a:cubicBezTo>
                  <a:cubicBezTo>
                    <a:pt x="295276" y="284018"/>
                    <a:pt x="295276" y="284018"/>
                    <a:pt x="295276" y="315191"/>
                  </a:cubicBezTo>
                  <a:cubicBezTo>
                    <a:pt x="287384" y="317789"/>
                    <a:pt x="279492" y="319088"/>
                    <a:pt x="271600" y="319088"/>
                  </a:cubicBezTo>
                  <a:cubicBezTo>
                    <a:pt x="263707" y="319088"/>
                    <a:pt x="255815" y="317789"/>
                    <a:pt x="249238" y="315191"/>
                  </a:cubicBezTo>
                  <a:cubicBezTo>
                    <a:pt x="249238" y="315191"/>
                    <a:pt x="249238" y="315191"/>
                    <a:pt x="249238" y="284018"/>
                  </a:cubicBezTo>
                  <a:cubicBezTo>
                    <a:pt x="249238" y="281421"/>
                    <a:pt x="250554" y="278823"/>
                    <a:pt x="253184" y="277524"/>
                  </a:cubicBezTo>
                  <a:cubicBezTo>
                    <a:pt x="253184" y="277524"/>
                    <a:pt x="253184" y="277524"/>
                    <a:pt x="255815" y="276225"/>
                  </a:cubicBezTo>
                  <a:close/>
                  <a:moveTo>
                    <a:pt x="50755" y="276225"/>
                  </a:moveTo>
                  <a:cubicBezTo>
                    <a:pt x="50755" y="276225"/>
                    <a:pt x="50755" y="276225"/>
                    <a:pt x="62593" y="282720"/>
                  </a:cubicBezTo>
                  <a:cubicBezTo>
                    <a:pt x="65224" y="284018"/>
                    <a:pt x="67855" y="284018"/>
                    <a:pt x="70486" y="282720"/>
                  </a:cubicBezTo>
                  <a:cubicBezTo>
                    <a:pt x="70486" y="282720"/>
                    <a:pt x="70486" y="282720"/>
                    <a:pt x="82324" y="276225"/>
                  </a:cubicBezTo>
                  <a:cubicBezTo>
                    <a:pt x="82324" y="276225"/>
                    <a:pt x="82324" y="276225"/>
                    <a:pt x="84955" y="277524"/>
                  </a:cubicBezTo>
                  <a:cubicBezTo>
                    <a:pt x="87585" y="278823"/>
                    <a:pt x="88901" y="281421"/>
                    <a:pt x="88901" y="284018"/>
                  </a:cubicBezTo>
                  <a:cubicBezTo>
                    <a:pt x="88901" y="284018"/>
                    <a:pt x="88901" y="284018"/>
                    <a:pt x="88901" y="315191"/>
                  </a:cubicBezTo>
                  <a:cubicBezTo>
                    <a:pt x="82324" y="317789"/>
                    <a:pt x="74432" y="319088"/>
                    <a:pt x="66539" y="319088"/>
                  </a:cubicBezTo>
                  <a:cubicBezTo>
                    <a:pt x="58647" y="319088"/>
                    <a:pt x="50755" y="317789"/>
                    <a:pt x="42863" y="315191"/>
                  </a:cubicBezTo>
                  <a:cubicBezTo>
                    <a:pt x="42863" y="315191"/>
                    <a:pt x="42863" y="315191"/>
                    <a:pt x="42863" y="284018"/>
                  </a:cubicBezTo>
                  <a:cubicBezTo>
                    <a:pt x="42863" y="281421"/>
                    <a:pt x="45493" y="278823"/>
                    <a:pt x="48124" y="277524"/>
                  </a:cubicBezTo>
                  <a:cubicBezTo>
                    <a:pt x="48124" y="277524"/>
                    <a:pt x="48124" y="277524"/>
                    <a:pt x="50755" y="276225"/>
                  </a:cubicBezTo>
                  <a:close/>
                  <a:moveTo>
                    <a:pt x="273050" y="214313"/>
                  </a:moveTo>
                  <a:cubicBezTo>
                    <a:pt x="278311" y="214313"/>
                    <a:pt x="282575" y="218933"/>
                    <a:pt x="282575" y="224632"/>
                  </a:cubicBezTo>
                  <a:cubicBezTo>
                    <a:pt x="282575" y="230331"/>
                    <a:pt x="278311" y="234951"/>
                    <a:pt x="273050" y="234951"/>
                  </a:cubicBezTo>
                  <a:cubicBezTo>
                    <a:pt x="267789" y="234951"/>
                    <a:pt x="263525" y="230331"/>
                    <a:pt x="263525" y="224632"/>
                  </a:cubicBezTo>
                  <a:cubicBezTo>
                    <a:pt x="263525" y="218933"/>
                    <a:pt x="267789" y="214313"/>
                    <a:pt x="273050" y="214313"/>
                  </a:cubicBezTo>
                  <a:close/>
                  <a:moveTo>
                    <a:pt x="65882" y="214313"/>
                  </a:moveTo>
                  <a:cubicBezTo>
                    <a:pt x="71581" y="214313"/>
                    <a:pt x="76201" y="218933"/>
                    <a:pt x="76201" y="224632"/>
                  </a:cubicBezTo>
                  <a:cubicBezTo>
                    <a:pt x="76201" y="230331"/>
                    <a:pt x="71581" y="234951"/>
                    <a:pt x="65882" y="234951"/>
                  </a:cubicBezTo>
                  <a:cubicBezTo>
                    <a:pt x="60183" y="234951"/>
                    <a:pt x="55563" y="230331"/>
                    <a:pt x="55563" y="224632"/>
                  </a:cubicBezTo>
                  <a:cubicBezTo>
                    <a:pt x="55563" y="218933"/>
                    <a:pt x="60183" y="214313"/>
                    <a:pt x="65882" y="214313"/>
                  </a:cubicBezTo>
                  <a:close/>
                  <a:moveTo>
                    <a:pt x="272257" y="196850"/>
                  </a:moveTo>
                  <a:cubicBezTo>
                    <a:pt x="256913" y="196850"/>
                    <a:pt x="244475" y="209288"/>
                    <a:pt x="244475" y="224632"/>
                  </a:cubicBezTo>
                  <a:cubicBezTo>
                    <a:pt x="244475" y="239976"/>
                    <a:pt x="256913" y="252414"/>
                    <a:pt x="272257" y="252414"/>
                  </a:cubicBezTo>
                  <a:cubicBezTo>
                    <a:pt x="287601" y="252414"/>
                    <a:pt x="300039" y="239976"/>
                    <a:pt x="300039" y="224632"/>
                  </a:cubicBezTo>
                  <a:cubicBezTo>
                    <a:pt x="300039" y="209288"/>
                    <a:pt x="287601" y="196850"/>
                    <a:pt x="272257" y="196850"/>
                  </a:cubicBezTo>
                  <a:close/>
                  <a:moveTo>
                    <a:pt x="65882" y="196850"/>
                  </a:moveTo>
                  <a:cubicBezTo>
                    <a:pt x="50538" y="196850"/>
                    <a:pt x="38100" y="209288"/>
                    <a:pt x="38100" y="224632"/>
                  </a:cubicBezTo>
                  <a:cubicBezTo>
                    <a:pt x="38100" y="239976"/>
                    <a:pt x="50538" y="252414"/>
                    <a:pt x="65882" y="252414"/>
                  </a:cubicBezTo>
                  <a:cubicBezTo>
                    <a:pt x="81226" y="252414"/>
                    <a:pt x="93664" y="239976"/>
                    <a:pt x="93664" y="224632"/>
                  </a:cubicBezTo>
                  <a:cubicBezTo>
                    <a:pt x="93664" y="209288"/>
                    <a:pt x="81226" y="196850"/>
                    <a:pt x="65882" y="196850"/>
                  </a:cubicBezTo>
                  <a:close/>
                  <a:moveTo>
                    <a:pt x="272257" y="187325"/>
                  </a:moveTo>
                  <a:cubicBezTo>
                    <a:pt x="309150" y="187325"/>
                    <a:pt x="338138" y="217684"/>
                    <a:pt x="338138" y="253322"/>
                  </a:cubicBezTo>
                  <a:cubicBezTo>
                    <a:pt x="338138" y="274441"/>
                    <a:pt x="328915" y="292921"/>
                    <a:pt x="313103" y="304800"/>
                  </a:cubicBezTo>
                  <a:cubicBezTo>
                    <a:pt x="313103" y="304800"/>
                    <a:pt x="313103" y="304800"/>
                    <a:pt x="313103" y="283681"/>
                  </a:cubicBezTo>
                  <a:cubicBezTo>
                    <a:pt x="313103" y="273121"/>
                    <a:pt x="306515" y="263882"/>
                    <a:pt x="295974" y="259922"/>
                  </a:cubicBezTo>
                  <a:cubicBezTo>
                    <a:pt x="295974" y="259922"/>
                    <a:pt x="290704" y="258602"/>
                    <a:pt x="290704" y="258602"/>
                  </a:cubicBezTo>
                  <a:cubicBezTo>
                    <a:pt x="288068" y="257282"/>
                    <a:pt x="286751" y="258602"/>
                    <a:pt x="284115" y="258602"/>
                  </a:cubicBezTo>
                  <a:cubicBezTo>
                    <a:pt x="284115" y="258602"/>
                    <a:pt x="284115" y="258602"/>
                    <a:pt x="272257" y="265202"/>
                  </a:cubicBezTo>
                  <a:cubicBezTo>
                    <a:pt x="272257" y="265202"/>
                    <a:pt x="272257" y="265202"/>
                    <a:pt x="260398" y="258602"/>
                  </a:cubicBezTo>
                  <a:cubicBezTo>
                    <a:pt x="259080" y="258602"/>
                    <a:pt x="256445" y="257282"/>
                    <a:pt x="255128" y="258602"/>
                  </a:cubicBezTo>
                  <a:cubicBezTo>
                    <a:pt x="255128" y="258602"/>
                    <a:pt x="248539" y="259922"/>
                    <a:pt x="248539" y="259922"/>
                  </a:cubicBezTo>
                  <a:cubicBezTo>
                    <a:pt x="239316" y="263882"/>
                    <a:pt x="232728" y="273121"/>
                    <a:pt x="232728" y="283681"/>
                  </a:cubicBezTo>
                  <a:cubicBezTo>
                    <a:pt x="232728" y="283681"/>
                    <a:pt x="232728" y="283681"/>
                    <a:pt x="232728" y="304800"/>
                  </a:cubicBezTo>
                  <a:cubicBezTo>
                    <a:pt x="216916" y="292921"/>
                    <a:pt x="206375" y="274441"/>
                    <a:pt x="206375" y="253322"/>
                  </a:cubicBezTo>
                  <a:cubicBezTo>
                    <a:pt x="206375" y="217684"/>
                    <a:pt x="236681" y="187325"/>
                    <a:pt x="272257" y="187325"/>
                  </a:cubicBezTo>
                  <a:close/>
                  <a:moveTo>
                    <a:pt x="65881" y="187325"/>
                  </a:moveTo>
                  <a:cubicBezTo>
                    <a:pt x="101457" y="187325"/>
                    <a:pt x="131763" y="217684"/>
                    <a:pt x="131763" y="253322"/>
                  </a:cubicBezTo>
                  <a:cubicBezTo>
                    <a:pt x="131763" y="274441"/>
                    <a:pt x="121222" y="292921"/>
                    <a:pt x="105410" y="304800"/>
                  </a:cubicBezTo>
                  <a:cubicBezTo>
                    <a:pt x="105410" y="304800"/>
                    <a:pt x="105410" y="304800"/>
                    <a:pt x="105410" y="283681"/>
                  </a:cubicBezTo>
                  <a:cubicBezTo>
                    <a:pt x="105410" y="273121"/>
                    <a:pt x="98822" y="263882"/>
                    <a:pt x="89599" y="259922"/>
                  </a:cubicBezTo>
                  <a:cubicBezTo>
                    <a:pt x="89599" y="259922"/>
                    <a:pt x="83010" y="258602"/>
                    <a:pt x="83010" y="258602"/>
                  </a:cubicBezTo>
                  <a:cubicBezTo>
                    <a:pt x="81693" y="257282"/>
                    <a:pt x="79058" y="258602"/>
                    <a:pt x="77740" y="258602"/>
                  </a:cubicBezTo>
                  <a:cubicBezTo>
                    <a:pt x="77740" y="258602"/>
                    <a:pt x="77740" y="258602"/>
                    <a:pt x="65881" y="265202"/>
                  </a:cubicBezTo>
                  <a:cubicBezTo>
                    <a:pt x="65881" y="265202"/>
                    <a:pt x="65881" y="265202"/>
                    <a:pt x="54023" y="258602"/>
                  </a:cubicBezTo>
                  <a:cubicBezTo>
                    <a:pt x="51387" y="258602"/>
                    <a:pt x="50070" y="257282"/>
                    <a:pt x="47434" y="258602"/>
                  </a:cubicBezTo>
                  <a:cubicBezTo>
                    <a:pt x="47434" y="258602"/>
                    <a:pt x="42164" y="259922"/>
                    <a:pt x="42164" y="259922"/>
                  </a:cubicBezTo>
                  <a:cubicBezTo>
                    <a:pt x="31623" y="263882"/>
                    <a:pt x="25035" y="273121"/>
                    <a:pt x="25035" y="283681"/>
                  </a:cubicBezTo>
                  <a:cubicBezTo>
                    <a:pt x="25035" y="283681"/>
                    <a:pt x="25035" y="283681"/>
                    <a:pt x="25035" y="304800"/>
                  </a:cubicBezTo>
                  <a:cubicBezTo>
                    <a:pt x="9223" y="292921"/>
                    <a:pt x="0" y="274441"/>
                    <a:pt x="0" y="253322"/>
                  </a:cubicBezTo>
                  <a:cubicBezTo>
                    <a:pt x="0" y="217684"/>
                    <a:pt x="28988" y="187325"/>
                    <a:pt x="65881" y="187325"/>
                  </a:cubicBezTo>
                  <a:close/>
                  <a:moveTo>
                    <a:pt x="159754" y="149225"/>
                  </a:moveTo>
                  <a:cubicBezTo>
                    <a:pt x="163746" y="149225"/>
                    <a:pt x="166408" y="149225"/>
                    <a:pt x="169069" y="149225"/>
                  </a:cubicBezTo>
                  <a:cubicBezTo>
                    <a:pt x="171731" y="149225"/>
                    <a:pt x="174392" y="149225"/>
                    <a:pt x="178384" y="149225"/>
                  </a:cubicBezTo>
                  <a:cubicBezTo>
                    <a:pt x="178384" y="149225"/>
                    <a:pt x="178384" y="149225"/>
                    <a:pt x="178384" y="175331"/>
                  </a:cubicBezTo>
                  <a:lnTo>
                    <a:pt x="214313" y="193605"/>
                  </a:lnTo>
                  <a:cubicBezTo>
                    <a:pt x="210321" y="197521"/>
                    <a:pt x="206329" y="202742"/>
                    <a:pt x="202337" y="207963"/>
                  </a:cubicBezTo>
                  <a:cubicBezTo>
                    <a:pt x="202337" y="207963"/>
                    <a:pt x="202337" y="207963"/>
                    <a:pt x="169069" y="190994"/>
                  </a:cubicBezTo>
                  <a:cubicBezTo>
                    <a:pt x="169069" y="190994"/>
                    <a:pt x="169069" y="190994"/>
                    <a:pt x="135802" y="207963"/>
                  </a:cubicBezTo>
                  <a:cubicBezTo>
                    <a:pt x="131809" y="202742"/>
                    <a:pt x="127817" y="197521"/>
                    <a:pt x="123825" y="193605"/>
                  </a:cubicBezTo>
                  <a:cubicBezTo>
                    <a:pt x="123825" y="193605"/>
                    <a:pt x="123825" y="193605"/>
                    <a:pt x="159754" y="175331"/>
                  </a:cubicBezTo>
                  <a:cubicBezTo>
                    <a:pt x="159754" y="175331"/>
                    <a:pt x="159754" y="175331"/>
                    <a:pt x="159754" y="149225"/>
                  </a:cubicBezTo>
                  <a:close/>
                  <a:moveTo>
                    <a:pt x="154175" y="88900"/>
                  </a:moveTo>
                  <a:cubicBezTo>
                    <a:pt x="154175" y="88900"/>
                    <a:pt x="154175" y="88900"/>
                    <a:pt x="165941" y="95394"/>
                  </a:cubicBezTo>
                  <a:cubicBezTo>
                    <a:pt x="168556" y="95394"/>
                    <a:pt x="171171" y="95394"/>
                    <a:pt x="173785" y="95394"/>
                  </a:cubicBezTo>
                  <a:cubicBezTo>
                    <a:pt x="173785" y="95394"/>
                    <a:pt x="173785" y="95394"/>
                    <a:pt x="185551" y="88900"/>
                  </a:cubicBezTo>
                  <a:lnTo>
                    <a:pt x="188166" y="90199"/>
                  </a:lnTo>
                  <a:cubicBezTo>
                    <a:pt x="190781" y="90199"/>
                    <a:pt x="192088" y="92797"/>
                    <a:pt x="192088" y="96693"/>
                  </a:cubicBezTo>
                  <a:cubicBezTo>
                    <a:pt x="192088" y="96693"/>
                    <a:pt x="192088" y="96693"/>
                    <a:pt x="192088" y="126567"/>
                  </a:cubicBezTo>
                  <a:cubicBezTo>
                    <a:pt x="185551" y="129165"/>
                    <a:pt x="177707" y="131763"/>
                    <a:pt x="169863" y="131763"/>
                  </a:cubicBezTo>
                  <a:cubicBezTo>
                    <a:pt x="162019" y="131763"/>
                    <a:pt x="154175" y="129165"/>
                    <a:pt x="147638" y="126567"/>
                  </a:cubicBezTo>
                  <a:cubicBezTo>
                    <a:pt x="147638" y="126567"/>
                    <a:pt x="147638" y="126567"/>
                    <a:pt x="147638" y="96693"/>
                  </a:cubicBezTo>
                  <a:cubicBezTo>
                    <a:pt x="147638" y="92797"/>
                    <a:pt x="148946" y="90199"/>
                    <a:pt x="151560" y="90199"/>
                  </a:cubicBezTo>
                  <a:cubicBezTo>
                    <a:pt x="151560" y="90199"/>
                    <a:pt x="151560" y="90199"/>
                    <a:pt x="154175" y="88900"/>
                  </a:cubicBezTo>
                  <a:close/>
                  <a:moveTo>
                    <a:pt x="169069" y="26988"/>
                  </a:moveTo>
                  <a:cubicBezTo>
                    <a:pt x="174768" y="26988"/>
                    <a:pt x="179388" y="31252"/>
                    <a:pt x="179388" y="36513"/>
                  </a:cubicBezTo>
                  <a:cubicBezTo>
                    <a:pt x="179388" y="41774"/>
                    <a:pt x="174768" y="46038"/>
                    <a:pt x="169069" y="46038"/>
                  </a:cubicBezTo>
                  <a:cubicBezTo>
                    <a:pt x="163370" y="46038"/>
                    <a:pt x="158750" y="41774"/>
                    <a:pt x="158750" y="36513"/>
                  </a:cubicBezTo>
                  <a:cubicBezTo>
                    <a:pt x="158750" y="31252"/>
                    <a:pt x="163370" y="26988"/>
                    <a:pt x="169069" y="26988"/>
                  </a:cubicBezTo>
                  <a:close/>
                  <a:moveTo>
                    <a:pt x="169070" y="9525"/>
                  </a:moveTo>
                  <a:cubicBezTo>
                    <a:pt x="153726" y="9525"/>
                    <a:pt x="141288" y="21963"/>
                    <a:pt x="141288" y="37307"/>
                  </a:cubicBezTo>
                  <a:cubicBezTo>
                    <a:pt x="141288" y="52651"/>
                    <a:pt x="153726" y="65089"/>
                    <a:pt x="169070" y="65089"/>
                  </a:cubicBezTo>
                  <a:cubicBezTo>
                    <a:pt x="184414" y="65089"/>
                    <a:pt x="196852" y="52651"/>
                    <a:pt x="196852" y="37307"/>
                  </a:cubicBezTo>
                  <a:cubicBezTo>
                    <a:pt x="196852" y="21963"/>
                    <a:pt x="184414" y="9525"/>
                    <a:pt x="169070" y="9525"/>
                  </a:cubicBezTo>
                  <a:close/>
                  <a:moveTo>
                    <a:pt x="169070" y="0"/>
                  </a:moveTo>
                  <a:cubicBezTo>
                    <a:pt x="204646" y="0"/>
                    <a:pt x="234951" y="29039"/>
                    <a:pt x="234951" y="65997"/>
                  </a:cubicBezTo>
                  <a:cubicBezTo>
                    <a:pt x="234951" y="87116"/>
                    <a:pt x="224410" y="105595"/>
                    <a:pt x="209916" y="117475"/>
                  </a:cubicBezTo>
                  <a:cubicBezTo>
                    <a:pt x="209916" y="117475"/>
                    <a:pt x="209916" y="117475"/>
                    <a:pt x="209916" y="96356"/>
                  </a:cubicBezTo>
                  <a:cubicBezTo>
                    <a:pt x="209916" y="85796"/>
                    <a:pt x="203328" y="75237"/>
                    <a:pt x="192787" y="72597"/>
                  </a:cubicBezTo>
                  <a:cubicBezTo>
                    <a:pt x="192787" y="72597"/>
                    <a:pt x="187517" y="71277"/>
                    <a:pt x="187517" y="71277"/>
                  </a:cubicBezTo>
                  <a:cubicBezTo>
                    <a:pt x="184881" y="69957"/>
                    <a:pt x="182246" y="69957"/>
                    <a:pt x="180928" y="71277"/>
                  </a:cubicBezTo>
                  <a:cubicBezTo>
                    <a:pt x="180928" y="71277"/>
                    <a:pt x="180928" y="71277"/>
                    <a:pt x="169070" y="76557"/>
                  </a:cubicBezTo>
                  <a:cubicBezTo>
                    <a:pt x="169070" y="76557"/>
                    <a:pt x="169070" y="76557"/>
                    <a:pt x="157211" y="71277"/>
                  </a:cubicBezTo>
                  <a:cubicBezTo>
                    <a:pt x="155893" y="69957"/>
                    <a:pt x="153258" y="69957"/>
                    <a:pt x="150623" y="71277"/>
                  </a:cubicBezTo>
                  <a:cubicBezTo>
                    <a:pt x="150623" y="71277"/>
                    <a:pt x="145352" y="72597"/>
                    <a:pt x="145352" y="72597"/>
                  </a:cubicBezTo>
                  <a:cubicBezTo>
                    <a:pt x="134811" y="75237"/>
                    <a:pt x="128223" y="85796"/>
                    <a:pt x="128223" y="96356"/>
                  </a:cubicBezTo>
                  <a:cubicBezTo>
                    <a:pt x="128223" y="96356"/>
                    <a:pt x="128223" y="96356"/>
                    <a:pt x="128223" y="117475"/>
                  </a:cubicBezTo>
                  <a:cubicBezTo>
                    <a:pt x="113729" y="105595"/>
                    <a:pt x="103188" y="87116"/>
                    <a:pt x="103188" y="65997"/>
                  </a:cubicBezTo>
                  <a:cubicBezTo>
                    <a:pt x="103188" y="29039"/>
                    <a:pt x="133494" y="0"/>
                    <a:pt x="16907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38" name="组合 37"/>
          <p:cNvGrpSpPr/>
          <p:nvPr/>
        </p:nvGrpSpPr>
        <p:grpSpPr>
          <a:xfrm>
            <a:off x="6900298" y="3346450"/>
            <a:ext cx="1011238" cy="1011238"/>
            <a:chOff x="6900298" y="3346450"/>
            <a:chExt cx="1011238" cy="1011238"/>
          </a:xfrm>
        </p:grpSpPr>
        <p:sp>
          <p:nvSpPr>
            <p:cNvPr id="9" name="矩形 8"/>
            <p:cNvSpPr/>
            <p:nvPr/>
          </p:nvSpPr>
          <p:spPr>
            <a:xfrm>
              <a:off x="6900298" y="3346450"/>
              <a:ext cx="1011238" cy="1011238"/>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11"/>
            <p:cNvSpPr/>
            <p:nvPr/>
          </p:nvSpPr>
          <p:spPr>
            <a:xfrm>
              <a:off x="7166434" y="3614878"/>
              <a:ext cx="478966" cy="474382"/>
            </a:xfrm>
            <a:custGeom>
              <a:avLst/>
              <a:gdLst>
                <a:gd name="connsiteX0" fmla="*/ 292147 w 331788"/>
                <a:gd name="connsiteY0" fmla="*/ 109538 h 328613"/>
                <a:gd name="connsiteX1" fmla="*/ 327025 w 331788"/>
                <a:gd name="connsiteY1" fmla="*/ 145621 h 328613"/>
                <a:gd name="connsiteX2" fmla="*/ 327025 w 331788"/>
                <a:gd name="connsiteY2" fmla="*/ 229385 h 328613"/>
                <a:gd name="connsiteX3" fmla="*/ 293438 w 331788"/>
                <a:gd name="connsiteY3" fmla="*/ 264179 h 328613"/>
                <a:gd name="connsiteX4" fmla="*/ 252101 w 331788"/>
                <a:gd name="connsiteY4" fmla="*/ 264179 h 328613"/>
                <a:gd name="connsiteX5" fmla="*/ 252101 w 331788"/>
                <a:gd name="connsiteY5" fmla="*/ 319593 h 328613"/>
                <a:gd name="connsiteX6" fmla="*/ 243059 w 331788"/>
                <a:gd name="connsiteY6" fmla="*/ 328613 h 328613"/>
                <a:gd name="connsiteX7" fmla="*/ 205596 w 331788"/>
                <a:gd name="connsiteY7" fmla="*/ 328613 h 328613"/>
                <a:gd name="connsiteX8" fmla="*/ 195262 w 331788"/>
                <a:gd name="connsiteY8" fmla="*/ 319593 h 328613"/>
                <a:gd name="connsiteX9" fmla="*/ 195262 w 331788"/>
                <a:gd name="connsiteY9" fmla="*/ 235829 h 328613"/>
                <a:gd name="connsiteX10" fmla="*/ 224973 w 331788"/>
                <a:gd name="connsiteY10" fmla="*/ 207478 h 328613"/>
                <a:gd name="connsiteX11" fmla="*/ 255976 w 331788"/>
                <a:gd name="connsiteY11" fmla="*/ 207478 h 328613"/>
                <a:gd name="connsiteX12" fmla="*/ 255976 w 331788"/>
                <a:gd name="connsiteY12" fmla="*/ 145621 h 328613"/>
                <a:gd name="connsiteX13" fmla="*/ 292147 w 331788"/>
                <a:gd name="connsiteY13" fmla="*/ 109538 h 328613"/>
                <a:gd name="connsiteX14" fmla="*/ 38473 w 331788"/>
                <a:gd name="connsiteY14" fmla="*/ 109538 h 328613"/>
                <a:gd name="connsiteX15" fmla="*/ 75079 w 331788"/>
                <a:gd name="connsiteY15" fmla="*/ 145621 h 328613"/>
                <a:gd name="connsiteX16" fmla="*/ 75079 w 331788"/>
                <a:gd name="connsiteY16" fmla="*/ 207478 h 328613"/>
                <a:gd name="connsiteX17" fmla="*/ 106456 w 331788"/>
                <a:gd name="connsiteY17" fmla="*/ 207478 h 328613"/>
                <a:gd name="connsiteX18" fmla="*/ 136525 w 331788"/>
                <a:gd name="connsiteY18" fmla="*/ 235829 h 328613"/>
                <a:gd name="connsiteX19" fmla="*/ 136525 w 331788"/>
                <a:gd name="connsiteY19" fmla="*/ 319593 h 328613"/>
                <a:gd name="connsiteX20" fmla="*/ 126066 w 331788"/>
                <a:gd name="connsiteY20" fmla="*/ 328613 h 328613"/>
                <a:gd name="connsiteX21" fmla="*/ 88153 w 331788"/>
                <a:gd name="connsiteY21" fmla="*/ 328613 h 328613"/>
                <a:gd name="connsiteX22" fmla="*/ 79001 w 331788"/>
                <a:gd name="connsiteY22" fmla="*/ 319593 h 328613"/>
                <a:gd name="connsiteX23" fmla="*/ 79001 w 331788"/>
                <a:gd name="connsiteY23" fmla="*/ 264179 h 328613"/>
                <a:gd name="connsiteX24" fmla="*/ 37166 w 331788"/>
                <a:gd name="connsiteY24" fmla="*/ 264179 h 328613"/>
                <a:gd name="connsiteX25" fmla="*/ 3175 w 331788"/>
                <a:gd name="connsiteY25" fmla="*/ 229385 h 328613"/>
                <a:gd name="connsiteX26" fmla="*/ 3175 w 331788"/>
                <a:gd name="connsiteY26" fmla="*/ 145621 h 328613"/>
                <a:gd name="connsiteX27" fmla="*/ 38473 w 331788"/>
                <a:gd name="connsiteY27" fmla="*/ 109538 h 328613"/>
                <a:gd name="connsiteX28" fmla="*/ 160734 w 331788"/>
                <a:gd name="connsiteY28" fmla="*/ 88900 h 328613"/>
                <a:gd name="connsiteX29" fmla="*/ 171053 w 331788"/>
                <a:gd name="connsiteY29" fmla="*/ 88900 h 328613"/>
                <a:gd name="connsiteX30" fmla="*/ 173633 w 331788"/>
                <a:gd name="connsiteY30" fmla="*/ 90195 h 328613"/>
                <a:gd name="connsiteX31" fmla="*/ 174923 w 331788"/>
                <a:gd name="connsiteY31" fmla="*/ 95375 h 328613"/>
                <a:gd name="connsiteX32" fmla="*/ 169763 w 331788"/>
                <a:gd name="connsiteY32" fmla="*/ 103146 h 328613"/>
                <a:gd name="connsiteX33" fmla="*/ 172343 w 331788"/>
                <a:gd name="connsiteY33" fmla="*/ 123867 h 328613"/>
                <a:gd name="connsiteX34" fmla="*/ 167184 w 331788"/>
                <a:gd name="connsiteY34" fmla="*/ 136818 h 328613"/>
                <a:gd name="connsiteX35" fmla="*/ 164604 w 331788"/>
                <a:gd name="connsiteY35" fmla="*/ 136818 h 328613"/>
                <a:gd name="connsiteX36" fmla="*/ 159444 w 331788"/>
                <a:gd name="connsiteY36" fmla="*/ 123867 h 328613"/>
                <a:gd name="connsiteX37" fmla="*/ 162024 w 331788"/>
                <a:gd name="connsiteY37" fmla="*/ 103146 h 328613"/>
                <a:gd name="connsiteX38" fmla="*/ 156865 w 331788"/>
                <a:gd name="connsiteY38" fmla="*/ 95375 h 328613"/>
                <a:gd name="connsiteX39" fmla="*/ 158155 w 331788"/>
                <a:gd name="connsiteY39" fmla="*/ 90195 h 328613"/>
                <a:gd name="connsiteX40" fmla="*/ 160734 w 331788"/>
                <a:gd name="connsiteY40" fmla="*/ 88900 h 328613"/>
                <a:gd name="connsiteX41" fmla="*/ 136182 w 331788"/>
                <a:gd name="connsiteY41" fmla="*/ 88900 h 328613"/>
                <a:gd name="connsiteX42" fmla="*/ 138766 w 331788"/>
                <a:gd name="connsiteY42" fmla="*/ 91502 h 328613"/>
                <a:gd name="connsiteX43" fmla="*/ 165893 w 331788"/>
                <a:gd name="connsiteY43" fmla="*/ 165652 h 328613"/>
                <a:gd name="connsiteX44" fmla="*/ 193021 w 331788"/>
                <a:gd name="connsiteY44" fmla="*/ 91502 h 328613"/>
                <a:gd name="connsiteX45" fmla="*/ 196897 w 331788"/>
                <a:gd name="connsiteY45" fmla="*/ 90201 h 328613"/>
                <a:gd name="connsiteX46" fmla="*/ 208523 w 331788"/>
                <a:gd name="connsiteY46" fmla="*/ 92802 h 328613"/>
                <a:gd name="connsiteX47" fmla="*/ 231775 w 331788"/>
                <a:gd name="connsiteY47" fmla="*/ 125325 h 328613"/>
                <a:gd name="connsiteX48" fmla="*/ 231775 w 331788"/>
                <a:gd name="connsiteY48" fmla="*/ 176059 h 328613"/>
                <a:gd name="connsiteX49" fmla="*/ 226608 w 331788"/>
                <a:gd name="connsiteY49" fmla="*/ 182563 h 328613"/>
                <a:gd name="connsiteX50" fmla="*/ 105179 w 331788"/>
                <a:gd name="connsiteY50" fmla="*/ 182563 h 328613"/>
                <a:gd name="connsiteX51" fmla="*/ 100012 w 331788"/>
                <a:gd name="connsiteY51" fmla="*/ 176059 h 328613"/>
                <a:gd name="connsiteX52" fmla="*/ 100012 w 331788"/>
                <a:gd name="connsiteY52" fmla="*/ 125325 h 328613"/>
                <a:gd name="connsiteX53" fmla="*/ 123264 w 331788"/>
                <a:gd name="connsiteY53" fmla="*/ 92802 h 328613"/>
                <a:gd name="connsiteX54" fmla="*/ 134890 w 331788"/>
                <a:gd name="connsiteY54" fmla="*/ 90201 h 328613"/>
                <a:gd name="connsiteX55" fmla="*/ 136182 w 331788"/>
                <a:gd name="connsiteY55" fmla="*/ 88900 h 328613"/>
                <a:gd name="connsiteX56" fmla="*/ 292100 w 331788"/>
                <a:gd name="connsiteY56" fmla="*/ 19050 h 328613"/>
                <a:gd name="connsiteX57" fmla="*/ 331788 w 331788"/>
                <a:gd name="connsiteY57" fmla="*/ 58738 h 328613"/>
                <a:gd name="connsiteX58" fmla="*/ 292100 w 331788"/>
                <a:gd name="connsiteY58" fmla="*/ 98426 h 328613"/>
                <a:gd name="connsiteX59" fmla="*/ 252412 w 331788"/>
                <a:gd name="connsiteY59" fmla="*/ 58738 h 328613"/>
                <a:gd name="connsiteX60" fmla="*/ 292100 w 331788"/>
                <a:gd name="connsiteY60" fmla="*/ 19050 h 328613"/>
                <a:gd name="connsiteX61" fmla="*/ 39688 w 331788"/>
                <a:gd name="connsiteY61" fmla="*/ 19050 h 328613"/>
                <a:gd name="connsiteX62" fmla="*/ 79376 w 331788"/>
                <a:gd name="connsiteY62" fmla="*/ 58738 h 328613"/>
                <a:gd name="connsiteX63" fmla="*/ 39688 w 331788"/>
                <a:gd name="connsiteY63" fmla="*/ 98426 h 328613"/>
                <a:gd name="connsiteX64" fmla="*/ 0 w 331788"/>
                <a:gd name="connsiteY64" fmla="*/ 58738 h 328613"/>
                <a:gd name="connsiteX65" fmla="*/ 39688 w 331788"/>
                <a:gd name="connsiteY65" fmla="*/ 19050 h 328613"/>
                <a:gd name="connsiteX66" fmla="*/ 165894 w 331788"/>
                <a:gd name="connsiteY66" fmla="*/ 0 h 328613"/>
                <a:gd name="connsiteX67" fmla="*/ 204788 w 331788"/>
                <a:gd name="connsiteY67" fmla="*/ 39688 h 328613"/>
                <a:gd name="connsiteX68" fmla="*/ 165894 w 331788"/>
                <a:gd name="connsiteY68" fmla="*/ 79376 h 328613"/>
                <a:gd name="connsiteX69" fmla="*/ 127000 w 331788"/>
                <a:gd name="connsiteY69" fmla="*/ 39688 h 328613"/>
                <a:gd name="connsiteX70" fmla="*/ 165894 w 331788"/>
                <a:gd name="connsiteY70" fmla="*/ 0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31788" h="328613">
                  <a:moveTo>
                    <a:pt x="292147" y="109538"/>
                  </a:moveTo>
                  <a:cubicBezTo>
                    <a:pt x="311524" y="109538"/>
                    <a:pt x="327025" y="126291"/>
                    <a:pt x="327025" y="145621"/>
                  </a:cubicBezTo>
                  <a:cubicBezTo>
                    <a:pt x="327025" y="145621"/>
                    <a:pt x="327025" y="145621"/>
                    <a:pt x="327025" y="229385"/>
                  </a:cubicBezTo>
                  <a:cubicBezTo>
                    <a:pt x="327025" y="248715"/>
                    <a:pt x="311524" y="264179"/>
                    <a:pt x="293438" y="264179"/>
                  </a:cubicBezTo>
                  <a:cubicBezTo>
                    <a:pt x="293438" y="264179"/>
                    <a:pt x="293438" y="264179"/>
                    <a:pt x="252101" y="264179"/>
                  </a:cubicBezTo>
                  <a:cubicBezTo>
                    <a:pt x="252101" y="264179"/>
                    <a:pt x="252101" y="264179"/>
                    <a:pt x="252101" y="319593"/>
                  </a:cubicBezTo>
                  <a:cubicBezTo>
                    <a:pt x="252101" y="324747"/>
                    <a:pt x="248226" y="328613"/>
                    <a:pt x="243059" y="328613"/>
                  </a:cubicBezTo>
                  <a:cubicBezTo>
                    <a:pt x="243059" y="328613"/>
                    <a:pt x="243059" y="328613"/>
                    <a:pt x="205596" y="328613"/>
                  </a:cubicBezTo>
                  <a:cubicBezTo>
                    <a:pt x="199138" y="328613"/>
                    <a:pt x="195262" y="324747"/>
                    <a:pt x="195262" y="319593"/>
                  </a:cubicBezTo>
                  <a:cubicBezTo>
                    <a:pt x="195262" y="319593"/>
                    <a:pt x="195262" y="319593"/>
                    <a:pt x="195262" y="235829"/>
                  </a:cubicBezTo>
                  <a:cubicBezTo>
                    <a:pt x="195262" y="220364"/>
                    <a:pt x="208180" y="207478"/>
                    <a:pt x="224973" y="207478"/>
                  </a:cubicBezTo>
                  <a:cubicBezTo>
                    <a:pt x="224973" y="207478"/>
                    <a:pt x="224973" y="207478"/>
                    <a:pt x="255976" y="207478"/>
                  </a:cubicBezTo>
                  <a:cubicBezTo>
                    <a:pt x="255976" y="207478"/>
                    <a:pt x="255976" y="207478"/>
                    <a:pt x="255976" y="145621"/>
                  </a:cubicBezTo>
                  <a:cubicBezTo>
                    <a:pt x="255976" y="126291"/>
                    <a:pt x="271478" y="109538"/>
                    <a:pt x="292147" y="109538"/>
                  </a:cubicBezTo>
                  <a:close/>
                  <a:moveTo>
                    <a:pt x="38473" y="109538"/>
                  </a:moveTo>
                  <a:cubicBezTo>
                    <a:pt x="59391" y="109538"/>
                    <a:pt x="75079" y="126291"/>
                    <a:pt x="75079" y="145621"/>
                  </a:cubicBezTo>
                  <a:cubicBezTo>
                    <a:pt x="75079" y="145621"/>
                    <a:pt x="75079" y="145621"/>
                    <a:pt x="75079" y="207478"/>
                  </a:cubicBezTo>
                  <a:cubicBezTo>
                    <a:pt x="75079" y="207478"/>
                    <a:pt x="75079" y="207478"/>
                    <a:pt x="106456" y="207478"/>
                  </a:cubicBezTo>
                  <a:cubicBezTo>
                    <a:pt x="123451" y="207478"/>
                    <a:pt x="136525" y="220364"/>
                    <a:pt x="136525" y="235829"/>
                  </a:cubicBezTo>
                  <a:cubicBezTo>
                    <a:pt x="136525" y="235829"/>
                    <a:pt x="136525" y="235829"/>
                    <a:pt x="136525" y="319593"/>
                  </a:cubicBezTo>
                  <a:cubicBezTo>
                    <a:pt x="136525" y="324747"/>
                    <a:pt x="132603" y="328613"/>
                    <a:pt x="126066" y="328613"/>
                  </a:cubicBezTo>
                  <a:cubicBezTo>
                    <a:pt x="126066" y="328613"/>
                    <a:pt x="126066" y="328613"/>
                    <a:pt x="88153" y="328613"/>
                  </a:cubicBezTo>
                  <a:cubicBezTo>
                    <a:pt x="82923" y="328613"/>
                    <a:pt x="79001" y="324747"/>
                    <a:pt x="79001" y="319593"/>
                  </a:cubicBezTo>
                  <a:cubicBezTo>
                    <a:pt x="79001" y="319593"/>
                    <a:pt x="79001" y="319593"/>
                    <a:pt x="79001" y="264179"/>
                  </a:cubicBezTo>
                  <a:cubicBezTo>
                    <a:pt x="79001" y="264179"/>
                    <a:pt x="79001" y="264179"/>
                    <a:pt x="37166" y="264179"/>
                  </a:cubicBezTo>
                  <a:cubicBezTo>
                    <a:pt x="18863" y="264179"/>
                    <a:pt x="3175" y="248715"/>
                    <a:pt x="3175" y="229385"/>
                  </a:cubicBezTo>
                  <a:cubicBezTo>
                    <a:pt x="3175" y="229385"/>
                    <a:pt x="3175" y="229385"/>
                    <a:pt x="3175" y="145621"/>
                  </a:cubicBezTo>
                  <a:cubicBezTo>
                    <a:pt x="3175" y="126291"/>
                    <a:pt x="18863" y="109538"/>
                    <a:pt x="38473" y="109538"/>
                  </a:cubicBezTo>
                  <a:close/>
                  <a:moveTo>
                    <a:pt x="160734" y="88900"/>
                  </a:moveTo>
                  <a:cubicBezTo>
                    <a:pt x="160734" y="88900"/>
                    <a:pt x="160734" y="88900"/>
                    <a:pt x="171053" y="88900"/>
                  </a:cubicBezTo>
                  <a:cubicBezTo>
                    <a:pt x="172343" y="88900"/>
                    <a:pt x="173633" y="90195"/>
                    <a:pt x="173633" y="90195"/>
                  </a:cubicBezTo>
                  <a:cubicBezTo>
                    <a:pt x="174923" y="92785"/>
                    <a:pt x="176213" y="94080"/>
                    <a:pt x="174923" y="95375"/>
                  </a:cubicBezTo>
                  <a:cubicBezTo>
                    <a:pt x="174923" y="95375"/>
                    <a:pt x="174923" y="95375"/>
                    <a:pt x="169763" y="103146"/>
                  </a:cubicBezTo>
                  <a:cubicBezTo>
                    <a:pt x="169763" y="103146"/>
                    <a:pt x="169763" y="103146"/>
                    <a:pt x="172343" y="123867"/>
                  </a:cubicBezTo>
                  <a:cubicBezTo>
                    <a:pt x="172343" y="123867"/>
                    <a:pt x="172343" y="123867"/>
                    <a:pt x="167184" y="136818"/>
                  </a:cubicBezTo>
                  <a:cubicBezTo>
                    <a:pt x="167184" y="138113"/>
                    <a:pt x="164604" y="138113"/>
                    <a:pt x="164604" y="136818"/>
                  </a:cubicBezTo>
                  <a:cubicBezTo>
                    <a:pt x="164604" y="136818"/>
                    <a:pt x="164604" y="136818"/>
                    <a:pt x="159444" y="123867"/>
                  </a:cubicBezTo>
                  <a:cubicBezTo>
                    <a:pt x="159444" y="123867"/>
                    <a:pt x="159444" y="123867"/>
                    <a:pt x="162024" y="103146"/>
                  </a:cubicBezTo>
                  <a:cubicBezTo>
                    <a:pt x="162024" y="103146"/>
                    <a:pt x="162024" y="103146"/>
                    <a:pt x="156865" y="95375"/>
                  </a:cubicBezTo>
                  <a:cubicBezTo>
                    <a:pt x="155575" y="94080"/>
                    <a:pt x="156865" y="92785"/>
                    <a:pt x="158155" y="90195"/>
                  </a:cubicBezTo>
                  <a:cubicBezTo>
                    <a:pt x="158155" y="90195"/>
                    <a:pt x="159444" y="88900"/>
                    <a:pt x="160734" y="88900"/>
                  </a:cubicBezTo>
                  <a:close/>
                  <a:moveTo>
                    <a:pt x="136182" y="88900"/>
                  </a:moveTo>
                  <a:cubicBezTo>
                    <a:pt x="137474" y="88900"/>
                    <a:pt x="138766" y="90201"/>
                    <a:pt x="138766" y="91502"/>
                  </a:cubicBezTo>
                  <a:cubicBezTo>
                    <a:pt x="138766" y="91502"/>
                    <a:pt x="138766" y="91502"/>
                    <a:pt x="165893" y="165652"/>
                  </a:cubicBezTo>
                  <a:cubicBezTo>
                    <a:pt x="165893" y="165652"/>
                    <a:pt x="165893" y="165652"/>
                    <a:pt x="193021" y="91502"/>
                  </a:cubicBezTo>
                  <a:cubicBezTo>
                    <a:pt x="193021" y="90201"/>
                    <a:pt x="195605" y="88900"/>
                    <a:pt x="196897" y="90201"/>
                  </a:cubicBezTo>
                  <a:cubicBezTo>
                    <a:pt x="196897" y="90201"/>
                    <a:pt x="196897" y="90201"/>
                    <a:pt x="208523" y="92802"/>
                  </a:cubicBezTo>
                  <a:cubicBezTo>
                    <a:pt x="222733" y="98006"/>
                    <a:pt x="231775" y="111015"/>
                    <a:pt x="231775" y="125325"/>
                  </a:cubicBezTo>
                  <a:cubicBezTo>
                    <a:pt x="231775" y="125325"/>
                    <a:pt x="231775" y="125325"/>
                    <a:pt x="231775" y="176059"/>
                  </a:cubicBezTo>
                  <a:cubicBezTo>
                    <a:pt x="231775" y="179961"/>
                    <a:pt x="229192" y="182563"/>
                    <a:pt x="226608" y="182563"/>
                  </a:cubicBezTo>
                  <a:cubicBezTo>
                    <a:pt x="226608" y="182563"/>
                    <a:pt x="226608" y="182563"/>
                    <a:pt x="105179" y="182563"/>
                  </a:cubicBezTo>
                  <a:cubicBezTo>
                    <a:pt x="102595" y="182563"/>
                    <a:pt x="100012" y="179961"/>
                    <a:pt x="100012" y="176059"/>
                  </a:cubicBezTo>
                  <a:cubicBezTo>
                    <a:pt x="100012" y="176059"/>
                    <a:pt x="100012" y="176059"/>
                    <a:pt x="100012" y="125325"/>
                  </a:cubicBezTo>
                  <a:cubicBezTo>
                    <a:pt x="100012" y="111015"/>
                    <a:pt x="109054" y="98006"/>
                    <a:pt x="123264" y="92802"/>
                  </a:cubicBezTo>
                  <a:cubicBezTo>
                    <a:pt x="123264" y="92802"/>
                    <a:pt x="123264" y="92802"/>
                    <a:pt x="134890" y="90201"/>
                  </a:cubicBezTo>
                  <a:cubicBezTo>
                    <a:pt x="134890" y="88900"/>
                    <a:pt x="134890" y="88900"/>
                    <a:pt x="136182" y="88900"/>
                  </a:cubicBezTo>
                  <a:close/>
                  <a:moveTo>
                    <a:pt x="292100" y="19050"/>
                  </a:moveTo>
                  <a:cubicBezTo>
                    <a:pt x="314019" y="19050"/>
                    <a:pt x="331788" y="36819"/>
                    <a:pt x="331788" y="58738"/>
                  </a:cubicBezTo>
                  <a:cubicBezTo>
                    <a:pt x="331788" y="80657"/>
                    <a:pt x="314019" y="98426"/>
                    <a:pt x="292100" y="98426"/>
                  </a:cubicBezTo>
                  <a:cubicBezTo>
                    <a:pt x="270181" y="98426"/>
                    <a:pt x="252412" y="80657"/>
                    <a:pt x="252412" y="58738"/>
                  </a:cubicBezTo>
                  <a:cubicBezTo>
                    <a:pt x="252412" y="36819"/>
                    <a:pt x="270181" y="19050"/>
                    <a:pt x="292100" y="19050"/>
                  </a:cubicBezTo>
                  <a:close/>
                  <a:moveTo>
                    <a:pt x="39688" y="19050"/>
                  </a:moveTo>
                  <a:cubicBezTo>
                    <a:pt x="61607" y="19050"/>
                    <a:pt x="79376" y="36819"/>
                    <a:pt x="79376" y="58738"/>
                  </a:cubicBezTo>
                  <a:cubicBezTo>
                    <a:pt x="79376" y="80657"/>
                    <a:pt x="61607" y="98426"/>
                    <a:pt x="39688" y="98426"/>
                  </a:cubicBezTo>
                  <a:cubicBezTo>
                    <a:pt x="17769" y="98426"/>
                    <a:pt x="0" y="80657"/>
                    <a:pt x="0" y="58738"/>
                  </a:cubicBezTo>
                  <a:cubicBezTo>
                    <a:pt x="0" y="36819"/>
                    <a:pt x="17769" y="19050"/>
                    <a:pt x="39688" y="19050"/>
                  </a:cubicBezTo>
                  <a:close/>
                  <a:moveTo>
                    <a:pt x="165894" y="0"/>
                  </a:moveTo>
                  <a:cubicBezTo>
                    <a:pt x="187375" y="0"/>
                    <a:pt x="204788" y="17769"/>
                    <a:pt x="204788" y="39688"/>
                  </a:cubicBezTo>
                  <a:cubicBezTo>
                    <a:pt x="204788" y="61607"/>
                    <a:pt x="187375" y="79376"/>
                    <a:pt x="165894" y="79376"/>
                  </a:cubicBezTo>
                  <a:cubicBezTo>
                    <a:pt x="144413" y="79376"/>
                    <a:pt x="127000" y="61607"/>
                    <a:pt x="127000" y="39688"/>
                  </a:cubicBezTo>
                  <a:cubicBezTo>
                    <a:pt x="127000" y="17769"/>
                    <a:pt x="144413" y="0"/>
                    <a:pt x="16589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39" name="组合 38"/>
          <p:cNvGrpSpPr/>
          <p:nvPr/>
        </p:nvGrpSpPr>
        <p:grpSpPr>
          <a:xfrm>
            <a:off x="6900298" y="5110162"/>
            <a:ext cx="1011238" cy="1011238"/>
            <a:chOff x="6900298" y="5110162"/>
            <a:chExt cx="1011238" cy="1011238"/>
          </a:xfrm>
        </p:grpSpPr>
        <p:sp>
          <p:nvSpPr>
            <p:cNvPr id="10" name="矩形 9"/>
            <p:cNvSpPr/>
            <p:nvPr/>
          </p:nvSpPr>
          <p:spPr>
            <a:xfrm>
              <a:off x="6900298" y="5110162"/>
              <a:ext cx="1011238" cy="1011238"/>
            </a:xfrm>
            <a:prstGeom prst="rect">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13"/>
            <p:cNvSpPr/>
            <p:nvPr/>
          </p:nvSpPr>
          <p:spPr>
            <a:xfrm>
              <a:off x="7166434" y="5397633"/>
              <a:ext cx="478966" cy="436297"/>
            </a:xfrm>
            <a:custGeom>
              <a:avLst/>
              <a:gdLst>
                <a:gd name="connsiteX0" fmla="*/ 182569 w 338094"/>
                <a:gd name="connsiteY0" fmla="*/ 192088 h 307975"/>
                <a:gd name="connsiteX1" fmla="*/ 191830 w 338094"/>
                <a:gd name="connsiteY1" fmla="*/ 202620 h 307975"/>
                <a:gd name="connsiteX2" fmla="*/ 206382 w 338094"/>
                <a:gd name="connsiteY2" fmla="*/ 203936 h 307975"/>
                <a:gd name="connsiteX3" fmla="*/ 205059 w 338094"/>
                <a:gd name="connsiteY3" fmla="*/ 209202 h 307975"/>
                <a:gd name="connsiteX4" fmla="*/ 206382 w 338094"/>
                <a:gd name="connsiteY4" fmla="*/ 221050 h 307975"/>
                <a:gd name="connsiteX5" fmla="*/ 206382 w 338094"/>
                <a:gd name="connsiteY5" fmla="*/ 234215 h 307975"/>
                <a:gd name="connsiteX6" fmla="*/ 194476 w 338094"/>
                <a:gd name="connsiteY6" fmla="*/ 246063 h 307975"/>
                <a:gd name="connsiteX7" fmla="*/ 182569 w 338094"/>
                <a:gd name="connsiteY7" fmla="*/ 234215 h 307975"/>
                <a:gd name="connsiteX8" fmla="*/ 182569 w 338094"/>
                <a:gd name="connsiteY8" fmla="*/ 192088 h 307975"/>
                <a:gd name="connsiteX9" fmla="*/ 149231 w 338094"/>
                <a:gd name="connsiteY9" fmla="*/ 183859 h 307975"/>
                <a:gd name="connsiteX10" fmla="*/ 173044 w 338094"/>
                <a:gd name="connsiteY10" fmla="*/ 194226 h 307975"/>
                <a:gd name="connsiteX11" fmla="*/ 173044 w 338094"/>
                <a:gd name="connsiteY11" fmla="*/ 234400 h 307975"/>
                <a:gd name="connsiteX12" fmla="*/ 159815 w 338094"/>
                <a:gd name="connsiteY12" fmla="*/ 246063 h 307975"/>
                <a:gd name="connsiteX13" fmla="*/ 149231 w 338094"/>
                <a:gd name="connsiteY13" fmla="*/ 234400 h 307975"/>
                <a:gd name="connsiteX14" fmla="*/ 149231 w 338094"/>
                <a:gd name="connsiteY14" fmla="*/ 183859 h 307975"/>
                <a:gd name="connsiteX15" fmla="*/ 74619 w 338094"/>
                <a:gd name="connsiteY15" fmla="*/ 182563 h 307975"/>
                <a:gd name="connsiteX16" fmla="*/ 74619 w 338094"/>
                <a:gd name="connsiteY16" fmla="*/ 238126 h 307975"/>
                <a:gd name="connsiteX17" fmla="*/ 63506 w 338094"/>
                <a:gd name="connsiteY17" fmla="*/ 227789 h 307975"/>
                <a:gd name="connsiteX18" fmla="*/ 63506 w 338094"/>
                <a:gd name="connsiteY18" fmla="*/ 192900 h 307975"/>
                <a:gd name="connsiteX19" fmla="*/ 73230 w 338094"/>
                <a:gd name="connsiteY19" fmla="*/ 183855 h 307975"/>
                <a:gd name="connsiteX20" fmla="*/ 74619 w 338094"/>
                <a:gd name="connsiteY20" fmla="*/ 182563 h 307975"/>
                <a:gd name="connsiteX21" fmla="*/ 90666 w 338094"/>
                <a:gd name="connsiteY21" fmla="*/ 92075 h 307975"/>
                <a:gd name="connsiteX22" fmla="*/ 130275 w 338094"/>
                <a:gd name="connsiteY22" fmla="*/ 92075 h 307975"/>
                <a:gd name="connsiteX23" fmla="*/ 140838 w 338094"/>
                <a:gd name="connsiteY23" fmla="*/ 97302 h 307975"/>
                <a:gd name="connsiteX24" fmla="*/ 175165 w 338094"/>
                <a:gd name="connsiteY24" fmla="*/ 171785 h 307975"/>
                <a:gd name="connsiteX25" fmla="*/ 169884 w 338094"/>
                <a:gd name="connsiteY25" fmla="*/ 186159 h 307975"/>
                <a:gd name="connsiteX26" fmla="*/ 156681 w 338094"/>
                <a:gd name="connsiteY26" fmla="*/ 180932 h 307975"/>
                <a:gd name="connsiteX27" fmla="*/ 139517 w 338094"/>
                <a:gd name="connsiteY27" fmla="*/ 144344 h 307975"/>
                <a:gd name="connsiteX28" fmla="*/ 139517 w 338094"/>
                <a:gd name="connsiteY28" fmla="*/ 271096 h 307975"/>
                <a:gd name="connsiteX29" fmla="*/ 127635 w 338094"/>
                <a:gd name="connsiteY29" fmla="*/ 284163 h 307975"/>
                <a:gd name="connsiteX30" fmla="*/ 115752 w 338094"/>
                <a:gd name="connsiteY30" fmla="*/ 271096 h 307975"/>
                <a:gd name="connsiteX31" fmla="*/ 115752 w 338094"/>
                <a:gd name="connsiteY31" fmla="*/ 197919 h 307975"/>
                <a:gd name="connsiteX32" fmla="*/ 106510 w 338094"/>
                <a:gd name="connsiteY32" fmla="*/ 197919 h 307975"/>
                <a:gd name="connsiteX33" fmla="*/ 106510 w 338094"/>
                <a:gd name="connsiteY33" fmla="*/ 271096 h 307975"/>
                <a:gd name="connsiteX34" fmla="*/ 94627 w 338094"/>
                <a:gd name="connsiteY34" fmla="*/ 284163 h 307975"/>
                <a:gd name="connsiteX35" fmla="*/ 81424 w 338094"/>
                <a:gd name="connsiteY35" fmla="*/ 271096 h 307975"/>
                <a:gd name="connsiteX36" fmla="*/ 81424 w 338094"/>
                <a:gd name="connsiteY36" fmla="*/ 144344 h 307975"/>
                <a:gd name="connsiteX37" fmla="*/ 65581 w 338094"/>
                <a:gd name="connsiteY37" fmla="*/ 180932 h 307975"/>
                <a:gd name="connsiteX38" fmla="*/ 51058 w 338094"/>
                <a:gd name="connsiteY38" fmla="*/ 186159 h 307975"/>
                <a:gd name="connsiteX39" fmla="*/ 45776 w 338094"/>
                <a:gd name="connsiteY39" fmla="*/ 171785 h 307975"/>
                <a:gd name="connsiteX40" fmla="*/ 80104 w 338094"/>
                <a:gd name="connsiteY40" fmla="*/ 97302 h 307975"/>
                <a:gd name="connsiteX41" fmla="*/ 90666 w 338094"/>
                <a:gd name="connsiteY41" fmla="*/ 92075 h 307975"/>
                <a:gd name="connsiteX42" fmla="*/ 238843 w 338094"/>
                <a:gd name="connsiteY42" fmla="*/ 88900 h 307975"/>
                <a:gd name="connsiteX43" fmla="*/ 286633 w 338094"/>
                <a:gd name="connsiteY43" fmla="*/ 88900 h 307975"/>
                <a:gd name="connsiteX44" fmla="*/ 297253 w 338094"/>
                <a:gd name="connsiteY44" fmla="*/ 95459 h 307975"/>
                <a:gd name="connsiteX45" fmla="*/ 337077 w 338094"/>
                <a:gd name="connsiteY45" fmla="*/ 180728 h 307975"/>
                <a:gd name="connsiteX46" fmla="*/ 330440 w 338094"/>
                <a:gd name="connsiteY46" fmla="*/ 195158 h 307975"/>
                <a:gd name="connsiteX47" fmla="*/ 315837 w 338094"/>
                <a:gd name="connsiteY47" fmla="*/ 189911 h 307975"/>
                <a:gd name="connsiteX48" fmla="*/ 302563 w 338094"/>
                <a:gd name="connsiteY48" fmla="*/ 163674 h 307975"/>
                <a:gd name="connsiteX49" fmla="*/ 313182 w 338094"/>
                <a:gd name="connsiteY49" fmla="*/ 212212 h 307975"/>
                <a:gd name="connsiteX50" fmla="*/ 306545 w 338094"/>
                <a:gd name="connsiteY50" fmla="*/ 220083 h 307975"/>
                <a:gd name="connsiteX51" fmla="*/ 295925 w 338094"/>
                <a:gd name="connsiteY51" fmla="*/ 220083 h 307975"/>
                <a:gd name="connsiteX52" fmla="*/ 295925 w 338094"/>
                <a:gd name="connsiteY52" fmla="*/ 293545 h 307975"/>
                <a:gd name="connsiteX53" fmla="*/ 282650 w 338094"/>
                <a:gd name="connsiteY53" fmla="*/ 307975 h 307975"/>
                <a:gd name="connsiteX54" fmla="*/ 268048 w 338094"/>
                <a:gd name="connsiteY54" fmla="*/ 293545 h 307975"/>
                <a:gd name="connsiteX55" fmla="*/ 268048 w 338094"/>
                <a:gd name="connsiteY55" fmla="*/ 220083 h 307975"/>
                <a:gd name="connsiteX56" fmla="*/ 257428 w 338094"/>
                <a:gd name="connsiteY56" fmla="*/ 220083 h 307975"/>
                <a:gd name="connsiteX57" fmla="*/ 257428 w 338094"/>
                <a:gd name="connsiteY57" fmla="*/ 293545 h 307975"/>
                <a:gd name="connsiteX58" fmla="*/ 244153 w 338094"/>
                <a:gd name="connsiteY58" fmla="*/ 307975 h 307975"/>
                <a:gd name="connsiteX59" fmla="*/ 229551 w 338094"/>
                <a:gd name="connsiteY59" fmla="*/ 293545 h 307975"/>
                <a:gd name="connsiteX60" fmla="*/ 229551 w 338094"/>
                <a:gd name="connsiteY60" fmla="*/ 220083 h 307975"/>
                <a:gd name="connsiteX61" fmla="*/ 218931 w 338094"/>
                <a:gd name="connsiteY61" fmla="*/ 220083 h 307975"/>
                <a:gd name="connsiteX62" fmla="*/ 212294 w 338094"/>
                <a:gd name="connsiteY62" fmla="*/ 212212 h 307975"/>
                <a:gd name="connsiteX63" fmla="*/ 222914 w 338094"/>
                <a:gd name="connsiteY63" fmla="*/ 163674 h 307975"/>
                <a:gd name="connsiteX64" fmla="*/ 210966 w 338094"/>
                <a:gd name="connsiteY64" fmla="*/ 189911 h 307975"/>
                <a:gd name="connsiteX65" fmla="*/ 195036 w 338094"/>
                <a:gd name="connsiteY65" fmla="*/ 195158 h 307975"/>
                <a:gd name="connsiteX66" fmla="*/ 188399 w 338094"/>
                <a:gd name="connsiteY66" fmla="*/ 180728 h 307975"/>
                <a:gd name="connsiteX67" fmla="*/ 228223 w 338094"/>
                <a:gd name="connsiteY67" fmla="*/ 95459 h 307975"/>
                <a:gd name="connsiteX68" fmla="*/ 238843 w 338094"/>
                <a:gd name="connsiteY68" fmla="*/ 88900 h 307975"/>
                <a:gd name="connsiteX69" fmla="*/ 40753 w 338094"/>
                <a:gd name="connsiteY69" fmla="*/ 63500 h 307975"/>
                <a:gd name="connsiteX70" fmla="*/ 79117 w 338094"/>
                <a:gd name="connsiteY70" fmla="*/ 63500 h 307975"/>
                <a:gd name="connsiteX71" fmla="*/ 85732 w 338094"/>
                <a:gd name="connsiteY71" fmla="*/ 81882 h 307975"/>
                <a:gd name="connsiteX72" fmla="*/ 85732 w 338094"/>
                <a:gd name="connsiteY72" fmla="*/ 83195 h 307975"/>
                <a:gd name="connsiteX73" fmla="*/ 73826 w 338094"/>
                <a:gd name="connsiteY73" fmla="*/ 92385 h 307975"/>
                <a:gd name="connsiteX74" fmla="*/ 51336 w 338094"/>
                <a:gd name="connsiteY74" fmla="*/ 139652 h 307975"/>
                <a:gd name="connsiteX75" fmla="*/ 39430 w 338094"/>
                <a:gd name="connsiteY75" fmla="*/ 168538 h 307975"/>
                <a:gd name="connsiteX76" fmla="*/ 48690 w 338094"/>
                <a:gd name="connsiteY76" fmla="*/ 192171 h 307975"/>
                <a:gd name="connsiteX77" fmla="*/ 55305 w 338094"/>
                <a:gd name="connsiteY77" fmla="*/ 194797 h 307975"/>
                <a:gd name="connsiteX78" fmla="*/ 55305 w 338094"/>
                <a:gd name="connsiteY78" fmla="*/ 227621 h 307975"/>
                <a:gd name="connsiteX79" fmla="*/ 43398 w 338094"/>
                <a:gd name="connsiteY79" fmla="*/ 238125 h 307975"/>
                <a:gd name="connsiteX80" fmla="*/ 32815 w 338094"/>
                <a:gd name="connsiteY80" fmla="*/ 227621 h 307975"/>
                <a:gd name="connsiteX81" fmla="*/ 32815 w 338094"/>
                <a:gd name="connsiteY81" fmla="*/ 112080 h 307975"/>
                <a:gd name="connsiteX82" fmla="*/ 18263 w 338094"/>
                <a:gd name="connsiteY82" fmla="*/ 144904 h 307975"/>
                <a:gd name="connsiteX83" fmla="*/ 5034 w 338094"/>
                <a:gd name="connsiteY83" fmla="*/ 148843 h 307975"/>
                <a:gd name="connsiteX84" fmla="*/ 1065 w 338094"/>
                <a:gd name="connsiteY84" fmla="*/ 137026 h 307975"/>
                <a:gd name="connsiteX85" fmla="*/ 31492 w 338094"/>
                <a:gd name="connsiteY85" fmla="*/ 68752 h 307975"/>
                <a:gd name="connsiteX86" fmla="*/ 40753 w 338094"/>
                <a:gd name="connsiteY86" fmla="*/ 63500 h 307975"/>
                <a:gd name="connsiteX87" fmla="*/ 157633 w 338094"/>
                <a:gd name="connsiteY87" fmla="*/ 53975 h 307975"/>
                <a:gd name="connsiteX88" fmla="*/ 197198 w 338094"/>
                <a:gd name="connsiteY88" fmla="*/ 53975 h 307975"/>
                <a:gd name="connsiteX89" fmla="*/ 207749 w 338094"/>
                <a:gd name="connsiteY89" fmla="*/ 59183 h 307975"/>
                <a:gd name="connsiteX90" fmla="*/ 222256 w 338094"/>
                <a:gd name="connsiteY90" fmla="*/ 90434 h 307975"/>
                <a:gd name="connsiteX91" fmla="*/ 220937 w 338094"/>
                <a:gd name="connsiteY91" fmla="*/ 91736 h 307975"/>
                <a:gd name="connsiteX92" fmla="*/ 210386 w 338094"/>
                <a:gd name="connsiteY92" fmla="*/ 115174 h 307975"/>
                <a:gd name="connsiteX93" fmla="*/ 206430 w 338094"/>
                <a:gd name="connsiteY93" fmla="*/ 106060 h 307975"/>
                <a:gd name="connsiteX94" fmla="*/ 206430 w 338094"/>
                <a:gd name="connsiteY94" fmla="*/ 122987 h 307975"/>
                <a:gd name="connsiteX95" fmla="*/ 185328 w 338094"/>
                <a:gd name="connsiteY95" fmla="*/ 169863 h 307975"/>
                <a:gd name="connsiteX96" fmla="*/ 169502 w 338094"/>
                <a:gd name="connsiteY96" fmla="*/ 137310 h 307975"/>
                <a:gd name="connsiteX97" fmla="*/ 149719 w 338094"/>
                <a:gd name="connsiteY97" fmla="*/ 93038 h 307975"/>
                <a:gd name="connsiteX98" fmla="*/ 136531 w 338094"/>
                <a:gd name="connsiteY98" fmla="*/ 83924 h 307975"/>
                <a:gd name="connsiteX99" fmla="*/ 136531 w 338094"/>
                <a:gd name="connsiteY99" fmla="*/ 82621 h 307975"/>
                <a:gd name="connsiteX100" fmla="*/ 144444 w 338094"/>
                <a:gd name="connsiteY100" fmla="*/ 66996 h 307975"/>
                <a:gd name="connsiteX101" fmla="*/ 147082 w 338094"/>
                <a:gd name="connsiteY101" fmla="*/ 59183 h 307975"/>
                <a:gd name="connsiteX102" fmla="*/ 157633 w 338094"/>
                <a:gd name="connsiteY102" fmla="*/ 53975 h 307975"/>
                <a:gd name="connsiteX103" fmla="*/ 111926 w 338094"/>
                <a:gd name="connsiteY103" fmla="*/ 38100 h 307975"/>
                <a:gd name="connsiteX104" fmla="*/ 136533 w 338094"/>
                <a:gd name="connsiteY104" fmla="*/ 61913 h 307975"/>
                <a:gd name="connsiteX105" fmla="*/ 111926 w 338094"/>
                <a:gd name="connsiteY105" fmla="*/ 85726 h 307975"/>
                <a:gd name="connsiteX106" fmla="*/ 87319 w 338094"/>
                <a:gd name="connsiteY106" fmla="*/ 61913 h 307975"/>
                <a:gd name="connsiteX107" fmla="*/ 111926 w 338094"/>
                <a:gd name="connsiteY107" fmla="*/ 38100 h 307975"/>
                <a:gd name="connsiteX108" fmla="*/ 262738 w 338094"/>
                <a:gd name="connsiteY108" fmla="*/ 28575 h 307975"/>
                <a:gd name="connsiteX109" fmla="*/ 290519 w 338094"/>
                <a:gd name="connsiteY109" fmla="*/ 56221 h 307975"/>
                <a:gd name="connsiteX110" fmla="*/ 262738 w 338094"/>
                <a:gd name="connsiteY110" fmla="*/ 82550 h 307975"/>
                <a:gd name="connsiteX111" fmla="*/ 234956 w 338094"/>
                <a:gd name="connsiteY111" fmla="*/ 56221 h 307975"/>
                <a:gd name="connsiteX112" fmla="*/ 262738 w 338094"/>
                <a:gd name="connsiteY112" fmla="*/ 28575 h 307975"/>
                <a:gd name="connsiteX113" fmla="*/ 58744 w 338094"/>
                <a:gd name="connsiteY113" fmla="*/ 15875 h 307975"/>
                <a:gd name="connsiteX114" fmla="*/ 80969 w 338094"/>
                <a:gd name="connsiteY114" fmla="*/ 38100 h 307975"/>
                <a:gd name="connsiteX115" fmla="*/ 58744 w 338094"/>
                <a:gd name="connsiteY115" fmla="*/ 60325 h 307975"/>
                <a:gd name="connsiteX116" fmla="*/ 36519 w 338094"/>
                <a:gd name="connsiteY116" fmla="*/ 38100 h 307975"/>
                <a:gd name="connsiteX117" fmla="*/ 58744 w 338094"/>
                <a:gd name="connsiteY117" fmla="*/ 15875 h 307975"/>
                <a:gd name="connsiteX118" fmla="*/ 177013 w 338094"/>
                <a:gd name="connsiteY118" fmla="*/ 0 h 307975"/>
                <a:gd name="connsiteX119" fmla="*/ 200032 w 338094"/>
                <a:gd name="connsiteY119" fmla="*/ 23813 h 307975"/>
                <a:gd name="connsiteX120" fmla="*/ 177013 w 338094"/>
                <a:gd name="connsiteY120" fmla="*/ 47626 h 307975"/>
                <a:gd name="connsiteX121" fmla="*/ 153994 w 338094"/>
                <a:gd name="connsiteY121" fmla="*/ 23813 h 307975"/>
                <a:gd name="connsiteX122" fmla="*/ 177013 w 338094"/>
                <a:gd name="connsiteY122" fmla="*/ 0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38094" h="307975">
                  <a:moveTo>
                    <a:pt x="182569" y="192088"/>
                  </a:moveTo>
                  <a:cubicBezTo>
                    <a:pt x="183892" y="197354"/>
                    <a:pt x="187861" y="201303"/>
                    <a:pt x="191830" y="202620"/>
                  </a:cubicBezTo>
                  <a:cubicBezTo>
                    <a:pt x="195798" y="205253"/>
                    <a:pt x="201090" y="205253"/>
                    <a:pt x="206382" y="203936"/>
                  </a:cubicBezTo>
                  <a:cubicBezTo>
                    <a:pt x="206382" y="203936"/>
                    <a:pt x="206382" y="203936"/>
                    <a:pt x="205059" y="209202"/>
                  </a:cubicBezTo>
                  <a:cubicBezTo>
                    <a:pt x="203736" y="213151"/>
                    <a:pt x="205059" y="217101"/>
                    <a:pt x="206382" y="221050"/>
                  </a:cubicBezTo>
                  <a:cubicBezTo>
                    <a:pt x="206382" y="221050"/>
                    <a:pt x="206382" y="221050"/>
                    <a:pt x="206382" y="234215"/>
                  </a:cubicBezTo>
                  <a:cubicBezTo>
                    <a:pt x="206382" y="240797"/>
                    <a:pt x="201090" y="246063"/>
                    <a:pt x="194476" y="246063"/>
                  </a:cubicBezTo>
                  <a:cubicBezTo>
                    <a:pt x="187861" y="246063"/>
                    <a:pt x="182569" y="240797"/>
                    <a:pt x="182569" y="234215"/>
                  </a:cubicBezTo>
                  <a:cubicBezTo>
                    <a:pt x="182569" y="234215"/>
                    <a:pt x="182569" y="234215"/>
                    <a:pt x="182569" y="192088"/>
                  </a:cubicBezTo>
                  <a:close/>
                  <a:moveTo>
                    <a:pt x="149231" y="183859"/>
                  </a:moveTo>
                  <a:cubicBezTo>
                    <a:pt x="153200" y="192930"/>
                    <a:pt x="163783" y="196818"/>
                    <a:pt x="173044" y="194226"/>
                  </a:cubicBezTo>
                  <a:cubicBezTo>
                    <a:pt x="173044" y="194226"/>
                    <a:pt x="173044" y="194226"/>
                    <a:pt x="173044" y="234400"/>
                  </a:cubicBezTo>
                  <a:cubicBezTo>
                    <a:pt x="173044" y="240879"/>
                    <a:pt x="167752" y="246063"/>
                    <a:pt x="159815" y="246063"/>
                  </a:cubicBezTo>
                  <a:cubicBezTo>
                    <a:pt x="155846" y="246063"/>
                    <a:pt x="149231" y="242175"/>
                    <a:pt x="149231" y="234400"/>
                  </a:cubicBezTo>
                  <a:cubicBezTo>
                    <a:pt x="149231" y="234400"/>
                    <a:pt x="149231" y="234400"/>
                    <a:pt x="149231" y="183859"/>
                  </a:cubicBezTo>
                  <a:close/>
                  <a:moveTo>
                    <a:pt x="74619" y="182563"/>
                  </a:moveTo>
                  <a:cubicBezTo>
                    <a:pt x="74619" y="182563"/>
                    <a:pt x="74619" y="182563"/>
                    <a:pt x="74619" y="238126"/>
                  </a:cubicBezTo>
                  <a:cubicBezTo>
                    <a:pt x="67673" y="238126"/>
                    <a:pt x="63506" y="232957"/>
                    <a:pt x="63506" y="227789"/>
                  </a:cubicBezTo>
                  <a:cubicBezTo>
                    <a:pt x="63506" y="227789"/>
                    <a:pt x="63506" y="227789"/>
                    <a:pt x="63506" y="192900"/>
                  </a:cubicBezTo>
                  <a:cubicBezTo>
                    <a:pt x="67673" y="191608"/>
                    <a:pt x="71841" y="189024"/>
                    <a:pt x="73230" y="183855"/>
                  </a:cubicBezTo>
                  <a:cubicBezTo>
                    <a:pt x="73230" y="183855"/>
                    <a:pt x="73230" y="183855"/>
                    <a:pt x="74619" y="182563"/>
                  </a:cubicBezTo>
                  <a:close/>
                  <a:moveTo>
                    <a:pt x="90666" y="92075"/>
                  </a:moveTo>
                  <a:cubicBezTo>
                    <a:pt x="90666" y="92075"/>
                    <a:pt x="90666" y="92075"/>
                    <a:pt x="130275" y="92075"/>
                  </a:cubicBezTo>
                  <a:cubicBezTo>
                    <a:pt x="135557" y="92075"/>
                    <a:pt x="139517" y="93382"/>
                    <a:pt x="140838" y="97302"/>
                  </a:cubicBezTo>
                  <a:lnTo>
                    <a:pt x="175165" y="171785"/>
                  </a:lnTo>
                  <a:cubicBezTo>
                    <a:pt x="177806" y="177012"/>
                    <a:pt x="175165" y="183546"/>
                    <a:pt x="169884" y="186159"/>
                  </a:cubicBezTo>
                  <a:cubicBezTo>
                    <a:pt x="165923" y="187466"/>
                    <a:pt x="159322" y="186159"/>
                    <a:pt x="156681" y="180932"/>
                  </a:cubicBezTo>
                  <a:cubicBezTo>
                    <a:pt x="156681" y="180932"/>
                    <a:pt x="156681" y="180932"/>
                    <a:pt x="139517" y="144344"/>
                  </a:cubicBezTo>
                  <a:cubicBezTo>
                    <a:pt x="139517" y="144344"/>
                    <a:pt x="139517" y="144344"/>
                    <a:pt x="139517" y="271096"/>
                  </a:cubicBezTo>
                  <a:cubicBezTo>
                    <a:pt x="139517" y="278936"/>
                    <a:pt x="134236" y="284163"/>
                    <a:pt x="127635" y="284163"/>
                  </a:cubicBezTo>
                  <a:cubicBezTo>
                    <a:pt x="121033" y="284163"/>
                    <a:pt x="115752" y="278936"/>
                    <a:pt x="115752" y="271096"/>
                  </a:cubicBezTo>
                  <a:cubicBezTo>
                    <a:pt x="115752" y="271096"/>
                    <a:pt x="115752" y="271096"/>
                    <a:pt x="115752" y="197919"/>
                  </a:cubicBezTo>
                  <a:cubicBezTo>
                    <a:pt x="115752" y="197919"/>
                    <a:pt x="115752" y="197919"/>
                    <a:pt x="106510" y="197919"/>
                  </a:cubicBezTo>
                  <a:cubicBezTo>
                    <a:pt x="106510" y="197919"/>
                    <a:pt x="106510" y="197919"/>
                    <a:pt x="106510" y="271096"/>
                  </a:cubicBezTo>
                  <a:cubicBezTo>
                    <a:pt x="106510" y="278936"/>
                    <a:pt x="101229" y="284163"/>
                    <a:pt x="94627" y="284163"/>
                  </a:cubicBezTo>
                  <a:cubicBezTo>
                    <a:pt x="86706" y="284163"/>
                    <a:pt x="81424" y="278936"/>
                    <a:pt x="81424" y="271096"/>
                  </a:cubicBezTo>
                  <a:cubicBezTo>
                    <a:pt x="81424" y="271096"/>
                    <a:pt x="81424" y="271096"/>
                    <a:pt x="81424" y="144344"/>
                  </a:cubicBezTo>
                  <a:cubicBezTo>
                    <a:pt x="81424" y="144344"/>
                    <a:pt x="81424" y="144344"/>
                    <a:pt x="65581" y="180932"/>
                  </a:cubicBezTo>
                  <a:cubicBezTo>
                    <a:pt x="62940" y="186159"/>
                    <a:pt x="56339" y="187466"/>
                    <a:pt x="51058" y="186159"/>
                  </a:cubicBezTo>
                  <a:cubicBezTo>
                    <a:pt x="45776" y="183546"/>
                    <a:pt x="44456" y="177012"/>
                    <a:pt x="45776" y="171785"/>
                  </a:cubicBezTo>
                  <a:cubicBezTo>
                    <a:pt x="45776" y="171785"/>
                    <a:pt x="45776" y="171785"/>
                    <a:pt x="80104" y="97302"/>
                  </a:cubicBezTo>
                  <a:cubicBezTo>
                    <a:pt x="82745" y="93382"/>
                    <a:pt x="86706" y="92075"/>
                    <a:pt x="90666" y="92075"/>
                  </a:cubicBezTo>
                  <a:close/>
                  <a:moveTo>
                    <a:pt x="238843" y="88900"/>
                  </a:moveTo>
                  <a:cubicBezTo>
                    <a:pt x="238843" y="88900"/>
                    <a:pt x="238843" y="88900"/>
                    <a:pt x="286633" y="88900"/>
                  </a:cubicBezTo>
                  <a:cubicBezTo>
                    <a:pt x="291943" y="88900"/>
                    <a:pt x="295925" y="91524"/>
                    <a:pt x="297253" y="95459"/>
                  </a:cubicBezTo>
                  <a:cubicBezTo>
                    <a:pt x="297253" y="95459"/>
                    <a:pt x="297253" y="95459"/>
                    <a:pt x="337077" y="180728"/>
                  </a:cubicBezTo>
                  <a:cubicBezTo>
                    <a:pt x="339732" y="185975"/>
                    <a:pt x="337077" y="192534"/>
                    <a:pt x="330440" y="195158"/>
                  </a:cubicBezTo>
                  <a:cubicBezTo>
                    <a:pt x="325130" y="197782"/>
                    <a:pt x="318492" y="196470"/>
                    <a:pt x="315837" y="189911"/>
                  </a:cubicBezTo>
                  <a:cubicBezTo>
                    <a:pt x="315837" y="189911"/>
                    <a:pt x="315837" y="189911"/>
                    <a:pt x="302563" y="163674"/>
                  </a:cubicBezTo>
                  <a:cubicBezTo>
                    <a:pt x="302563" y="163674"/>
                    <a:pt x="302563" y="163674"/>
                    <a:pt x="313182" y="212212"/>
                  </a:cubicBezTo>
                  <a:cubicBezTo>
                    <a:pt x="314510" y="216147"/>
                    <a:pt x="310527" y="220083"/>
                    <a:pt x="306545" y="220083"/>
                  </a:cubicBezTo>
                  <a:cubicBezTo>
                    <a:pt x="306545" y="220083"/>
                    <a:pt x="306545" y="220083"/>
                    <a:pt x="295925" y="220083"/>
                  </a:cubicBezTo>
                  <a:cubicBezTo>
                    <a:pt x="295925" y="220083"/>
                    <a:pt x="295925" y="220083"/>
                    <a:pt x="295925" y="293545"/>
                  </a:cubicBezTo>
                  <a:cubicBezTo>
                    <a:pt x="295925" y="301416"/>
                    <a:pt x="290615" y="307975"/>
                    <a:pt x="282650" y="307975"/>
                  </a:cubicBezTo>
                  <a:cubicBezTo>
                    <a:pt x="274685" y="307975"/>
                    <a:pt x="268048" y="301416"/>
                    <a:pt x="268048" y="293545"/>
                  </a:cubicBezTo>
                  <a:cubicBezTo>
                    <a:pt x="268048" y="293545"/>
                    <a:pt x="268048" y="293545"/>
                    <a:pt x="268048" y="220083"/>
                  </a:cubicBezTo>
                  <a:cubicBezTo>
                    <a:pt x="268048" y="220083"/>
                    <a:pt x="268048" y="220083"/>
                    <a:pt x="257428" y="220083"/>
                  </a:cubicBezTo>
                  <a:cubicBezTo>
                    <a:pt x="257428" y="220083"/>
                    <a:pt x="257428" y="220083"/>
                    <a:pt x="257428" y="293545"/>
                  </a:cubicBezTo>
                  <a:cubicBezTo>
                    <a:pt x="257428" y="301416"/>
                    <a:pt x="250791" y="307975"/>
                    <a:pt x="244153" y="307975"/>
                  </a:cubicBezTo>
                  <a:cubicBezTo>
                    <a:pt x="236188" y="307975"/>
                    <a:pt x="229551" y="301416"/>
                    <a:pt x="229551" y="293545"/>
                  </a:cubicBezTo>
                  <a:cubicBezTo>
                    <a:pt x="229551" y="293545"/>
                    <a:pt x="229551" y="293545"/>
                    <a:pt x="229551" y="220083"/>
                  </a:cubicBezTo>
                  <a:cubicBezTo>
                    <a:pt x="229551" y="220083"/>
                    <a:pt x="229551" y="220083"/>
                    <a:pt x="218931" y="220083"/>
                  </a:cubicBezTo>
                  <a:cubicBezTo>
                    <a:pt x="214949" y="220083"/>
                    <a:pt x="210966" y="216147"/>
                    <a:pt x="212294" y="212212"/>
                  </a:cubicBezTo>
                  <a:cubicBezTo>
                    <a:pt x="212294" y="212212"/>
                    <a:pt x="212294" y="212212"/>
                    <a:pt x="222914" y="163674"/>
                  </a:cubicBezTo>
                  <a:cubicBezTo>
                    <a:pt x="222914" y="163674"/>
                    <a:pt x="222914" y="163674"/>
                    <a:pt x="210966" y="189911"/>
                  </a:cubicBezTo>
                  <a:cubicBezTo>
                    <a:pt x="208311" y="196470"/>
                    <a:pt x="200346" y="197782"/>
                    <a:pt x="195036" y="195158"/>
                  </a:cubicBezTo>
                  <a:cubicBezTo>
                    <a:pt x="188399" y="192534"/>
                    <a:pt x="185744" y="185975"/>
                    <a:pt x="188399" y="180728"/>
                  </a:cubicBezTo>
                  <a:cubicBezTo>
                    <a:pt x="188399" y="180728"/>
                    <a:pt x="188399" y="180728"/>
                    <a:pt x="228223" y="95459"/>
                  </a:cubicBezTo>
                  <a:cubicBezTo>
                    <a:pt x="230878" y="91524"/>
                    <a:pt x="234861" y="88900"/>
                    <a:pt x="238843" y="88900"/>
                  </a:cubicBezTo>
                  <a:close/>
                  <a:moveTo>
                    <a:pt x="40753" y="63500"/>
                  </a:moveTo>
                  <a:cubicBezTo>
                    <a:pt x="40753" y="63500"/>
                    <a:pt x="40753" y="63500"/>
                    <a:pt x="79117" y="63500"/>
                  </a:cubicBezTo>
                  <a:cubicBezTo>
                    <a:pt x="79117" y="70065"/>
                    <a:pt x="81763" y="76630"/>
                    <a:pt x="85732" y="81882"/>
                  </a:cubicBezTo>
                  <a:cubicBezTo>
                    <a:pt x="85732" y="81882"/>
                    <a:pt x="85732" y="81882"/>
                    <a:pt x="85732" y="83195"/>
                  </a:cubicBezTo>
                  <a:cubicBezTo>
                    <a:pt x="80440" y="84507"/>
                    <a:pt x="75149" y="88446"/>
                    <a:pt x="73826" y="92385"/>
                  </a:cubicBezTo>
                  <a:cubicBezTo>
                    <a:pt x="73826" y="92385"/>
                    <a:pt x="73826" y="92385"/>
                    <a:pt x="51336" y="139652"/>
                  </a:cubicBezTo>
                  <a:cubicBezTo>
                    <a:pt x="51336" y="139652"/>
                    <a:pt x="51336" y="139652"/>
                    <a:pt x="39430" y="168538"/>
                  </a:cubicBezTo>
                  <a:cubicBezTo>
                    <a:pt x="34138" y="177728"/>
                    <a:pt x="39430" y="188232"/>
                    <a:pt x="48690" y="192171"/>
                  </a:cubicBezTo>
                  <a:cubicBezTo>
                    <a:pt x="50013" y="193484"/>
                    <a:pt x="52659" y="193484"/>
                    <a:pt x="55305" y="194797"/>
                  </a:cubicBezTo>
                  <a:cubicBezTo>
                    <a:pt x="55305" y="194797"/>
                    <a:pt x="55305" y="194797"/>
                    <a:pt x="55305" y="227621"/>
                  </a:cubicBezTo>
                  <a:cubicBezTo>
                    <a:pt x="55305" y="232873"/>
                    <a:pt x="50013" y="238125"/>
                    <a:pt x="43398" y="238125"/>
                  </a:cubicBezTo>
                  <a:cubicBezTo>
                    <a:pt x="38107" y="238125"/>
                    <a:pt x="32815" y="232873"/>
                    <a:pt x="32815" y="227621"/>
                  </a:cubicBezTo>
                  <a:cubicBezTo>
                    <a:pt x="32815" y="155408"/>
                    <a:pt x="32815" y="114706"/>
                    <a:pt x="32815" y="112080"/>
                  </a:cubicBezTo>
                  <a:cubicBezTo>
                    <a:pt x="32815" y="112080"/>
                    <a:pt x="32815" y="112080"/>
                    <a:pt x="18263" y="144904"/>
                  </a:cubicBezTo>
                  <a:cubicBezTo>
                    <a:pt x="15617" y="148843"/>
                    <a:pt x="10325" y="151469"/>
                    <a:pt x="5034" y="148843"/>
                  </a:cubicBezTo>
                  <a:cubicBezTo>
                    <a:pt x="1065" y="146217"/>
                    <a:pt x="-1581" y="140965"/>
                    <a:pt x="1065" y="137026"/>
                  </a:cubicBezTo>
                  <a:cubicBezTo>
                    <a:pt x="1065" y="137026"/>
                    <a:pt x="1065" y="137026"/>
                    <a:pt x="31492" y="68752"/>
                  </a:cubicBezTo>
                  <a:cubicBezTo>
                    <a:pt x="34138" y="64813"/>
                    <a:pt x="36784" y="63500"/>
                    <a:pt x="40753" y="63500"/>
                  </a:cubicBezTo>
                  <a:close/>
                  <a:moveTo>
                    <a:pt x="157633" y="53975"/>
                  </a:moveTo>
                  <a:cubicBezTo>
                    <a:pt x="157633" y="53975"/>
                    <a:pt x="157633" y="53975"/>
                    <a:pt x="197198" y="53975"/>
                  </a:cubicBezTo>
                  <a:cubicBezTo>
                    <a:pt x="202473" y="53975"/>
                    <a:pt x="206430" y="55277"/>
                    <a:pt x="207749" y="59183"/>
                  </a:cubicBezTo>
                  <a:cubicBezTo>
                    <a:pt x="207749" y="59183"/>
                    <a:pt x="207749" y="59183"/>
                    <a:pt x="222256" y="90434"/>
                  </a:cubicBezTo>
                  <a:cubicBezTo>
                    <a:pt x="222256" y="90434"/>
                    <a:pt x="220937" y="91736"/>
                    <a:pt x="220937" y="91736"/>
                  </a:cubicBezTo>
                  <a:cubicBezTo>
                    <a:pt x="220937" y="91736"/>
                    <a:pt x="220937" y="91736"/>
                    <a:pt x="210386" y="115174"/>
                  </a:cubicBezTo>
                  <a:cubicBezTo>
                    <a:pt x="210386" y="115174"/>
                    <a:pt x="210386" y="115174"/>
                    <a:pt x="206430" y="106060"/>
                  </a:cubicBezTo>
                  <a:cubicBezTo>
                    <a:pt x="206430" y="106060"/>
                    <a:pt x="206430" y="106060"/>
                    <a:pt x="206430" y="122987"/>
                  </a:cubicBezTo>
                  <a:cubicBezTo>
                    <a:pt x="199836" y="138612"/>
                    <a:pt x="205111" y="126893"/>
                    <a:pt x="185328" y="169863"/>
                  </a:cubicBezTo>
                  <a:cubicBezTo>
                    <a:pt x="184009" y="168561"/>
                    <a:pt x="170821" y="138612"/>
                    <a:pt x="169502" y="137310"/>
                  </a:cubicBezTo>
                  <a:cubicBezTo>
                    <a:pt x="169502" y="137310"/>
                    <a:pt x="169502" y="137310"/>
                    <a:pt x="149719" y="93038"/>
                  </a:cubicBezTo>
                  <a:cubicBezTo>
                    <a:pt x="147082" y="89132"/>
                    <a:pt x="143125" y="85226"/>
                    <a:pt x="136531" y="83924"/>
                  </a:cubicBezTo>
                  <a:cubicBezTo>
                    <a:pt x="136531" y="83924"/>
                    <a:pt x="136531" y="83924"/>
                    <a:pt x="136531" y="82621"/>
                  </a:cubicBezTo>
                  <a:cubicBezTo>
                    <a:pt x="140488" y="78715"/>
                    <a:pt x="143125" y="73507"/>
                    <a:pt x="144444" y="66996"/>
                  </a:cubicBezTo>
                  <a:cubicBezTo>
                    <a:pt x="144444" y="66996"/>
                    <a:pt x="144444" y="66996"/>
                    <a:pt x="147082" y="59183"/>
                  </a:cubicBezTo>
                  <a:cubicBezTo>
                    <a:pt x="149719" y="55277"/>
                    <a:pt x="153676" y="53975"/>
                    <a:pt x="157633" y="53975"/>
                  </a:cubicBezTo>
                  <a:close/>
                  <a:moveTo>
                    <a:pt x="111926" y="38100"/>
                  </a:moveTo>
                  <a:cubicBezTo>
                    <a:pt x="125516" y="38100"/>
                    <a:pt x="136533" y="48761"/>
                    <a:pt x="136533" y="61913"/>
                  </a:cubicBezTo>
                  <a:cubicBezTo>
                    <a:pt x="136533" y="75065"/>
                    <a:pt x="125516" y="85726"/>
                    <a:pt x="111926" y="85726"/>
                  </a:cubicBezTo>
                  <a:cubicBezTo>
                    <a:pt x="98336" y="85726"/>
                    <a:pt x="87319" y="75065"/>
                    <a:pt x="87319" y="61913"/>
                  </a:cubicBezTo>
                  <a:cubicBezTo>
                    <a:pt x="87319" y="48761"/>
                    <a:pt x="98336" y="38100"/>
                    <a:pt x="111926" y="38100"/>
                  </a:cubicBezTo>
                  <a:close/>
                  <a:moveTo>
                    <a:pt x="262738" y="28575"/>
                  </a:moveTo>
                  <a:cubicBezTo>
                    <a:pt x="278613" y="28575"/>
                    <a:pt x="290519" y="40423"/>
                    <a:pt x="290519" y="56221"/>
                  </a:cubicBezTo>
                  <a:cubicBezTo>
                    <a:pt x="290519" y="72018"/>
                    <a:pt x="277290" y="82550"/>
                    <a:pt x="262738" y="82550"/>
                  </a:cubicBezTo>
                  <a:cubicBezTo>
                    <a:pt x="248185" y="82550"/>
                    <a:pt x="234956" y="72018"/>
                    <a:pt x="234956" y="56221"/>
                  </a:cubicBezTo>
                  <a:cubicBezTo>
                    <a:pt x="234956" y="40423"/>
                    <a:pt x="248185" y="28575"/>
                    <a:pt x="262738" y="28575"/>
                  </a:cubicBezTo>
                  <a:close/>
                  <a:moveTo>
                    <a:pt x="58744" y="15875"/>
                  </a:moveTo>
                  <a:cubicBezTo>
                    <a:pt x="71019" y="15875"/>
                    <a:pt x="80969" y="25825"/>
                    <a:pt x="80969" y="38100"/>
                  </a:cubicBezTo>
                  <a:cubicBezTo>
                    <a:pt x="80969" y="50375"/>
                    <a:pt x="71019" y="60325"/>
                    <a:pt x="58744" y="60325"/>
                  </a:cubicBezTo>
                  <a:cubicBezTo>
                    <a:pt x="46469" y="60325"/>
                    <a:pt x="36519" y="50375"/>
                    <a:pt x="36519" y="38100"/>
                  </a:cubicBezTo>
                  <a:cubicBezTo>
                    <a:pt x="36519" y="25825"/>
                    <a:pt x="46469" y="15875"/>
                    <a:pt x="58744" y="15875"/>
                  </a:cubicBezTo>
                  <a:close/>
                  <a:moveTo>
                    <a:pt x="177013" y="0"/>
                  </a:moveTo>
                  <a:cubicBezTo>
                    <a:pt x="189726" y="0"/>
                    <a:pt x="200032" y="10661"/>
                    <a:pt x="200032" y="23813"/>
                  </a:cubicBezTo>
                  <a:cubicBezTo>
                    <a:pt x="200032" y="36965"/>
                    <a:pt x="189726" y="47626"/>
                    <a:pt x="177013" y="47626"/>
                  </a:cubicBezTo>
                  <a:cubicBezTo>
                    <a:pt x="164300" y="47626"/>
                    <a:pt x="153994" y="36965"/>
                    <a:pt x="153994" y="23813"/>
                  </a:cubicBezTo>
                  <a:cubicBezTo>
                    <a:pt x="153994" y="10661"/>
                    <a:pt x="164300" y="0"/>
                    <a:pt x="1770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pic>
        <p:nvPicPr>
          <p:cNvPr id="21" name="图片占位符 20"/>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8205" r="28205"/>
          <a:stretch>
            <a:fillRect/>
          </a:stretch>
        </p:blipFill>
        <p:spPr/>
      </p:pic>
      <p:pic>
        <p:nvPicPr>
          <p:cNvPr id="23" name="图片占位符 22"/>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7989" r="17989"/>
          <a:stretch>
            <a:fillRect/>
          </a:stretch>
        </p:blipFill>
        <p:spPr/>
      </p:pic>
      <p:pic>
        <p:nvPicPr>
          <p:cNvPr id="25" name="图片占位符 24"/>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15780" r="15780"/>
          <a:stretch>
            <a:fillRect/>
          </a:stretch>
        </p:blipFill>
        <p:spPr/>
      </p:pic>
      <p:grpSp>
        <p:nvGrpSpPr>
          <p:cNvPr id="17" name="组合 16"/>
          <p:cNvGrpSpPr/>
          <p:nvPr/>
        </p:nvGrpSpPr>
        <p:grpSpPr>
          <a:xfrm>
            <a:off x="8044024" y="1608138"/>
            <a:ext cx="3055776" cy="962022"/>
            <a:chOff x="7692478" y="1678126"/>
            <a:chExt cx="3055776" cy="962022"/>
          </a:xfrm>
        </p:grpSpPr>
        <p:sp>
          <p:nvSpPr>
            <p:cNvPr id="18" name="矩形 17"/>
            <p:cNvSpPr/>
            <p:nvPr/>
          </p:nvSpPr>
          <p:spPr>
            <a:xfrm>
              <a:off x="7692478" y="2030750"/>
              <a:ext cx="30557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19" name="矩形 18"/>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26" name="组合 25"/>
          <p:cNvGrpSpPr/>
          <p:nvPr/>
        </p:nvGrpSpPr>
        <p:grpSpPr>
          <a:xfrm>
            <a:off x="8044024" y="3324226"/>
            <a:ext cx="3055776" cy="962022"/>
            <a:chOff x="7692478" y="1678126"/>
            <a:chExt cx="3055776" cy="962022"/>
          </a:xfrm>
        </p:grpSpPr>
        <p:sp>
          <p:nvSpPr>
            <p:cNvPr id="27" name="矩形 26"/>
            <p:cNvSpPr/>
            <p:nvPr/>
          </p:nvSpPr>
          <p:spPr>
            <a:xfrm>
              <a:off x="7692478" y="2030750"/>
              <a:ext cx="30557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28" name="矩形 27"/>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grpSp>
        <p:nvGrpSpPr>
          <p:cNvPr id="29" name="组合 28"/>
          <p:cNvGrpSpPr/>
          <p:nvPr/>
        </p:nvGrpSpPr>
        <p:grpSpPr>
          <a:xfrm>
            <a:off x="8044024" y="5098487"/>
            <a:ext cx="3055776" cy="962022"/>
            <a:chOff x="7692478" y="1678126"/>
            <a:chExt cx="3055776" cy="962022"/>
          </a:xfrm>
        </p:grpSpPr>
        <p:sp>
          <p:nvSpPr>
            <p:cNvPr id="30" name="矩形 29"/>
            <p:cNvSpPr/>
            <p:nvPr/>
          </p:nvSpPr>
          <p:spPr>
            <a:xfrm>
              <a:off x="7692478" y="2030750"/>
              <a:ext cx="3055776"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a:t>
              </a:r>
            </a:p>
          </p:txBody>
        </p:sp>
        <p:sp>
          <p:nvSpPr>
            <p:cNvPr id="31" name="矩形 30"/>
            <p:cNvSpPr/>
            <p:nvPr/>
          </p:nvSpPr>
          <p:spPr>
            <a:xfrm>
              <a:off x="7692478" y="1678126"/>
              <a:ext cx="2241974" cy="401264"/>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32" name="文本框 31"/>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3" name="矩形 32"/>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2052766701"/>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downRight)">
                                      <p:cBhvr>
                                        <p:cTn id="7" dur="500"/>
                                        <p:tgtEl>
                                          <p:spTgt spid="21"/>
                                        </p:tgtEl>
                                      </p:cBhvr>
                                    </p:animEffect>
                                  </p:childTnLst>
                                </p:cTn>
                              </p:par>
                              <p:par>
                                <p:cTn id="8" presetID="18" presetClass="entr" presetSubtype="6"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strips(downRight)">
                                      <p:cBhvr>
                                        <p:cTn id="10" dur="500"/>
                                        <p:tgtEl>
                                          <p:spTgt spid="23"/>
                                        </p:tgtEl>
                                      </p:cBhvr>
                                    </p:animEffect>
                                  </p:childTnLst>
                                </p:cTn>
                              </p:par>
                              <p:par>
                                <p:cTn id="11" presetID="18" presetClass="entr" presetSubtype="6"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Right)">
                                      <p:cBhvr>
                                        <p:cTn id="13" dur="500"/>
                                        <p:tgtEl>
                                          <p:spTgt spid="25"/>
                                        </p:tgtEl>
                                      </p:cBhvr>
                                    </p:animEffect>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1+#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53" presetClass="entr" presetSubtype="16" fill="hold" nodeType="afterEffect">
                                  <p:stCondLst>
                                    <p:cond delay="0"/>
                                  </p:stCondLst>
                                  <p:childTnLst>
                                    <p:set>
                                      <p:cBhvr>
                                        <p:cTn id="27" dur="1" fill="hold">
                                          <p:stCondLst>
                                            <p:cond delay="0"/>
                                          </p:stCondLst>
                                        </p:cTn>
                                        <p:tgtEl>
                                          <p:spTgt spid="38"/>
                                        </p:tgtEl>
                                        <p:attrNameLst>
                                          <p:attrName>style.visibility</p:attrName>
                                        </p:attrNameLst>
                                      </p:cBhvr>
                                      <p:to>
                                        <p:strVal val="visible"/>
                                      </p:to>
                                    </p:set>
                                    <p:anim calcmode="lin" valueType="num">
                                      <p:cBhvr>
                                        <p:cTn id="28" dur="500" fill="hold"/>
                                        <p:tgtEl>
                                          <p:spTgt spid="38"/>
                                        </p:tgtEl>
                                        <p:attrNameLst>
                                          <p:attrName>ppt_w</p:attrName>
                                        </p:attrNameLst>
                                      </p:cBhvr>
                                      <p:tavLst>
                                        <p:tav tm="0">
                                          <p:val>
                                            <p:fltVal val="0"/>
                                          </p:val>
                                        </p:tav>
                                        <p:tav tm="100000">
                                          <p:val>
                                            <p:strVal val="#ppt_w"/>
                                          </p:val>
                                        </p:tav>
                                      </p:tavLst>
                                    </p:anim>
                                    <p:anim calcmode="lin" valueType="num">
                                      <p:cBhvr>
                                        <p:cTn id="29" dur="500" fill="hold"/>
                                        <p:tgtEl>
                                          <p:spTgt spid="38"/>
                                        </p:tgtEl>
                                        <p:attrNameLst>
                                          <p:attrName>ppt_h</p:attrName>
                                        </p:attrNameLst>
                                      </p:cBhvr>
                                      <p:tavLst>
                                        <p:tav tm="0">
                                          <p:val>
                                            <p:fltVal val="0"/>
                                          </p:val>
                                        </p:tav>
                                        <p:tav tm="100000">
                                          <p:val>
                                            <p:strVal val="#ppt_h"/>
                                          </p:val>
                                        </p:tav>
                                      </p:tavLst>
                                    </p:anim>
                                    <p:animEffect transition="in" filter="fade">
                                      <p:cBhvr>
                                        <p:cTn id="30" dur="500"/>
                                        <p:tgtEl>
                                          <p:spTgt spid="38"/>
                                        </p:tgtEl>
                                      </p:cBhvr>
                                    </p:animEffect>
                                  </p:childTnLst>
                                </p:cTn>
                              </p:par>
                            </p:childTnLst>
                          </p:cTn>
                        </p:par>
                        <p:par>
                          <p:cTn id="31" fill="hold">
                            <p:stCondLst>
                              <p:cond delay="2000"/>
                            </p:stCondLst>
                            <p:childTnLst>
                              <p:par>
                                <p:cTn id="32" presetID="2" presetClass="entr" presetSubtype="2"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1+#ppt_w/2"/>
                                          </p:val>
                                        </p:tav>
                                        <p:tav tm="100000">
                                          <p:val>
                                            <p:strVal val="#ppt_x"/>
                                          </p:val>
                                        </p:tav>
                                      </p:tavLst>
                                    </p:anim>
                                    <p:anim calcmode="lin" valueType="num">
                                      <p:cBhvr additive="base">
                                        <p:cTn id="35" dur="500" fill="hold"/>
                                        <p:tgtEl>
                                          <p:spTgt spid="26"/>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p:cTn id="39" dur="500" fill="hold"/>
                                        <p:tgtEl>
                                          <p:spTgt spid="39"/>
                                        </p:tgtEl>
                                        <p:attrNameLst>
                                          <p:attrName>ppt_w</p:attrName>
                                        </p:attrNameLst>
                                      </p:cBhvr>
                                      <p:tavLst>
                                        <p:tav tm="0">
                                          <p:val>
                                            <p:fltVal val="0"/>
                                          </p:val>
                                        </p:tav>
                                        <p:tav tm="100000">
                                          <p:val>
                                            <p:strVal val="#ppt_w"/>
                                          </p:val>
                                        </p:tav>
                                      </p:tavLst>
                                    </p:anim>
                                    <p:anim calcmode="lin" valueType="num">
                                      <p:cBhvr>
                                        <p:cTn id="40" dur="500" fill="hold"/>
                                        <p:tgtEl>
                                          <p:spTgt spid="39"/>
                                        </p:tgtEl>
                                        <p:attrNameLst>
                                          <p:attrName>ppt_h</p:attrName>
                                        </p:attrNameLst>
                                      </p:cBhvr>
                                      <p:tavLst>
                                        <p:tav tm="0">
                                          <p:val>
                                            <p:fltVal val="0"/>
                                          </p:val>
                                        </p:tav>
                                        <p:tav tm="100000">
                                          <p:val>
                                            <p:strVal val="#ppt_h"/>
                                          </p:val>
                                        </p:tav>
                                      </p:tavLst>
                                    </p:anim>
                                    <p:animEffect transition="in" filter="fade">
                                      <p:cBhvr>
                                        <p:cTn id="41" dur="500"/>
                                        <p:tgtEl>
                                          <p:spTgt spid="39"/>
                                        </p:tgtEl>
                                      </p:cBhvr>
                                    </p:animEffect>
                                  </p:childTnLst>
                                </p:cTn>
                              </p:par>
                            </p:childTnLst>
                          </p:cTn>
                        </p:par>
                        <p:par>
                          <p:cTn id="42" fill="hold">
                            <p:stCondLst>
                              <p:cond delay="3000"/>
                            </p:stCondLst>
                            <p:childTnLst>
                              <p:par>
                                <p:cTn id="43" presetID="2" presetClass="entr" presetSubtype="2" fill="hold" nodeType="after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additive="base">
                                        <p:cTn id="45" dur="500" fill="hold"/>
                                        <p:tgtEl>
                                          <p:spTgt spid="29"/>
                                        </p:tgtEl>
                                        <p:attrNameLst>
                                          <p:attrName>ppt_x</p:attrName>
                                        </p:attrNameLst>
                                      </p:cBhvr>
                                      <p:tavLst>
                                        <p:tav tm="0">
                                          <p:val>
                                            <p:strVal val="1+#ppt_w/2"/>
                                          </p:val>
                                        </p:tav>
                                        <p:tav tm="100000">
                                          <p:val>
                                            <p:strVal val="#ppt_x"/>
                                          </p:val>
                                        </p:tav>
                                      </p:tavLst>
                                    </p:anim>
                                    <p:anim calcmode="lin" valueType="num">
                                      <p:cBhvr additive="base">
                                        <p:cTn id="46"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sp>
        <p:nvSpPr>
          <p:cNvPr id="18" name="矩形 17"/>
          <p:cNvSpPr/>
          <p:nvPr/>
        </p:nvSpPr>
        <p:spPr>
          <a:xfrm>
            <a:off x="757180" y="4502787"/>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nvGrpSpPr>
          <p:cNvPr id="37" name="组合 36"/>
          <p:cNvGrpSpPr/>
          <p:nvPr/>
        </p:nvGrpSpPr>
        <p:grpSpPr>
          <a:xfrm>
            <a:off x="873120" y="2123621"/>
            <a:ext cx="2241974" cy="2238790"/>
            <a:chOff x="873120" y="2123621"/>
            <a:chExt cx="2241974" cy="2238790"/>
          </a:xfrm>
        </p:grpSpPr>
        <p:sp>
          <p:nvSpPr>
            <p:cNvPr id="3" name="矩形: 圆角 2"/>
            <p:cNvSpPr/>
            <p:nvPr/>
          </p:nvSpPr>
          <p:spPr>
            <a:xfrm>
              <a:off x="874713" y="2123621"/>
              <a:ext cx="2238790" cy="223879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873120" y="2417724"/>
              <a:ext cx="2241974" cy="1601372"/>
              <a:chOff x="873120" y="2417724"/>
              <a:chExt cx="2241974" cy="1601372"/>
            </a:xfrm>
          </p:grpSpPr>
          <p:sp>
            <p:nvSpPr>
              <p:cNvPr id="31" name="椭圆 10"/>
              <p:cNvSpPr/>
              <p:nvPr/>
            </p:nvSpPr>
            <p:spPr>
              <a:xfrm>
                <a:off x="1491072" y="2417724"/>
                <a:ext cx="1006072" cy="1040984"/>
              </a:xfrm>
              <a:custGeom>
                <a:avLst/>
                <a:gdLst>
                  <a:gd name="connsiteX0" fmla="*/ 94055 w 317452"/>
                  <a:gd name="connsiteY0" fmla="*/ 135965 h 328468"/>
                  <a:gd name="connsiteX1" fmla="*/ 94407 w 317452"/>
                  <a:gd name="connsiteY1" fmla="*/ 136055 h 328468"/>
                  <a:gd name="connsiteX2" fmla="*/ 104825 w 317452"/>
                  <a:gd name="connsiteY2" fmla="*/ 158537 h 328468"/>
                  <a:gd name="connsiteX3" fmla="*/ 106109 w 317452"/>
                  <a:gd name="connsiteY3" fmla="*/ 161308 h 328468"/>
                  <a:gd name="connsiteX4" fmla="*/ 98162 w 317452"/>
                  <a:gd name="connsiteY4" fmla="*/ 160053 h 328468"/>
                  <a:gd name="connsiteX5" fmla="*/ 96849 w 317452"/>
                  <a:gd name="connsiteY5" fmla="*/ 160053 h 328468"/>
                  <a:gd name="connsiteX6" fmla="*/ 92911 w 317452"/>
                  <a:gd name="connsiteY6" fmla="*/ 137630 h 328468"/>
                  <a:gd name="connsiteX7" fmla="*/ 93506 w 317452"/>
                  <a:gd name="connsiteY7" fmla="*/ 136765 h 328468"/>
                  <a:gd name="connsiteX8" fmla="*/ 39496 w 317452"/>
                  <a:gd name="connsiteY8" fmla="*/ 115887 h 328468"/>
                  <a:gd name="connsiteX9" fmla="*/ 51437 w 317452"/>
                  <a:gd name="connsiteY9" fmla="*/ 165488 h 328468"/>
                  <a:gd name="connsiteX10" fmla="*/ 48784 w 317452"/>
                  <a:gd name="connsiteY10" fmla="*/ 166793 h 328468"/>
                  <a:gd name="connsiteX11" fmla="*/ 47457 w 317452"/>
                  <a:gd name="connsiteY11" fmla="*/ 170709 h 328468"/>
                  <a:gd name="connsiteX12" fmla="*/ 48784 w 317452"/>
                  <a:gd name="connsiteY12" fmla="*/ 173319 h 328468"/>
                  <a:gd name="connsiteX13" fmla="*/ 52764 w 317452"/>
                  <a:gd name="connsiteY13" fmla="*/ 175930 h 328468"/>
                  <a:gd name="connsiteX14" fmla="*/ 55418 w 317452"/>
                  <a:gd name="connsiteY14" fmla="*/ 174625 h 328468"/>
                  <a:gd name="connsiteX15" fmla="*/ 87263 w 317452"/>
                  <a:gd name="connsiteY15" fmla="*/ 216393 h 328468"/>
                  <a:gd name="connsiteX16" fmla="*/ 55418 w 317452"/>
                  <a:gd name="connsiteY16" fmla="*/ 230752 h 328468"/>
                  <a:gd name="connsiteX17" fmla="*/ 38169 w 317452"/>
                  <a:gd name="connsiteY17" fmla="*/ 224225 h 328468"/>
                  <a:gd name="connsiteX18" fmla="*/ 1017 w 317452"/>
                  <a:gd name="connsiteY18" fmla="*/ 147214 h 328468"/>
                  <a:gd name="connsiteX19" fmla="*/ 7651 w 317452"/>
                  <a:gd name="connsiteY19" fmla="*/ 128940 h 328468"/>
                  <a:gd name="connsiteX20" fmla="*/ 39496 w 317452"/>
                  <a:gd name="connsiteY20" fmla="*/ 115887 h 328468"/>
                  <a:gd name="connsiteX21" fmla="*/ 63900 w 317452"/>
                  <a:gd name="connsiteY21" fmla="*/ 106627 h 328468"/>
                  <a:gd name="connsiteX22" fmla="*/ 71807 w 317452"/>
                  <a:gd name="connsiteY22" fmla="*/ 114982 h 328468"/>
                  <a:gd name="connsiteX23" fmla="*/ 81033 w 317452"/>
                  <a:gd name="connsiteY23" fmla="*/ 133331 h 328468"/>
                  <a:gd name="connsiteX24" fmla="*/ 87623 w 317452"/>
                  <a:gd name="connsiteY24" fmla="*/ 130710 h 328468"/>
                  <a:gd name="connsiteX25" fmla="*/ 95803 w 317452"/>
                  <a:gd name="connsiteY25" fmla="*/ 133422 h 328468"/>
                  <a:gd name="connsiteX26" fmla="*/ 94055 w 317452"/>
                  <a:gd name="connsiteY26" fmla="*/ 135965 h 328468"/>
                  <a:gd name="connsiteX27" fmla="*/ 89115 w 317452"/>
                  <a:gd name="connsiteY27" fmla="*/ 134702 h 328468"/>
                  <a:gd name="connsiteX28" fmla="*/ 83823 w 317452"/>
                  <a:gd name="connsiteY28" fmla="*/ 137407 h 328468"/>
                  <a:gd name="connsiteX29" fmla="*/ 82500 w 317452"/>
                  <a:gd name="connsiteY29" fmla="*/ 137407 h 328468"/>
                  <a:gd name="connsiteX30" fmla="*/ 97053 w 317452"/>
                  <a:gd name="connsiteY30" fmla="*/ 169863 h 328468"/>
                  <a:gd name="connsiteX31" fmla="*/ 98375 w 317452"/>
                  <a:gd name="connsiteY31" fmla="*/ 169863 h 328468"/>
                  <a:gd name="connsiteX32" fmla="*/ 103667 w 317452"/>
                  <a:gd name="connsiteY32" fmla="*/ 167158 h 328468"/>
                  <a:gd name="connsiteX33" fmla="*/ 106313 w 317452"/>
                  <a:gd name="connsiteY33" fmla="*/ 161749 h 328468"/>
                  <a:gd name="connsiteX34" fmla="*/ 106109 w 317452"/>
                  <a:gd name="connsiteY34" fmla="*/ 161308 h 328468"/>
                  <a:gd name="connsiteX35" fmla="*/ 109648 w 317452"/>
                  <a:gd name="connsiteY35" fmla="*/ 161866 h 328468"/>
                  <a:gd name="connsiteX36" fmla="*/ 110272 w 317452"/>
                  <a:gd name="connsiteY36" fmla="*/ 161402 h 328468"/>
                  <a:gd name="connsiteX37" fmla="*/ 110522 w 317452"/>
                  <a:gd name="connsiteY37" fmla="*/ 164622 h 328468"/>
                  <a:gd name="connsiteX38" fmla="*/ 106074 w 317452"/>
                  <a:gd name="connsiteY38" fmla="*/ 170028 h 328468"/>
                  <a:gd name="connsiteX39" fmla="*/ 99484 w 317452"/>
                  <a:gd name="connsiteY39" fmla="*/ 172650 h 328468"/>
                  <a:gd name="connsiteX40" fmla="*/ 107391 w 317452"/>
                  <a:gd name="connsiteY40" fmla="*/ 192309 h 328468"/>
                  <a:gd name="connsiteX41" fmla="*/ 100802 w 317452"/>
                  <a:gd name="connsiteY41" fmla="*/ 211968 h 328468"/>
                  <a:gd name="connsiteX42" fmla="*/ 91576 w 317452"/>
                  <a:gd name="connsiteY42" fmla="*/ 215900 h 328468"/>
                  <a:gd name="connsiteX43" fmla="*/ 59946 w 317452"/>
                  <a:gd name="connsiteY43" fmla="*/ 172650 h 328468"/>
                  <a:gd name="connsiteX44" fmla="*/ 62582 w 317452"/>
                  <a:gd name="connsiteY44" fmla="*/ 171339 h 328468"/>
                  <a:gd name="connsiteX45" fmla="*/ 63900 w 317452"/>
                  <a:gd name="connsiteY45" fmla="*/ 166097 h 328468"/>
                  <a:gd name="connsiteX46" fmla="*/ 62582 w 317452"/>
                  <a:gd name="connsiteY46" fmla="*/ 163475 h 328468"/>
                  <a:gd name="connsiteX47" fmla="*/ 58628 w 317452"/>
                  <a:gd name="connsiteY47" fmla="*/ 162165 h 328468"/>
                  <a:gd name="connsiteX48" fmla="*/ 54674 w 317452"/>
                  <a:gd name="connsiteY48" fmla="*/ 163475 h 328468"/>
                  <a:gd name="connsiteX49" fmla="*/ 42813 w 317452"/>
                  <a:gd name="connsiteY49" fmla="*/ 111051 h 328468"/>
                  <a:gd name="connsiteX50" fmla="*/ 52038 w 317452"/>
                  <a:gd name="connsiteY50" fmla="*/ 107119 h 328468"/>
                  <a:gd name="connsiteX51" fmla="*/ 63900 w 317452"/>
                  <a:gd name="connsiteY51" fmla="*/ 106627 h 328468"/>
                  <a:gd name="connsiteX52" fmla="*/ 221560 w 317452"/>
                  <a:gd name="connsiteY52" fmla="*/ 67725 h 328468"/>
                  <a:gd name="connsiteX53" fmla="*/ 239938 w 317452"/>
                  <a:gd name="connsiteY53" fmla="*/ 67725 h 328468"/>
                  <a:gd name="connsiteX54" fmla="*/ 249127 w 317452"/>
                  <a:gd name="connsiteY54" fmla="*/ 90147 h 328468"/>
                  <a:gd name="connsiteX55" fmla="*/ 249127 w 317452"/>
                  <a:gd name="connsiteY55" fmla="*/ 99380 h 328468"/>
                  <a:gd name="connsiteX56" fmla="*/ 259629 w 317452"/>
                  <a:gd name="connsiteY56" fmla="*/ 162691 h 328468"/>
                  <a:gd name="connsiteX57" fmla="*/ 300324 w 317452"/>
                  <a:gd name="connsiteY57" fmla="*/ 193027 h 328468"/>
                  <a:gd name="connsiteX58" fmla="*/ 304262 w 317452"/>
                  <a:gd name="connsiteY58" fmla="*/ 215450 h 328468"/>
                  <a:gd name="connsiteX59" fmla="*/ 283258 w 317452"/>
                  <a:gd name="connsiteY59" fmla="*/ 219407 h 328468"/>
                  <a:gd name="connsiteX60" fmla="*/ 281946 w 317452"/>
                  <a:gd name="connsiteY60" fmla="*/ 218088 h 328468"/>
                  <a:gd name="connsiteX61" fmla="*/ 236000 w 317452"/>
                  <a:gd name="connsiteY61" fmla="*/ 185113 h 328468"/>
                  <a:gd name="connsiteX62" fmla="*/ 229436 w 317452"/>
                  <a:gd name="connsiteY62" fmla="*/ 174562 h 328468"/>
                  <a:gd name="connsiteX63" fmla="*/ 224185 w 317452"/>
                  <a:gd name="connsiteY63" fmla="*/ 145544 h 328468"/>
                  <a:gd name="connsiteX64" fmla="*/ 196617 w 317452"/>
                  <a:gd name="connsiteY64" fmla="*/ 194346 h 328468"/>
                  <a:gd name="connsiteX65" fmla="*/ 229436 w 317452"/>
                  <a:gd name="connsiteY65" fmla="*/ 243148 h 328468"/>
                  <a:gd name="connsiteX66" fmla="*/ 230749 w 317452"/>
                  <a:gd name="connsiteY66" fmla="*/ 265571 h 328468"/>
                  <a:gd name="connsiteX67" fmla="*/ 195305 w 317452"/>
                  <a:gd name="connsiteY67" fmla="*/ 318329 h 328468"/>
                  <a:gd name="connsiteX68" fmla="*/ 169050 w 317452"/>
                  <a:gd name="connsiteY68" fmla="*/ 323605 h 328468"/>
                  <a:gd name="connsiteX69" fmla="*/ 167737 w 317452"/>
                  <a:gd name="connsiteY69" fmla="*/ 323605 h 328468"/>
                  <a:gd name="connsiteX70" fmla="*/ 162486 w 317452"/>
                  <a:gd name="connsiteY70" fmla="*/ 297226 h 328468"/>
                  <a:gd name="connsiteX71" fmla="*/ 191366 w 317452"/>
                  <a:gd name="connsiteY71" fmla="*/ 255019 h 328468"/>
                  <a:gd name="connsiteX72" fmla="*/ 167737 w 317452"/>
                  <a:gd name="connsiteY72" fmla="*/ 220726 h 328468"/>
                  <a:gd name="connsiteX73" fmla="*/ 70594 w 317452"/>
                  <a:gd name="connsiteY73" fmla="*/ 322286 h 328468"/>
                  <a:gd name="connsiteX74" fmla="*/ 46965 w 317452"/>
                  <a:gd name="connsiteY74" fmla="*/ 326243 h 328468"/>
                  <a:gd name="connsiteX75" fmla="*/ 44339 w 317452"/>
                  <a:gd name="connsiteY75" fmla="*/ 322286 h 328468"/>
                  <a:gd name="connsiteX76" fmla="*/ 43027 w 317452"/>
                  <a:gd name="connsiteY76" fmla="*/ 295907 h 328468"/>
                  <a:gd name="connsiteX77" fmla="*/ 144108 w 317452"/>
                  <a:gd name="connsiteY77" fmla="*/ 189070 h 328468"/>
                  <a:gd name="connsiteX78" fmla="*/ 148046 w 317452"/>
                  <a:gd name="connsiteY78" fmla="*/ 177200 h 328468"/>
                  <a:gd name="connsiteX79" fmla="*/ 190054 w 317452"/>
                  <a:gd name="connsiteY79" fmla="*/ 103337 h 328468"/>
                  <a:gd name="connsiteX80" fmla="*/ 151984 w 317452"/>
                  <a:gd name="connsiteY80" fmla="*/ 107294 h 328468"/>
                  <a:gd name="connsiteX81" fmla="*/ 119166 w 317452"/>
                  <a:gd name="connsiteY81" fmla="*/ 154777 h 328468"/>
                  <a:gd name="connsiteX82" fmla="*/ 110272 w 317452"/>
                  <a:gd name="connsiteY82" fmla="*/ 161402 h 328468"/>
                  <a:gd name="connsiteX83" fmla="*/ 110027 w 317452"/>
                  <a:gd name="connsiteY83" fmla="*/ 158233 h 328468"/>
                  <a:gd name="connsiteX84" fmla="*/ 99484 w 317452"/>
                  <a:gd name="connsiteY84" fmla="*/ 134642 h 328468"/>
                  <a:gd name="connsiteX85" fmla="*/ 95803 w 317452"/>
                  <a:gd name="connsiteY85" fmla="*/ 133422 h 328468"/>
                  <a:gd name="connsiteX86" fmla="*/ 97670 w 317452"/>
                  <a:gd name="connsiteY86" fmla="*/ 130706 h 328468"/>
                  <a:gd name="connsiteX87" fmla="*/ 130980 w 317452"/>
                  <a:gd name="connsiteY87" fmla="*/ 82234 h 328468"/>
                  <a:gd name="connsiteX88" fmla="*/ 141482 w 317452"/>
                  <a:gd name="connsiteY88" fmla="*/ 75639 h 328468"/>
                  <a:gd name="connsiteX89" fmla="*/ 221560 w 317452"/>
                  <a:gd name="connsiteY89" fmla="*/ 67725 h 328468"/>
                  <a:gd name="connsiteX90" fmla="*/ 276970 w 317452"/>
                  <a:gd name="connsiteY90" fmla="*/ 0 h 328468"/>
                  <a:gd name="connsiteX91" fmla="*/ 317452 w 317452"/>
                  <a:gd name="connsiteY91" fmla="*/ 39688 h 328468"/>
                  <a:gd name="connsiteX92" fmla="*/ 276970 w 317452"/>
                  <a:gd name="connsiteY92" fmla="*/ 79376 h 328468"/>
                  <a:gd name="connsiteX93" fmla="*/ 236488 w 317452"/>
                  <a:gd name="connsiteY93" fmla="*/ 39688 h 328468"/>
                  <a:gd name="connsiteX94" fmla="*/ 276970 w 317452"/>
                  <a:gd name="connsiteY94" fmla="*/ 0 h 32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7452" h="328468">
                    <a:moveTo>
                      <a:pt x="94055" y="135965"/>
                    </a:moveTo>
                    <a:lnTo>
                      <a:pt x="94407" y="136055"/>
                    </a:lnTo>
                    <a:cubicBezTo>
                      <a:pt x="100360" y="148902"/>
                      <a:pt x="103337" y="155325"/>
                      <a:pt x="104825" y="158537"/>
                    </a:cubicBezTo>
                    <a:lnTo>
                      <a:pt x="106109" y="161308"/>
                    </a:lnTo>
                    <a:lnTo>
                      <a:pt x="98162" y="160053"/>
                    </a:lnTo>
                    <a:cubicBezTo>
                      <a:pt x="98162" y="160053"/>
                      <a:pt x="96849" y="160053"/>
                      <a:pt x="96849" y="160053"/>
                    </a:cubicBezTo>
                    <a:cubicBezTo>
                      <a:pt x="90285" y="154777"/>
                      <a:pt x="87660" y="144225"/>
                      <a:pt x="92911" y="137630"/>
                    </a:cubicBezTo>
                    <a:cubicBezTo>
                      <a:pt x="92911" y="137630"/>
                      <a:pt x="92911" y="137630"/>
                      <a:pt x="93506" y="136765"/>
                    </a:cubicBezTo>
                    <a:close/>
                    <a:moveTo>
                      <a:pt x="39496" y="115887"/>
                    </a:moveTo>
                    <a:cubicBezTo>
                      <a:pt x="39496" y="115887"/>
                      <a:pt x="39496" y="115887"/>
                      <a:pt x="51437" y="165488"/>
                    </a:cubicBezTo>
                    <a:cubicBezTo>
                      <a:pt x="51437" y="165488"/>
                      <a:pt x="51437" y="165488"/>
                      <a:pt x="48784" y="166793"/>
                    </a:cubicBezTo>
                    <a:cubicBezTo>
                      <a:pt x="47457" y="166793"/>
                      <a:pt x="47457" y="169403"/>
                      <a:pt x="47457" y="170709"/>
                    </a:cubicBezTo>
                    <a:cubicBezTo>
                      <a:pt x="47457" y="170709"/>
                      <a:pt x="47457" y="170709"/>
                      <a:pt x="48784" y="173319"/>
                    </a:cubicBezTo>
                    <a:cubicBezTo>
                      <a:pt x="50111" y="175930"/>
                      <a:pt x="51437" y="175930"/>
                      <a:pt x="52764" y="175930"/>
                    </a:cubicBezTo>
                    <a:lnTo>
                      <a:pt x="55418" y="174625"/>
                    </a:lnTo>
                    <a:cubicBezTo>
                      <a:pt x="55418" y="174625"/>
                      <a:pt x="55418" y="174625"/>
                      <a:pt x="87263" y="216393"/>
                    </a:cubicBezTo>
                    <a:cubicBezTo>
                      <a:pt x="87263" y="216393"/>
                      <a:pt x="87263" y="216393"/>
                      <a:pt x="55418" y="230752"/>
                    </a:cubicBezTo>
                    <a:cubicBezTo>
                      <a:pt x="48784" y="233362"/>
                      <a:pt x="40823" y="230752"/>
                      <a:pt x="38169" y="224225"/>
                    </a:cubicBezTo>
                    <a:cubicBezTo>
                      <a:pt x="38169" y="224225"/>
                      <a:pt x="38169" y="224225"/>
                      <a:pt x="1017" y="147214"/>
                    </a:cubicBezTo>
                    <a:cubicBezTo>
                      <a:pt x="-1637" y="140687"/>
                      <a:pt x="1017" y="132856"/>
                      <a:pt x="7651" y="128940"/>
                    </a:cubicBezTo>
                    <a:cubicBezTo>
                      <a:pt x="7651" y="128940"/>
                      <a:pt x="7651" y="128940"/>
                      <a:pt x="39496" y="115887"/>
                    </a:cubicBezTo>
                    <a:close/>
                    <a:moveTo>
                      <a:pt x="63900" y="106627"/>
                    </a:moveTo>
                    <a:cubicBezTo>
                      <a:pt x="67524" y="108102"/>
                      <a:pt x="70489" y="111051"/>
                      <a:pt x="71807" y="114982"/>
                    </a:cubicBezTo>
                    <a:cubicBezTo>
                      <a:pt x="71807" y="114982"/>
                      <a:pt x="71807" y="114982"/>
                      <a:pt x="81033" y="133331"/>
                    </a:cubicBezTo>
                    <a:cubicBezTo>
                      <a:pt x="81033" y="133331"/>
                      <a:pt x="81033" y="133331"/>
                      <a:pt x="87623" y="130710"/>
                    </a:cubicBezTo>
                    <a:lnTo>
                      <a:pt x="95803" y="133422"/>
                    </a:lnTo>
                    <a:lnTo>
                      <a:pt x="94055" y="135965"/>
                    </a:lnTo>
                    <a:lnTo>
                      <a:pt x="89115" y="134702"/>
                    </a:lnTo>
                    <a:cubicBezTo>
                      <a:pt x="89115" y="134702"/>
                      <a:pt x="89115" y="134702"/>
                      <a:pt x="83823" y="137407"/>
                    </a:cubicBezTo>
                    <a:cubicBezTo>
                      <a:pt x="83823" y="137407"/>
                      <a:pt x="82500" y="137407"/>
                      <a:pt x="82500" y="137407"/>
                    </a:cubicBezTo>
                    <a:cubicBezTo>
                      <a:pt x="82500" y="137407"/>
                      <a:pt x="82500" y="137407"/>
                      <a:pt x="97053" y="169863"/>
                    </a:cubicBezTo>
                    <a:cubicBezTo>
                      <a:pt x="97053" y="169863"/>
                      <a:pt x="97053" y="169863"/>
                      <a:pt x="98375" y="169863"/>
                    </a:cubicBezTo>
                    <a:lnTo>
                      <a:pt x="103667" y="167158"/>
                    </a:lnTo>
                    <a:cubicBezTo>
                      <a:pt x="106313" y="165806"/>
                      <a:pt x="106313" y="163101"/>
                      <a:pt x="106313" y="161749"/>
                    </a:cubicBezTo>
                    <a:lnTo>
                      <a:pt x="106109" y="161308"/>
                    </a:lnTo>
                    <a:lnTo>
                      <a:pt x="109648" y="161866"/>
                    </a:lnTo>
                    <a:lnTo>
                      <a:pt x="110272" y="161402"/>
                    </a:lnTo>
                    <a:lnTo>
                      <a:pt x="110522" y="164622"/>
                    </a:lnTo>
                    <a:cubicBezTo>
                      <a:pt x="109698" y="166752"/>
                      <a:pt x="108051" y="168718"/>
                      <a:pt x="106074" y="170028"/>
                    </a:cubicBezTo>
                    <a:cubicBezTo>
                      <a:pt x="106074" y="170028"/>
                      <a:pt x="106074" y="170028"/>
                      <a:pt x="99484" y="172650"/>
                    </a:cubicBezTo>
                    <a:cubicBezTo>
                      <a:pt x="99484" y="172650"/>
                      <a:pt x="99484" y="172650"/>
                      <a:pt x="107391" y="192309"/>
                    </a:cubicBezTo>
                    <a:cubicBezTo>
                      <a:pt x="111345" y="198862"/>
                      <a:pt x="107391" y="208036"/>
                      <a:pt x="100802" y="211968"/>
                    </a:cubicBezTo>
                    <a:cubicBezTo>
                      <a:pt x="100802" y="211968"/>
                      <a:pt x="100802" y="211968"/>
                      <a:pt x="91576" y="215900"/>
                    </a:cubicBezTo>
                    <a:cubicBezTo>
                      <a:pt x="91576" y="215900"/>
                      <a:pt x="91576" y="215900"/>
                      <a:pt x="59946" y="172650"/>
                    </a:cubicBezTo>
                    <a:cubicBezTo>
                      <a:pt x="59946" y="172650"/>
                      <a:pt x="59946" y="172650"/>
                      <a:pt x="62582" y="171339"/>
                    </a:cubicBezTo>
                    <a:cubicBezTo>
                      <a:pt x="65218" y="170028"/>
                      <a:pt x="65218" y="167407"/>
                      <a:pt x="63900" y="166097"/>
                    </a:cubicBezTo>
                    <a:cubicBezTo>
                      <a:pt x="63900" y="166097"/>
                      <a:pt x="63900" y="166097"/>
                      <a:pt x="62582" y="163475"/>
                    </a:cubicBezTo>
                    <a:cubicBezTo>
                      <a:pt x="62582" y="162165"/>
                      <a:pt x="59946" y="160854"/>
                      <a:pt x="58628" y="162165"/>
                    </a:cubicBezTo>
                    <a:cubicBezTo>
                      <a:pt x="58628" y="162165"/>
                      <a:pt x="58628" y="162165"/>
                      <a:pt x="54674" y="163475"/>
                    </a:cubicBezTo>
                    <a:cubicBezTo>
                      <a:pt x="54674" y="163475"/>
                      <a:pt x="54674" y="163475"/>
                      <a:pt x="42813" y="111051"/>
                    </a:cubicBezTo>
                    <a:cubicBezTo>
                      <a:pt x="42813" y="111051"/>
                      <a:pt x="42813" y="111051"/>
                      <a:pt x="52038" y="107119"/>
                    </a:cubicBezTo>
                    <a:cubicBezTo>
                      <a:pt x="55992" y="105153"/>
                      <a:pt x="60275" y="105153"/>
                      <a:pt x="63900" y="106627"/>
                    </a:cubicBezTo>
                    <a:close/>
                    <a:moveTo>
                      <a:pt x="221560" y="67725"/>
                    </a:moveTo>
                    <a:cubicBezTo>
                      <a:pt x="226810" y="65087"/>
                      <a:pt x="234687" y="65087"/>
                      <a:pt x="239938" y="67725"/>
                    </a:cubicBezTo>
                    <a:cubicBezTo>
                      <a:pt x="247814" y="73001"/>
                      <a:pt x="250440" y="80915"/>
                      <a:pt x="249127" y="90147"/>
                    </a:cubicBezTo>
                    <a:cubicBezTo>
                      <a:pt x="249127" y="92785"/>
                      <a:pt x="249127" y="96742"/>
                      <a:pt x="249127" y="99380"/>
                    </a:cubicBezTo>
                    <a:cubicBezTo>
                      <a:pt x="249127" y="99380"/>
                      <a:pt x="249127" y="99380"/>
                      <a:pt x="259629" y="162691"/>
                    </a:cubicBezTo>
                    <a:cubicBezTo>
                      <a:pt x="259629" y="162691"/>
                      <a:pt x="259629" y="162691"/>
                      <a:pt x="300324" y="193027"/>
                    </a:cubicBezTo>
                    <a:cubicBezTo>
                      <a:pt x="308200" y="198303"/>
                      <a:pt x="309513" y="207536"/>
                      <a:pt x="304262" y="215450"/>
                    </a:cubicBezTo>
                    <a:cubicBezTo>
                      <a:pt x="299011" y="222045"/>
                      <a:pt x="289822" y="223363"/>
                      <a:pt x="283258" y="219407"/>
                    </a:cubicBezTo>
                    <a:cubicBezTo>
                      <a:pt x="283258" y="219407"/>
                      <a:pt x="281946" y="219407"/>
                      <a:pt x="281946" y="218088"/>
                    </a:cubicBezTo>
                    <a:cubicBezTo>
                      <a:pt x="281946" y="218088"/>
                      <a:pt x="281946" y="218088"/>
                      <a:pt x="236000" y="185113"/>
                    </a:cubicBezTo>
                    <a:cubicBezTo>
                      <a:pt x="232061" y="182475"/>
                      <a:pt x="230749" y="178518"/>
                      <a:pt x="229436" y="174562"/>
                    </a:cubicBezTo>
                    <a:cubicBezTo>
                      <a:pt x="229436" y="174562"/>
                      <a:pt x="229436" y="174562"/>
                      <a:pt x="224185" y="145544"/>
                    </a:cubicBezTo>
                    <a:cubicBezTo>
                      <a:pt x="224185" y="145544"/>
                      <a:pt x="224185" y="145544"/>
                      <a:pt x="196617" y="194346"/>
                    </a:cubicBezTo>
                    <a:cubicBezTo>
                      <a:pt x="196617" y="194346"/>
                      <a:pt x="196617" y="194346"/>
                      <a:pt x="229436" y="243148"/>
                    </a:cubicBezTo>
                    <a:cubicBezTo>
                      <a:pt x="234687" y="249743"/>
                      <a:pt x="234687" y="258976"/>
                      <a:pt x="230749" y="265571"/>
                    </a:cubicBezTo>
                    <a:cubicBezTo>
                      <a:pt x="230749" y="265571"/>
                      <a:pt x="230749" y="265571"/>
                      <a:pt x="195305" y="318329"/>
                    </a:cubicBezTo>
                    <a:cubicBezTo>
                      <a:pt x="188741" y="326243"/>
                      <a:pt x="178239" y="328881"/>
                      <a:pt x="169050" y="323605"/>
                    </a:cubicBezTo>
                    <a:cubicBezTo>
                      <a:pt x="169050" y="323605"/>
                      <a:pt x="169050" y="323605"/>
                      <a:pt x="167737" y="323605"/>
                    </a:cubicBezTo>
                    <a:cubicBezTo>
                      <a:pt x="159861" y="318329"/>
                      <a:pt x="157235" y="305140"/>
                      <a:pt x="162486" y="297226"/>
                    </a:cubicBezTo>
                    <a:cubicBezTo>
                      <a:pt x="162486" y="297226"/>
                      <a:pt x="162486" y="297226"/>
                      <a:pt x="191366" y="255019"/>
                    </a:cubicBezTo>
                    <a:cubicBezTo>
                      <a:pt x="191366" y="255019"/>
                      <a:pt x="191366" y="255019"/>
                      <a:pt x="167737" y="220726"/>
                    </a:cubicBezTo>
                    <a:cubicBezTo>
                      <a:pt x="167737" y="220726"/>
                      <a:pt x="167737" y="220726"/>
                      <a:pt x="70594" y="322286"/>
                    </a:cubicBezTo>
                    <a:cubicBezTo>
                      <a:pt x="65343" y="328881"/>
                      <a:pt x="54841" y="330200"/>
                      <a:pt x="46965" y="326243"/>
                    </a:cubicBezTo>
                    <a:cubicBezTo>
                      <a:pt x="45652" y="324924"/>
                      <a:pt x="44339" y="323605"/>
                      <a:pt x="44339" y="322286"/>
                    </a:cubicBezTo>
                    <a:cubicBezTo>
                      <a:pt x="36463" y="315691"/>
                      <a:pt x="36463" y="303821"/>
                      <a:pt x="43027" y="295907"/>
                    </a:cubicBezTo>
                    <a:cubicBezTo>
                      <a:pt x="43027" y="295907"/>
                      <a:pt x="43027" y="295907"/>
                      <a:pt x="144108" y="189070"/>
                    </a:cubicBezTo>
                    <a:cubicBezTo>
                      <a:pt x="144108" y="185113"/>
                      <a:pt x="145421" y="181156"/>
                      <a:pt x="148046" y="177200"/>
                    </a:cubicBezTo>
                    <a:cubicBezTo>
                      <a:pt x="148046" y="177200"/>
                      <a:pt x="148046" y="177200"/>
                      <a:pt x="190054" y="103337"/>
                    </a:cubicBezTo>
                    <a:cubicBezTo>
                      <a:pt x="190054" y="103337"/>
                      <a:pt x="190054" y="103337"/>
                      <a:pt x="151984" y="107294"/>
                    </a:cubicBezTo>
                    <a:cubicBezTo>
                      <a:pt x="151984" y="107294"/>
                      <a:pt x="151984" y="107294"/>
                      <a:pt x="119166" y="154777"/>
                    </a:cubicBezTo>
                    <a:lnTo>
                      <a:pt x="110272" y="161402"/>
                    </a:lnTo>
                    <a:lnTo>
                      <a:pt x="110027" y="158233"/>
                    </a:lnTo>
                    <a:cubicBezTo>
                      <a:pt x="99484" y="134642"/>
                      <a:pt x="99484" y="134642"/>
                      <a:pt x="99484" y="134642"/>
                    </a:cubicBezTo>
                    <a:lnTo>
                      <a:pt x="95803" y="133422"/>
                    </a:lnTo>
                    <a:lnTo>
                      <a:pt x="97670" y="130706"/>
                    </a:lnTo>
                    <a:cubicBezTo>
                      <a:pt x="102428" y="123781"/>
                      <a:pt x="111946" y="109932"/>
                      <a:pt x="130980" y="82234"/>
                    </a:cubicBezTo>
                    <a:cubicBezTo>
                      <a:pt x="133606" y="78277"/>
                      <a:pt x="137544" y="75639"/>
                      <a:pt x="141482" y="75639"/>
                    </a:cubicBezTo>
                    <a:cubicBezTo>
                      <a:pt x="141482" y="75639"/>
                      <a:pt x="141482" y="75639"/>
                      <a:pt x="221560" y="67725"/>
                    </a:cubicBezTo>
                    <a:close/>
                    <a:moveTo>
                      <a:pt x="276970" y="0"/>
                    </a:moveTo>
                    <a:cubicBezTo>
                      <a:pt x="299328" y="0"/>
                      <a:pt x="317452" y="17769"/>
                      <a:pt x="317452" y="39688"/>
                    </a:cubicBezTo>
                    <a:cubicBezTo>
                      <a:pt x="317452" y="61607"/>
                      <a:pt x="299328" y="79376"/>
                      <a:pt x="276970" y="79376"/>
                    </a:cubicBezTo>
                    <a:cubicBezTo>
                      <a:pt x="254612" y="79376"/>
                      <a:pt x="236488" y="61607"/>
                      <a:pt x="236488" y="39688"/>
                    </a:cubicBezTo>
                    <a:cubicBezTo>
                      <a:pt x="236488" y="17769"/>
                      <a:pt x="254612" y="0"/>
                      <a:pt x="276970"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9" name="矩形 18"/>
              <p:cNvSpPr/>
              <p:nvPr/>
            </p:nvSpPr>
            <p:spPr>
              <a:xfrm>
                <a:off x="873120" y="3617832"/>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sp>
        <p:nvSpPr>
          <p:cNvPr id="21" name="矩形 20"/>
          <p:cNvSpPr/>
          <p:nvPr/>
        </p:nvSpPr>
        <p:spPr>
          <a:xfrm>
            <a:off x="3491775" y="4502787"/>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nvGrpSpPr>
          <p:cNvPr id="38" name="组合 37"/>
          <p:cNvGrpSpPr/>
          <p:nvPr/>
        </p:nvGrpSpPr>
        <p:grpSpPr>
          <a:xfrm>
            <a:off x="3607715" y="2123621"/>
            <a:ext cx="2241974" cy="2238790"/>
            <a:chOff x="3607715" y="2123621"/>
            <a:chExt cx="2241974" cy="2238790"/>
          </a:xfrm>
        </p:grpSpPr>
        <p:sp>
          <p:nvSpPr>
            <p:cNvPr id="6" name="矩形: 圆角 5"/>
            <p:cNvSpPr/>
            <p:nvPr/>
          </p:nvSpPr>
          <p:spPr>
            <a:xfrm>
              <a:off x="3609308" y="2123621"/>
              <a:ext cx="2238790" cy="223879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3607715" y="2552124"/>
              <a:ext cx="2241974" cy="1466972"/>
              <a:chOff x="3607715" y="2552124"/>
              <a:chExt cx="2241974" cy="1466972"/>
            </a:xfrm>
          </p:grpSpPr>
          <p:sp>
            <p:nvSpPr>
              <p:cNvPr id="32" name="椭圆 11"/>
              <p:cNvSpPr/>
              <p:nvPr/>
            </p:nvSpPr>
            <p:spPr>
              <a:xfrm>
                <a:off x="4208211" y="2552124"/>
                <a:ext cx="1040984" cy="772184"/>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2" name="矩形 21"/>
              <p:cNvSpPr/>
              <p:nvPr/>
            </p:nvSpPr>
            <p:spPr>
              <a:xfrm>
                <a:off x="3607715" y="3617832"/>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sp>
        <p:nvSpPr>
          <p:cNvPr id="24" name="矩形 23"/>
          <p:cNvSpPr/>
          <p:nvPr/>
        </p:nvSpPr>
        <p:spPr>
          <a:xfrm>
            <a:off x="6226370" y="4502787"/>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nvGrpSpPr>
          <p:cNvPr id="39" name="组合 38"/>
          <p:cNvGrpSpPr/>
          <p:nvPr/>
        </p:nvGrpSpPr>
        <p:grpSpPr>
          <a:xfrm>
            <a:off x="6342310" y="2123621"/>
            <a:ext cx="2241974" cy="2238790"/>
            <a:chOff x="6342310" y="2123621"/>
            <a:chExt cx="2241974" cy="2238790"/>
          </a:xfrm>
        </p:grpSpPr>
        <p:sp>
          <p:nvSpPr>
            <p:cNvPr id="7" name="矩形: 圆角 6"/>
            <p:cNvSpPr/>
            <p:nvPr/>
          </p:nvSpPr>
          <p:spPr>
            <a:xfrm>
              <a:off x="6343903" y="2123621"/>
              <a:ext cx="2238790" cy="223879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 name="组合 34"/>
            <p:cNvGrpSpPr/>
            <p:nvPr/>
          </p:nvGrpSpPr>
          <p:grpSpPr>
            <a:xfrm>
              <a:off x="6342310" y="2460401"/>
              <a:ext cx="2241974" cy="1558695"/>
              <a:chOff x="6342310" y="2460401"/>
              <a:chExt cx="2241974" cy="1558695"/>
            </a:xfrm>
          </p:grpSpPr>
          <p:sp>
            <p:nvSpPr>
              <p:cNvPr id="33" name="椭圆 13"/>
              <p:cNvSpPr/>
              <p:nvPr/>
            </p:nvSpPr>
            <p:spPr>
              <a:xfrm>
                <a:off x="6942806" y="2460401"/>
                <a:ext cx="1040984" cy="955630"/>
              </a:xfrm>
              <a:custGeom>
                <a:avLst/>
                <a:gdLst>
                  <a:gd name="connsiteX0" fmla="*/ 117399 w 337212"/>
                  <a:gd name="connsiteY0" fmla="*/ 192088 h 309563"/>
                  <a:gd name="connsiteX1" fmla="*/ 130099 w 337212"/>
                  <a:gd name="connsiteY1" fmla="*/ 196036 h 309563"/>
                  <a:gd name="connsiteX2" fmla="*/ 130099 w 337212"/>
                  <a:gd name="connsiteY2" fmla="*/ 278941 h 309563"/>
                  <a:gd name="connsiteX3" fmla="*/ 117399 w 337212"/>
                  <a:gd name="connsiteY3" fmla="*/ 292101 h 309563"/>
                  <a:gd name="connsiteX4" fmla="*/ 176137 w 337212"/>
                  <a:gd name="connsiteY4" fmla="*/ 187325 h 309563"/>
                  <a:gd name="connsiteX5" fmla="*/ 187250 w 337212"/>
                  <a:gd name="connsiteY5" fmla="*/ 191271 h 309563"/>
                  <a:gd name="connsiteX6" fmla="*/ 187250 w 337212"/>
                  <a:gd name="connsiteY6" fmla="*/ 267562 h 309563"/>
                  <a:gd name="connsiteX7" fmla="*/ 176137 w 337212"/>
                  <a:gd name="connsiteY7" fmla="*/ 279400 h 309563"/>
                  <a:gd name="connsiteX8" fmla="*/ 176137 w 337212"/>
                  <a:gd name="connsiteY8" fmla="*/ 187325 h 309563"/>
                  <a:gd name="connsiteX9" fmla="*/ 231699 w 337212"/>
                  <a:gd name="connsiteY9" fmla="*/ 180975 h 309563"/>
                  <a:gd name="connsiteX10" fmla="*/ 239637 w 337212"/>
                  <a:gd name="connsiteY10" fmla="*/ 184982 h 309563"/>
                  <a:gd name="connsiteX11" fmla="*/ 239637 w 337212"/>
                  <a:gd name="connsiteY11" fmla="*/ 254429 h 309563"/>
                  <a:gd name="connsiteX12" fmla="*/ 231699 w 337212"/>
                  <a:gd name="connsiteY12" fmla="*/ 265113 h 309563"/>
                  <a:gd name="connsiteX13" fmla="*/ 277737 w 337212"/>
                  <a:gd name="connsiteY13" fmla="*/ 177800 h 309563"/>
                  <a:gd name="connsiteX14" fmla="*/ 287262 w 337212"/>
                  <a:gd name="connsiteY14" fmla="*/ 180398 h 309563"/>
                  <a:gd name="connsiteX15" fmla="*/ 287262 w 337212"/>
                  <a:gd name="connsiteY15" fmla="*/ 238847 h 309563"/>
                  <a:gd name="connsiteX16" fmla="*/ 277737 w 337212"/>
                  <a:gd name="connsiteY16" fmla="*/ 249238 h 309563"/>
                  <a:gd name="connsiteX17" fmla="*/ 280912 w 337212"/>
                  <a:gd name="connsiteY17" fmla="*/ 92075 h 309563"/>
                  <a:gd name="connsiteX18" fmla="*/ 307493 w 337212"/>
                  <a:gd name="connsiteY18" fmla="*/ 92075 h 309563"/>
                  <a:gd name="connsiteX19" fmla="*/ 315468 w 337212"/>
                  <a:gd name="connsiteY19" fmla="*/ 97314 h 309563"/>
                  <a:gd name="connsiteX20" fmla="*/ 336733 w 337212"/>
                  <a:gd name="connsiteY20" fmla="*/ 158869 h 309563"/>
                  <a:gd name="connsiteX21" fmla="*/ 331417 w 337212"/>
                  <a:gd name="connsiteY21" fmla="*/ 169347 h 309563"/>
                  <a:gd name="connsiteX22" fmla="*/ 320784 w 337212"/>
                  <a:gd name="connsiteY22" fmla="*/ 164108 h 309563"/>
                  <a:gd name="connsiteX23" fmla="*/ 314139 w 337212"/>
                  <a:gd name="connsiteY23" fmla="*/ 145772 h 309563"/>
                  <a:gd name="connsiteX24" fmla="*/ 314139 w 337212"/>
                  <a:gd name="connsiteY24" fmla="*/ 238761 h 309563"/>
                  <a:gd name="connsiteX25" fmla="*/ 304835 w 337212"/>
                  <a:gd name="connsiteY25" fmla="*/ 249238 h 309563"/>
                  <a:gd name="connsiteX26" fmla="*/ 294203 w 337212"/>
                  <a:gd name="connsiteY26" fmla="*/ 238761 h 309563"/>
                  <a:gd name="connsiteX27" fmla="*/ 294203 w 337212"/>
                  <a:gd name="connsiteY27" fmla="*/ 179824 h 309563"/>
                  <a:gd name="connsiteX28" fmla="*/ 288886 w 337212"/>
                  <a:gd name="connsiteY28" fmla="*/ 179824 h 309563"/>
                  <a:gd name="connsiteX29" fmla="*/ 294203 w 337212"/>
                  <a:gd name="connsiteY29" fmla="*/ 178515 h 309563"/>
                  <a:gd name="connsiteX30" fmla="*/ 304835 w 337212"/>
                  <a:gd name="connsiteY30" fmla="*/ 157560 h 309563"/>
                  <a:gd name="connsiteX31" fmla="*/ 280912 w 337212"/>
                  <a:gd name="connsiteY31" fmla="*/ 92075 h 309563"/>
                  <a:gd name="connsiteX32" fmla="*/ 231699 w 337212"/>
                  <a:gd name="connsiteY32" fmla="*/ 82550 h 309563"/>
                  <a:gd name="connsiteX33" fmla="*/ 243745 w 337212"/>
                  <a:gd name="connsiteY33" fmla="*/ 82550 h 309563"/>
                  <a:gd name="connsiteX34" fmla="*/ 262484 w 337212"/>
                  <a:gd name="connsiteY34" fmla="*/ 82550 h 309563"/>
                  <a:gd name="connsiteX35" fmla="*/ 273192 w 337212"/>
                  <a:gd name="connsiteY35" fmla="*/ 89117 h 309563"/>
                  <a:gd name="connsiteX36" fmla="*/ 297285 w 337212"/>
                  <a:gd name="connsiteY36" fmla="*/ 160041 h 309563"/>
                  <a:gd name="connsiteX37" fmla="*/ 291931 w 337212"/>
                  <a:gd name="connsiteY37" fmla="*/ 171861 h 309563"/>
                  <a:gd name="connsiteX38" fmla="*/ 279885 w 337212"/>
                  <a:gd name="connsiteY38" fmla="*/ 166608 h 309563"/>
                  <a:gd name="connsiteX39" fmla="*/ 271854 w 337212"/>
                  <a:gd name="connsiteY39" fmla="*/ 144280 h 309563"/>
                  <a:gd name="connsiteX40" fmla="*/ 271854 w 337212"/>
                  <a:gd name="connsiteY40" fmla="*/ 253292 h 309563"/>
                  <a:gd name="connsiteX41" fmla="*/ 259807 w 337212"/>
                  <a:gd name="connsiteY41" fmla="*/ 265113 h 309563"/>
                  <a:gd name="connsiteX42" fmla="*/ 247761 w 337212"/>
                  <a:gd name="connsiteY42" fmla="*/ 253292 h 309563"/>
                  <a:gd name="connsiteX43" fmla="*/ 247761 w 337212"/>
                  <a:gd name="connsiteY43" fmla="*/ 183682 h 309563"/>
                  <a:gd name="connsiteX44" fmla="*/ 258469 w 337212"/>
                  <a:gd name="connsiteY44" fmla="*/ 160041 h 309563"/>
                  <a:gd name="connsiteX45" fmla="*/ 231699 w 337212"/>
                  <a:gd name="connsiteY45" fmla="*/ 82550 h 309563"/>
                  <a:gd name="connsiteX46" fmla="*/ 177724 w 337212"/>
                  <a:gd name="connsiteY46" fmla="*/ 77788 h 309563"/>
                  <a:gd name="connsiteX47" fmla="*/ 214510 w 337212"/>
                  <a:gd name="connsiteY47" fmla="*/ 77788 h 309563"/>
                  <a:gd name="connsiteX48" fmla="*/ 225021 w 337212"/>
                  <a:gd name="connsiteY48" fmla="*/ 85643 h 309563"/>
                  <a:gd name="connsiteX49" fmla="*/ 252610 w 337212"/>
                  <a:gd name="connsiteY49" fmla="*/ 162884 h 309563"/>
                  <a:gd name="connsiteX50" fmla="*/ 246041 w 337212"/>
                  <a:gd name="connsiteY50" fmla="*/ 175976 h 309563"/>
                  <a:gd name="connsiteX51" fmla="*/ 231590 w 337212"/>
                  <a:gd name="connsiteY51" fmla="*/ 169430 h 309563"/>
                  <a:gd name="connsiteX52" fmla="*/ 223707 w 337212"/>
                  <a:gd name="connsiteY52" fmla="*/ 145865 h 309563"/>
                  <a:gd name="connsiteX53" fmla="*/ 223707 w 337212"/>
                  <a:gd name="connsiteY53" fmla="*/ 266309 h 309563"/>
                  <a:gd name="connsiteX54" fmla="*/ 210569 w 337212"/>
                  <a:gd name="connsiteY54" fmla="*/ 279401 h 309563"/>
                  <a:gd name="connsiteX55" fmla="*/ 198745 w 337212"/>
                  <a:gd name="connsiteY55" fmla="*/ 266309 h 309563"/>
                  <a:gd name="connsiteX56" fmla="*/ 198745 w 337212"/>
                  <a:gd name="connsiteY56" fmla="*/ 189068 h 309563"/>
                  <a:gd name="connsiteX57" fmla="*/ 197759 w 337212"/>
                  <a:gd name="connsiteY57" fmla="*/ 189068 h 309563"/>
                  <a:gd name="connsiteX58" fmla="*/ 194803 w 337212"/>
                  <a:gd name="connsiteY58" fmla="*/ 189068 h 309563"/>
                  <a:gd name="connsiteX59" fmla="*/ 206628 w 337212"/>
                  <a:gd name="connsiteY59" fmla="*/ 178595 h 309563"/>
                  <a:gd name="connsiteX60" fmla="*/ 206628 w 337212"/>
                  <a:gd name="connsiteY60" fmla="*/ 162884 h 309563"/>
                  <a:gd name="connsiteX61" fmla="*/ 177724 w 337212"/>
                  <a:gd name="connsiteY61" fmla="*/ 79097 h 309563"/>
                  <a:gd name="connsiteX62" fmla="*/ 177724 w 337212"/>
                  <a:gd name="connsiteY62" fmla="*/ 77788 h 309563"/>
                  <a:gd name="connsiteX63" fmla="*/ 120574 w 337212"/>
                  <a:gd name="connsiteY63" fmla="*/ 73025 h 309563"/>
                  <a:gd name="connsiteX64" fmla="*/ 157008 w 337212"/>
                  <a:gd name="connsiteY64" fmla="*/ 73025 h 309563"/>
                  <a:gd name="connsiteX65" fmla="*/ 168720 w 337212"/>
                  <a:gd name="connsiteY65" fmla="*/ 80953 h 309563"/>
                  <a:gd name="connsiteX66" fmla="*/ 197347 w 337212"/>
                  <a:gd name="connsiteY66" fmla="*/ 166840 h 309563"/>
                  <a:gd name="connsiteX67" fmla="*/ 190840 w 337212"/>
                  <a:gd name="connsiteY67" fmla="*/ 181375 h 309563"/>
                  <a:gd name="connsiteX68" fmla="*/ 176527 w 337212"/>
                  <a:gd name="connsiteY68" fmla="*/ 173447 h 309563"/>
                  <a:gd name="connsiteX69" fmla="*/ 167418 w 337212"/>
                  <a:gd name="connsiteY69" fmla="*/ 148341 h 309563"/>
                  <a:gd name="connsiteX70" fmla="*/ 167418 w 337212"/>
                  <a:gd name="connsiteY70" fmla="*/ 279153 h 309563"/>
                  <a:gd name="connsiteX71" fmla="*/ 153105 w 337212"/>
                  <a:gd name="connsiteY71" fmla="*/ 293688 h 309563"/>
                  <a:gd name="connsiteX72" fmla="*/ 140093 w 337212"/>
                  <a:gd name="connsiteY72" fmla="*/ 279153 h 309563"/>
                  <a:gd name="connsiteX73" fmla="*/ 140093 w 337212"/>
                  <a:gd name="connsiteY73" fmla="*/ 195909 h 309563"/>
                  <a:gd name="connsiteX74" fmla="*/ 133586 w 337212"/>
                  <a:gd name="connsiteY74" fmla="*/ 195909 h 309563"/>
                  <a:gd name="connsiteX75" fmla="*/ 138791 w 337212"/>
                  <a:gd name="connsiteY75" fmla="*/ 194588 h 309563"/>
                  <a:gd name="connsiteX76" fmla="*/ 151804 w 337212"/>
                  <a:gd name="connsiteY76" fmla="*/ 166840 h 309563"/>
                  <a:gd name="connsiteX77" fmla="*/ 120574 w 337212"/>
                  <a:gd name="connsiteY77" fmla="*/ 73025 h 309563"/>
                  <a:gd name="connsiteX78" fmla="*/ 46220 w 337212"/>
                  <a:gd name="connsiteY78" fmla="*/ 66675 h 309563"/>
                  <a:gd name="connsiteX79" fmla="*/ 72821 w 337212"/>
                  <a:gd name="connsiteY79" fmla="*/ 66675 h 309563"/>
                  <a:gd name="connsiteX80" fmla="*/ 98092 w 337212"/>
                  <a:gd name="connsiteY80" fmla="*/ 66675 h 309563"/>
                  <a:gd name="connsiteX81" fmla="*/ 111393 w 337212"/>
                  <a:gd name="connsiteY81" fmla="*/ 74595 h 309563"/>
                  <a:gd name="connsiteX82" fmla="*/ 143315 w 337212"/>
                  <a:gd name="connsiteY82" fmla="*/ 169638 h 309563"/>
                  <a:gd name="connsiteX83" fmla="*/ 135334 w 337212"/>
                  <a:gd name="connsiteY83" fmla="*/ 185479 h 309563"/>
                  <a:gd name="connsiteX84" fmla="*/ 119374 w 337212"/>
                  <a:gd name="connsiteY84" fmla="*/ 177559 h 309563"/>
                  <a:gd name="connsiteX85" fmla="*/ 108733 w 337212"/>
                  <a:gd name="connsiteY85" fmla="*/ 148518 h 309563"/>
                  <a:gd name="connsiteX86" fmla="*/ 108733 w 337212"/>
                  <a:gd name="connsiteY86" fmla="*/ 295043 h 309563"/>
                  <a:gd name="connsiteX87" fmla="*/ 94102 w 337212"/>
                  <a:gd name="connsiteY87" fmla="*/ 309563 h 309563"/>
                  <a:gd name="connsiteX88" fmla="*/ 78141 w 337212"/>
                  <a:gd name="connsiteY88" fmla="*/ 295043 h 309563"/>
                  <a:gd name="connsiteX89" fmla="*/ 78141 w 337212"/>
                  <a:gd name="connsiteY89" fmla="*/ 202640 h 309563"/>
                  <a:gd name="connsiteX90" fmla="*/ 66171 w 337212"/>
                  <a:gd name="connsiteY90" fmla="*/ 202640 h 309563"/>
                  <a:gd name="connsiteX91" fmla="*/ 66171 w 337212"/>
                  <a:gd name="connsiteY91" fmla="*/ 295043 h 309563"/>
                  <a:gd name="connsiteX92" fmla="*/ 50210 w 337212"/>
                  <a:gd name="connsiteY92" fmla="*/ 309563 h 309563"/>
                  <a:gd name="connsiteX93" fmla="*/ 35579 w 337212"/>
                  <a:gd name="connsiteY93" fmla="*/ 295043 h 309563"/>
                  <a:gd name="connsiteX94" fmla="*/ 35579 w 337212"/>
                  <a:gd name="connsiteY94" fmla="*/ 148518 h 309563"/>
                  <a:gd name="connsiteX95" fmla="*/ 24938 w 337212"/>
                  <a:gd name="connsiteY95" fmla="*/ 177559 h 309563"/>
                  <a:gd name="connsiteX96" fmla="*/ 8978 w 337212"/>
                  <a:gd name="connsiteY96" fmla="*/ 185479 h 309563"/>
                  <a:gd name="connsiteX97" fmla="*/ 997 w 337212"/>
                  <a:gd name="connsiteY97" fmla="*/ 169638 h 309563"/>
                  <a:gd name="connsiteX98" fmla="*/ 32919 w 337212"/>
                  <a:gd name="connsiteY98" fmla="*/ 74595 h 309563"/>
                  <a:gd name="connsiteX99" fmla="*/ 46220 w 337212"/>
                  <a:gd name="connsiteY99" fmla="*/ 66675 h 309563"/>
                  <a:gd name="connsiteX100" fmla="*/ 289643 w 337212"/>
                  <a:gd name="connsiteY100" fmla="*/ 49213 h 309563"/>
                  <a:gd name="connsiteX101" fmla="*/ 309487 w 337212"/>
                  <a:gd name="connsiteY101" fmla="*/ 68263 h 309563"/>
                  <a:gd name="connsiteX102" fmla="*/ 289643 w 337212"/>
                  <a:gd name="connsiteY102" fmla="*/ 87313 h 309563"/>
                  <a:gd name="connsiteX103" fmla="*/ 269799 w 337212"/>
                  <a:gd name="connsiteY103" fmla="*/ 68263 h 309563"/>
                  <a:gd name="connsiteX104" fmla="*/ 271122 w 337212"/>
                  <a:gd name="connsiteY104" fmla="*/ 68263 h 309563"/>
                  <a:gd name="connsiteX105" fmla="*/ 272445 w 337212"/>
                  <a:gd name="connsiteY105" fmla="*/ 59373 h 309563"/>
                  <a:gd name="connsiteX106" fmla="*/ 289643 w 337212"/>
                  <a:gd name="connsiteY106" fmla="*/ 49213 h 309563"/>
                  <a:gd name="connsiteX107" fmla="*/ 244544 w 337212"/>
                  <a:gd name="connsiteY107" fmla="*/ 33338 h 309563"/>
                  <a:gd name="connsiteX108" fmla="*/ 266625 w 337212"/>
                  <a:gd name="connsiteY108" fmla="*/ 55699 h 309563"/>
                  <a:gd name="connsiteX109" fmla="*/ 244544 w 337212"/>
                  <a:gd name="connsiteY109" fmla="*/ 79376 h 309563"/>
                  <a:gd name="connsiteX110" fmla="*/ 223762 w 337212"/>
                  <a:gd name="connsiteY110" fmla="*/ 63592 h 309563"/>
                  <a:gd name="connsiteX111" fmla="*/ 226360 w 337212"/>
                  <a:gd name="connsiteY111" fmla="*/ 49123 h 309563"/>
                  <a:gd name="connsiteX112" fmla="*/ 226360 w 337212"/>
                  <a:gd name="connsiteY112" fmla="*/ 43861 h 309563"/>
                  <a:gd name="connsiteX113" fmla="*/ 244544 w 337212"/>
                  <a:gd name="connsiteY113" fmla="*/ 33338 h 309563"/>
                  <a:gd name="connsiteX114" fmla="*/ 192806 w 337212"/>
                  <a:gd name="connsiteY114" fmla="*/ 23813 h 309563"/>
                  <a:gd name="connsiteX115" fmla="*/ 217412 w 337212"/>
                  <a:gd name="connsiteY115" fmla="*/ 48420 h 309563"/>
                  <a:gd name="connsiteX116" fmla="*/ 192806 w 337212"/>
                  <a:gd name="connsiteY116" fmla="*/ 73026 h 309563"/>
                  <a:gd name="connsiteX117" fmla="*/ 168199 w 337212"/>
                  <a:gd name="connsiteY117" fmla="*/ 51010 h 309563"/>
                  <a:gd name="connsiteX118" fmla="*/ 170789 w 337212"/>
                  <a:gd name="connsiteY118" fmla="*/ 39354 h 309563"/>
                  <a:gd name="connsiteX119" fmla="*/ 170789 w 337212"/>
                  <a:gd name="connsiteY119" fmla="*/ 38059 h 309563"/>
                  <a:gd name="connsiteX120" fmla="*/ 192806 w 337212"/>
                  <a:gd name="connsiteY120" fmla="*/ 23813 h 309563"/>
                  <a:gd name="connsiteX121" fmla="*/ 133275 w 337212"/>
                  <a:gd name="connsiteY121" fmla="*/ 12700 h 309563"/>
                  <a:gd name="connsiteX122" fmla="*/ 160262 w 337212"/>
                  <a:gd name="connsiteY122" fmla="*/ 39029 h 309563"/>
                  <a:gd name="connsiteX123" fmla="*/ 133275 w 337212"/>
                  <a:gd name="connsiteY123" fmla="*/ 66675 h 309563"/>
                  <a:gd name="connsiteX124" fmla="*/ 106287 w 337212"/>
                  <a:gd name="connsiteY124" fmla="*/ 48245 h 309563"/>
                  <a:gd name="connsiteX125" fmla="*/ 111685 w 337212"/>
                  <a:gd name="connsiteY125" fmla="*/ 29814 h 309563"/>
                  <a:gd name="connsiteX126" fmla="*/ 110335 w 337212"/>
                  <a:gd name="connsiteY126" fmla="*/ 23232 h 309563"/>
                  <a:gd name="connsiteX127" fmla="*/ 133275 w 337212"/>
                  <a:gd name="connsiteY127" fmla="*/ 12700 h 309563"/>
                  <a:gd name="connsiteX128" fmla="*/ 72809 w 337212"/>
                  <a:gd name="connsiteY128" fmla="*/ 0 h 309563"/>
                  <a:gd name="connsiteX129" fmla="*/ 101525 w 337212"/>
                  <a:gd name="connsiteY129" fmla="*/ 30163 h 309563"/>
                  <a:gd name="connsiteX130" fmla="*/ 72809 w 337212"/>
                  <a:gd name="connsiteY130" fmla="*/ 60325 h 309563"/>
                  <a:gd name="connsiteX131" fmla="*/ 42787 w 337212"/>
                  <a:gd name="connsiteY131" fmla="*/ 30163 h 309563"/>
                  <a:gd name="connsiteX132" fmla="*/ 72809 w 337212"/>
                  <a:gd name="connsiteY132" fmla="*/ 0 h 3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37212" h="309563">
                    <a:moveTo>
                      <a:pt x="117399" y="192088"/>
                    </a:moveTo>
                    <a:cubicBezTo>
                      <a:pt x="121632" y="194720"/>
                      <a:pt x="125866" y="196036"/>
                      <a:pt x="130099" y="196036"/>
                    </a:cubicBezTo>
                    <a:cubicBezTo>
                      <a:pt x="130099" y="196036"/>
                      <a:pt x="130099" y="196036"/>
                      <a:pt x="130099" y="278941"/>
                    </a:cubicBezTo>
                    <a:cubicBezTo>
                      <a:pt x="130099" y="285521"/>
                      <a:pt x="124455" y="290785"/>
                      <a:pt x="117399" y="292101"/>
                    </a:cubicBezTo>
                    <a:close/>
                    <a:moveTo>
                      <a:pt x="176137" y="187325"/>
                    </a:moveTo>
                    <a:cubicBezTo>
                      <a:pt x="179841" y="189956"/>
                      <a:pt x="183546" y="191271"/>
                      <a:pt x="187250" y="191271"/>
                    </a:cubicBezTo>
                    <a:cubicBezTo>
                      <a:pt x="187250" y="191271"/>
                      <a:pt x="187250" y="191271"/>
                      <a:pt x="187250" y="267562"/>
                    </a:cubicBezTo>
                    <a:cubicBezTo>
                      <a:pt x="187250" y="274139"/>
                      <a:pt x="182311" y="279400"/>
                      <a:pt x="176137" y="279400"/>
                    </a:cubicBezTo>
                    <a:cubicBezTo>
                      <a:pt x="176137" y="279400"/>
                      <a:pt x="176137" y="279400"/>
                      <a:pt x="176137" y="187325"/>
                    </a:cubicBezTo>
                    <a:close/>
                    <a:moveTo>
                      <a:pt x="231699" y="180975"/>
                    </a:moveTo>
                    <a:cubicBezTo>
                      <a:pt x="233967" y="183646"/>
                      <a:pt x="236235" y="183646"/>
                      <a:pt x="239637" y="184982"/>
                    </a:cubicBezTo>
                    <a:cubicBezTo>
                      <a:pt x="239637" y="184982"/>
                      <a:pt x="239637" y="184982"/>
                      <a:pt x="239637" y="254429"/>
                    </a:cubicBezTo>
                    <a:cubicBezTo>
                      <a:pt x="239637" y="259771"/>
                      <a:pt x="236235" y="263778"/>
                      <a:pt x="231699" y="265113"/>
                    </a:cubicBezTo>
                    <a:close/>
                    <a:moveTo>
                      <a:pt x="277737" y="177800"/>
                    </a:moveTo>
                    <a:cubicBezTo>
                      <a:pt x="280458" y="179099"/>
                      <a:pt x="283180" y="180398"/>
                      <a:pt x="287262" y="180398"/>
                    </a:cubicBezTo>
                    <a:cubicBezTo>
                      <a:pt x="287262" y="180398"/>
                      <a:pt x="287262" y="180398"/>
                      <a:pt x="287262" y="238847"/>
                    </a:cubicBezTo>
                    <a:cubicBezTo>
                      <a:pt x="287262" y="244043"/>
                      <a:pt x="283180" y="247939"/>
                      <a:pt x="277737" y="249238"/>
                    </a:cubicBezTo>
                    <a:close/>
                    <a:moveTo>
                      <a:pt x="280912" y="92075"/>
                    </a:moveTo>
                    <a:cubicBezTo>
                      <a:pt x="282241" y="92075"/>
                      <a:pt x="306164" y="92075"/>
                      <a:pt x="307493" y="92075"/>
                    </a:cubicBezTo>
                    <a:cubicBezTo>
                      <a:pt x="311481" y="92075"/>
                      <a:pt x="314139" y="94694"/>
                      <a:pt x="315468" y="97314"/>
                    </a:cubicBezTo>
                    <a:cubicBezTo>
                      <a:pt x="315468" y="97314"/>
                      <a:pt x="315468" y="97314"/>
                      <a:pt x="336733" y="158869"/>
                    </a:cubicBezTo>
                    <a:cubicBezTo>
                      <a:pt x="338062" y="162798"/>
                      <a:pt x="336733" y="168037"/>
                      <a:pt x="331417" y="169347"/>
                    </a:cubicBezTo>
                    <a:cubicBezTo>
                      <a:pt x="327430" y="170657"/>
                      <a:pt x="322113" y="168037"/>
                      <a:pt x="320784" y="164108"/>
                    </a:cubicBezTo>
                    <a:cubicBezTo>
                      <a:pt x="320784" y="164108"/>
                      <a:pt x="320784" y="164108"/>
                      <a:pt x="314139" y="145772"/>
                    </a:cubicBezTo>
                    <a:cubicBezTo>
                      <a:pt x="314139" y="145772"/>
                      <a:pt x="314139" y="145772"/>
                      <a:pt x="314139" y="238761"/>
                    </a:cubicBezTo>
                    <a:cubicBezTo>
                      <a:pt x="314139" y="243999"/>
                      <a:pt x="310152" y="249238"/>
                      <a:pt x="304835" y="249238"/>
                    </a:cubicBezTo>
                    <a:cubicBezTo>
                      <a:pt x="299519" y="249238"/>
                      <a:pt x="294203" y="243999"/>
                      <a:pt x="294203" y="238761"/>
                    </a:cubicBezTo>
                    <a:cubicBezTo>
                      <a:pt x="294203" y="238761"/>
                      <a:pt x="294203" y="238761"/>
                      <a:pt x="294203" y="179824"/>
                    </a:cubicBezTo>
                    <a:cubicBezTo>
                      <a:pt x="294203" y="179824"/>
                      <a:pt x="294203" y="179824"/>
                      <a:pt x="288886" y="179824"/>
                    </a:cubicBezTo>
                    <a:cubicBezTo>
                      <a:pt x="291545" y="179824"/>
                      <a:pt x="292874" y="179824"/>
                      <a:pt x="294203" y="178515"/>
                    </a:cubicBezTo>
                    <a:cubicBezTo>
                      <a:pt x="302177" y="175895"/>
                      <a:pt x="307493" y="166727"/>
                      <a:pt x="304835" y="157560"/>
                    </a:cubicBezTo>
                    <a:cubicBezTo>
                      <a:pt x="304835" y="157560"/>
                      <a:pt x="304835" y="157560"/>
                      <a:pt x="280912" y="92075"/>
                    </a:cubicBezTo>
                    <a:close/>
                    <a:moveTo>
                      <a:pt x="231699" y="82550"/>
                    </a:moveTo>
                    <a:cubicBezTo>
                      <a:pt x="235715" y="82550"/>
                      <a:pt x="239730" y="82550"/>
                      <a:pt x="243745" y="82550"/>
                    </a:cubicBezTo>
                    <a:cubicBezTo>
                      <a:pt x="253115" y="82550"/>
                      <a:pt x="262484" y="82550"/>
                      <a:pt x="262484" y="82550"/>
                    </a:cubicBezTo>
                    <a:cubicBezTo>
                      <a:pt x="267838" y="82550"/>
                      <a:pt x="271854" y="85177"/>
                      <a:pt x="273192" y="89117"/>
                    </a:cubicBezTo>
                    <a:cubicBezTo>
                      <a:pt x="273192" y="89117"/>
                      <a:pt x="273192" y="89117"/>
                      <a:pt x="297285" y="160041"/>
                    </a:cubicBezTo>
                    <a:cubicBezTo>
                      <a:pt x="299962" y="165294"/>
                      <a:pt x="297285" y="170548"/>
                      <a:pt x="291931" y="171861"/>
                    </a:cubicBezTo>
                    <a:cubicBezTo>
                      <a:pt x="286577" y="174488"/>
                      <a:pt x="281223" y="170548"/>
                      <a:pt x="279885" y="166608"/>
                    </a:cubicBezTo>
                    <a:cubicBezTo>
                      <a:pt x="279885" y="166608"/>
                      <a:pt x="279885" y="166608"/>
                      <a:pt x="271854" y="144280"/>
                    </a:cubicBezTo>
                    <a:cubicBezTo>
                      <a:pt x="271854" y="144280"/>
                      <a:pt x="271854" y="144280"/>
                      <a:pt x="271854" y="253292"/>
                    </a:cubicBezTo>
                    <a:cubicBezTo>
                      <a:pt x="271854" y="259859"/>
                      <a:pt x="266500" y="265113"/>
                      <a:pt x="259807" y="265113"/>
                    </a:cubicBezTo>
                    <a:cubicBezTo>
                      <a:pt x="253115" y="265113"/>
                      <a:pt x="247761" y="259859"/>
                      <a:pt x="247761" y="253292"/>
                    </a:cubicBezTo>
                    <a:cubicBezTo>
                      <a:pt x="247761" y="253292"/>
                      <a:pt x="247761" y="253292"/>
                      <a:pt x="247761" y="183682"/>
                    </a:cubicBezTo>
                    <a:cubicBezTo>
                      <a:pt x="257130" y="179742"/>
                      <a:pt x="262484" y="169235"/>
                      <a:pt x="258469" y="160041"/>
                    </a:cubicBezTo>
                    <a:cubicBezTo>
                      <a:pt x="258469" y="160041"/>
                      <a:pt x="258469" y="160041"/>
                      <a:pt x="231699" y="82550"/>
                    </a:cubicBezTo>
                    <a:close/>
                    <a:moveTo>
                      <a:pt x="177724" y="77788"/>
                    </a:moveTo>
                    <a:cubicBezTo>
                      <a:pt x="177724" y="77788"/>
                      <a:pt x="213196" y="77788"/>
                      <a:pt x="214510" y="77788"/>
                    </a:cubicBezTo>
                    <a:cubicBezTo>
                      <a:pt x="219765" y="77788"/>
                      <a:pt x="223707" y="80406"/>
                      <a:pt x="225021" y="85643"/>
                    </a:cubicBezTo>
                    <a:cubicBezTo>
                      <a:pt x="225021" y="85643"/>
                      <a:pt x="225021" y="85643"/>
                      <a:pt x="252610" y="162884"/>
                    </a:cubicBezTo>
                    <a:cubicBezTo>
                      <a:pt x="253924" y="168121"/>
                      <a:pt x="251296" y="174667"/>
                      <a:pt x="246041" y="175976"/>
                    </a:cubicBezTo>
                    <a:cubicBezTo>
                      <a:pt x="239472" y="178595"/>
                      <a:pt x="234217" y="175976"/>
                      <a:pt x="231590" y="169430"/>
                    </a:cubicBezTo>
                    <a:cubicBezTo>
                      <a:pt x="231590" y="169430"/>
                      <a:pt x="231590" y="169430"/>
                      <a:pt x="223707" y="145865"/>
                    </a:cubicBezTo>
                    <a:cubicBezTo>
                      <a:pt x="223707" y="145865"/>
                      <a:pt x="223707" y="145865"/>
                      <a:pt x="223707" y="266309"/>
                    </a:cubicBezTo>
                    <a:cubicBezTo>
                      <a:pt x="223707" y="272855"/>
                      <a:pt x="218452" y="279401"/>
                      <a:pt x="210569" y="279401"/>
                    </a:cubicBezTo>
                    <a:cubicBezTo>
                      <a:pt x="204000" y="279401"/>
                      <a:pt x="198745" y="272855"/>
                      <a:pt x="198745" y="266309"/>
                    </a:cubicBezTo>
                    <a:cubicBezTo>
                      <a:pt x="198745" y="266309"/>
                      <a:pt x="198745" y="266309"/>
                      <a:pt x="198745" y="189068"/>
                    </a:cubicBezTo>
                    <a:cubicBezTo>
                      <a:pt x="198745" y="189068"/>
                      <a:pt x="198745" y="189068"/>
                      <a:pt x="197759" y="189068"/>
                    </a:cubicBezTo>
                    <a:lnTo>
                      <a:pt x="194803" y="189068"/>
                    </a:lnTo>
                    <a:cubicBezTo>
                      <a:pt x="200059" y="187759"/>
                      <a:pt x="204000" y="183831"/>
                      <a:pt x="206628" y="178595"/>
                    </a:cubicBezTo>
                    <a:cubicBezTo>
                      <a:pt x="209255" y="173358"/>
                      <a:pt x="209255" y="168121"/>
                      <a:pt x="206628" y="162884"/>
                    </a:cubicBezTo>
                    <a:cubicBezTo>
                      <a:pt x="206628" y="162884"/>
                      <a:pt x="206628" y="162884"/>
                      <a:pt x="177724" y="79097"/>
                    </a:cubicBezTo>
                    <a:cubicBezTo>
                      <a:pt x="177724" y="79097"/>
                      <a:pt x="177724" y="77788"/>
                      <a:pt x="177724" y="77788"/>
                    </a:cubicBezTo>
                    <a:close/>
                    <a:moveTo>
                      <a:pt x="120574" y="73025"/>
                    </a:moveTo>
                    <a:cubicBezTo>
                      <a:pt x="120574" y="73025"/>
                      <a:pt x="157008" y="73025"/>
                      <a:pt x="157008" y="73025"/>
                    </a:cubicBezTo>
                    <a:cubicBezTo>
                      <a:pt x="162213" y="73025"/>
                      <a:pt x="167418" y="75668"/>
                      <a:pt x="168720" y="80953"/>
                    </a:cubicBezTo>
                    <a:cubicBezTo>
                      <a:pt x="168720" y="80953"/>
                      <a:pt x="168720" y="80953"/>
                      <a:pt x="197347" y="166840"/>
                    </a:cubicBezTo>
                    <a:cubicBezTo>
                      <a:pt x="199949" y="172125"/>
                      <a:pt x="197347" y="178732"/>
                      <a:pt x="190840" y="181375"/>
                    </a:cubicBezTo>
                    <a:cubicBezTo>
                      <a:pt x="184334" y="184017"/>
                      <a:pt x="177828" y="180053"/>
                      <a:pt x="176527" y="173447"/>
                    </a:cubicBezTo>
                    <a:lnTo>
                      <a:pt x="167418" y="148341"/>
                    </a:lnTo>
                    <a:cubicBezTo>
                      <a:pt x="167418" y="148341"/>
                      <a:pt x="167418" y="148341"/>
                      <a:pt x="167418" y="279153"/>
                    </a:cubicBezTo>
                    <a:cubicBezTo>
                      <a:pt x="167418" y="287081"/>
                      <a:pt x="160912" y="293688"/>
                      <a:pt x="153105" y="293688"/>
                    </a:cubicBezTo>
                    <a:cubicBezTo>
                      <a:pt x="145297" y="293688"/>
                      <a:pt x="140093" y="287081"/>
                      <a:pt x="140093" y="279153"/>
                    </a:cubicBezTo>
                    <a:cubicBezTo>
                      <a:pt x="140093" y="279153"/>
                      <a:pt x="140093" y="279153"/>
                      <a:pt x="140093" y="195909"/>
                    </a:cubicBezTo>
                    <a:cubicBezTo>
                      <a:pt x="140093" y="195909"/>
                      <a:pt x="140093" y="195909"/>
                      <a:pt x="133586" y="195909"/>
                    </a:cubicBezTo>
                    <a:cubicBezTo>
                      <a:pt x="134888" y="195909"/>
                      <a:pt x="136189" y="195909"/>
                      <a:pt x="138791" y="194588"/>
                    </a:cubicBezTo>
                    <a:cubicBezTo>
                      <a:pt x="150502" y="190624"/>
                      <a:pt x="155707" y="177411"/>
                      <a:pt x="151804" y="166840"/>
                    </a:cubicBezTo>
                    <a:cubicBezTo>
                      <a:pt x="151804" y="166840"/>
                      <a:pt x="151804" y="166840"/>
                      <a:pt x="120574" y="73025"/>
                    </a:cubicBezTo>
                    <a:close/>
                    <a:moveTo>
                      <a:pt x="46220" y="66675"/>
                    </a:moveTo>
                    <a:cubicBezTo>
                      <a:pt x="47550" y="66675"/>
                      <a:pt x="59520" y="66675"/>
                      <a:pt x="72821" y="66675"/>
                    </a:cubicBezTo>
                    <a:cubicBezTo>
                      <a:pt x="84792" y="66675"/>
                      <a:pt x="96762" y="66675"/>
                      <a:pt x="98092" y="66675"/>
                    </a:cubicBezTo>
                    <a:cubicBezTo>
                      <a:pt x="103413" y="66675"/>
                      <a:pt x="108733" y="69315"/>
                      <a:pt x="111393" y="74595"/>
                    </a:cubicBezTo>
                    <a:cubicBezTo>
                      <a:pt x="111393" y="74595"/>
                      <a:pt x="111393" y="74595"/>
                      <a:pt x="143315" y="169638"/>
                    </a:cubicBezTo>
                    <a:cubicBezTo>
                      <a:pt x="145975" y="176239"/>
                      <a:pt x="143315" y="184159"/>
                      <a:pt x="135334" y="185479"/>
                    </a:cubicBezTo>
                    <a:cubicBezTo>
                      <a:pt x="128684" y="188119"/>
                      <a:pt x="122034" y="184159"/>
                      <a:pt x="119374" y="177559"/>
                    </a:cubicBezTo>
                    <a:cubicBezTo>
                      <a:pt x="119374" y="177559"/>
                      <a:pt x="119374" y="177559"/>
                      <a:pt x="108733" y="148518"/>
                    </a:cubicBezTo>
                    <a:cubicBezTo>
                      <a:pt x="108733" y="148518"/>
                      <a:pt x="108733" y="148518"/>
                      <a:pt x="108733" y="295043"/>
                    </a:cubicBezTo>
                    <a:cubicBezTo>
                      <a:pt x="108733" y="302963"/>
                      <a:pt x="102083" y="309563"/>
                      <a:pt x="94102" y="309563"/>
                    </a:cubicBezTo>
                    <a:cubicBezTo>
                      <a:pt x="84792" y="309563"/>
                      <a:pt x="78141" y="302963"/>
                      <a:pt x="78141" y="295043"/>
                    </a:cubicBezTo>
                    <a:cubicBezTo>
                      <a:pt x="78141" y="295043"/>
                      <a:pt x="78141" y="295043"/>
                      <a:pt x="78141" y="202640"/>
                    </a:cubicBezTo>
                    <a:cubicBezTo>
                      <a:pt x="78141" y="202640"/>
                      <a:pt x="78141" y="202640"/>
                      <a:pt x="66171" y="202640"/>
                    </a:cubicBezTo>
                    <a:cubicBezTo>
                      <a:pt x="66171" y="202640"/>
                      <a:pt x="66171" y="202640"/>
                      <a:pt x="66171" y="295043"/>
                    </a:cubicBezTo>
                    <a:cubicBezTo>
                      <a:pt x="66171" y="302963"/>
                      <a:pt x="59520" y="309563"/>
                      <a:pt x="50210" y="309563"/>
                    </a:cubicBezTo>
                    <a:cubicBezTo>
                      <a:pt x="42229" y="309563"/>
                      <a:pt x="35579" y="302963"/>
                      <a:pt x="35579" y="295043"/>
                    </a:cubicBezTo>
                    <a:cubicBezTo>
                      <a:pt x="35579" y="295043"/>
                      <a:pt x="35579" y="295043"/>
                      <a:pt x="35579" y="148518"/>
                    </a:cubicBezTo>
                    <a:cubicBezTo>
                      <a:pt x="35579" y="148518"/>
                      <a:pt x="35579" y="148518"/>
                      <a:pt x="24938" y="177559"/>
                    </a:cubicBezTo>
                    <a:cubicBezTo>
                      <a:pt x="22278" y="184159"/>
                      <a:pt x="15628" y="188119"/>
                      <a:pt x="8978" y="185479"/>
                    </a:cubicBezTo>
                    <a:cubicBezTo>
                      <a:pt x="997" y="184159"/>
                      <a:pt x="-1663" y="176239"/>
                      <a:pt x="997" y="169638"/>
                    </a:cubicBezTo>
                    <a:cubicBezTo>
                      <a:pt x="997" y="169638"/>
                      <a:pt x="997" y="169638"/>
                      <a:pt x="32919" y="74595"/>
                    </a:cubicBezTo>
                    <a:cubicBezTo>
                      <a:pt x="35579" y="69315"/>
                      <a:pt x="40899" y="66675"/>
                      <a:pt x="46220" y="66675"/>
                    </a:cubicBezTo>
                    <a:close/>
                    <a:moveTo>
                      <a:pt x="289643" y="49213"/>
                    </a:moveTo>
                    <a:cubicBezTo>
                      <a:pt x="301549" y="49213"/>
                      <a:pt x="309487" y="58103"/>
                      <a:pt x="309487" y="68263"/>
                    </a:cubicBezTo>
                    <a:cubicBezTo>
                      <a:pt x="309487" y="79693"/>
                      <a:pt x="300227" y="87313"/>
                      <a:pt x="289643" y="87313"/>
                    </a:cubicBezTo>
                    <a:cubicBezTo>
                      <a:pt x="280383" y="87313"/>
                      <a:pt x="269799" y="79693"/>
                      <a:pt x="269799" y="68263"/>
                    </a:cubicBezTo>
                    <a:cubicBezTo>
                      <a:pt x="269799" y="68263"/>
                      <a:pt x="271122" y="68263"/>
                      <a:pt x="271122" y="68263"/>
                    </a:cubicBezTo>
                    <a:cubicBezTo>
                      <a:pt x="271122" y="65723"/>
                      <a:pt x="272445" y="63183"/>
                      <a:pt x="272445" y="59373"/>
                    </a:cubicBezTo>
                    <a:cubicBezTo>
                      <a:pt x="276414" y="54293"/>
                      <a:pt x="283028" y="49213"/>
                      <a:pt x="289643" y="49213"/>
                    </a:cubicBezTo>
                    <a:close/>
                    <a:moveTo>
                      <a:pt x="244544" y="33338"/>
                    </a:moveTo>
                    <a:cubicBezTo>
                      <a:pt x="257533" y="33338"/>
                      <a:pt x="266625" y="43861"/>
                      <a:pt x="266625" y="55699"/>
                    </a:cubicBezTo>
                    <a:cubicBezTo>
                      <a:pt x="266625" y="68853"/>
                      <a:pt x="256234" y="79376"/>
                      <a:pt x="244544" y="79376"/>
                    </a:cubicBezTo>
                    <a:cubicBezTo>
                      <a:pt x="235452" y="79376"/>
                      <a:pt x="226360" y="72799"/>
                      <a:pt x="223762" y="63592"/>
                    </a:cubicBezTo>
                    <a:cubicBezTo>
                      <a:pt x="225061" y="59645"/>
                      <a:pt x="226360" y="54384"/>
                      <a:pt x="226360" y="49123"/>
                    </a:cubicBezTo>
                    <a:cubicBezTo>
                      <a:pt x="226360" y="47807"/>
                      <a:pt x="226360" y="46492"/>
                      <a:pt x="226360" y="43861"/>
                    </a:cubicBezTo>
                    <a:cubicBezTo>
                      <a:pt x="230256" y="37284"/>
                      <a:pt x="236751" y="33338"/>
                      <a:pt x="244544" y="33338"/>
                    </a:cubicBezTo>
                    <a:close/>
                    <a:moveTo>
                      <a:pt x="192806" y="23813"/>
                    </a:moveTo>
                    <a:cubicBezTo>
                      <a:pt x="205756" y="23813"/>
                      <a:pt x="217412" y="35469"/>
                      <a:pt x="217412" y="48420"/>
                    </a:cubicBezTo>
                    <a:cubicBezTo>
                      <a:pt x="217412" y="62665"/>
                      <a:pt x="205756" y="73026"/>
                      <a:pt x="192806" y="73026"/>
                    </a:cubicBezTo>
                    <a:cubicBezTo>
                      <a:pt x="179855" y="73026"/>
                      <a:pt x="169494" y="63961"/>
                      <a:pt x="168199" y="51010"/>
                    </a:cubicBezTo>
                    <a:cubicBezTo>
                      <a:pt x="169494" y="48420"/>
                      <a:pt x="170789" y="44534"/>
                      <a:pt x="170789" y="39354"/>
                    </a:cubicBezTo>
                    <a:cubicBezTo>
                      <a:pt x="170789" y="39354"/>
                      <a:pt x="170789" y="39354"/>
                      <a:pt x="170789" y="38059"/>
                    </a:cubicBezTo>
                    <a:cubicBezTo>
                      <a:pt x="174674" y="30288"/>
                      <a:pt x="182445" y="23813"/>
                      <a:pt x="192806" y="23813"/>
                    </a:cubicBezTo>
                    <a:close/>
                    <a:moveTo>
                      <a:pt x="133275" y="12700"/>
                    </a:moveTo>
                    <a:cubicBezTo>
                      <a:pt x="148118" y="12700"/>
                      <a:pt x="160262" y="24548"/>
                      <a:pt x="160262" y="39029"/>
                    </a:cubicBezTo>
                    <a:cubicBezTo>
                      <a:pt x="160262" y="54827"/>
                      <a:pt x="148118" y="66675"/>
                      <a:pt x="133275" y="66675"/>
                    </a:cubicBezTo>
                    <a:cubicBezTo>
                      <a:pt x="121130" y="66675"/>
                      <a:pt x="110335" y="60093"/>
                      <a:pt x="106287" y="48245"/>
                    </a:cubicBezTo>
                    <a:cubicBezTo>
                      <a:pt x="108986" y="42979"/>
                      <a:pt x="111685" y="36396"/>
                      <a:pt x="111685" y="29814"/>
                    </a:cubicBezTo>
                    <a:cubicBezTo>
                      <a:pt x="111685" y="27181"/>
                      <a:pt x="110335" y="25865"/>
                      <a:pt x="110335" y="23232"/>
                    </a:cubicBezTo>
                    <a:cubicBezTo>
                      <a:pt x="115733" y="16649"/>
                      <a:pt x="123829" y="12700"/>
                      <a:pt x="133275" y="12700"/>
                    </a:cubicBezTo>
                    <a:close/>
                    <a:moveTo>
                      <a:pt x="72809" y="0"/>
                    </a:moveTo>
                    <a:cubicBezTo>
                      <a:pt x="88472" y="0"/>
                      <a:pt x="101525" y="14426"/>
                      <a:pt x="101525" y="30163"/>
                    </a:cubicBezTo>
                    <a:cubicBezTo>
                      <a:pt x="101525" y="47211"/>
                      <a:pt x="87167" y="60325"/>
                      <a:pt x="72809" y="60325"/>
                    </a:cubicBezTo>
                    <a:cubicBezTo>
                      <a:pt x="57145" y="60325"/>
                      <a:pt x="42787" y="47211"/>
                      <a:pt x="42787" y="30163"/>
                    </a:cubicBezTo>
                    <a:cubicBezTo>
                      <a:pt x="42787" y="14426"/>
                      <a:pt x="55840" y="0"/>
                      <a:pt x="72809"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 name="矩形 24"/>
              <p:cNvSpPr/>
              <p:nvPr/>
            </p:nvSpPr>
            <p:spPr>
              <a:xfrm>
                <a:off x="6342310" y="3617832"/>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sp>
        <p:nvSpPr>
          <p:cNvPr id="27" name="矩形 26"/>
          <p:cNvSpPr/>
          <p:nvPr/>
        </p:nvSpPr>
        <p:spPr>
          <a:xfrm>
            <a:off x="8960965" y="4502787"/>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grpSp>
        <p:nvGrpSpPr>
          <p:cNvPr id="40" name="组合 39"/>
          <p:cNvGrpSpPr/>
          <p:nvPr/>
        </p:nvGrpSpPr>
        <p:grpSpPr>
          <a:xfrm>
            <a:off x="9076905" y="2123621"/>
            <a:ext cx="2241974" cy="2238790"/>
            <a:chOff x="9076905" y="2123621"/>
            <a:chExt cx="2241974" cy="2238790"/>
          </a:xfrm>
        </p:grpSpPr>
        <p:sp>
          <p:nvSpPr>
            <p:cNvPr id="8" name="矩形: 圆角 7"/>
            <p:cNvSpPr/>
            <p:nvPr/>
          </p:nvSpPr>
          <p:spPr>
            <a:xfrm>
              <a:off x="9078498" y="2123621"/>
              <a:ext cx="2238790" cy="223879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p:nvPr/>
          </p:nvGrpSpPr>
          <p:grpSpPr>
            <a:xfrm>
              <a:off x="9076905" y="2417724"/>
              <a:ext cx="2241974" cy="1601372"/>
              <a:chOff x="9076905" y="2417724"/>
              <a:chExt cx="2241974" cy="1601372"/>
            </a:xfrm>
          </p:grpSpPr>
          <p:sp>
            <p:nvSpPr>
              <p:cNvPr id="34" name="椭圆 15"/>
              <p:cNvSpPr/>
              <p:nvPr/>
            </p:nvSpPr>
            <p:spPr>
              <a:xfrm>
                <a:off x="9692956" y="2417724"/>
                <a:ext cx="1009874" cy="1040984"/>
              </a:xfrm>
              <a:custGeom>
                <a:avLst/>
                <a:gdLst>
                  <a:gd name="connsiteX0" fmla="*/ 157951 w 327026"/>
                  <a:gd name="connsiteY0" fmla="*/ 134938 h 337100"/>
                  <a:gd name="connsiteX1" fmla="*/ 327026 w 327026"/>
                  <a:gd name="connsiteY1" fmla="*/ 239958 h 337100"/>
                  <a:gd name="connsiteX2" fmla="*/ 259660 w 327026"/>
                  <a:gd name="connsiteY2" fmla="*/ 254398 h 337100"/>
                  <a:gd name="connsiteX3" fmla="*/ 295325 w 327026"/>
                  <a:gd name="connsiteY3" fmla="*/ 305595 h 337100"/>
                  <a:gd name="connsiteX4" fmla="*/ 292683 w 327026"/>
                  <a:gd name="connsiteY4" fmla="*/ 334475 h 337100"/>
                  <a:gd name="connsiteX5" fmla="*/ 263623 w 327026"/>
                  <a:gd name="connsiteY5" fmla="*/ 326599 h 337100"/>
                  <a:gd name="connsiteX6" fmla="*/ 227959 w 327026"/>
                  <a:gd name="connsiteY6" fmla="*/ 275402 h 337100"/>
                  <a:gd name="connsiteX7" fmla="*/ 192294 w 327026"/>
                  <a:gd name="connsiteY7" fmla="*/ 333162 h 337100"/>
                  <a:gd name="connsiteX8" fmla="*/ 153988 w 327026"/>
                  <a:gd name="connsiteY8" fmla="*/ 137564 h 337100"/>
                  <a:gd name="connsiteX9" fmla="*/ 157951 w 327026"/>
                  <a:gd name="connsiteY9" fmla="*/ 134938 h 337100"/>
                  <a:gd name="connsiteX10" fmla="*/ 287448 w 327026"/>
                  <a:gd name="connsiteY10" fmla="*/ 96838 h 337100"/>
                  <a:gd name="connsiteX11" fmla="*/ 270368 w 327026"/>
                  <a:gd name="connsiteY11" fmla="*/ 108528 h 337100"/>
                  <a:gd name="connsiteX12" fmla="*/ 280879 w 327026"/>
                  <a:gd name="connsiteY12" fmla="*/ 150092 h 337100"/>
                  <a:gd name="connsiteX13" fmla="*/ 301899 w 327026"/>
                  <a:gd name="connsiteY13" fmla="*/ 182563 h 337100"/>
                  <a:gd name="connsiteX14" fmla="*/ 303213 w 327026"/>
                  <a:gd name="connsiteY14" fmla="*/ 161781 h 337100"/>
                  <a:gd name="connsiteX15" fmla="*/ 287448 w 327026"/>
                  <a:gd name="connsiteY15" fmla="*/ 96838 h 337100"/>
                  <a:gd name="connsiteX16" fmla="*/ 160474 w 327026"/>
                  <a:gd name="connsiteY16" fmla="*/ 0 h 337100"/>
                  <a:gd name="connsiteX17" fmla="*/ 322263 w 327026"/>
                  <a:gd name="connsiteY17" fmla="*/ 161925 h 337100"/>
                  <a:gd name="connsiteX18" fmla="*/ 314371 w 327026"/>
                  <a:gd name="connsiteY18" fmla="*/ 211951 h 337100"/>
                  <a:gd name="connsiteX19" fmla="*/ 242026 w 327026"/>
                  <a:gd name="connsiteY19" fmla="*/ 165875 h 337100"/>
                  <a:gd name="connsiteX20" fmla="*/ 259126 w 327026"/>
                  <a:gd name="connsiteY20" fmla="*/ 139545 h 337100"/>
                  <a:gd name="connsiteX21" fmla="*/ 244657 w 327026"/>
                  <a:gd name="connsiteY21" fmla="*/ 94785 h 337100"/>
                  <a:gd name="connsiteX22" fmla="*/ 203881 w 327026"/>
                  <a:gd name="connsiteY22" fmla="*/ 63190 h 337100"/>
                  <a:gd name="connsiteX23" fmla="*/ 186781 w 327026"/>
                  <a:gd name="connsiteY23" fmla="*/ 22380 h 337100"/>
                  <a:gd name="connsiteX24" fmla="*/ 160474 w 327026"/>
                  <a:gd name="connsiteY24" fmla="*/ 19747 h 337100"/>
                  <a:gd name="connsiteX25" fmla="*/ 74975 w 327026"/>
                  <a:gd name="connsiteY25" fmla="*/ 48709 h 337100"/>
                  <a:gd name="connsiteX26" fmla="*/ 86814 w 327026"/>
                  <a:gd name="connsiteY26" fmla="*/ 86886 h 337100"/>
                  <a:gd name="connsiteX27" fmla="*/ 53930 w 327026"/>
                  <a:gd name="connsiteY27" fmla="*/ 111899 h 337100"/>
                  <a:gd name="connsiteX28" fmla="*/ 53930 w 327026"/>
                  <a:gd name="connsiteY28" fmla="*/ 140862 h 337100"/>
                  <a:gd name="connsiteX29" fmla="*/ 59191 w 327026"/>
                  <a:gd name="connsiteY29" fmla="*/ 157976 h 337100"/>
                  <a:gd name="connsiteX30" fmla="*/ 21046 w 327026"/>
                  <a:gd name="connsiteY30" fmla="*/ 181672 h 337100"/>
                  <a:gd name="connsiteX31" fmla="*/ 35515 w 327026"/>
                  <a:gd name="connsiteY31" fmla="*/ 227748 h 337100"/>
                  <a:gd name="connsiteX32" fmla="*/ 59191 w 327026"/>
                  <a:gd name="connsiteY32" fmla="*/ 190887 h 337100"/>
                  <a:gd name="connsiteX33" fmla="*/ 89444 w 327026"/>
                  <a:gd name="connsiteY33" fmla="*/ 198786 h 337100"/>
                  <a:gd name="connsiteX34" fmla="*/ 122328 w 327026"/>
                  <a:gd name="connsiteY34" fmla="*/ 215900 h 337100"/>
                  <a:gd name="connsiteX35" fmla="*/ 96021 w 327026"/>
                  <a:gd name="connsiteY35" fmla="*/ 248812 h 337100"/>
                  <a:gd name="connsiteX36" fmla="*/ 86814 w 327026"/>
                  <a:gd name="connsiteY36" fmla="*/ 283040 h 337100"/>
                  <a:gd name="connsiteX37" fmla="*/ 160474 w 327026"/>
                  <a:gd name="connsiteY37" fmla="*/ 304103 h 337100"/>
                  <a:gd name="connsiteX38" fmla="*/ 167051 w 327026"/>
                  <a:gd name="connsiteY38" fmla="*/ 302787 h 337100"/>
                  <a:gd name="connsiteX39" fmla="*/ 170997 w 327026"/>
                  <a:gd name="connsiteY39" fmla="*/ 322534 h 337100"/>
                  <a:gd name="connsiteX40" fmla="*/ 160474 w 327026"/>
                  <a:gd name="connsiteY40" fmla="*/ 323850 h 337100"/>
                  <a:gd name="connsiteX41" fmla="*/ 0 w 327026"/>
                  <a:gd name="connsiteY41" fmla="*/ 161925 h 337100"/>
                  <a:gd name="connsiteX42" fmla="*/ 160474 w 327026"/>
                  <a:gd name="connsiteY42" fmla="*/ 0 h 3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7026" h="337100">
                    <a:moveTo>
                      <a:pt x="157951" y="134938"/>
                    </a:moveTo>
                    <a:cubicBezTo>
                      <a:pt x="157951" y="134938"/>
                      <a:pt x="157951" y="134938"/>
                      <a:pt x="327026" y="239958"/>
                    </a:cubicBezTo>
                    <a:cubicBezTo>
                      <a:pt x="327026" y="239958"/>
                      <a:pt x="327026" y="239958"/>
                      <a:pt x="259660" y="254398"/>
                    </a:cubicBezTo>
                    <a:lnTo>
                      <a:pt x="295325" y="305595"/>
                    </a:lnTo>
                    <a:cubicBezTo>
                      <a:pt x="301929" y="316097"/>
                      <a:pt x="300608" y="327911"/>
                      <a:pt x="292683" y="334475"/>
                    </a:cubicBezTo>
                    <a:cubicBezTo>
                      <a:pt x="283436" y="339726"/>
                      <a:pt x="271548" y="337101"/>
                      <a:pt x="263623" y="326599"/>
                    </a:cubicBezTo>
                    <a:cubicBezTo>
                      <a:pt x="263623" y="326599"/>
                      <a:pt x="263623" y="326599"/>
                      <a:pt x="227959" y="275402"/>
                    </a:cubicBezTo>
                    <a:cubicBezTo>
                      <a:pt x="227959" y="275402"/>
                      <a:pt x="227959" y="275402"/>
                      <a:pt x="192294" y="333162"/>
                    </a:cubicBezTo>
                    <a:cubicBezTo>
                      <a:pt x="192294" y="333162"/>
                      <a:pt x="192294" y="333162"/>
                      <a:pt x="153988" y="137564"/>
                    </a:cubicBezTo>
                    <a:cubicBezTo>
                      <a:pt x="153988" y="137564"/>
                      <a:pt x="153988" y="137564"/>
                      <a:pt x="157951" y="134938"/>
                    </a:cubicBezTo>
                    <a:close/>
                    <a:moveTo>
                      <a:pt x="287448" y="96838"/>
                    </a:moveTo>
                    <a:cubicBezTo>
                      <a:pt x="280879" y="99436"/>
                      <a:pt x="272996" y="103332"/>
                      <a:pt x="270368" y="108528"/>
                    </a:cubicBezTo>
                    <a:cubicBezTo>
                      <a:pt x="265113" y="117620"/>
                      <a:pt x="271682" y="143597"/>
                      <a:pt x="280879" y="150092"/>
                    </a:cubicBezTo>
                    <a:cubicBezTo>
                      <a:pt x="292703" y="159184"/>
                      <a:pt x="299272" y="170873"/>
                      <a:pt x="301899" y="182563"/>
                    </a:cubicBezTo>
                    <a:cubicBezTo>
                      <a:pt x="303213" y="176069"/>
                      <a:pt x="303213" y="168276"/>
                      <a:pt x="303213" y="161781"/>
                    </a:cubicBezTo>
                    <a:cubicBezTo>
                      <a:pt x="303213" y="138402"/>
                      <a:pt x="297958" y="116321"/>
                      <a:pt x="287448" y="96838"/>
                    </a:cubicBezTo>
                    <a:close/>
                    <a:moveTo>
                      <a:pt x="160474" y="0"/>
                    </a:moveTo>
                    <a:cubicBezTo>
                      <a:pt x="249918" y="0"/>
                      <a:pt x="322263" y="72405"/>
                      <a:pt x="322263" y="161925"/>
                    </a:cubicBezTo>
                    <a:cubicBezTo>
                      <a:pt x="322263" y="179039"/>
                      <a:pt x="319632" y="196153"/>
                      <a:pt x="314371" y="211951"/>
                    </a:cubicBezTo>
                    <a:cubicBezTo>
                      <a:pt x="314371" y="211951"/>
                      <a:pt x="314371" y="211951"/>
                      <a:pt x="242026" y="165875"/>
                    </a:cubicBezTo>
                    <a:cubicBezTo>
                      <a:pt x="247288" y="157976"/>
                      <a:pt x="257811" y="147444"/>
                      <a:pt x="259126" y="139545"/>
                    </a:cubicBezTo>
                    <a:cubicBezTo>
                      <a:pt x="260441" y="127697"/>
                      <a:pt x="251234" y="97418"/>
                      <a:pt x="244657" y="94785"/>
                    </a:cubicBezTo>
                    <a:cubicBezTo>
                      <a:pt x="238080" y="90836"/>
                      <a:pt x="218350" y="71089"/>
                      <a:pt x="203881" y="63190"/>
                    </a:cubicBezTo>
                    <a:cubicBezTo>
                      <a:pt x="193358" y="57924"/>
                      <a:pt x="188096" y="36861"/>
                      <a:pt x="186781" y="22380"/>
                    </a:cubicBezTo>
                    <a:cubicBezTo>
                      <a:pt x="177574" y="21063"/>
                      <a:pt x="169681" y="19747"/>
                      <a:pt x="160474" y="19747"/>
                    </a:cubicBezTo>
                    <a:cubicBezTo>
                      <a:pt x="128905" y="19747"/>
                      <a:pt x="98652" y="30279"/>
                      <a:pt x="74975" y="48709"/>
                    </a:cubicBezTo>
                    <a:cubicBezTo>
                      <a:pt x="81552" y="59241"/>
                      <a:pt x="93390" y="78988"/>
                      <a:pt x="86814" y="86886"/>
                    </a:cubicBezTo>
                    <a:cubicBezTo>
                      <a:pt x="78921" y="100051"/>
                      <a:pt x="53930" y="100051"/>
                      <a:pt x="53930" y="111899"/>
                    </a:cubicBezTo>
                    <a:cubicBezTo>
                      <a:pt x="53930" y="123747"/>
                      <a:pt x="52614" y="135596"/>
                      <a:pt x="53930" y="140862"/>
                    </a:cubicBezTo>
                    <a:cubicBezTo>
                      <a:pt x="55245" y="146128"/>
                      <a:pt x="69714" y="150077"/>
                      <a:pt x="59191" y="157976"/>
                    </a:cubicBezTo>
                    <a:cubicBezTo>
                      <a:pt x="52614" y="164558"/>
                      <a:pt x="32884" y="175090"/>
                      <a:pt x="21046" y="181672"/>
                    </a:cubicBezTo>
                    <a:cubicBezTo>
                      <a:pt x="22361" y="197470"/>
                      <a:pt x="27622" y="213267"/>
                      <a:pt x="35515" y="227748"/>
                    </a:cubicBezTo>
                    <a:cubicBezTo>
                      <a:pt x="38145" y="219850"/>
                      <a:pt x="49984" y="192204"/>
                      <a:pt x="59191" y="190887"/>
                    </a:cubicBezTo>
                    <a:cubicBezTo>
                      <a:pt x="69714" y="188254"/>
                      <a:pt x="78921" y="185621"/>
                      <a:pt x="89444" y="198786"/>
                    </a:cubicBezTo>
                    <a:cubicBezTo>
                      <a:pt x="99967" y="211951"/>
                      <a:pt x="114436" y="215900"/>
                      <a:pt x="122328" y="215900"/>
                    </a:cubicBezTo>
                    <a:cubicBezTo>
                      <a:pt x="130220" y="215900"/>
                      <a:pt x="121013" y="243546"/>
                      <a:pt x="96021" y="248812"/>
                    </a:cubicBezTo>
                    <a:cubicBezTo>
                      <a:pt x="72345" y="252761"/>
                      <a:pt x="106544" y="283040"/>
                      <a:pt x="86814" y="283040"/>
                    </a:cubicBezTo>
                    <a:cubicBezTo>
                      <a:pt x="109175" y="296204"/>
                      <a:pt x="134167" y="304103"/>
                      <a:pt x="160474" y="304103"/>
                    </a:cubicBezTo>
                    <a:cubicBezTo>
                      <a:pt x="163105" y="304103"/>
                      <a:pt x="165735" y="302787"/>
                      <a:pt x="167051" y="302787"/>
                    </a:cubicBezTo>
                    <a:cubicBezTo>
                      <a:pt x="167051" y="302787"/>
                      <a:pt x="167051" y="302787"/>
                      <a:pt x="170997" y="322534"/>
                    </a:cubicBezTo>
                    <a:cubicBezTo>
                      <a:pt x="168366" y="322534"/>
                      <a:pt x="164420" y="323850"/>
                      <a:pt x="160474" y="323850"/>
                    </a:cubicBezTo>
                    <a:cubicBezTo>
                      <a:pt x="72345" y="323850"/>
                      <a:pt x="0" y="251445"/>
                      <a:pt x="0" y="161925"/>
                    </a:cubicBezTo>
                    <a:cubicBezTo>
                      <a:pt x="0" y="72405"/>
                      <a:pt x="72345" y="0"/>
                      <a:pt x="160474"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8" name="矩形 27"/>
              <p:cNvSpPr/>
              <p:nvPr/>
            </p:nvSpPr>
            <p:spPr>
              <a:xfrm>
                <a:off x="9076905" y="3617832"/>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sp>
        <p:nvSpPr>
          <p:cNvPr id="29" name="文本框 28"/>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30" name="矩形 29"/>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1801642445"/>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p:tgtEl>
                                          <p:spTgt spid="18"/>
                                        </p:tgtEl>
                                        <p:attrNameLst>
                                          <p:attrName>ppt_y</p:attrName>
                                        </p:attrNameLst>
                                      </p:cBhvr>
                                      <p:tavLst>
                                        <p:tav tm="0">
                                          <p:val>
                                            <p:strVal val="#ppt_y+#ppt_h*1.125000"/>
                                          </p:val>
                                        </p:tav>
                                        <p:tav tm="100000">
                                          <p:val>
                                            <p:strVal val="#ppt_y"/>
                                          </p:val>
                                        </p:tav>
                                      </p:tavLst>
                                    </p:anim>
                                    <p:animEffect transition="in" filter="wipe(up)">
                                      <p:cBhvr>
                                        <p:cTn id="8" dur="500"/>
                                        <p:tgtEl>
                                          <p:spTgt spid="18"/>
                                        </p:tgtEl>
                                      </p:cBhvr>
                                    </p:animEffect>
                                  </p:childTnLst>
                                </p:cTn>
                              </p:par>
                              <p:par>
                                <p:cTn id="9" presetID="12" presetClass="entr" presetSubtype="1" fill="hold"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p:tgtEl>
                                          <p:spTgt spid="37"/>
                                        </p:tgtEl>
                                        <p:attrNameLst>
                                          <p:attrName>ppt_y</p:attrName>
                                        </p:attrNameLst>
                                      </p:cBhvr>
                                      <p:tavLst>
                                        <p:tav tm="0">
                                          <p:val>
                                            <p:strVal val="#ppt_y-#ppt_h*1.125000"/>
                                          </p:val>
                                        </p:tav>
                                        <p:tav tm="100000">
                                          <p:val>
                                            <p:strVal val="#ppt_y"/>
                                          </p:val>
                                        </p:tav>
                                      </p:tavLst>
                                    </p:anim>
                                    <p:animEffect transition="in" filter="wipe(down)">
                                      <p:cBhvr>
                                        <p:cTn id="12" dur="500"/>
                                        <p:tgtEl>
                                          <p:spTgt spid="37"/>
                                        </p:tgtEl>
                                      </p:cBhvr>
                                    </p:animEffect>
                                  </p:childTnLst>
                                </p:cTn>
                              </p:par>
                              <p:par>
                                <p:cTn id="13" presetID="12" presetClass="entr" presetSubtype="1" fill="hold" nodeType="withEffect">
                                  <p:stCondLst>
                                    <p:cond delay="250"/>
                                  </p:stCondLst>
                                  <p:childTnLst>
                                    <p:set>
                                      <p:cBhvr>
                                        <p:cTn id="14" dur="1" fill="hold">
                                          <p:stCondLst>
                                            <p:cond delay="0"/>
                                          </p:stCondLst>
                                        </p:cTn>
                                        <p:tgtEl>
                                          <p:spTgt spid="38"/>
                                        </p:tgtEl>
                                        <p:attrNameLst>
                                          <p:attrName>style.visibility</p:attrName>
                                        </p:attrNameLst>
                                      </p:cBhvr>
                                      <p:to>
                                        <p:strVal val="visible"/>
                                      </p:to>
                                    </p:set>
                                    <p:anim calcmode="lin" valueType="num">
                                      <p:cBhvr additive="base">
                                        <p:cTn id="15" dur="500"/>
                                        <p:tgtEl>
                                          <p:spTgt spid="38"/>
                                        </p:tgtEl>
                                        <p:attrNameLst>
                                          <p:attrName>ppt_y</p:attrName>
                                        </p:attrNameLst>
                                      </p:cBhvr>
                                      <p:tavLst>
                                        <p:tav tm="0">
                                          <p:val>
                                            <p:strVal val="#ppt_y-#ppt_h*1.125000"/>
                                          </p:val>
                                        </p:tav>
                                        <p:tav tm="100000">
                                          <p:val>
                                            <p:strVal val="#ppt_y"/>
                                          </p:val>
                                        </p:tav>
                                      </p:tavLst>
                                    </p:anim>
                                    <p:animEffect transition="in" filter="wipe(down)">
                                      <p:cBhvr>
                                        <p:cTn id="16" dur="500"/>
                                        <p:tgtEl>
                                          <p:spTgt spid="38"/>
                                        </p:tgtEl>
                                      </p:cBhvr>
                                    </p:animEffect>
                                  </p:childTnLst>
                                </p:cTn>
                              </p:par>
                              <p:par>
                                <p:cTn id="17" presetID="12" presetClass="entr" presetSubtype="4"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p:tgtEl>
                                          <p:spTgt spid="21"/>
                                        </p:tgtEl>
                                        <p:attrNameLst>
                                          <p:attrName>ppt_y</p:attrName>
                                        </p:attrNameLst>
                                      </p:cBhvr>
                                      <p:tavLst>
                                        <p:tav tm="0">
                                          <p:val>
                                            <p:strVal val="#ppt_y+#ppt_h*1.125000"/>
                                          </p:val>
                                        </p:tav>
                                        <p:tav tm="100000">
                                          <p:val>
                                            <p:strVal val="#ppt_y"/>
                                          </p:val>
                                        </p:tav>
                                      </p:tavLst>
                                    </p:anim>
                                    <p:animEffect transition="in" filter="wipe(up)">
                                      <p:cBhvr>
                                        <p:cTn id="20" dur="500"/>
                                        <p:tgtEl>
                                          <p:spTgt spid="21"/>
                                        </p:tgtEl>
                                      </p:cBhvr>
                                    </p:animEffect>
                                  </p:childTnLst>
                                </p:cTn>
                              </p:par>
                              <p:par>
                                <p:cTn id="21" presetID="12" presetClass="entr" presetSubtype="1" fill="hold" nodeType="withEffect">
                                  <p:stCondLst>
                                    <p:cond delay="50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500"/>
                                        <p:tgtEl>
                                          <p:spTgt spid="39"/>
                                        </p:tgtEl>
                                        <p:attrNameLst>
                                          <p:attrName>ppt_y</p:attrName>
                                        </p:attrNameLst>
                                      </p:cBhvr>
                                      <p:tavLst>
                                        <p:tav tm="0">
                                          <p:val>
                                            <p:strVal val="#ppt_y-#ppt_h*1.125000"/>
                                          </p:val>
                                        </p:tav>
                                        <p:tav tm="100000">
                                          <p:val>
                                            <p:strVal val="#ppt_y"/>
                                          </p:val>
                                        </p:tav>
                                      </p:tavLst>
                                    </p:anim>
                                    <p:animEffect transition="in" filter="wipe(down)">
                                      <p:cBhvr>
                                        <p:cTn id="24" dur="500"/>
                                        <p:tgtEl>
                                          <p:spTgt spid="39"/>
                                        </p:tgtEl>
                                      </p:cBhvr>
                                    </p:animEffect>
                                  </p:childTnLst>
                                </p:cTn>
                              </p:par>
                              <p:par>
                                <p:cTn id="25" presetID="12" presetClass="entr" presetSubtype="4" fill="hold" grpId="0" nodeType="withEffect">
                                  <p:stCondLst>
                                    <p:cond delay="5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p:tgtEl>
                                          <p:spTgt spid="24"/>
                                        </p:tgtEl>
                                        <p:attrNameLst>
                                          <p:attrName>ppt_y</p:attrName>
                                        </p:attrNameLst>
                                      </p:cBhvr>
                                      <p:tavLst>
                                        <p:tav tm="0">
                                          <p:val>
                                            <p:strVal val="#ppt_y+#ppt_h*1.125000"/>
                                          </p:val>
                                        </p:tav>
                                        <p:tav tm="100000">
                                          <p:val>
                                            <p:strVal val="#ppt_y"/>
                                          </p:val>
                                        </p:tav>
                                      </p:tavLst>
                                    </p:anim>
                                    <p:animEffect transition="in" filter="wipe(up)">
                                      <p:cBhvr>
                                        <p:cTn id="28" dur="500"/>
                                        <p:tgtEl>
                                          <p:spTgt spid="24"/>
                                        </p:tgtEl>
                                      </p:cBhvr>
                                    </p:animEffect>
                                  </p:childTnLst>
                                </p:cTn>
                              </p:par>
                              <p:par>
                                <p:cTn id="29" presetID="12" presetClass="entr" presetSubtype="1" fill="hold" nodeType="withEffect">
                                  <p:stCondLst>
                                    <p:cond delay="75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p:tgtEl>
                                          <p:spTgt spid="40"/>
                                        </p:tgtEl>
                                        <p:attrNameLst>
                                          <p:attrName>ppt_y</p:attrName>
                                        </p:attrNameLst>
                                      </p:cBhvr>
                                      <p:tavLst>
                                        <p:tav tm="0">
                                          <p:val>
                                            <p:strVal val="#ppt_y-#ppt_h*1.125000"/>
                                          </p:val>
                                        </p:tav>
                                        <p:tav tm="100000">
                                          <p:val>
                                            <p:strVal val="#ppt_y"/>
                                          </p:val>
                                        </p:tav>
                                      </p:tavLst>
                                    </p:anim>
                                    <p:animEffect transition="in" filter="wipe(down)">
                                      <p:cBhvr>
                                        <p:cTn id="32" dur="500"/>
                                        <p:tgtEl>
                                          <p:spTgt spid="40"/>
                                        </p:tgtEl>
                                      </p:cBhvr>
                                    </p:animEffect>
                                  </p:childTnLst>
                                </p:cTn>
                              </p:par>
                              <p:par>
                                <p:cTn id="33" presetID="12" presetClass="entr" presetSubtype="4" fill="hold" grpId="0" nodeType="withEffect">
                                  <p:stCondLst>
                                    <p:cond delay="75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500"/>
                                        <p:tgtEl>
                                          <p:spTgt spid="27"/>
                                        </p:tgtEl>
                                        <p:attrNameLst>
                                          <p:attrName>ppt_y</p:attrName>
                                        </p:attrNameLst>
                                      </p:cBhvr>
                                      <p:tavLst>
                                        <p:tav tm="0">
                                          <p:val>
                                            <p:strVal val="#ppt_y+#ppt_h*1.125000"/>
                                          </p:val>
                                        </p:tav>
                                        <p:tav tm="100000">
                                          <p:val>
                                            <p:strVal val="#ppt_y"/>
                                          </p:val>
                                        </p:tav>
                                      </p:tavLst>
                                    </p:anim>
                                    <p:animEffect transition="in" filter="wipe(up)">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1" grpId="0"/>
      <p:bldP spid="24" grpId="0"/>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graphicFrame>
        <p:nvGraphicFramePr>
          <p:cNvPr id="3" name="表格 2"/>
          <p:cNvGraphicFramePr>
            <a:graphicFrameLocks noGrp="1"/>
          </p:cNvGraphicFramePr>
          <p:nvPr>
            <p:extLst>
              <p:ext uri="{D42A27DB-BD31-4B8C-83A1-F6EECF244321}">
                <p14:modId xmlns:p14="http://schemas.microsoft.com/office/powerpoint/2010/main" val="3086276661"/>
              </p:ext>
            </p:extLst>
          </p:nvPr>
        </p:nvGraphicFramePr>
        <p:xfrm>
          <a:off x="874712" y="1957916"/>
          <a:ext cx="10442576" cy="2842684"/>
        </p:xfrm>
        <a:graphic>
          <a:graphicData uri="http://schemas.openxmlformats.org/drawingml/2006/table">
            <a:tbl>
              <a:tblPr firstRow="1" bandRow="1">
                <a:tableStyleId>{5C22544A-7EE6-4342-B048-85BDC9FD1C3A}</a:tableStyleId>
              </a:tblPr>
              <a:tblGrid>
                <a:gridCol w="2610644">
                  <a:extLst>
                    <a:ext uri="{9D8B030D-6E8A-4147-A177-3AD203B41FA5}">
                      <a16:colId xmlns:a16="http://schemas.microsoft.com/office/drawing/2014/main" val="3222704891"/>
                    </a:ext>
                  </a:extLst>
                </a:gridCol>
                <a:gridCol w="2610644">
                  <a:extLst>
                    <a:ext uri="{9D8B030D-6E8A-4147-A177-3AD203B41FA5}">
                      <a16:colId xmlns:a16="http://schemas.microsoft.com/office/drawing/2014/main" val="2089302010"/>
                    </a:ext>
                  </a:extLst>
                </a:gridCol>
                <a:gridCol w="2610644">
                  <a:extLst>
                    <a:ext uri="{9D8B030D-6E8A-4147-A177-3AD203B41FA5}">
                      <a16:colId xmlns:a16="http://schemas.microsoft.com/office/drawing/2014/main" val="2018006381"/>
                    </a:ext>
                  </a:extLst>
                </a:gridCol>
                <a:gridCol w="2610644">
                  <a:extLst>
                    <a:ext uri="{9D8B030D-6E8A-4147-A177-3AD203B41FA5}">
                      <a16:colId xmlns:a16="http://schemas.microsoft.com/office/drawing/2014/main" val="21729536"/>
                    </a:ext>
                  </a:extLst>
                </a:gridCol>
              </a:tblGrid>
              <a:tr h="1421342">
                <a:tc>
                  <a:txBody>
                    <a:bodyPr/>
                    <a:lstStyle/>
                    <a:p>
                      <a:endParaRPr lang="zh-CN" altLang="en-US" dirty="0"/>
                    </a:p>
                  </a:txBody>
                  <a:tcPr>
                    <a:lnL w="19050" cap="flat" cmpd="sng" algn="ctr">
                      <a:no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endParaRPr lang="zh-CN" altLang="en-US" dirty="0"/>
                    </a:p>
                  </a:txBody>
                  <a:tcP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endParaRPr lang="zh-CN" altLang="en-US"/>
                    </a:p>
                  </a:txBody>
                  <a:tcP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endParaRPr lang="zh-CN" altLang="en-US"/>
                    </a:p>
                  </a:txBody>
                  <a:tcPr>
                    <a:lnL w="1905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806084701"/>
                  </a:ext>
                </a:extLst>
              </a:tr>
              <a:tr h="1421342">
                <a:tc>
                  <a:txBody>
                    <a:bodyPr/>
                    <a:lstStyle/>
                    <a:p>
                      <a:endParaRPr lang="zh-CN" altLang="en-US"/>
                    </a:p>
                  </a:txBody>
                  <a:tcPr>
                    <a:lnL w="19050" cap="flat" cmpd="sng" algn="ctr">
                      <a:no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zh-CN" altLang="en-US" dirty="0"/>
                    </a:p>
                  </a:txBody>
                  <a:tcP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zh-CN" altLang="en-US" dirty="0"/>
                    </a:p>
                  </a:txBody>
                  <a:tcPr>
                    <a:lnL w="19050" cap="flat" cmpd="sng" algn="ctr">
                      <a:solidFill>
                        <a:schemeClr val="bg1">
                          <a:lumMod val="75000"/>
                        </a:schemeClr>
                      </a:solidFill>
                      <a:prstDash val="solid"/>
                      <a:round/>
                      <a:headEnd type="none" w="med" len="med"/>
                      <a:tailEnd type="none" w="med" len="med"/>
                    </a:lnL>
                    <a:lnR w="19050" cap="flat" cmpd="sng" algn="ctr">
                      <a:solidFill>
                        <a:schemeClr val="bg1">
                          <a:lumMod val="7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endParaRPr lang="zh-CN" altLang="en-US" dirty="0"/>
                    </a:p>
                  </a:txBody>
                  <a:tcPr>
                    <a:lnL w="19050" cap="flat" cmpd="sng" algn="ctr">
                      <a:solidFill>
                        <a:schemeClr val="bg1">
                          <a:lumMod val="7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extLst>
                  <a:ext uri="{0D108BD9-81ED-4DB2-BD59-A6C34878D82A}">
                    <a16:rowId xmlns:a16="http://schemas.microsoft.com/office/drawing/2014/main" val="3153374396"/>
                  </a:ext>
                </a:extLst>
              </a:tr>
            </a:tbl>
          </a:graphicData>
        </a:graphic>
      </p:graphicFrame>
      <p:grpSp>
        <p:nvGrpSpPr>
          <p:cNvPr id="6" name="组合 5"/>
          <p:cNvGrpSpPr/>
          <p:nvPr/>
        </p:nvGrpSpPr>
        <p:grpSpPr>
          <a:xfrm>
            <a:off x="893924" y="5132916"/>
            <a:ext cx="10421776" cy="939708"/>
            <a:chOff x="7692478" y="1678126"/>
            <a:chExt cx="10421776" cy="939708"/>
          </a:xfrm>
        </p:grpSpPr>
        <p:sp>
          <p:nvSpPr>
            <p:cNvPr id="7" name="矩形 6"/>
            <p:cNvSpPr/>
            <p:nvPr/>
          </p:nvSpPr>
          <p:spPr>
            <a:xfrm>
              <a:off x="7692478" y="2030750"/>
              <a:ext cx="10421776" cy="587084"/>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用户可以在投影仪或者计算机上进行演示也可以将演示文稿打印出来制作成胶片以便应用到更广泛的领域中</a:t>
              </a:r>
            </a:p>
          </p:txBody>
        </p:sp>
        <p:sp>
          <p:nvSpPr>
            <p:cNvPr id="8" name="矩形 7"/>
            <p:cNvSpPr/>
            <p:nvPr/>
          </p:nvSpPr>
          <p:spPr>
            <a:xfrm>
              <a:off x="7692478"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65000"/>
                      <a:lumOff val="35000"/>
                    </a:schemeClr>
                  </a:solidFill>
                </a:rPr>
                <a:t>标题文字添加</a:t>
              </a:r>
            </a:p>
          </p:txBody>
        </p:sp>
      </p:grpSp>
      <p:sp>
        <p:nvSpPr>
          <p:cNvPr id="24" name="椭圆 9"/>
          <p:cNvSpPr/>
          <p:nvPr/>
        </p:nvSpPr>
        <p:spPr>
          <a:xfrm>
            <a:off x="1561098" y="2030641"/>
            <a:ext cx="1131302" cy="1030699"/>
          </a:xfrm>
          <a:custGeom>
            <a:avLst/>
            <a:gdLst>
              <a:gd name="connsiteX0" fmla="*/ 138332 w 334963"/>
              <a:gd name="connsiteY0" fmla="*/ 262313 h 305176"/>
              <a:gd name="connsiteX1" fmla="*/ 143587 w 334963"/>
              <a:gd name="connsiteY1" fmla="*/ 267671 h 305176"/>
              <a:gd name="connsiteX2" fmla="*/ 143587 w 334963"/>
              <a:gd name="connsiteY2" fmla="*/ 279726 h 305176"/>
              <a:gd name="connsiteX3" fmla="*/ 169863 w 334963"/>
              <a:gd name="connsiteY3" fmla="*/ 291781 h 305176"/>
              <a:gd name="connsiteX4" fmla="*/ 196139 w 334963"/>
              <a:gd name="connsiteY4" fmla="*/ 279726 h 305176"/>
              <a:gd name="connsiteX5" fmla="*/ 196139 w 334963"/>
              <a:gd name="connsiteY5" fmla="*/ 267671 h 305176"/>
              <a:gd name="connsiteX6" fmla="*/ 201394 w 334963"/>
              <a:gd name="connsiteY6" fmla="*/ 262313 h 305176"/>
              <a:gd name="connsiteX7" fmla="*/ 207963 w 334963"/>
              <a:gd name="connsiteY7" fmla="*/ 267671 h 305176"/>
              <a:gd name="connsiteX8" fmla="*/ 207963 w 334963"/>
              <a:gd name="connsiteY8" fmla="*/ 283745 h 305176"/>
              <a:gd name="connsiteX9" fmla="*/ 204022 w 334963"/>
              <a:gd name="connsiteY9" fmla="*/ 289102 h 305176"/>
              <a:gd name="connsiteX10" fmla="*/ 172491 w 334963"/>
              <a:gd name="connsiteY10" fmla="*/ 303837 h 305176"/>
              <a:gd name="connsiteX11" fmla="*/ 169863 w 334963"/>
              <a:gd name="connsiteY11" fmla="*/ 305176 h 305176"/>
              <a:gd name="connsiteX12" fmla="*/ 167236 w 334963"/>
              <a:gd name="connsiteY12" fmla="*/ 303837 h 305176"/>
              <a:gd name="connsiteX13" fmla="*/ 135705 w 334963"/>
              <a:gd name="connsiteY13" fmla="*/ 289102 h 305176"/>
              <a:gd name="connsiteX14" fmla="*/ 131763 w 334963"/>
              <a:gd name="connsiteY14" fmla="*/ 283745 h 305176"/>
              <a:gd name="connsiteX15" fmla="*/ 131763 w 334963"/>
              <a:gd name="connsiteY15" fmla="*/ 267671 h 305176"/>
              <a:gd name="connsiteX16" fmla="*/ 138332 w 334963"/>
              <a:gd name="connsiteY16" fmla="*/ 262313 h 305176"/>
              <a:gd name="connsiteX17" fmla="*/ 128043 w 334963"/>
              <a:gd name="connsiteY17" fmla="*/ 230563 h 305176"/>
              <a:gd name="connsiteX18" fmla="*/ 125413 w 334963"/>
              <a:gd name="connsiteY18" fmla="*/ 233341 h 305176"/>
              <a:gd name="connsiteX19" fmla="*/ 125413 w 334963"/>
              <a:gd name="connsiteY19" fmla="*/ 238898 h 305176"/>
              <a:gd name="connsiteX20" fmla="*/ 128043 w 334963"/>
              <a:gd name="connsiteY20" fmla="*/ 241676 h 305176"/>
              <a:gd name="connsiteX21" fmla="*/ 206922 w 334963"/>
              <a:gd name="connsiteY21" fmla="*/ 241676 h 305176"/>
              <a:gd name="connsiteX22" fmla="*/ 209551 w 334963"/>
              <a:gd name="connsiteY22" fmla="*/ 238898 h 305176"/>
              <a:gd name="connsiteX23" fmla="*/ 209551 w 334963"/>
              <a:gd name="connsiteY23" fmla="*/ 233341 h 305176"/>
              <a:gd name="connsiteX24" fmla="*/ 206922 w 334963"/>
              <a:gd name="connsiteY24" fmla="*/ 230563 h 305176"/>
              <a:gd name="connsiteX25" fmla="*/ 128043 w 334963"/>
              <a:gd name="connsiteY25" fmla="*/ 230563 h 305176"/>
              <a:gd name="connsiteX26" fmla="*/ 128781 w 334963"/>
              <a:gd name="connsiteY26" fmla="*/ 219451 h 305176"/>
              <a:gd name="connsiteX27" fmla="*/ 207769 w 334963"/>
              <a:gd name="connsiteY27" fmla="*/ 219451 h 305176"/>
              <a:gd name="connsiteX28" fmla="*/ 222250 w 334963"/>
              <a:gd name="connsiteY28" fmla="*/ 233556 h 305176"/>
              <a:gd name="connsiteX29" fmla="*/ 222250 w 334963"/>
              <a:gd name="connsiteY29" fmla="*/ 238684 h 305176"/>
              <a:gd name="connsiteX30" fmla="*/ 207769 w 334963"/>
              <a:gd name="connsiteY30" fmla="*/ 252789 h 305176"/>
              <a:gd name="connsiteX31" fmla="*/ 128781 w 334963"/>
              <a:gd name="connsiteY31" fmla="*/ 252789 h 305176"/>
              <a:gd name="connsiteX32" fmla="*/ 114300 w 334963"/>
              <a:gd name="connsiteY32" fmla="*/ 238684 h 305176"/>
              <a:gd name="connsiteX33" fmla="*/ 114300 w 334963"/>
              <a:gd name="connsiteY33" fmla="*/ 233556 h 305176"/>
              <a:gd name="connsiteX34" fmla="*/ 128781 w 334963"/>
              <a:gd name="connsiteY34" fmla="*/ 219451 h 305176"/>
              <a:gd name="connsiteX35" fmla="*/ 266120 w 334963"/>
              <a:gd name="connsiteY35" fmla="*/ 168353 h 305176"/>
              <a:gd name="connsiteX36" fmla="*/ 305614 w 334963"/>
              <a:gd name="connsiteY36" fmla="*/ 198019 h 305176"/>
              <a:gd name="connsiteX37" fmla="*/ 306930 w 334963"/>
              <a:gd name="connsiteY37" fmla="*/ 205758 h 305176"/>
              <a:gd name="connsiteX38" fmla="*/ 301664 w 334963"/>
              <a:gd name="connsiteY38" fmla="*/ 208338 h 305176"/>
              <a:gd name="connsiteX39" fmla="*/ 299032 w 334963"/>
              <a:gd name="connsiteY39" fmla="*/ 207048 h 305176"/>
              <a:gd name="connsiteX40" fmla="*/ 259538 w 334963"/>
              <a:gd name="connsiteY40" fmla="*/ 178672 h 305176"/>
              <a:gd name="connsiteX41" fmla="*/ 258221 w 334963"/>
              <a:gd name="connsiteY41" fmla="*/ 169643 h 305176"/>
              <a:gd name="connsiteX42" fmla="*/ 266120 w 334963"/>
              <a:gd name="connsiteY42" fmla="*/ 168353 h 305176"/>
              <a:gd name="connsiteX43" fmla="*/ 75093 w 334963"/>
              <a:gd name="connsiteY43" fmla="*/ 166503 h 305176"/>
              <a:gd name="connsiteX44" fmla="*/ 83067 w 334963"/>
              <a:gd name="connsiteY44" fmla="*/ 167810 h 305176"/>
              <a:gd name="connsiteX45" fmla="*/ 81738 w 334963"/>
              <a:gd name="connsiteY45" fmla="*/ 175654 h 305176"/>
              <a:gd name="connsiteX46" fmla="*/ 39208 w 334963"/>
              <a:gd name="connsiteY46" fmla="*/ 207031 h 305176"/>
              <a:gd name="connsiteX47" fmla="*/ 35221 w 334963"/>
              <a:gd name="connsiteY47" fmla="*/ 208338 h 305176"/>
              <a:gd name="connsiteX48" fmla="*/ 31233 w 334963"/>
              <a:gd name="connsiteY48" fmla="*/ 205723 h 305176"/>
              <a:gd name="connsiteX49" fmla="*/ 32562 w 334963"/>
              <a:gd name="connsiteY49" fmla="*/ 197879 h 305176"/>
              <a:gd name="connsiteX50" fmla="*/ 75093 w 334963"/>
              <a:gd name="connsiteY50" fmla="*/ 166503 h 305176"/>
              <a:gd name="connsiteX51" fmla="*/ 284569 w 334963"/>
              <a:gd name="connsiteY51" fmla="*/ 98801 h 305176"/>
              <a:gd name="connsiteX52" fmla="*/ 329795 w 334963"/>
              <a:gd name="connsiteY52" fmla="*/ 98801 h 305176"/>
              <a:gd name="connsiteX53" fmla="*/ 334963 w 334963"/>
              <a:gd name="connsiteY53" fmla="*/ 104975 h 305176"/>
              <a:gd name="connsiteX54" fmla="*/ 329795 w 334963"/>
              <a:gd name="connsiteY54" fmla="*/ 109914 h 305176"/>
              <a:gd name="connsiteX55" fmla="*/ 284569 w 334963"/>
              <a:gd name="connsiteY55" fmla="*/ 109914 h 305176"/>
              <a:gd name="connsiteX56" fmla="*/ 279400 w 334963"/>
              <a:gd name="connsiteY56" fmla="*/ 104975 h 305176"/>
              <a:gd name="connsiteX57" fmla="*/ 284569 w 334963"/>
              <a:gd name="connsiteY57" fmla="*/ 98801 h 305176"/>
              <a:gd name="connsiteX58" fmla="*/ 5340 w 334963"/>
              <a:gd name="connsiteY58" fmla="*/ 98801 h 305176"/>
              <a:gd name="connsiteX59" fmla="*/ 53398 w 334963"/>
              <a:gd name="connsiteY59" fmla="*/ 98801 h 305176"/>
              <a:gd name="connsiteX60" fmla="*/ 58738 w 334963"/>
              <a:gd name="connsiteY60" fmla="*/ 104975 h 305176"/>
              <a:gd name="connsiteX61" fmla="*/ 53398 w 334963"/>
              <a:gd name="connsiteY61" fmla="*/ 109914 h 305176"/>
              <a:gd name="connsiteX62" fmla="*/ 5340 w 334963"/>
              <a:gd name="connsiteY62" fmla="*/ 109914 h 305176"/>
              <a:gd name="connsiteX63" fmla="*/ 0 w 334963"/>
              <a:gd name="connsiteY63" fmla="*/ 104975 h 305176"/>
              <a:gd name="connsiteX64" fmla="*/ 5340 w 334963"/>
              <a:gd name="connsiteY64" fmla="*/ 98801 h 305176"/>
              <a:gd name="connsiteX65" fmla="*/ 164887 w 334963"/>
              <a:gd name="connsiteY65" fmla="*/ 36888 h 305176"/>
              <a:gd name="connsiteX66" fmla="*/ 171451 w 334963"/>
              <a:gd name="connsiteY66" fmla="*/ 43604 h 305176"/>
              <a:gd name="connsiteX67" fmla="*/ 164887 w 334963"/>
              <a:gd name="connsiteY67" fmla="*/ 48977 h 305176"/>
              <a:gd name="connsiteX68" fmla="*/ 115003 w 334963"/>
              <a:gd name="connsiteY68" fmla="*/ 100022 h 305176"/>
              <a:gd name="connsiteX69" fmla="*/ 109752 w 334963"/>
              <a:gd name="connsiteY69" fmla="*/ 106738 h 305176"/>
              <a:gd name="connsiteX70" fmla="*/ 103188 w 334963"/>
              <a:gd name="connsiteY70" fmla="*/ 100022 h 305176"/>
              <a:gd name="connsiteX71" fmla="*/ 164887 w 334963"/>
              <a:gd name="connsiteY71" fmla="*/ 36888 h 305176"/>
              <a:gd name="connsiteX72" fmla="*/ 169069 w 334963"/>
              <a:gd name="connsiteY72" fmla="*/ 9901 h 305176"/>
              <a:gd name="connsiteX73" fmla="*/ 258763 w 334963"/>
              <a:gd name="connsiteY73" fmla="*/ 99286 h 305176"/>
              <a:gd name="connsiteX74" fmla="*/ 240297 w 334963"/>
              <a:gd name="connsiteY74" fmla="*/ 154495 h 305176"/>
              <a:gd name="connsiteX75" fmla="*/ 221830 w 334963"/>
              <a:gd name="connsiteY75" fmla="*/ 208389 h 305176"/>
              <a:gd name="connsiteX76" fmla="*/ 217873 w 334963"/>
              <a:gd name="connsiteY76" fmla="*/ 214962 h 305176"/>
              <a:gd name="connsiteX77" fmla="*/ 211278 w 334963"/>
              <a:gd name="connsiteY77" fmla="*/ 212333 h 305176"/>
              <a:gd name="connsiteX78" fmla="*/ 231064 w 334963"/>
              <a:gd name="connsiteY78" fmla="*/ 147923 h 305176"/>
              <a:gd name="connsiteX79" fmla="*/ 248211 w 334963"/>
              <a:gd name="connsiteY79" fmla="*/ 99286 h 305176"/>
              <a:gd name="connsiteX80" fmla="*/ 169069 w 334963"/>
              <a:gd name="connsiteY80" fmla="*/ 21731 h 305176"/>
              <a:gd name="connsiteX81" fmla="*/ 89927 w 334963"/>
              <a:gd name="connsiteY81" fmla="*/ 99286 h 305176"/>
              <a:gd name="connsiteX82" fmla="*/ 107075 w 334963"/>
              <a:gd name="connsiteY82" fmla="*/ 146608 h 305176"/>
              <a:gd name="connsiteX83" fmla="*/ 107075 w 334963"/>
              <a:gd name="connsiteY83" fmla="*/ 147923 h 305176"/>
              <a:gd name="connsiteX84" fmla="*/ 128179 w 334963"/>
              <a:gd name="connsiteY84" fmla="*/ 212333 h 305176"/>
              <a:gd name="connsiteX85" fmla="*/ 122903 w 334963"/>
              <a:gd name="connsiteY85" fmla="*/ 216276 h 305176"/>
              <a:gd name="connsiteX86" fmla="*/ 120265 w 334963"/>
              <a:gd name="connsiteY86" fmla="*/ 214962 h 305176"/>
              <a:gd name="connsiteX87" fmla="*/ 117627 w 334963"/>
              <a:gd name="connsiteY87" fmla="*/ 207075 h 305176"/>
              <a:gd name="connsiteX88" fmla="*/ 97842 w 334963"/>
              <a:gd name="connsiteY88" fmla="*/ 154495 h 305176"/>
              <a:gd name="connsiteX89" fmla="*/ 79375 w 334963"/>
              <a:gd name="connsiteY89" fmla="*/ 99286 h 305176"/>
              <a:gd name="connsiteX90" fmla="*/ 169069 w 334963"/>
              <a:gd name="connsiteY90" fmla="*/ 9901 h 305176"/>
              <a:gd name="connsiteX91" fmla="*/ 39107 w 334963"/>
              <a:gd name="connsiteY91" fmla="*/ 1482 h 305176"/>
              <a:gd name="connsiteX92" fmla="*/ 79917 w 334963"/>
              <a:gd name="connsiteY92" fmla="*/ 31115 h 305176"/>
              <a:gd name="connsiteX93" fmla="*/ 81234 w 334963"/>
              <a:gd name="connsiteY93" fmla="*/ 40544 h 305176"/>
              <a:gd name="connsiteX94" fmla="*/ 75968 w 334963"/>
              <a:gd name="connsiteY94" fmla="*/ 43238 h 305176"/>
              <a:gd name="connsiteX95" fmla="*/ 72019 w 334963"/>
              <a:gd name="connsiteY95" fmla="*/ 41891 h 305176"/>
              <a:gd name="connsiteX96" fmla="*/ 32525 w 334963"/>
              <a:gd name="connsiteY96" fmla="*/ 10911 h 305176"/>
              <a:gd name="connsiteX97" fmla="*/ 31208 w 334963"/>
              <a:gd name="connsiteY97" fmla="*/ 2829 h 305176"/>
              <a:gd name="connsiteX98" fmla="*/ 39107 w 334963"/>
              <a:gd name="connsiteY98" fmla="*/ 1482 h 305176"/>
              <a:gd name="connsiteX99" fmla="*/ 299086 w 334963"/>
              <a:gd name="connsiteY99" fmla="*/ 1451 h 305176"/>
              <a:gd name="connsiteX100" fmla="*/ 306944 w 334963"/>
              <a:gd name="connsiteY100" fmla="*/ 2782 h 305176"/>
              <a:gd name="connsiteX101" fmla="*/ 305634 w 334963"/>
              <a:gd name="connsiteY101" fmla="*/ 10771 h 305176"/>
              <a:gd name="connsiteX102" fmla="*/ 267653 w 334963"/>
              <a:gd name="connsiteY102" fmla="*/ 38732 h 305176"/>
              <a:gd name="connsiteX103" fmla="*/ 265033 w 334963"/>
              <a:gd name="connsiteY103" fmla="*/ 40063 h 305176"/>
              <a:gd name="connsiteX104" fmla="*/ 259795 w 334963"/>
              <a:gd name="connsiteY104" fmla="*/ 37400 h 305176"/>
              <a:gd name="connsiteX105" fmla="*/ 261104 w 334963"/>
              <a:gd name="connsiteY105" fmla="*/ 29411 h 3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34963" h="305176">
                <a:moveTo>
                  <a:pt x="138332" y="262313"/>
                </a:moveTo>
                <a:cubicBezTo>
                  <a:pt x="140960" y="262313"/>
                  <a:pt x="143587" y="264992"/>
                  <a:pt x="143587" y="267671"/>
                </a:cubicBezTo>
                <a:cubicBezTo>
                  <a:pt x="143587" y="267671"/>
                  <a:pt x="143587" y="267671"/>
                  <a:pt x="143587" y="279726"/>
                </a:cubicBezTo>
                <a:cubicBezTo>
                  <a:pt x="143587" y="279726"/>
                  <a:pt x="143587" y="279726"/>
                  <a:pt x="169863" y="291781"/>
                </a:cubicBezTo>
                <a:cubicBezTo>
                  <a:pt x="169863" y="291781"/>
                  <a:pt x="169863" y="291781"/>
                  <a:pt x="196139" y="279726"/>
                </a:cubicBezTo>
                <a:cubicBezTo>
                  <a:pt x="196139" y="279726"/>
                  <a:pt x="196139" y="279726"/>
                  <a:pt x="196139" y="267671"/>
                </a:cubicBezTo>
                <a:cubicBezTo>
                  <a:pt x="196139" y="264992"/>
                  <a:pt x="198767" y="262313"/>
                  <a:pt x="201394" y="262313"/>
                </a:cubicBezTo>
                <a:cubicBezTo>
                  <a:pt x="205336" y="262313"/>
                  <a:pt x="207963" y="264992"/>
                  <a:pt x="207963" y="267671"/>
                </a:cubicBezTo>
                <a:cubicBezTo>
                  <a:pt x="207963" y="267671"/>
                  <a:pt x="207963" y="267671"/>
                  <a:pt x="207963" y="283745"/>
                </a:cubicBezTo>
                <a:cubicBezTo>
                  <a:pt x="207963" y="285084"/>
                  <a:pt x="206649" y="287763"/>
                  <a:pt x="204022" y="289102"/>
                </a:cubicBezTo>
                <a:cubicBezTo>
                  <a:pt x="204022" y="289102"/>
                  <a:pt x="204022" y="289102"/>
                  <a:pt x="172491" y="303837"/>
                </a:cubicBezTo>
                <a:cubicBezTo>
                  <a:pt x="171177" y="303837"/>
                  <a:pt x="171177" y="305176"/>
                  <a:pt x="169863" y="305176"/>
                </a:cubicBezTo>
                <a:cubicBezTo>
                  <a:pt x="168549" y="305176"/>
                  <a:pt x="168549" y="303837"/>
                  <a:pt x="167236" y="303837"/>
                </a:cubicBezTo>
                <a:cubicBezTo>
                  <a:pt x="167236" y="303837"/>
                  <a:pt x="167236" y="303837"/>
                  <a:pt x="135705" y="289102"/>
                </a:cubicBezTo>
                <a:cubicBezTo>
                  <a:pt x="133077" y="287763"/>
                  <a:pt x="131763" y="286423"/>
                  <a:pt x="131763" y="283745"/>
                </a:cubicBezTo>
                <a:cubicBezTo>
                  <a:pt x="131763" y="283745"/>
                  <a:pt x="131763" y="283745"/>
                  <a:pt x="131763" y="267671"/>
                </a:cubicBezTo>
                <a:cubicBezTo>
                  <a:pt x="131763" y="264992"/>
                  <a:pt x="134391" y="262313"/>
                  <a:pt x="138332" y="262313"/>
                </a:cubicBezTo>
                <a:close/>
                <a:moveTo>
                  <a:pt x="128043" y="230563"/>
                </a:moveTo>
                <a:cubicBezTo>
                  <a:pt x="126728" y="230563"/>
                  <a:pt x="125413" y="231952"/>
                  <a:pt x="125413" y="233341"/>
                </a:cubicBezTo>
                <a:cubicBezTo>
                  <a:pt x="125413" y="233341"/>
                  <a:pt x="125413" y="233341"/>
                  <a:pt x="125413" y="238898"/>
                </a:cubicBezTo>
                <a:cubicBezTo>
                  <a:pt x="125413" y="240287"/>
                  <a:pt x="126728" y="241676"/>
                  <a:pt x="128043" y="241676"/>
                </a:cubicBezTo>
                <a:cubicBezTo>
                  <a:pt x="128043" y="241676"/>
                  <a:pt x="128043" y="241676"/>
                  <a:pt x="206922" y="241676"/>
                </a:cubicBezTo>
                <a:cubicBezTo>
                  <a:pt x="208237" y="241676"/>
                  <a:pt x="209551" y="240287"/>
                  <a:pt x="209551" y="238898"/>
                </a:cubicBezTo>
                <a:cubicBezTo>
                  <a:pt x="209551" y="238898"/>
                  <a:pt x="209551" y="238898"/>
                  <a:pt x="209551" y="233341"/>
                </a:cubicBezTo>
                <a:cubicBezTo>
                  <a:pt x="209551" y="231952"/>
                  <a:pt x="208237" y="230563"/>
                  <a:pt x="206922" y="230563"/>
                </a:cubicBezTo>
                <a:cubicBezTo>
                  <a:pt x="206922" y="230563"/>
                  <a:pt x="206922" y="230563"/>
                  <a:pt x="128043" y="230563"/>
                </a:cubicBezTo>
                <a:close/>
                <a:moveTo>
                  <a:pt x="128781" y="219451"/>
                </a:moveTo>
                <a:cubicBezTo>
                  <a:pt x="128781" y="219451"/>
                  <a:pt x="128781" y="219451"/>
                  <a:pt x="207769" y="219451"/>
                </a:cubicBezTo>
                <a:cubicBezTo>
                  <a:pt x="215668" y="219451"/>
                  <a:pt x="222250" y="225862"/>
                  <a:pt x="222250" y="233556"/>
                </a:cubicBezTo>
                <a:cubicBezTo>
                  <a:pt x="222250" y="233556"/>
                  <a:pt x="222250" y="233556"/>
                  <a:pt x="222250" y="238684"/>
                </a:cubicBezTo>
                <a:cubicBezTo>
                  <a:pt x="222250" y="246378"/>
                  <a:pt x="215668" y="252789"/>
                  <a:pt x="207769" y="252789"/>
                </a:cubicBezTo>
                <a:cubicBezTo>
                  <a:pt x="207769" y="252789"/>
                  <a:pt x="207769" y="252789"/>
                  <a:pt x="128781" y="252789"/>
                </a:cubicBezTo>
                <a:cubicBezTo>
                  <a:pt x="120883" y="252789"/>
                  <a:pt x="114300" y="246378"/>
                  <a:pt x="114300" y="238684"/>
                </a:cubicBezTo>
                <a:cubicBezTo>
                  <a:pt x="114300" y="238684"/>
                  <a:pt x="114300" y="238684"/>
                  <a:pt x="114300" y="233556"/>
                </a:cubicBezTo>
                <a:cubicBezTo>
                  <a:pt x="114300" y="225862"/>
                  <a:pt x="120883" y="219451"/>
                  <a:pt x="128781" y="219451"/>
                </a:cubicBezTo>
                <a:close/>
                <a:moveTo>
                  <a:pt x="266120" y="168353"/>
                </a:moveTo>
                <a:cubicBezTo>
                  <a:pt x="266120" y="168353"/>
                  <a:pt x="266120" y="168353"/>
                  <a:pt x="305614" y="198019"/>
                </a:cubicBezTo>
                <a:cubicBezTo>
                  <a:pt x="308247" y="199309"/>
                  <a:pt x="309563" y="203179"/>
                  <a:pt x="306930" y="205758"/>
                </a:cubicBezTo>
                <a:cubicBezTo>
                  <a:pt x="305614" y="207048"/>
                  <a:pt x="304297" y="208338"/>
                  <a:pt x="301664" y="208338"/>
                </a:cubicBezTo>
                <a:cubicBezTo>
                  <a:pt x="301664" y="208338"/>
                  <a:pt x="300348" y="208338"/>
                  <a:pt x="299032" y="207048"/>
                </a:cubicBezTo>
                <a:cubicBezTo>
                  <a:pt x="299032" y="207048"/>
                  <a:pt x="299032" y="207048"/>
                  <a:pt x="259538" y="178672"/>
                </a:cubicBezTo>
                <a:cubicBezTo>
                  <a:pt x="256905" y="176092"/>
                  <a:pt x="255588" y="172222"/>
                  <a:pt x="258221" y="169643"/>
                </a:cubicBezTo>
                <a:cubicBezTo>
                  <a:pt x="259538" y="167063"/>
                  <a:pt x="263487" y="167063"/>
                  <a:pt x="266120" y="168353"/>
                </a:cubicBezTo>
                <a:close/>
                <a:moveTo>
                  <a:pt x="75093" y="166503"/>
                </a:moveTo>
                <a:cubicBezTo>
                  <a:pt x="77751" y="163888"/>
                  <a:pt x="81738" y="165195"/>
                  <a:pt x="83067" y="167810"/>
                </a:cubicBezTo>
                <a:cubicBezTo>
                  <a:pt x="85725" y="170425"/>
                  <a:pt x="84396" y="174347"/>
                  <a:pt x="81738" y="175654"/>
                </a:cubicBezTo>
                <a:cubicBezTo>
                  <a:pt x="81738" y="175654"/>
                  <a:pt x="81738" y="175654"/>
                  <a:pt x="39208" y="207031"/>
                </a:cubicBezTo>
                <a:cubicBezTo>
                  <a:pt x="37879" y="208338"/>
                  <a:pt x="36550" y="208338"/>
                  <a:pt x="35221" y="208338"/>
                </a:cubicBezTo>
                <a:cubicBezTo>
                  <a:pt x="33892" y="208338"/>
                  <a:pt x="31233" y="207031"/>
                  <a:pt x="31233" y="205723"/>
                </a:cubicBezTo>
                <a:cubicBezTo>
                  <a:pt x="28575" y="203109"/>
                  <a:pt x="29904" y="199187"/>
                  <a:pt x="32562" y="197879"/>
                </a:cubicBezTo>
                <a:cubicBezTo>
                  <a:pt x="32562" y="197879"/>
                  <a:pt x="32562" y="197879"/>
                  <a:pt x="75093" y="166503"/>
                </a:cubicBezTo>
                <a:close/>
                <a:moveTo>
                  <a:pt x="284569" y="98801"/>
                </a:moveTo>
                <a:cubicBezTo>
                  <a:pt x="284569" y="98801"/>
                  <a:pt x="284569" y="98801"/>
                  <a:pt x="329795" y="98801"/>
                </a:cubicBezTo>
                <a:cubicBezTo>
                  <a:pt x="332379" y="98801"/>
                  <a:pt x="334963" y="101271"/>
                  <a:pt x="334963" y="104975"/>
                </a:cubicBezTo>
                <a:cubicBezTo>
                  <a:pt x="334963" y="107444"/>
                  <a:pt x="332379" y="109914"/>
                  <a:pt x="329795" y="109914"/>
                </a:cubicBezTo>
                <a:cubicBezTo>
                  <a:pt x="329795" y="109914"/>
                  <a:pt x="329795" y="109914"/>
                  <a:pt x="284569" y="109914"/>
                </a:cubicBezTo>
                <a:cubicBezTo>
                  <a:pt x="281985" y="109914"/>
                  <a:pt x="279400" y="107444"/>
                  <a:pt x="279400" y="104975"/>
                </a:cubicBezTo>
                <a:cubicBezTo>
                  <a:pt x="279400" y="101271"/>
                  <a:pt x="281985" y="98801"/>
                  <a:pt x="284569" y="98801"/>
                </a:cubicBezTo>
                <a:close/>
                <a:moveTo>
                  <a:pt x="5340" y="98801"/>
                </a:moveTo>
                <a:cubicBezTo>
                  <a:pt x="5340" y="98801"/>
                  <a:pt x="5340" y="98801"/>
                  <a:pt x="53398" y="98801"/>
                </a:cubicBezTo>
                <a:cubicBezTo>
                  <a:pt x="56068" y="98801"/>
                  <a:pt x="58738" y="101271"/>
                  <a:pt x="58738" y="104975"/>
                </a:cubicBezTo>
                <a:cubicBezTo>
                  <a:pt x="58738" y="107444"/>
                  <a:pt x="56068" y="109914"/>
                  <a:pt x="53398" y="109914"/>
                </a:cubicBezTo>
                <a:cubicBezTo>
                  <a:pt x="53398" y="109914"/>
                  <a:pt x="53398" y="109914"/>
                  <a:pt x="5340" y="109914"/>
                </a:cubicBezTo>
                <a:cubicBezTo>
                  <a:pt x="2670" y="109914"/>
                  <a:pt x="0" y="107444"/>
                  <a:pt x="0" y="104975"/>
                </a:cubicBezTo>
                <a:cubicBezTo>
                  <a:pt x="0" y="101271"/>
                  <a:pt x="2670" y="98801"/>
                  <a:pt x="5340" y="98801"/>
                </a:cubicBezTo>
                <a:close/>
                <a:moveTo>
                  <a:pt x="164887" y="36888"/>
                </a:moveTo>
                <a:cubicBezTo>
                  <a:pt x="168826" y="36888"/>
                  <a:pt x="171451" y="40918"/>
                  <a:pt x="171451" y="43604"/>
                </a:cubicBezTo>
                <a:cubicBezTo>
                  <a:pt x="171451" y="46291"/>
                  <a:pt x="168826" y="48977"/>
                  <a:pt x="164887" y="48977"/>
                </a:cubicBezTo>
                <a:cubicBezTo>
                  <a:pt x="137320" y="48977"/>
                  <a:pt x="115003" y="71813"/>
                  <a:pt x="115003" y="100022"/>
                </a:cubicBezTo>
                <a:cubicBezTo>
                  <a:pt x="115003" y="104051"/>
                  <a:pt x="112377" y="106738"/>
                  <a:pt x="109752" y="106738"/>
                </a:cubicBezTo>
                <a:cubicBezTo>
                  <a:pt x="105814" y="106738"/>
                  <a:pt x="103188" y="104051"/>
                  <a:pt x="103188" y="100022"/>
                </a:cubicBezTo>
                <a:cubicBezTo>
                  <a:pt x="103188" y="65097"/>
                  <a:pt x="130756" y="36888"/>
                  <a:pt x="164887" y="36888"/>
                </a:cubicBezTo>
                <a:close/>
                <a:moveTo>
                  <a:pt x="169069" y="9901"/>
                </a:moveTo>
                <a:cubicBezTo>
                  <a:pt x="219192" y="9901"/>
                  <a:pt x="258763" y="50650"/>
                  <a:pt x="258763" y="99286"/>
                </a:cubicBezTo>
                <a:cubicBezTo>
                  <a:pt x="258763" y="120318"/>
                  <a:pt x="253487" y="138721"/>
                  <a:pt x="240297" y="154495"/>
                </a:cubicBezTo>
                <a:cubicBezTo>
                  <a:pt x="215235" y="189986"/>
                  <a:pt x="221830" y="207075"/>
                  <a:pt x="221830" y="208389"/>
                </a:cubicBezTo>
                <a:cubicBezTo>
                  <a:pt x="223149" y="211018"/>
                  <a:pt x="221830" y="213647"/>
                  <a:pt x="217873" y="214962"/>
                </a:cubicBezTo>
                <a:cubicBezTo>
                  <a:pt x="215235" y="216276"/>
                  <a:pt x="212597" y="214962"/>
                  <a:pt x="211278" y="212333"/>
                </a:cubicBezTo>
                <a:cubicBezTo>
                  <a:pt x="209959" y="211018"/>
                  <a:pt x="200726" y="188672"/>
                  <a:pt x="231064" y="147923"/>
                </a:cubicBezTo>
                <a:cubicBezTo>
                  <a:pt x="241616" y="133463"/>
                  <a:pt x="248211" y="117689"/>
                  <a:pt x="248211" y="99286"/>
                </a:cubicBezTo>
                <a:cubicBezTo>
                  <a:pt x="248211" y="55908"/>
                  <a:pt x="212597" y="21731"/>
                  <a:pt x="169069" y="21731"/>
                </a:cubicBezTo>
                <a:cubicBezTo>
                  <a:pt x="125541" y="21731"/>
                  <a:pt x="89927" y="55908"/>
                  <a:pt x="89927" y="99286"/>
                </a:cubicBezTo>
                <a:cubicBezTo>
                  <a:pt x="89927" y="116375"/>
                  <a:pt x="96523" y="133463"/>
                  <a:pt x="107075" y="146608"/>
                </a:cubicBezTo>
                <a:cubicBezTo>
                  <a:pt x="107075" y="147923"/>
                  <a:pt x="107075" y="147923"/>
                  <a:pt x="107075" y="147923"/>
                </a:cubicBezTo>
                <a:cubicBezTo>
                  <a:pt x="137413" y="189986"/>
                  <a:pt x="129498" y="211018"/>
                  <a:pt x="128179" y="212333"/>
                </a:cubicBezTo>
                <a:cubicBezTo>
                  <a:pt x="126860" y="214962"/>
                  <a:pt x="124222" y="216276"/>
                  <a:pt x="122903" y="216276"/>
                </a:cubicBezTo>
                <a:cubicBezTo>
                  <a:pt x="121584" y="216276"/>
                  <a:pt x="120265" y="216276"/>
                  <a:pt x="120265" y="214962"/>
                </a:cubicBezTo>
                <a:cubicBezTo>
                  <a:pt x="117627" y="213647"/>
                  <a:pt x="116308" y="211018"/>
                  <a:pt x="117627" y="207075"/>
                </a:cubicBezTo>
                <a:cubicBezTo>
                  <a:pt x="117627" y="207075"/>
                  <a:pt x="124222" y="191301"/>
                  <a:pt x="97842" y="154495"/>
                </a:cubicBezTo>
                <a:cubicBezTo>
                  <a:pt x="84651" y="138721"/>
                  <a:pt x="79375" y="120318"/>
                  <a:pt x="79375" y="99286"/>
                </a:cubicBezTo>
                <a:cubicBezTo>
                  <a:pt x="79375" y="50650"/>
                  <a:pt x="118946" y="9901"/>
                  <a:pt x="169069" y="9901"/>
                </a:cubicBezTo>
                <a:close/>
                <a:moveTo>
                  <a:pt x="39107" y="1482"/>
                </a:moveTo>
                <a:cubicBezTo>
                  <a:pt x="39107" y="1482"/>
                  <a:pt x="39107" y="1482"/>
                  <a:pt x="79917" y="31115"/>
                </a:cubicBezTo>
                <a:cubicBezTo>
                  <a:pt x="82550" y="33809"/>
                  <a:pt x="82550" y="37850"/>
                  <a:pt x="81234" y="40544"/>
                </a:cubicBezTo>
                <a:cubicBezTo>
                  <a:pt x="79917" y="41891"/>
                  <a:pt x="78601" y="43238"/>
                  <a:pt x="75968" y="43238"/>
                </a:cubicBezTo>
                <a:cubicBezTo>
                  <a:pt x="74651" y="43238"/>
                  <a:pt x="73335" y="41891"/>
                  <a:pt x="72019" y="41891"/>
                </a:cubicBezTo>
                <a:lnTo>
                  <a:pt x="32525" y="10911"/>
                </a:lnTo>
                <a:cubicBezTo>
                  <a:pt x="29892" y="8217"/>
                  <a:pt x="28575" y="5523"/>
                  <a:pt x="31208" y="2829"/>
                </a:cubicBezTo>
                <a:cubicBezTo>
                  <a:pt x="32525" y="135"/>
                  <a:pt x="36474" y="-1212"/>
                  <a:pt x="39107" y="1482"/>
                </a:cubicBezTo>
                <a:close/>
                <a:moveTo>
                  <a:pt x="299086" y="1451"/>
                </a:moveTo>
                <a:cubicBezTo>
                  <a:pt x="301705" y="-1212"/>
                  <a:pt x="305634" y="119"/>
                  <a:pt x="306944" y="2782"/>
                </a:cubicBezTo>
                <a:cubicBezTo>
                  <a:pt x="309563" y="5445"/>
                  <a:pt x="308254" y="8108"/>
                  <a:pt x="305634" y="10771"/>
                </a:cubicBezTo>
                <a:cubicBezTo>
                  <a:pt x="305634" y="10771"/>
                  <a:pt x="305634" y="10771"/>
                  <a:pt x="267653" y="38732"/>
                </a:cubicBezTo>
                <a:cubicBezTo>
                  <a:pt x="266343" y="40063"/>
                  <a:pt x="265033" y="40063"/>
                  <a:pt x="265033" y="40063"/>
                </a:cubicBezTo>
                <a:cubicBezTo>
                  <a:pt x="262414" y="40063"/>
                  <a:pt x="261104" y="38732"/>
                  <a:pt x="259795" y="37400"/>
                </a:cubicBezTo>
                <a:cubicBezTo>
                  <a:pt x="257175" y="34737"/>
                  <a:pt x="258485" y="30743"/>
                  <a:pt x="261104" y="29411"/>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 name="椭圆 13"/>
          <p:cNvSpPr/>
          <p:nvPr/>
        </p:nvSpPr>
        <p:spPr>
          <a:xfrm>
            <a:off x="4181197" y="2088600"/>
            <a:ext cx="1131302" cy="914781"/>
          </a:xfrm>
          <a:custGeom>
            <a:avLst/>
            <a:gdLst>
              <a:gd name="connsiteX0" fmla="*/ 0 w 331788"/>
              <a:gd name="connsiteY0" fmla="*/ 255587 h 268287"/>
              <a:gd name="connsiteX1" fmla="*/ 331788 w 331788"/>
              <a:gd name="connsiteY1" fmla="*/ 255587 h 268287"/>
              <a:gd name="connsiteX2" fmla="*/ 331788 w 331788"/>
              <a:gd name="connsiteY2" fmla="*/ 268287 h 268287"/>
              <a:gd name="connsiteX3" fmla="*/ 0 w 331788"/>
              <a:gd name="connsiteY3" fmla="*/ 268287 h 268287"/>
              <a:gd name="connsiteX4" fmla="*/ 76201 w 331788"/>
              <a:gd name="connsiteY4" fmla="*/ 207962 h 268287"/>
              <a:gd name="connsiteX5" fmla="*/ 82551 w 331788"/>
              <a:gd name="connsiteY5" fmla="*/ 207962 h 268287"/>
              <a:gd name="connsiteX6" fmla="*/ 82551 w 331788"/>
              <a:gd name="connsiteY6" fmla="*/ 247650 h 268287"/>
              <a:gd name="connsiteX7" fmla="*/ 55563 w 331788"/>
              <a:gd name="connsiteY7" fmla="*/ 247650 h 268287"/>
              <a:gd name="connsiteX8" fmla="*/ 55563 w 331788"/>
              <a:gd name="connsiteY8" fmla="*/ 227012 h 268287"/>
              <a:gd name="connsiteX9" fmla="*/ 115888 w 331788"/>
              <a:gd name="connsiteY9" fmla="*/ 168275 h 268287"/>
              <a:gd name="connsiteX10" fmla="*/ 127168 w 331788"/>
              <a:gd name="connsiteY10" fmla="*/ 168275 h 268287"/>
              <a:gd name="connsiteX11" fmla="*/ 139701 w 331788"/>
              <a:gd name="connsiteY11" fmla="*/ 170835 h 268287"/>
              <a:gd name="connsiteX12" fmla="*/ 139701 w 331788"/>
              <a:gd name="connsiteY12" fmla="*/ 247650 h 268287"/>
              <a:gd name="connsiteX13" fmla="*/ 115888 w 331788"/>
              <a:gd name="connsiteY13" fmla="*/ 247650 h 268287"/>
              <a:gd name="connsiteX14" fmla="*/ 198438 w 331788"/>
              <a:gd name="connsiteY14" fmla="*/ 155575 h 268287"/>
              <a:gd name="connsiteX15" fmla="*/ 198438 w 331788"/>
              <a:gd name="connsiteY15" fmla="*/ 247650 h 268287"/>
              <a:gd name="connsiteX16" fmla="*/ 173038 w 331788"/>
              <a:gd name="connsiteY16" fmla="*/ 247650 h 268287"/>
              <a:gd name="connsiteX17" fmla="*/ 173038 w 331788"/>
              <a:gd name="connsiteY17" fmla="*/ 168363 h 268287"/>
              <a:gd name="connsiteX18" fmla="*/ 198438 w 331788"/>
              <a:gd name="connsiteY18" fmla="*/ 155575 h 268287"/>
              <a:gd name="connsiteX19" fmla="*/ 149226 w 331788"/>
              <a:gd name="connsiteY19" fmla="*/ 41376 h 268287"/>
              <a:gd name="connsiteX20" fmla="*/ 114947 w 331788"/>
              <a:gd name="connsiteY20" fmla="*/ 55968 h 268287"/>
              <a:gd name="connsiteX21" fmla="*/ 114947 w 331788"/>
              <a:gd name="connsiteY21" fmla="*/ 123418 h 268287"/>
              <a:gd name="connsiteX22" fmla="*/ 183504 w 331788"/>
              <a:gd name="connsiteY22" fmla="*/ 123418 h 268287"/>
              <a:gd name="connsiteX23" fmla="*/ 183504 w 331788"/>
              <a:gd name="connsiteY23" fmla="*/ 55968 h 268287"/>
              <a:gd name="connsiteX24" fmla="*/ 149226 w 331788"/>
              <a:gd name="connsiteY24" fmla="*/ 41376 h 268287"/>
              <a:gd name="connsiteX25" fmla="*/ 228600 w 331788"/>
              <a:gd name="connsiteY25" fmla="*/ 39687 h 268287"/>
              <a:gd name="connsiteX26" fmla="*/ 254000 w 331788"/>
              <a:gd name="connsiteY26" fmla="*/ 39687 h 268287"/>
              <a:gd name="connsiteX27" fmla="*/ 254000 w 331788"/>
              <a:gd name="connsiteY27" fmla="*/ 247650 h 268287"/>
              <a:gd name="connsiteX28" fmla="*/ 228600 w 331788"/>
              <a:gd name="connsiteY28" fmla="*/ 247650 h 268287"/>
              <a:gd name="connsiteX29" fmla="*/ 228600 w 331788"/>
              <a:gd name="connsiteY29" fmla="*/ 110730 h 268287"/>
              <a:gd name="connsiteX30" fmla="*/ 231140 w 331788"/>
              <a:gd name="connsiteY30" fmla="*/ 90063 h 268287"/>
              <a:gd name="connsiteX31" fmla="*/ 228600 w 331788"/>
              <a:gd name="connsiteY31" fmla="*/ 69396 h 268287"/>
              <a:gd name="connsiteX32" fmla="*/ 228600 w 331788"/>
              <a:gd name="connsiteY32" fmla="*/ 39687 h 268287"/>
              <a:gd name="connsiteX33" fmla="*/ 149707 w 331788"/>
              <a:gd name="connsiteY33" fmla="*/ 22312 h 268287"/>
              <a:gd name="connsiteX34" fmla="*/ 196764 w 331788"/>
              <a:gd name="connsiteY34" fmla="*/ 41623 h 268287"/>
              <a:gd name="connsiteX35" fmla="*/ 196764 w 331788"/>
              <a:gd name="connsiteY35" fmla="*/ 136893 h 268287"/>
              <a:gd name="connsiteX36" fmla="*/ 109096 w 331788"/>
              <a:gd name="connsiteY36" fmla="*/ 143330 h 268287"/>
              <a:gd name="connsiteX37" fmla="*/ 97492 w 331788"/>
              <a:gd name="connsiteY37" fmla="*/ 154917 h 268287"/>
              <a:gd name="connsiteX38" fmla="*/ 93625 w 331788"/>
              <a:gd name="connsiteY38" fmla="*/ 170366 h 268287"/>
              <a:gd name="connsiteX39" fmla="*/ 43344 w 331788"/>
              <a:gd name="connsiteY39" fmla="*/ 220576 h 268287"/>
              <a:gd name="connsiteX40" fmla="*/ 18848 w 331788"/>
              <a:gd name="connsiteY40" fmla="*/ 220576 h 268287"/>
              <a:gd name="connsiteX41" fmla="*/ 18848 w 331788"/>
              <a:gd name="connsiteY41" fmla="*/ 196115 h 268287"/>
              <a:gd name="connsiteX42" fmla="*/ 67840 w 331788"/>
              <a:gd name="connsiteY42" fmla="*/ 145905 h 268287"/>
              <a:gd name="connsiteX43" fmla="*/ 84600 w 331788"/>
              <a:gd name="connsiteY43" fmla="*/ 140755 h 268287"/>
              <a:gd name="connsiteX44" fmla="*/ 96203 w 331788"/>
              <a:gd name="connsiteY44" fmla="*/ 129168 h 268287"/>
              <a:gd name="connsiteX45" fmla="*/ 102649 w 331788"/>
              <a:gd name="connsiteY45" fmla="*/ 41623 h 268287"/>
              <a:gd name="connsiteX46" fmla="*/ 149707 w 331788"/>
              <a:gd name="connsiteY46" fmla="*/ 22312 h 268287"/>
              <a:gd name="connsiteX47" fmla="*/ 280988 w 331788"/>
              <a:gd name="connsiteY47" fmla="*/ 0 h 268287"/>
              <a:gd name="connsiteX48" fmla="*/ 306388 w 331788"/>
              <a:gd name="connsiteY48" fmla="*/ 0 h 268287"/>
              <a:gd name="connsiteX49" fmla="*/ 306388 w 331788"/>
              <a:gd name="connsiteY49" fmla="*/ 247650 h 268287"/>
              <a:gd name="connsiteX50" fmla="*/ 280988 w 331788"/>
              <a:gd name="connsiteY50" fmla="*/ 247650 h 26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31788" h="268287">
                <a:moveTo>
                  <a:pt x="0" y="255587"/>
                </a:moveTo>
                <a:lnTo>
                  <a:pt x="331788" y="255587"/>
                </a:lnTo>
                <a:lnTo>
                  <a:pt x="331788" y="268287"/>
                </a:lnTo>
                <a:lnTo>
                  <a:pt x="0" y="268287"/>
                </a:lnTo>
                <a:close/>
                <a:moveTo>
                  <a:pt x="76201" y="207962"/>
                </a:moveTo>
                <a:lnTo>
                  <a:pt x="82551" y="207962"/>
                </a:lnTo>
                <a:lnTo>
                  <a:pt x="82551" y="247650"/>
                </a:lnTo>
                <a:lnTo>
                  <a:pt x="55563" y="247650"/>
                </a:lnTo>
                <a:lnTo>
                  <a:pt x="55563" y="227012"/>
                </a:lnTo>
                <a:close/>
                <a:moveTo>
                  <a:pt x="115888" y="168275"/>
                </a:moveTo>
                <a:cubicBezTo>
                  <a:pt x="115888" y="168275"/>
                  <a:pt x="115888" y="168275"/>
                  <a:pt x="127168" y="168275"/>
                </a:cubicBezTo>
                <a:cubicBezTo>
                  <a:pt x="130928" y="169555"/>
                  <a:pt x="135941" y="170835"/>
                  <a:pt x="139701" y="170835"/>
                </a:cubicBezTo>
                <a:cubicBezTo>
                  <a:pt x="139701" y="170835"/>
                  <a:pt x="139701" y="170835"/>
                  <a:pt x="139701" y="247650"/>
                </a:cubicBezTo>
                <a:cubicBezTo>
                  <a:pt x="139701" y="247650"/>
                  <a:pt x="139701" y="247650"/>
                  <a:pt x="115888" y="247650"/>
                </a:cubicBezTo>
                <a:close/>
                <a:moveTo>
                  <a:pt x="198438" y="155575"/>
                </a:moveTo>
                <a:cubicBezTo>
                  <a:pt x="198438" y="155575"/>
                  <a:pt x="198438" y="155575"/>
                  <a:pt x="198438" y="247650"/>
                </a:cubicBezTo>
                <a:cubicBezTo>
                  <a:pt x="198438" y="247650"/>
                  <a:pt x="198438" y="247650"/>
                  <a:pt x="173038" y="247650"/>
                </a:cubicBezTo>
                <a:lnTo>
                  <a:pt x="173038" y="168363"/>
                </a:lnTo>
                <a:cubicBezTo>
                  <a:pt x="181928" y="165805"/>
                  <a:pt x="190818" y="161969"/>
                  <a:pt x="198438" y="155575"/>
                </a:cubicBezTo>
                <a:close/>
                <a:moveTo>
                  <a:pt x="149226" y="41376"/>
                </a:moveTo>
                <a:cubicBezTo>
                  <a:pt x="136937" y="41376"/>
                  <a:pt x="124649" y="46240"/>
                  <a:pt x="114947" y="55968"/>
                </a:cubicBezTo>
                <a:cubicBezTo>
                  <a:pt x="96838" y="74128"/>
                  <a:pt x="96838" y="105259"/>
                  <a:pt x="114947" y="123418"/>
                </a:cubicBezTo>
                <a:cubicBezTo>
                  <a:pt x="134350" y="142875"/>
                  <a:pt x="164101" y="142875"/>
                  <a:pt x="183504" y="123418"/>
                </a:cubicBezTo>
                <a:cubicBezTo>
                  <a:pt x="201613" y="105259"/>
                  <a:pt x="201613" y="74128"/>
                  <a:pt x="183504" y="55968"/>
                </a:cubicBezTo>
                <a:cubicBezTo>
                  <a:pt x="173803" y="46240"/>
                  <a:pt x="161514" y="41376"/>
                  <a:pt x="149226" y="41376"/>
                </a:cubicBezTo>
                <a:close/>
                <a:moveTo>
                  <a:pt x="228600" y="39687"/>
                </a:moveTo>
                <a:cubicBezTo>
                  <a:pt x="228600" y="39687"/>
                  <a:pt x="228600" y="39687"/>
                  <a:pt x="254000" y="39687"/>
                </a:cubicBezTo>
                <a:lnTo>
                  <a:pt x="254000" y="247650"/>
                </a:lnTo>
                <a:cubicBezTo>
                  <a:pt x="254000" y="247650"/>
                  <a:pt x="254000" y="247650"/>
                  <a:pt x="228600" y="247650"/>
                </a:cubicBezTo>
                <a:cubicBezTo>
                  <a:pt x="228600" y="247650"/>
                  <a:pt x="228600" y="247650"/>
                  <a:pt x="228600" y="110730"/>
                </a:cubicBezTo>
                <a:cubicBezTo>
                  <a:pt x="231140" y="104272"/>
                  <a:pt x="231140" y="96521"/>
                  <a:pt x="231140" y="90063"/>
                </a:cubicBezTo>
                <a:cubicBezTo>
                  <a:pt x="231140" y="83604"/>
                  <a:pt x="231140" y="75854"/>
                  <a:pt x="228600" y="69396"/>
                </a:cubicBezTo>
                <a:cubicBezTo>
                  <a:pt x="228600" y="69396"/>
                  <a:pt x="228600" y="69396"/>
                  <a:pt x="228600" y="39687"/>
                </a:cubicBezTo>
                <a:close/>
                <a:moveTo>
                  <a:pt x="149707" y="22312"/>
                </a:moveTo>
                <a:cubicBezTo>
                  <a:pt x="166789" y="22312"/>
                  <a:pt x="183872" y="28749"/>
                  <a:pt x="196764" y="41623"/>
                </a:cubicBezTo>
                <a:cubicBezTo>
                  <a:pt x="223838" y="68659"/>
                  <a:pt x="223838" y="111144"/>
                  <a:pt x="196764" y="136893"/>
                </a:cubicBezTo>
                <a:cubicBezTo>
                  <a:pt x="173558" y="161354"/>
                  <a:pt x="136170" y="162641"/>
                  <a:pt x="109096" y="143330"/>
                </a:cubicBezTo>
                <a:cubicBezTo>
                  <a:pt x="109096" y="143330"/>
                  <a:pt x="109096" y="143330"/>
                  <a:pt x="97492" y="154917"/>
                </a:cubicBezTo>
                <a:cubicBezTo>
                  <a:pt x="98782" y="160067"/>
                  <a:pt x="97492" y="166504"/>
                  <a:pt x="93625" y="170366"/>
                </a:cubicBezTo>
                <a:cubicBezTo>
                  <a:pt x="93625" y="170366"/>
                  <a:pt x="93625" y="170366"/>
                  <a:pt x="43344" y="220576"/>
                </a:cubicBezTo>
                <a:cubicBezTo>
                  <a:pt x="35608" y="227013"/>
                  <a:pt x="25295" y="227013"/>
                  <a:pt x="18848" y="220576"/>
                </a:cubicBezTo>
                <a:cubicBezTo>
                  <a:pt x="11113" y="214139"/>
                  <a:pt x="11113" y="202552"/>
                  <a:pt x="18848" y="196115"/>
                </a:cubicBezTo>
                <a:cubicBezTo>
                  <a:pt x="18848" y="196115"/>
                  <a:pt x="18848" y="196115"/>
                  <a:pt x="67840" y="145905"/>
                </a:cubicBezTo>
                <a:cubicBezTo>
                  <a:pt x="72997" y="142043"/>
                  <a:pt x="78154" y="140755"/>
                  <a:pt x="84600" y="140755"/>
                </a:cubicBezTo>
                <a:cubicBezTo>
                  <a:pt x="84600" y="140755"/>
                  <a:pt x="84600" y="140755"/>
                  <a:pt x="96203" y="129168"/>
                </a:cubicBezTo>
                <a:cubicBezTo>
                  <a:pt x="75575" y="103420"/>
                  <a:pt x="78154" y="66084"/>
                  <a:pt x="102649" y="41623"/>
                </a:cubicBezTo>
                <a:cubicBezTo>
                  <a:pt x="115542" y="28749"/>
                  <a:pt x="132624" y="22312"/>
                  <a:pt x="149707" y="22312"/>
                </a:cubicBezTo>
                <a:close/>
                <a:moveTo>
                  <a:pt x="280988" y="0"/>
                </a:moveTo>
                <a:lnTo>
                  <a:pt x="306388" y="0"/>
                </a:lnTo>
                <a:lnTo>
                  <a:pt x="306388" y="247650"/>
                </a:lnTo>
                <a:lnTo>
                  <a:pt x="280988" y="247650"/>
                </a:ln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6" name="椭圆 15"/>
          <p:cNvSpPr/>
          <p:nvPr/>
        </p:nvSpPr>
        <p:spPr>
          <a:xfrm>
            <a:off x="6801296" y="1980340"/>
            <a:ext cx="1131302" cy="1131302"/>
          </a:xfrm>
          <a:custGeom>
            <a:avLst/>
            <a:gdLst>
              <a:gd name="connsiteX0" fmla="*/ 102452 w 338138"/>
              <a:gd name="connsiteY0" fmla="*/ 116974 h 338138"/>
              <a:gd name="connsiteX1" fmla="*/ 158700 w 338138"/>
              <a:gd name="connsiteY1" fmla="*/ 150395 h 338138"/>
              <a:gd name="connsiteX2" fmla="*/ 169165 w 338138"/>
              <a:gd name="connsiteY2" fmla="*/ 147721 h 338138"/>
              <a:gd name="connsiteX3" fmla="*/ 183554 w 338138"/>
              <a:gd name="connsiteY3" fmla="*/ 154406 h 338138"/>
              <a:gd name="connsiteX4" fmla="*/ 238495 w 338138"/>
              <a:gd name="connsiteY4" fmla="*/ 122321 h 338138"/>
              <a:gd name="connsiteX5" fmla="*/ 246343 w 338138"/>
              <a:gd name="connsiteY5" fmla="*/ 123658 h 338138"/>
              <a:gd name="connsiteX6" fmla="*/ 243727 w 338138"/>
              <a:gd name="connsiteY6" fmla="*/ 130342 h 338138"/>
              <a:gd name="connsiteX7" fmla="*/ 188787 w 338138"/>
              <a:gd name="connsiteY7" fmla="*/ 163763 h 338138"/>
              <a:gd name="connsiteX8" fmla="*/ 190095 w 338138"/>
              <a:gd name="connsiteY8" fmla="*/ 169111 h 338138"/>
              <a:gd name="connsiteX9" fmla="*/ 169165 w 338138"/>
              <a:gd name="connsiteY9" fmla="*/ 190500 h 338138"/>
              <a:gd name="connsiteX10" fmla="*/ 148235 w 338138"/>
              <a:gd name="connsiteY10" fmla="*/ 169111 h 338138"/>
              <a:gd name="connsiteX11" fmla="*/ 91987 w 338138"/>
              <a:gd name="connsiteY11" fmla="*/ 135690 h 338138"/>
              <a:gd name="connsiteX12" fmla="*/ 88063 w 338138"/>
              <a:gd name="connsiteY12" fmla="*/ 120984 h 338138"/>
              <a:gd name="connsiteX13" fmla="*/ 102452 w 338138"/>
              <a:gd name="connsiteY13" fmla="*/ 116974 h 338138"/>
              <a:gd name="connsiteX14" fmla="*/ 159317 w 338138"/>
              <a:gd name="connsiteY14" fmla="*/ 22225 h 338138"/>
              <a:gd name="connsiteX15" fmla="*/ 22225 w 338138"/>
              <a:gd name="connsiteY15" fmla="*/ 158580 h 338138"/>
              <a:gd name="connsiteX16" fmla="*/ 43316 w 338138"/>
              <a:gd name="connsiteY16" fmla="*/ 158580 h 338138"/>
              <a:gd name="connsiteX17" fmla="*/ 43316 w 338138"/>
              <a:gd name="connsiteY17" fmla="*/ 179558 h 338138"/>
              <a:gd name="connsiteX18" fmla="*/ 22225 w 338138"/>
              <a:gd name="connsiteY18" fmla="*/ 179558 h 338138"/>
              <a:gd name="connsiteX19" fmla="*/ 159317 w 338138"/>
              <a:gd name="connsiteY19" fmla="*/ 315913 h 338138"/>
              <a:gd name="connsiteX20" fmla="*/ 159317 w 338138"/>
              <a:gd name="connsiteY20" fmla="*/ 294936 h 338138"/>
              <a:gd name="connsiteX21" fmla="*/ 180408 w 338138"/>
              <a:gd name="connsiteY21" fmla="*/ 294936 h 338138"/>
              <a:gd name="connsiteX22" fmla="*/ 180408 w 338138"/>
              <a:gd name="connsiteY22" fmla="*/ 315913 h 338138"/>
              <a:gd name="connsiteX23" fmla="*/ 317500 w 338138"/>
              <a:gd name="connsiteY23" fmla="*/ 179558 h 338138"/>
              <a:gd name="connsiteX24" fmla="*/ 296409 w 338138"/>
              <a:gd name="connsiteY24" fmla="*/ 179558 h 338138"/>
              <a:gd name="connsiteX25" fmla="*/ 296409 w 338138"/>
              <a:gd name="connsiteY25" fmla="*/ 158580 h 338138"/>
              <a:gd name="connsiteX26" fmla="*/ 317500 w 338138"/>
              <a:gd name="connsiteY26" fmla="*/ 158580 h 338138"/>
              <a:gd name="connsiteX27" fmla="*/ 180408 w 338138"/>
              <a:gd name="connsiteY27" fmla="*/ 22225 h 338138"/>
              <a:gd name="connsiteX28" fmla="*/ 180408 w 338138"/>
              <a:gd name="connsiteY28" fmla="*/ 43202 h 338138"/>
              <a:gd name="connsiteX29" fmla="*/ 159317 w 338138"/>
              <a:gd name="connsiteY29" fmla="*/ 43202 h 338138"/>
              <a:gd name="connsiteX30" fmla="*/ 159317 w 338138"/>
              <a:gd name="connsiteY30" fmla="*/ 22225 h 338138"/>
              <a:gd name="connsiteX31" fmla="*/ 169069 w 338138"/>
              <a:gd name="connsiteY31" fmla="*/ 0 h 338138"/>
              <a:gd name="connsiteX32" fmla="*/ 338138 w 338138"/>
              <a:gd name="connsiteY32" fmla="*/ 169069 h 338138"/>
              <a:gd name="connsiteX33" fmla="*/ 169069 w 338138"/>
              <a:gd name="connsiteY33" fmla="*/ 338138 h 338138"/>
              <a:gd name="connsiteX34" fmla="*/ 0 w 338138"/>
              <a:gd name="connsiteY34" fmla="*/ 169069 h 338138"/>
              <a:gd name="connsiteX35" fmla="*/ 169069 w 338138"/>
              <a:gd name="connsiteY35"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8138" h="338138">
                <a:moveTo>
                  <a:pt x="102452" y="116974"/>
                </a:moveTo>
                <a:cubicBezTo>
                  <a:pt x="158700" y="150395"/>
                  <a:pt x="158700" y="150395"/>
                  <a:pt x="158700" y="150395"/>
                </a:cubicBezTo>
                <a:cubicBezTo>
                  <a:pt x="162624" y="149058"/>
                  <a:pt x="165241" y="147721"/>
                  <a:pt x="169165" y="147721"/>
                </a:cubicBezTo>
                <a:cubicBezTo>
                  <a:pt x="174397" y="147721"/>
                  <a:pt x="179630" y="150395"/>
                  <a:pt x="183554" y="154406"/>
                </a:cubicBezTo>
                <a:cubicBezTo>
                  <a:pt x="238495" y="122321"/>
                  <a:pt x="238495" y="122321"/>
                  <a:pt x="238495" y="122321"/>
                </a:cubicBezTo>
                <a:cubicBezTo>
                  <a:pt x="241111" y="119648"/>
                  <a:pt x="245035" y="120984"/>
                  <a:pt x="246343" y="123658"/>
                </a:cubicBezTo>
                <a:cubicBezTo>
                  <a:pt x="247651" y="126332"/>
                  <a:pt x="246343" y="129006"/>
                  <a:pt x="243727" y="130342"/>
                </a:cubicBezTo>
                <a:cubicBezTo>
                  <a:pt x="188787" y="163763"/>
                  <a:pt x="188787" y="163763"/>
                  <a:pt x="188787" y="163763"/>
                </a:cubicBezTo>
                <a:cubicBezTo>
                  <a:pt x="190095" y="165100"/>
                  <a:pt x="190095" y="167774"/>
                  <a:pt x="190095" y="169111"/>
                </a:cubicBezTo>
                <a:cubicBezTo>
                  <a:pt x="190095" y="181142"/>
                  <a:pt x="180938" y="190500"/>
                  <a:pt x="169165" y="190500"/>
                </a:cubicBezTo>
                <a:cubicBezTo>
                  <a:pt x="157392" y="190500"/>
                  <a:pt x="148235" y="181142"/>
                  <a:pt x="148235" y="169111"/>
                </a:cubicBezTo>
                <a:cubicBezTo>
                  <a:pt x="91987" y="135690"/>
                  <a:pt x="91987" y="135690"/>
                  <a:pt x="91987" y="135690"/>
                </a:cubicBezTo>
                <a:cubicBezTo>
                  <a:pt x="86754" y="133016"/>
                  <a:pt x="84138" y="126332"/>
                  <a:pt x="88063" y="120984"/>
                </a:cubicBezTo>
                <a:cubicBezTo>
                  <a:pt x="90679" y="115637"/>
                  <a:pt x="97219" y="114300"/>
                  <a:pt x="102452" y="116974"/>
                </a:cubicBezTo>
                <a:close/>
                <a:moveTo>
                  <a:pt x="159317" y="22225"/>
                </a:moveTo>
                <a:cubicBezTo>
                  <a:pt x="86817" y="27469"/>
                  <a:pt x="27498" y="86469"/>
                  <a:pt x="22225" y="158580"/>
                </a:cubicBezTo>
                <a:cubicBezTo>
                  <a:pt x="22225" y="158580"/>
                  <a:pt x="22225" y="158580"/>
                  <a:pt x="43316" y="158580"/>
                </a:cubicBezTo>
                <a:cubicBezTo>
                  <a:pt x="43316" y="158580"/>
                  <a:pt x="43316" y="158580"/>
                  <a:pt x="43316" y="179558"/>
                </a:cubicBezTo>
                <a:cubicBezTo>
                  <a:pt x="43316" y="179558"/>
                  <a:pt x="43316" y="179558"/>
                  <a:pt x="22225" y="179558"/>
                </a:cubicBezTo>
                <a:cubicBezTo>
                  <a:pt x="27498" y="251669"/>
                  <a:pt x="86817" y="310669"/>
                  <a:pt x="159317" y="315913"/>
                </a:cubicBezTo>
                <a:cubicBezTo>
                  <a:pt x="159317" y="315913"/>
                  <a:pt x="159317" y="315913"/>
                  <a:pt x="159317" y="294936"/>
                </a:cubicBezTo>
                <a:cubicBezTo>
                  <a:pt x="159317" y="294936"/>
                  <a:pt x="159317" y="294936"/>
                  <a:pt x="180408" y="294936"/>
                </a:cubicBezTo>
                <a:cubicBezTo>
                  <a:pt x="180408" y="294936"/>
                  <a:pt x="180408" y="294936"/>
                  <a:pt x="180408" y="315913"/>
                </a:cubicBezTo>
                <a:cubicBezTo>
                  <a:pt x="252909" y="310669"/>
                  <a:pt x="312227" y="251669"/>
                  <a:pt x="317500" y="179558"/>
                </a:cubicBezTo>
                <a:cubicBezTo>
                  <a:pt x="317500" y="179558"/>
                  <a:pt x="317500" y="179558"/>
                  <a:pt x="296409" y="179558"/>
                </a:cubicBezTo>
                <a:cubicBezTo>
                  <a:pt x="296409" y="179558"/>
                  <a:pt x="296409" y="179558"/>
                  <a:pt x="296409" y="158580"/>
                </a:cubicBezTo>
                <a:cubicBezTo>
                  <a:pt x="296409" y="158580"/>
                  <a:pt x="296409" y="158580"/>
                  <a:pt x="317500" y="158580"/>
                </a:cubicBezTo>
                <a:cubicBezTo>
                  <a:pt x="312227" y="86469"/>
                  <a:pt x="252909" y="27469"/>
                  <a:pt x="180408" y="22225"/>
                </a:cubicBezTo>
                <a:cubicBezTo>
                  <a:pt x="180408" y="22225"/>
                  <a:pt x="180408" y="22225"/>
                  <a:pt x="180408" y="43202"/>
                </a:cubicBezTo>
                <a:cubicBezTo>
                  <a:pt x="180408" y="43202"/>
                  <a:pt x="180408" y="43202"/>
                  <a:pt x="159317" y="43202"/>
                </a:cubicBezTo>
                <a:cubicBezTo>
                  <a:pt x="159317" y="43202"/>
                  <a:pt x="159317" y="43202"/>
                  <a:pt x="159317" y="22225"/>
                </a:cubicBezTo>
                <a:close/>
                <a:moveTo>
                  <a:pt x="169069" y="0"/>
                </a:moveTo>
                <a:cubicBezTo>
                  <a:pt x="262443" y="0"/>
                  <a:pt x="338138" y="75695"/>
                  <a:pt x="338138" y="169069"/>
                </a:cubicBezTo>
                <a:cubicBezTo>
                  <a:pt x="338138" y="262443"/>
                  <a:pt x="262443" y="338138"/>
                  <a:pt x="169069" y="338138"/>
                </a:cubicBezTo>
                <a:cubicBezTo>
                  <a:pt x="75695" y="338138"/>
                  <a:pt x="0" y="262443"/>
                  <a:pt x="0" y="169069"/>
                </a:cubicBezTo>
                <a:cubicBezTo>
                  <a:pt x="0" y="75695"/>
                  <a:pt x="75695" y="0"/>
                  <a:pt x="169069"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7" name="椭圆 16"/>
          <p:cNvSpPr/>
          <p:nvPr/>
        </p:nvSpPr>
        <p:spPr>
          <a:xfrm>
            <a:off x="9621508" y="1980340"/>
            <a:ext cx="731078" cy="1131302"/>
          </a:xfrm>
          <a:custGeom>
            <a:avLst/>
            <a:gdLst>
              <a:gd name="connsiteX0" fmla="*/ 143066 w 217488"/>
              <a:gd name="connsiteY0" fmla="*/ 166133 h 336550"/>
              <a:gd name="connsiteX1" fmla="*/ 156401 w 217488"/>
              <a:gd name="connsiteY1" fmla="*/ 167443 h 336550"/>
              <a:gd name="connsiteX2" fmla="*/ 179071 w 217488"/>
              <a:gd name="connsiteY2" fmla="*/ 239498 h 336550"/>
              <a:gd name="connsiteX3" fmla="*/ 133732 w 217488"/>
              <a:gd name="connsiteY3" fmla="*/ 297141 h 336550"/>
              <a:gd name="connsiteX4" fmla="*/ 129731 w 217488"/>
              <a:gd name="connsiteY4" fmla="*/ 298451 h 336550"/>
              <a:gd name="connsiteX5" fmla="*/ 121730 w 217488"/>
              <a:gd name="connsiteY5" fmla="*/ 293211 h 336550"/>
              <a:gd name="connsiteX6" fmla="*/ 124397 w 217488"/>
              <a:gd name="connsiteY6" fmla="*/ 281420 h 336550"/>
              <a:gd name="connsiteX7" fmla="*/ 161735 w 217488"/>
              <a:gd name="connsiteY7" fmla="*/ 236878 h 336550"/>
              <a:gd name="connsiteX8" fmla="*/ 156401 w 217488"/>
              <a:gd name="connsiteY8" fmla="*/ 204126 h 336550"/>
              <a:gd name="connsiteX9" fmla="*/ 151067 w 217488"/>
              <a:gd name="connsiteY9" fmla="*/ 191025 h 336550"/>
              <a:gd name="connsiteX10" fmla="*/ 141733 w 217488"/>
              <a:gd name="connsiteY10" fmla="*/ 179234 h 336550"/>
              <a:gd name="connsiteX11" fmla="*/ 143066 w 217488"/>
              <a:gd name="connsiteY11" fmla="*/ 166133 h 336550"/>
              <a:gd name="connsiteX12" fmla="*/ 108744 w 217488"/>
              <a:gd name="connsiteY12" fmla="*/ 26988 h 336550"/>
              <a:gd name="connsiteX13" fmla="*/ 52026 w 217488"/>
              <a:gd name="connsiteY13" fmla="*/ 132725 h 336550"/>
              <a:gd name="connsiteX14" fmla="*/ 28283 w 217488"/>
              <a:gd name="connsiteY14" fmla="*/ 189560 h 336550"/>
              <a:gd name="connsiteX15" fmla="*/ 19050 w 217488"/>
              <a:gd name="connsiteY15" fmla="*/ 229211 h 336550"/>
              <a:gd name="connsiteX16" fmla="*/ 30921 w 217488"/>
              <a:gd name="connsiteY16" fmla="*/ 274150 h 336550"/>
              <a:gd name="connsiteX17" fmla="*/ 63897 w 217488"/>
              <a:gd name="connsiteY17" fmla="*/ 307193 h 336550"/>
              <a:gd name="connsiteX18" fmla="*/ 108744 w 217488"/>
              <a:gd name="connsiteY18" fmla="*/ 319088 h 336550"/>
              <a:gd name="connsiteX19" fmla="*/ 153591 w 217488"/>
              <a:gd name="connsiteY19" fmla="*/ 307193 h 336550"/>
              <a:gd name="connsiteX20" fmla="*/ 186567 w 217488"/>
              <a:gd name="connsiteY20" fmla="*/ 274150 h 336550"/>
              <a:gd name="connsiteX21" fmla="*/ 198438 w 217488"/>
              <a:gd name="connsiteY21" fmla="*/ 229211 h 336550"/>
              <a:gd name="connsiteX22" fmla="*/ 189205 w 217488"/>
              <a:gd name="connsiteY22" fmla="*/ 189560 h 336550"/>
              <a:gd name="connsiteX23" fmla="*/ 165462 w 217488"/>
              <a:gd name="connsiteY23" fmla="*/ 132725 h 336550"/>
              <a:gd name="connsiteX24" fmla="*/ 108744 w 217488"/>
              <a:gd name="connsiteY24" fmla="*/ 26988 h 336550"/>
              <a:gd name="connsiteX25" fmla="*/ 108744 w 217488"/>
              <a:gd name="connsiteY25" fmla="*/ 0 h 336550"/>
              <a:gd name="connsiteX26" fmla="*/ 116701 w 217488"/>
              <a:gd name="connsiteY26" fmla="*/ 3944 h 336550"/>
              <a:gd name="connsiteX27" fmla="*/ 217488 w 217488"/>
              <a:gd name="connsiteY27" fmla="*/ 228749 h 336550"/>
              <a:gd name="connsiteX28" fmla="*/ 202901 w 217488"/>
              <a:gd name="connsiteY28" fmla="*/ 282650 h 336550"/>
              <a:gd name="connsiteX29" fmla="*/ 163116 w 217488"/>
              <a:gd name="connsiteY29" fmla="*/ 322089 h 336550"/>
              <a:gd name="connsiteX30" fmla="*/ 108744 w 217488"/>
              <a:gd name="connsiteY30" fmla="*/ 336550 h 336550"/>
              <a:gd name="connsiteX31" fmla="*/ 54372 w 217488"/>
              <a:gd name="connsiteY31" fmla="*/ 322089 h 336550"/>
              <a:gd name="connsiteX32" fmla="*/ 14587 w 217488"/>
              <a:gd name="connsiteY32" fmla="*/ 282650 h 336550"/>
              <a:gd name="connsiteX33" fmla="*/ 0 w 217488"/>
              <a:gd name="connsiteY33" fmla="*/ 228749 h 336550"/>
              <a:gd name="connsiteX34" fmla="*/ 100787 w 217488"/>
              <a:gd name="connsiteY34" fmla="*/ 3944 h 336550"/>
              <a:gd name="connsiteX35" fmla="*/ 108744 w 217488"/>
              <a:gd name="connsiteY35"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7488" h="336550">
                <a:moveTo>
                  <a:pt x="143066" y="166133"/>
                </a:moveTo>
                <a:cubicBezTo>
                  <a:pt x="147067" y="163513"/>
                  <a:pt x="152401" y="163513"/>
                  <a:pt x="156401" y="167443"/>
                </a:cubicBezTo>
                <a:cubicBezTo>
                  <a:pt x="157735" y="168754"/>
                  <a:pt x="185738" y="202816"/>
                  <a:pt x="179071" y="239498"/>
                </a:cubicBezTo>
                <a:cubicBezTo>
                  <a:pt x="176404" y="263079"/>
                  <a:pt x="160402" y="281420"/>
                  <a:pt x="133732" y="297141"/>
                </a:cubicBezTo>
                <a:cubicBezTo>
                  <a:pt x="132398" y="297141"/>
                  <a:pt x="131065" y="298451"/>
                  <a:pt x="129731" y="298451"/>
                </a:cubicBezTo>
                <a:cubicBezTo>
                  <a:pt x="125731" y="298451"/>
                  <a:pt x="123064" y="295831"/>
                  <a:pt x="121730" y="293211"/>
                </a:cubicBezTo>
                <a:cubicBezTo>
                  <a:pt x="119063" y="289281"/>
                  <a:pt x="120397" y="284040"/>
                  <a:pt x="124397" y="281420"/>
                </a:cubicBezTo>
                <a:cubicBezTo>
                  <a:pt x="145733" y="268319"/>
                  <a:pt x="157735" y="253909"/>
                  <a:pt x="161735" y="236878"/>
                </a:cubicBezTo>
                <a:cubicBezTo>
                  <a:pt x="163069" y="225087"/>
                  <a:pt x="160402" y="213296"/>
                  <a:pt x="156401" y="204126"/>
                </a:cubicBezTo>
                <a:cubicBezTo>
                  <a:pt x="155068" y="198885"/>
                  <a:pt x="153734" y="194955"/>
                  <a:pt x="151067" y="191025"/>
                </a:cubicBezTo>
                <a:cubicBezTo>
                  <a:pt x="145733" y="183164"/>
                  <a:pt x="143066" y="180544"/>
                  <a:pt x="141733" y="179234"/>
                </a:cubicBezTo>
                <a:cubicBezTo>
                  <a:pt x="139066" y="175304"/>
                  <a:pt x="139066" y="168754"/>
                  <a:pt x="143066" y="166133"/>
                </a:cubicBezTo>
                <a:close/>
                <a:moveTo>
                  <a:pt x="108744" y="26988"/>
                </a:moveTo>
                <a:cubicBezTo>
                  <a:pt x="90277" y="57387"/>
                  <a:pt x="71811" y="91752"/>
                  <a:pt x="52026" y="132725"/>
                </a:cubicBezTo>
                <a:cubicBezTo>
                  <a:pt x="42792" y="152551"/>
                  <a:pt x="34878" y="172377"/>
                  <a:pt x="28283" y="189560"/>
                </a:cubicBezTo>
                <a:cubicBezTo>
                  <a:pt x="21688" y="206742"/>
                  <a:pt x="19050" y="219959"/>
                  <a:pt x="19050" y="229211"/>
                </a:cubicBezTo>
                <a:cubicBezTo>
                  <a:pt x="19050" y="245072"/>
                  <a:pt x="23007" y="260933"/>
                  <a:pt x="30921" y="274150"/>
                </a:cubicBezTo>
                <a:cubicBezTo>
                  <a:pt x="38835" y="288689"/>
                  <a:pt x="49388" y="299262"/>
                  <a:pt x="63897" y="307193"/>
                </a:cubicBezTo>
                <a:cubicBezTo>
                  <a:pt x="77087" y="315123"/>
                  <a:pt x="92916" y="319088"/>
                  <a:pt x="108744" y="319088"/>
                </a:cubicBezTo>
                <a:cubicBezTo>
                  <a:pt x="124572" y="319088"/>
                  <a:pt x="140401" y="315123"/>
                  <a:pt x="153591" y="307193"/>
                </a:cubicBezTo>
                <a:cubicBezTo>
                  <a:pt x="168100" y="299262"/>
                  <a:pt x="178653" y="288689"/>
                  <a:pt x="186567" y="274150"/>
                </a:cubicBezTo>
                <a:cubicBezTo>
                  <a:pt x="194481" y="260933"/>
                  <a:pt x="198438" y="245072"/>
                  <a:pt x="198438" y="229211"/>
                </a:cubicBezTo>
                <a:cubicBezTo>
                  <a:pt x="198438" y="219959"/>
                  <a:pt x="195800" y="206742"/>
                  <a:pt x="189205" y="189560"/>
                </a:cubicBezTo>
                <a:cubicBezTo>
                  <a:pt x="182610" y="172377"/>
                  <a:pt x="174696" y="152551"/>
                  <a:pt x="165462" y="132725"/>
                </a:cubicBezTo>
                <a:cubicBezTo>
                  <a:pt x="145677" y="91752"/>
                  <a:pt x="127211" y="57387"/>
                  <a:pt x="108744" y="26988"/>
                </a:cubicBezTo>
                <a:close/>
                <a:moveTo>
                  <a:pt x="108744" y="0"/>
                </a:moveTo>
                <a:cubicBezTo>
                  <a:pt x="112722" y="0"/>
                  <a:pt x="115375" y="1314"/>
                  <a:pt x="116701" y="3944"/>
                </a:cubicBezTo>
                <a:cubicBezTo>
                  <a:pt x="184334" y="119633"/>
                  <a:pt x="217488" y="194568"/>
                  <a:pt x="217488" y="228749"/>
                </a:cubicBezTo>
                <a:cubicBezTo>
                  <a:pt x="217488" y="248469"/>
                  <a:pt x="212184" y="265559"/>
                  <a:pt x="202901" y="282650"/>
                </a:cubicBezTo>
                <a:cubicBezTo>
                  <a:pt x="193617" y="299740"/>
                  <a:pt x="180356" y="312887"/>
                  <a:pt x="163116" y="322089"/>
                </a:cubicBezTo>
                <a:cubicBezTo>
                  <a:pt x="147202" y="331292"/>
                  <a:pt x="128636" y="336550"/>
                  <a:pt x="108744" y="336550"/>
                </a:cubicBezTo>
                <a:cubicBezTo>
                  <a:pt x="88852" y="336550"/>
                  <a:pt x="70286" y="331292"/>
                  <a:pt x="54372" y="322089"/>
                </a:cubicBezTo>
                <a:cubicBezTo>
                  <a:pt x="37132" y="312887"/>
                  <a:pt x="23871" y="299740"/>
                  <a:pt x="14587" y="282650"/>
                </a:cubicBezTo>
                <a:cubicBezTo>
                  <a:pt x="3978" y="266874"/>
                  <a:pt x="0" y="248469"/>
                  <a:pt x="0" y="228749"/>
                </a:cubicBezTo>
                <a:cubicBezTo>
                  <a:pt x="0" y="194568"/>
                  <a:pt x="33154" y="119633"/>
                  <a:pt x="100787" y="3944"/>
                </a:cubicBezTo>
                <a:cubicBezTo>
                  <a:pt x="102113" y="1314"/>
                  <a:pt x="104765" y="0"/>
                  <a:pt x="108744"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8" name="椭圆 17"/>
          <p:cNvSpPr/>
          <p:nvPr/>
        </p:nvSpPr>
        <p:spPr>
          <a:xfrm>
            <a:off x="1663595" y="3612275"/>
            <a:ext cx="926309" cy="1131302"/>
          </a:xfrm>
          <a:custGeom>
            <a:avLst/>
            <a:gdLst>
              <a:gd name="connsiteX0" fmla="*/ 257144 w 271667"/>
              <a:gd name="connsiteY0" fmla="*/ 19113 h 331787"/>
              <a:gd name="connsiteX1" fmla="*/ 267707 w 271667"/>
              <a:gd name="connsiteY1" fmla="*/ 24066 h 331787"/>
              <a:gd name="connsiteX2" fmla="*/ 267707 w 271667"/>
              <a:gd name="connsiteY2" fmla="*/ 46517 h 331787"/>
              <a:gd name="connsiteX3" fmla="*/ 199047 w 271667"/>
              <a:gd name="connsiteY3" fmla="*/ 115193 h 331787"/>
              <a:gd name="connsiteX4" fmla="*/ 188484 w 271667"/>
              <a:gd name="connsiteY4" fmla="*/ 144249 h 331787"/>
              <a:gd name="connsiteX5" fmla="*/ 188484 w 271667"/>
              <a:gd name="connsiteY5" fmla="*/ 331787 h 331787"/>
              <a:gd name="connsiteX6" fmla="*/ 146232 w 271667"/>
              <a:gd name="connsiteY6" fmla="*/ 331787 h 331787"/>
              <a:gd name="connsiteX7" fmla="*/ 146232 w 271667"/>
              <a:gd name="connsiteY7" fmla="*/ 207642 h 331787"/>
              <a:gd name="connsiteX8" fmla="*/ 126427 w 271667"/>
              <a:gd name="connsiteY8" fmla="*/ 207642 h 331787"/>
              <a:gd name="connsiteX9" fmla="*/ 126427 w 271667"/>
              <a:gd name="connsiteY9" fmla="*/ 331787 h 331787"/>
              <a:gd name="connsiteX10" fmla="*/ 84175 w 271667"/>
              <a:gd name="connsiteY10" fmla="*/ 331787 h 331787"/>
              <a:gd name="connsiteX11" fmla="*/ 84175 w 271667"/>
              <a:gd name="connsiteY11" fmla="*/ 144249 h 331787"/>
              <a:gd name="connsiteX12" fmla="*/ 73612 w 271667"/>
              <a:gd name="connsiteY12" fmla="*/ 113873 h 331787"/>
              <a:gd name="connsiteX13" fmla="*/ 4952 w 271667"/>
              <a:gd name="connsiteY13" fmla="*/ 45197 h 331787"/>
              <a:gd name="connsiteX14" fmla="*/ 4952 w 271667"/>
              <a:gd name="connsiteY14" fmla="*/ 24066 h 331787"/>
              <a:gd name="connsiteX15" fmla="*/ 26078 w 271667"/>
              <a:gd name="connsiteY15" fmla="*/ 25386 h 331787"/>
              <a:gd name="connsiteX16" fmla="*/ 76252 w 271667"/>
              <a:gd name="connsiteY16" fmla="*/ 74252 h 331787"/>
              <a:gd name="connsiteX17" fmla="*/ 92097 w 271667"/>
              <a:gd name="connsiteY17" fmla="*/ 82176 h 331787"/>
              <a:gd name="connsiteX18" fmla="*/ 128861 w 271667"/>
              <a:gd name="connsiteY18" fmla="*/ 82176 h 331787"/>
              <a:gd name="connsiteX19" fmla="*/ 135559 w 271667"/>
              <a:gd name="connsiteY19" fmla="*/ 82176 h 331787"/>
              <a:gd name="connsiteX20" fmla="*/ 136462 w 271667"/>
              <a:gd name="connsiteY20" fmla="*/ 82550 h 331787"/>
              <a:gd name="connsiteX21" fmla="*/ 137365 w 271667"/>
              <a:gd name="connsiteY21" fmla="*/ 82176 h 331787"/>
              <a:gd name="connsiteX22" fmla="*/ 150477 w 271667"/>
              <a:gd name="connsiteY22" fmla="*/ 82176 h 331787"/>
              <a:gd name="connsiteX23" fmla="*/ 179242 w 271667"/>
              <a:gd name="connsiteY23" fmla="*/ 82176 h 331787"/>
              <a:gd name="connsiteX24" fmla="*/ 199047 w 271667"/>
              <a:gd name="connsiteY24" fmla="*/ 74252 h 331787"/>
              <a:gd name="connsiteX25" fmla="*/ 246581 w 271667"/>
              <a:gd name="connsiteY25" fmla="*/ 24066 h 331787"/>
              <a:gd name="connsiteX26" fmla="*/ 257144 w 271667"/>
              <a:gd name="connsiteY26" fmla="*/ 19113 h 331787"/>
              <a:gd name="connsiteX27" fmla="*/ 136462 w 271667"/>
              <a:gd name="connsiteY27" fmla="*/ 0 h 331787"/>
              <a:gd name="connsiteX28" fmla="*/ 177737 w 271667"/>
              <a:gd name="connsiteY28" fmla="*/ 41275 h 331787"/>
              <a:gd name="connsiteX29" fmla="*/ 165648 w 271667"/>
              <a:gd name="connsiteY29" fmla="*/ 70461 h 331787"/>
              <a:gd name="connsiteX30" fmla="*/ 137365 w 271667"/>
              <a:gd name="connsiteY30" fmla="*/ 82176 h 331787"/>
              <a:gd name="connsiteX31" fmla="*/ 135559 w 271667"/>
              <a:gd name="connsiteY31" fmla="*/ 82176 h 331787"/>
              <a:gd name="connsiteX32" fmla="*/ 107276 w 271667"/>
              <a:gd name="connsiteY32" fmla="*/ 70461 h 331787"/>
              <a:gd name="connsiteX33" fmla="*/ 95187 w 271667"/>
              <a:gd name="connsiteY33" fmla="*/ 41275 h 331787"/>
              <a:gd name="connsiteX34" fmla="*/ 136462 w 271667"/>
              <a:gd name="connsiteY34" fmla="*/ 0 h 33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1667" h="331787">
                <a:moveTo>
                  <a:pt x="257144" y="19113"/>
                </a:moveTo>
                <a:cubicBezTo>
                  <a:pt x="260775" y="19113"/>
                  <a:pt x="264406" y="20764"/>
                  <a:pt x="267707" y="24066"/>
                </a:cubicBezTo>
                <a:cubicBezTo>
                  <a:pt x="272988" y="30669"/>
                  <a:pt x="272988" y="41235"/>
                  <a:pt x="267707" y="46517"/>
                </a:cubicBezTo>
                <a:cubicBezTo>
                  <a:pt x="267707" y="46517"/>
                  <a:pt x="267707" y="46517"/>
                  <a:pt x="199047" y="115193"/>
                </a:cubicBezTo>
                <a:cubicBezTo>
                  <a:pt x="199047" y="115193"/>
                  <a:pt x="188484" y="125759"/>
                  <a:pt x="188484" y="144249"/>
                </a:cubicBezTo>
                <a:cubicBezTo>
                  <a:pt x="188484" y="144249"/>
                  <a:pt x="188484" y="144249"/>
                  <a:pt x="188484" y="331787"/>
                </a:cubicBezTo>
                <a:cubicBezTo>
                  <a:pt x="188484" y="331787"/>
                  <a:pt x="188484" y="331787"/>
                  <a:pt x="146232" y="331787"/>
                </a:cubicBezTo>
                <a:cubicBezTo>
                  <a:pt x="146232" y="331787"/>
                  <a:pt x="146232" y="331787"/>
                  <a:pt x="146232" y="207642"/>
                </a:cubicBezTo>
                <a:cubicBezTo>
                  <a:pt x="146232" y="207642"/>
                  <a:pt x="146232" y="207642"/>
                  <a:pt x="126427" y="207642"/>
                </a:cubicBezTo>
                <a:cubicBezTo>
                  <a:pt x="126427" y="207642"/>
                  <a:pt x="126427" y="207642"/>
                  <a:pt x="126427" y="331787"/>
                </a:cubicBezTo>
                <a:cubicBezTo>
                  <a:pt x="126427" y="331787"/>
                  <a:pt x="126427" y="331787"/>
                  <a:pt x="84175" y="331787"/>
                </a:cubicBezTo>
                <a:cubicBezTo>
                  <a:pt x="84175" y="331787"/>
                  <a:pt x="84175" y="331787"/>
                  <a:pt x="84175" y="144249"/>
                </a:cubicBezTo>
                <a:cubicBezTo>
                  <a:pt x="84175" y="125759"/>
                  <a:pt x="73612" y="115193"/>
                  <a:pt x="73612" y="113873"/>
                </a:cubicBezTo>
                <a:cubicBezTo>
                  <a:pt x="73612" y="113873"/>
                  <a:pt x="73612" y="113873"/>
                  <a:pt x="4952" y="45197"/>
                </a:cubicBezTo>
                <a:cubicBezTo>
                  <a:pt x="-1650" y="41235"/>
                  <a:pt x="-1650" y="30669"/>
                  <a:pt x="4952" y="24066"/>
                </a:cubicBezTo>
                <a:cubicBezTo>
                  <a:pt x="11554" y="20104"/>
                  <a:pt x="22117" y="20104"/>
                  <a:pt x="26078" y="25386"/>
                </a:cubicBezTo>
                <a:cubicBezTo>
                  <a:pt x="26078" y="25386"/>
                  <a:pt x="26078" y="25386"/>
                  <a:pt x="76252" y="74252"/>
                </a:cubicBezTo>
                <a:cubicBezTo>
                  <a:pt x="80213" y="79535"/>
                  <a:pt x="86815" y="82176"/>
                  <a:pt x="92097" y="82176"/>
                </a:cubicBezTo>
                <a:cubicBezTo>
                  <a:pt x="92097" y="82176"/>
                  <a:pt x="92097" y="82176"/>
                  <a:pt x="128861" y="82176"/>
                </a:cubicBezTo>
                <a:lnTo>
                  <a:pt x="135559" y="82176"/>
                </a:lnTo>
                <a:lnTo>
                  <a:pt x="136462" y="82550"/>
                </a:lnTo>
                <a:lnTo>
                  <a:pt x="137365" y="82176"/>
                </a:lnTo>
                <a:lnTo>
                  <a:pt x="150477" y="82176"/>
                </a:lnTo>
                <a:cubicBezTo>
                  <a:pt x="158817" y="82176"/>
                  <a:pt x="168349" y="82176"/>
                  <a:pt x="179242" y="82176"/>
                </a:cubicBezTo>
                <a:cubicBezTo>
                  <a:pt x="185843" y="82176"/>
                  <a:pt x="192445" y="79535"/>
                  <a:pt x="199047" y="74252"/>
                </a:cubicBezTo>
                <a:cubicBezTo>
                  <a:pt x="199047" y="74252"/>
                  <a:pt x="199047" y="74252"/>
                  <a:pt x="246581" y="24066"/>
                </a:cubicBezTo>
                <a:cubicBezTo>
                  <a:pt x="249882" y="20764"/>
                  <a:pt x="253513" y="19113"/>
                  <a:pt x="257144" y="19113"/>
                </a:cubicBezTo>
                <a:close/>
                <a:moveTo>
                  <a:pt x="136462" y="0"/>
                </a:moveTo>
                <a:cubicBezTo>
                  <a:pt x="159258" y="0"/>
                  <a:pt x="177737" y="18479"/>
                  <a:pt x="177737" y="41275"/>
                </a:cubicBezTo>
                <a:cubicBezTo>
                  <a:pt x="177737" y="52673"/>
                  <a:pt x="173118" y="62992"/>
                  <a:pt x="165648" y="70461"/>
                </a:cubicBezTo>
                <a:lnTo>
                  <a:pt x="137365" y="82176"/>
                </a:lnTo>
                <a:lnTo>
                  <a:pt x="135559" y="82176"/>
                </a:lnTo>
                <a:lnTo>
                  <a:pt x="107276" y="70461"/>
                </a:lnTo>
                <a:cubicBezTo>
                  <a:pt x="99807" y="62992"/>
                  <a:pt x="95187" y="52673"/>
                  <a:pt x="95187" y="41275"/>
                </a:cubicBezTo>
                <a:cubicBezTo>
                  <a:pt x="95187" y="18479"/>
                  <a:pt x="113666" y="0"/>
                  <a:pt x="13646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9" name="椭圆 18"/>
          <p:cNvSpPr/>
          <p:nvPr/>
        </p:nvSpPr>
        <p:spPr>
          <a:xfrm>
            <a:off x="4181197" y="3644774"/>
            <a:ext cx="1131302" cy="1066305"/>
          </a:xfrm>
          <a:custGeom>
            <a:avLst/>
            <a:gdLst>
              <a:gd name="connsiteX0" fmla="*/ 256155 w 336853"/>
              <a:gd name="connsiteY0" fmla="*/ 263525 h 317500"/>
              <a:gd name="connsiteX1" fmla="*/ 268061 w 336853"/>
              <a:gd name="connsiteY1" fmla="*/ 299070 h 317500"/>
              <a:gd name="connsiteX2" fmla="*/ 269384 w 336853"/>
              <a:gd name="connsiteY2" fmla="*/ 303019 h 317500"/>
              <a:gd name="connsiteX3" fmla="*/ 274676 w 336853"/>
              <a:gd name="connsiteY3" fmla="*/ 289855 h 317500"/>
              <a:gd name="connsiteX4" fmla="*/ 277322 w 336853"/>
              <a:gd name="connsiteY4" fmla="*/ 272740 h 317500"/>
              <a:gd name="connsiteX5" fmla="*/ 279968 w 336853"/>
              <a:gd name="connsiteY5" fmla="*/ 289855 h 317500"/>
              <a:gd name="connsiteX6" fmla="*/ 285259 w 336853"/>
              <a:gd name="connsiteY6" fmla="*/ 303019 h 317500"/>
              <a:gd name="connsiteX7" fmla="*/ 286582 w 336853"/>
              <a:gd name="connsiteY7" fmla="*/ 299070 h 317500"/>
              <a:gd name="connsiteX8" fmla="*/ 298489 w 336853"/>
              <a:gd name="connsiteY8" fmla="*/ 263525 h 317500"/>
              <a:gd name="connsiteX9" fmla="*/ 320978 w 336853"/>
              <a:gd name="connsiteY9" fmla="*/ 275373 h 317500"/>
              <a:gd name="connsiteX10" fmla="*/ 336853 w 336853"/>
              <a:gd name="connsiteY10" fmla="*/ 317500 h 317500"/>
              <a:gd name="connsiteX11" fmla="*/ 217790 w 336853"/>
              <a:gd name="connsiteY11" fmla="*/ 317500 h 317500"/>
              <a:gd name="connsiteX12" fmla="*/ 233665 w 336853"/>
              <a:gd name="connsiteY12" fmla="*/ 275373 h 317500"/>
              <a:gd name="connsiteX13" fmla="*/ 256155 w 336853"/>
              <a:gd name="connsiteY13" fmla="*/ 263525 h 317500"/>
              <a:gd name="connsiteX14" fmla="*/ 37966 w 336853"/>
              <a:gd name="connsiteY14" fmla="*/ 263525 h 317500"/>
              <a:gd name="connsiteX15" fmla="*/ 48433 w 336853"/>
              <a:gd name="connsiteY15" fmla="*/ 299070 h 317500"/>
              <a:gd name="connsiteX16" fmla="*/ 51050 w 336853"/>
              <a:gd name="connsiteY16" fmla="*/ 303019 h 317500"/>
              <a:gd name="connsiteX17" fmla="*/ 54975 w 336853"/>
              <a:gd name="connsiteY17" fmla="*/ 289855 h 317500"/>
              <a:gd name="connsiteX18" fmla="*/ 58900 w 336853"/>
              <a:gd name="connsiteY18" fmla="*/ 272740 h 317500"/>
              <a:gd name="connsiteX19" fmla="*/ 61517 w 336853"/>
              <a:gd name="connsiteY19" fmla="*/ 289855 h 317500"/>
              <a:gd name="connsiteX20" fmla="*/ 66751 w 336853"/>
              <a:gd name="connsiteY20" fmla="*/ 303019 h 317500"/>
              <a:gd name="connsiteX21" fmla="*/ 68059 w 336853"/>
              <a:gd name="connsiteY21" fmla="*/ 299070 h 317500"/>
              <a:gd name="connsiteX22" fmla="*/ 78526 w 336853"/>
              <a:gd name="connsiteY22" fmla="*/ 263525 h 317500"/>
              <a:gd name="connsiteX23" fmla="*/ 102077 w 336853"/>
              <a:gd name="connsiteY23" fmla="*/ 275373 h 317500"/>
              <a:gd name="connsiteX24" fmla="*/ 116469 w 336853"/>
              <a:gd name="connsiteY24" fmla="*/ 317500 h 317500"/>
              <a:gd name="connsiteX25" fmla="*/ 23 w 336853"/>
              <a:gd name="connsiteY25" fmla="*/ 317500 h 317500"/>
              <a:gd name="connsiteX26" fmla="*/ 15724 w 336853"/>
              <a:gd name="connsiteY26" fmla="*/ 275373 h 317500"/>
              <a:gd name="connsiteX27" fmla="*/ 37966 w 336853"/>
              <a:gd name="connsiteY27" fmla="*/ 263525 h 317500"/>
              <a:gd name="connsiteX28" fmla="*/ 212235 w 336853"/>
              <a:gd name="connsiteY28" fmla="*/ 236538 h 317500"/>
              <a:gd name="connsiteX29" fmla="*/ 217792 w 336853"/>
              <a:gd name="connsiteY29" fmla="*/ 242888 h 317500"/>
              <a:gd name="connsiteX30" fmla="*/ 212235 w 336853"/>
              <a:gd name="connsiteY30" fmla="*/ 249238 h 317500"/>
              <a:gd name="connsiteX31" fmla="*/ 206678 w 336853"/>
              <a:gd name="connsiteY31" fmla="*/ 242888 h 317500"/>
              <a:gd name="connsiteX32" fmla="*/ 212235 w 336853"/>
              <a:gd name="connsiteY32" fmla="*/ 236538 h 317500"/>
              <a:gd name="connsiteX33" fmla="*/ 124128 w 336853"/>
              <a:gd name="connsiteY33" fmla="*/ 236538 h 317500"/>
              <a:gd name="connsiteX34" fmla="*/ 130478 w 336853"/>
              <a:gd name="connsiteY34" fmla="*/ 242888 h 317500"/>
              <a:gd name="connsiteX35" fmla="*/ 124128 w 336853"/>
              <a:gd name="connsiteY35" fmla="*/ 249238 h 317500"/>
              <a:gd name="connsiteX36" fmla="*/ 117778 w 336853"/>
              <a:gd name="connsiteY36" fmla="*/ 242888 h 317500"/>
              <a:gd name="connsiteX37" fmla="*/ 124128 w 336853"/>
              <a:gd name="connsiteY37" fmla="*/ 236538 h 317500"/>
              <a:gd name="connsiteX38" fmla="*/ 196360 w 336853"/>
              <a:gd name="connsiteY38" fmla="*/ 227013 h 317500"/>
              <a:gd name="connsiteX39" fmla="*/ 201917 w 336853"/>
              <a:gd name="connsiteY39" fmla="*/ 233363 h 317500"/>
              <a:gd name="connsiteX40" fmla="*/ 196360 w 336853"/>
              <a:gd name="connsiteY40" fmla="*/ 239713 h 317500"/>
              <a:gd name="connsiteX41" fmla="*/ 190803 w 336853"/>
              <a:gd name="connsiteY41" fmla="*/ 233363 h 317500"/>
              <a:gd name="connsiteX42" fmla="*/ 196360 w 336853"/>
              <a:gd name="connsiteY42" fmla="*/ 227013 h 317500"/>
              <a:gd name="connsiteX43" fmla="*/ 138415 w 336853"/>
              <a:gd name="connsiteY43" fmla="*/ 227013 h 317500"/>
              <a:gd name="connsiteX44" fmla="*/ 144765 w 336853"/>
              <a:gd name="connsiteY44" fmla="*/ 233363 h 317500"/>
              <a:gd name="connsiteX45" fmla="*/ 138415 w 336853"/>
              <a:gd name="connsiteY45" fmla="*/ 239713 h 317500"/>
              <a:gd name="connsiteX46" fmla="*/ 132065 w 336853"/>
              <a:gd name="connsiteY46" fmla="*/ 233363 h 317500"/>
              <a:gd name="connsiteX47" fmla="*/ 138415 w 336853"/>
              <a:gd name="connsiteY47" fmla="*/ 227013 h 317500"/>
              <a:gd name="connsiteX48" fmla="*/ 185405 w 336853"/>
              <a:gd name="connsiteY48" fmla="*/ 218758 h 317500"/>
              <a:gd name="connsiteX49" fmla="*/ 187945 w 336853"/>
              <a:gd name="connsiteY49" fmla="*/ 226378 h 317500"/>
              <a:gd name="connsiteX50" fmla="*/ 179055 w 336853"/>
              <a:gd name="connsiteY50" fmla="*/ 228918 h 317500"/>
              <a:gd name="connsiteX51" fmla="*/ 177785 w 336853"/>
              <a:gd name="connsiteY51" fmla="*/ 221298 h 317500"/>
              <a:gd name="connsiteX52" fmla="*/ 185405 w 336853"/>
              <a:gd name="connsiteY52" fmla="*/ 218758 h 317500"/>
              <a:gd name="connsiteX53" fmla="*/ 149210 w 336853"/>
              <a:gd name="connsiteY53" fmla="*/ 218758 h 317500"/>
              <a:gd name="connsiteX54" fmla="*/ 159212 w 336853"/>
              <a:gd name="connsiteY54" fmla="*/ 221298 h 317500"/>
              <a:gd name="connsiteX55" fmla="*/ 156354 w 336853"/>
              <a:gd name="connsiteY55" fmla="*/ 228918 h 317500"/>
              <a:gd name="connsiteX56" fmla="*/ 147782 w 336853"/>
              <a:gd name="connsiteY56" fmla="*/ 226378 h 317500"/>
              <a:gd name="connsiteX57" fmla="*/ 149210 w 336853"/>
              <a:gd name="connsiteY57" fmla="*/ 218758 h 317500"/>
              <a:gd name="connsiteX58" fmla="*/ 167785 w 336853"/>
              <a:gd name="connsiteY58" fmla="*/ 207963 h 317500"/>
              <a:gd name="connsiteX59" fmla="*/ 173342 w 336853"/>
              <a:gd name="connsiteY59" fmla="*/ 213520 h 317500"/>
              <a:gd name="connsiteX60" fmla="*/ 167785 w 336853"/>
              <a:gd name="connsiteY60" fmla="*/ 219077 h 317500"/>
              <a:gd name="connsiteX61" fmla="*/ 162228 w 336853"/>
              <a:gd name="connsiteY61" fmla="*/ 213520 h 317500"/>
              <a:gd name="connsiteX62" fmla="*/ 167785 w 336853"/>
              <a:gd name="connsiteY62" fmla="*/ 207963 h 317500"/>
              <a:gd name="connsiteX63" fmla="*/ 167785 w 336853"/>
              <a:gd name="connsiteY63" fmla="*/ 190500 h 317500"/>
              <a:gd name="connsiteX64" fmla="*/ 173342 w 336853"/>
              <a:gd name="connsiteY64" fmla="*/ 196850 h 317500"/>
              <a:gd name="connsiteX65" fmla="*/ 167785 w 336853"/>
              <a:gd name="connsiteY65" fmla="*/ 203200 h 317500"/>
              <a:gd name="connsiteX66" fmla="*/ 162228 w 336853"/>
              <a:gd name="connsiteY66" fmla="*/ 196850 h 317500"/>
              <a:gd name="connsiteX67" fmla="*/ 167785 w 336853"/>
              <a:gd name="connsiteY67" fmla="*/ 190500 h 317500"/>
              <a:gd name="connsiteX68" fmla="*/ 269512 w 336853"/>
              <a:gd name="connsiteY68" fmla="*/ 182286 h 317500"/>
              <a:gd name="connsiteX69" fmla="*/ 276020 w 336853"/>
              <a:gd name="connsiteY69" fmla="*/ 182286 h 317500"/>
              <a:gd name="connsiteX70" fmla="*/ 290340 w 336853"/>
              <a:gd name="connsiteY70" fmla="*/ 184906 h 317500"/>
              <a:gd name="connsiteX71" fmla="*/ 296849 w 336853"/>
              <a:gd name="connsiteY71" fmla="*/ 191458 h 317500"/>
              <a:gd name="connsiteX72" fmla="*/ 304659 w 336853"/>
              <a:gd name="connsiteY72" fmla="*/ 216354 h 317500"/>
              <a:gd name="connsiteX73" fmla="*/ 304659 w 336853"/>
              <a:gd name="connsiteY73" fmla="*/ 220285 h 317500"/>
              <a:gd name="connsiteX74" fmla="*/ 307263 w 336853"/>
              <a:gd name="connsiteY74" fmla="*/ 230767 h 317500"/>
              <a:gd name="connsiteX75" fmla="*/ 302056 w 336853"/>
              <a:gd name="connsiteY75" fmla="*/ 239940 h 317500"/>
              <a:gd name="connsiteX76" fmla="*/ 283831 w 336853"/>
              <a:gd name="connsiteY76" fmla="*/ 262215 h 317500"/>
              <a:gd name="connsiteX77" fmla="*/ 270813 w 336853"/>
              <a:gd name="connsiteY77" fmla="*/ 262215 h 317500"/>
              <a:gd name="connsiteX78" fmla="*/ 252589 w 336853"/>
              <a:gd name="connsiteY78" fmla="*/ 239940 h 317500"/>
              <a:gd name="connsiteX79" fmla="*/ 247382 w 336853"/>
              <a:gd name="connsiteY79" fmla="*/ 232078 h 317500"/>
              <a:gd name="connsiteX80" fmla="*/ 249985 w 336853"/>
              <a:gd name="connsiteY80" fmla="*/ 220285 h 317500"/>
              <a:gd name="connsiteX81" fmla="*/ 248684 w 336853"/>
              <a:gd name="connsiteY81" fmla="*/ 216354 h 317500"/>
              <a:gd name="connsiteX82" fmla="*/ 248684 w 336853"/>
              <a:gd name="connsiteY82" fmla="*/ 204561 h 317500"/>
              <a:gd name="connsiteX83" fmla="*/ 256494 w 336853"/>
              <a:gd name="connsiteY83" fmla="*/ 191458 h 317500"/>
              <a:gd name="connsiteX84" fmla="*/ 263003 w 336853"/>
              <a:gd name="connsiteY84" fmla="*/ 186217 h 317500"/>
              <a:gd name="connsiteX85" fmla="*/ 269512 w 336853"/>
              <a:gd name="connsiteY85" fmla="*/ 182286 h 317500"/>
              <a:gd name="connsiteX86" fmla="*/ 50941 w 336853"/>
              <a:gd name="connsiteY86" fmla="*/ 182286 h 317500"/>
              <a:gd name="connsiteX87" fmla="*/ 56254 w 336853"/>
              <a:gd name="connsiteY87" fmla="*/ 182286 h 317500"/>
              <a:gd name="connsiteX88" fmla="*/ 72194 w 336853"/>
              <a:gd name="connsiteY88" fmla="*/ 184906 h 317500"/>
              <a:gd name="connsiteX89" fmla="*/ 78836 w 336853"/>
              <a:gd name="connsiteY89" fmla="*/ 191458 h 317500"/>
              <a:gd name="connsiteX90" fmla="*/ 86806 w 336853"/>
              <a:gd name="connsiteY90" fmla="*/ 216354 h 317500"/>
              <a:gd name="connsiteX91" fmla="*/ 85477 w 336853"/>
              <a:gd name="connsiteY91" fmla="*/ 220285 h 317500"/>
              <a:gd name="connsiteX92" fmla="*/ 88134 w 336853"/>
              <a:gd name="connsiteY92" fmla="*/ 230767 h 317500"/>
              <a:gd name="connsiteX93" fmla="*/ 82821 w 336853"/>
              <a:gd name="connsiteY93" fmla="*/ 239940 h 317500"/>
              <a:gd name="connsiteX94" fmla="*/ 65553 w 336853"/>
              <a:gd name="connsiteY94" fmla="*/ 262215 h 317500"/>
              <a:gd name="connsiteX95" fmla="*/ 52269 w 336853"/>
              <a:gd name="connsiteY95" fmla="*/ 262215 h 317500"/>
              <a:gd name="connsiteX96" fmla="*/ 33673 w 336853"/>
              <a:gd name="connsiteY96" fmla="*/ 239940 h 317500"/>
              <a:gd name="connsiteX97" fmla="*/ 28359 w 336853"/>
              <a:gd name="connsiteY97" fmla="*/ 232078 h 317500"/>
              <a:gd name="connsiteX98" fmla="*/ 31016 w 336853"/>
              <a:gd name="connsiteY98" fmla="*/ 220285 h 317500"/>
              <a:gd name="connsiteX99" fmla="*/ 29688 w 336853"/>
              <a:gd name="connsiteY99" fmla="*/ 216354 h 317500"/>
              <a:gd name="connsiteX100" fmla="*/ 29688 w 336853"/>
              <a:gd name="connsiteY100" fmla="*/ 204561 h 317500"/>
              <a:gd name="connsiteX101" fmla="*/ 37658 w 336853"/>
              <a:gd name="connsiteY101" fmla="*/ 191458 h 317500"/>
              <a:gd name="connsiteX102" fmla="*/ 44299 w 336853"/>
              <a:gd name="connsiteY102" fmla="*/ 186217 h 317500"/>
              <a:gd name="connsiteX103" fmla="*/ 50941 w 336853"/>
              <a:gd name="connsiteY103" fmla="*/ 182286 h 317500"/>
              <a:gd name="connsiteX104" fmla="*/ 167785 w 336853"/>
              <a:gd name="connsiteY104" fmla="*/ 173038 h 317500"/>
              <a:gd name="connsiteX105" fmla="*/ 173342 w 336853"/>
              <a:gd name="connsiteY105" fmla="*/ 179388 h 317500"/>
              <a:gd name="connsiteX106" fmla="*/ 167785 w 336853"/>
              <a:gd name="connsiteY106" fmla="*/ 185738 h 317500"/>
              <a:gd name="connsiteX107" fmla="*/ 162228 w 336853"/>
              <a:gd name="connsiteY107" fmla="*/ 179388 h 317500"/>
              <a:gd name="connsiteX108" fmla="*/ 167785 w 336853"/>
              <a:gd name="connsiteY108" fmla="*/ 173038 h 317500"/>
              <a:gd name="connsiteX109" fmla="*/ 168402 w 336853"/>
              <a:gd name="connsiteY109" fmla="*/ 155575 h 317500"/>
              <a:gd name="connsiteX110" fmla="*/ 172106 w 336853"/>
              <a:gd name="connsiteY110" fmla="*/ 156986 h 317500"/>
              <a:gd name="connsiteX111" fmla="*/ 173341 w 336853"/>
              <a:gd name="connsiteY111" fmla="*/ 161219 h 317500"/>
              <a:gd name="connsiteX112" fmla="*/ 172106 w 336853"/>
              <a:gd name="connsiteY112" fmla="*/ 166864 h 317500"/>
              <a:gd name="connsiteX113" fmla="*/ 168402 w 336853"/>
              <a:gd name="connsiteY113" fmla="*/ 168275 h 317500"/>
              <a:gd name="connsiteX114" fmla="*/ 164697 w 336853"/>
              <a:gd name="connsiteY114" fmla="*/ 166864 h 317500"/>
              <a:gd name="connsiteX115" fmla="*/ 162228 w 336853"/>
              <a:gd name="connsiteY115" fmla="*/ 161219 h 317500"/>
              <a:gd name="connsiteX116" fmla="*/ 164697 w 336853"/>
              <a:gd name="connsiteY116" fmla="*/ 156986 h 317500"/>
              <a:gd name="connsiteX117" fmla="*/ 168402 w 336853"/>
              <a:gd name="connsiteY117" fmla="*/ 155575 h 317500"/>
              <a:gd name="connsiteX118" fmla="*/ 146617 w 336853"/>
              <a:gd name="connsiteY118" fmla="*/ 80963 h 317500"/>
              <a:gd name="connsiteX119" fmla="*/ 158524 w 336853"/>
              <a:gd name="connsiteY119" fmla="*/ 115191 h 317500"/>
              <a:gd name="connsiteX120" fmla="*/ 159847 w 336853"/>
              <a:gd name="connsiteY120" fmla="*/ 120457 h 317500"/>
              <a:gd name="connsiteX121" fmla="*/ 165138 w 336853"/>
              <a:gd name="connsiteY121" fmla="*/ 105976 h 317500"/>
              <a:gd name="connsiteX122" fmla="*/ 167784 w 336853"/>
              <a:gd name="connsiteY122" fmla="*/ 90178 h 317500"/>
              <a:gd name="connsiteX123" fmla="*/ 170430 w 336853"/>
              <a:gd name="connsiteY123" fmla="*/ 105976 h 317500"/>
              <a:gd name="connsiteX124" fmla="*/ 175722 w 336853"/>
              <a:gd name="connsiteY124" fmla="*/ 120457 h 317500"/>
              <a:gd name="connsiteX125" fmla="*/ 177045 w 336853"/>
              <a:gd name="connsiteY125" fmla="*/ 115191 h 317500"/>
              <a:gd name="connsiteX126" fmla="*/ 188951 w 336853"/>
              <a:gd name="connsiteY126" fmla="*/ 80963 h 317500"/>
              <a:gd name="connsiteX127" fmla="*/ 211441 w 336853"/>
              <a:gd name="connsiteY127" fmla="*/ 91494 h 317500"/>
              <a:gd name="connsiteX128" fmla="*/ 227316 w 336853"/>
              <a:gd name="connsiteY128" fmla="*/ 134938 h 317500"/>
              <a:gd name="connsiteX129" fmla="*/ 167784 w 336853"/>
              <a:gd name="connsiteY129" fmla="*/ 134938 h 317500"/>
              <a:gd name="connsiteX130" fmla="*/ 108253 w 336853"/>
              <a:gd name="connsiteY130" fmla="*/ 134938 h 317500"/>
              <a:gd name="connsiteX131" fmla="*/ 124128 w 336853"/>
              <a:gd name="connsiteY131" fmla="*/ 91494 h 317500"/>
              <a:gd name="connsiteX132" fmla="*/ 146617 w 336853"/>
              <a:gd name="connsiteY132" fmla="*/ 80963 h 317500"/>
              <a:gd name="connsiteX133" fmla="*/ 165180 w 336853"/>
              <a:gd name="connsiteY133" fmla="*/ 0 h 317500"/>
              <a:gd name="connsiteX134" fmla="*/ 180801 w 336853"/>
              <a:gd name="connsiteY134" fmla="*/ 3931 h 317500"/>
              <a:gd name="connsiteX135" fmla="*/ 187310 w 336853"/>
              <a:gd name="connsiteY135" fmla="*/ 10482 h 317500"/>
              <a:gd name="connsiteX136" fmla="*/ 195121 w 336853"/>
              <a:gd name="connsiteY136" fmla="*/ 35378 h 317500"/>
              <a:gd name="connsiteX137" fmla="*/ 195121 w 336853"/>
              <a:gd name="connsiteY137" fmla="*/ 39309 h 317500"/>
              <a:gd name="connsiteX138" fmla="*/ 196422 w 336853"/>
              <a:gd name="connsiteY138" fmla="*/ 49792 h 317500"/>
              <a:gd name="connsiteX139" fmla="*/ 192517 w 336853"/>
              <a:gd name="connsiteY139" fmla="*/ 58964 h 317500"/>
              <a:gd name="connsiteX140" fmla="*/ 174293 w 336853"/>
              <a:gd name="connsiteY140" fmla="*/ 81239 h 317500"/>
              <a:gd name="connsiteX141" fmla="*/ 161275 w 336853"/>
              <a:gd name="connsiteY141" fmla="*/ 81239 h 317500"/>
              <a:gd name="connsiteX142" fmla="*/ 143050 w 336853"/>
              <a:gd name="connsiteY142" fmla="*/ 58964 h 317500"/>
              <a:gd name="connsiteX143" fmla="*/ 137843 w 336853"/>
              <a:gd name="connsiteY143" fmla="*/ 49792 h 317500"/>
              <a:gd name="connsiteX144" fmla="*/ 140447 w 336853"/>
              <a:gd name="connsiteY144" fmla="*/ 39309 h 317500"/>
              <a:gd name="connsiteX145" fmla="*/ 139145 w 336853"/>
              <a:gd name="connsiteY145" fmla="*/ 35378 h 317500"/>
              <a:gd name="connsiteX146" fmla="*/ 139145 w 336853"/>
              <a:gd name="connsiteY146" fmla="*/ 23585 h 317500"/>
              <a:gd name="connsiteX147" fmla="*/ 146956 w 336853"/>
              <a:gd name="connsiteY147" fmla="*/ 10482 h 317500"/>
              <a:gd name="connsiteX148" fmla="*/ 153464 w 336853"/>
              <a:gd name="connsiteY148" fmla="*/ 5241 h 317500"/>
              <a:gd name="connsiteX149" fmla="*/ 159973 w 336853"/>
              <a:gd name="connsiteY149" fmla="*/ 1310 h 317500"/>
              <a:gd name="connsiteX150" fmla="*/ 165180 w 336853"/>
              <a:gd name="connsiteY150" fmla="*/ 0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36853" h="317500">
                <a:moveTo>
                  <a:pt x="256155" y="263525"/>
                </a:moveTo>
                <a:cubicBezTo>
                  <a:pt x="256155" y="263525"/>
                  <a:pt x="256155" y="263525"/>
                  <a:pt x="268061" y="299070"/>
                </a:cubicBezTo>
                <a:cubicBezTo>
                  <a:pt x="268061" y="299070"/>
                  <a:pt x="268061" y="299070"/>
                  <a:pt x="269384" y="303019"/>
                </a:cubicBezTo>
                <a:cubicBezTo>
                  <a:pt x="269384" y="303019"/>
                  <a:pt x="269384" y="303019"/>
                  <a:pt x="274676" y="289855"/>
                </a:cubicBezTo>
                <a:cubicBezTo>
                  <a:pt x="262770" y="274057"/>
                  <a:pt x="274676" y="272740"/>
                  <a:pt x="277322" y="272740"/>
                </a:cubicBezTo>
                <a:cubicBezTo>
                  <a:pt x="279968" y="272740"/>
                  <a:pt x="291874" y="274057"/>
                  <a:pt x="279968" y="289855"/>
                </a:cubicBezTo>
                <a:cubicBezTo>
                  <a:pt x="279968" y="289855"/>
                  <a:pt x="279968" y="289855"/>
                  <a:pt x="285259" y="303019"/>
                </a:cubicBezTo>
                <a:cubicBezTo>
                  <a:pt x="285259" y="303019"/>
                  <a:pt x="285259" y="303019"/>
                  <a:pt x="286582" y="299070"/>
                </a:cubicBezTo>
                <a:cubicBezTo>
                  <a:pt x="286582" y="299070"/>
                  <a:pt x="286582" y="299070"/>
                  <a:pt x="298489" y="263525"/>
                </a:cubicBezTo>
                <a:cubicBezTo>
                  <a:pt x="298489" y="263525"/>
                  <a:pt x="306426" y="268791"/>
                  <a:pt x="320978" y="275373"/>
                </a:cubicBezTo>
                <a:cubicBezTo>
                  <a:pt x="336853" y="280639"/>
                  <a:pt x="336853" y="293804"/>
                  <a:pt x="336853" y="317500"/>
                </a:cubicBezTo>
                <a:cubicBezTo>
                  <a:pt x="336853" y="317500"/>
                  <a:pt x="336853" y="317500"/>
                  <a:pt x="217790" y="317500"/>
                </a:cubicBezTo>
                <a:cubicBezTo>
                  <a:pt x="219113" y="293804"/>
                  <a:pt x="217790" y="280639"/>
                  <a:pt x="233665" y="275373"/>
                </a:cubicBezTo>
                <a:cubicBezTo>
                  <a:pt x="248217" y="268791"/>
                  <a:pt x="256155" y="263525"/>
                  <a:pt x="256155" y="263525"/>
                </a:cubicBezTo>
                <a:close/>
                <a:moveTo>
                  <a:pt x="37966" y="263525"/>
                </a:moveTo>
                <a:cubicBezTo>
                  <a:pt x="37966" y="263525"/>
                  <a:pt x="37966" y="263525"/>
                  <a:pt x="48433" y="299070"/>
                </a:cubicBezTo>
                <a:cubicBezTo>
                  <a:pt x="48433" y="299070"/>
                  <a:pt x="48433" y="299070"/>
                  <a:pt x="51050" y="303019"/>
                </a:cubicBezTo>
                <a:cubicBezTo>
                  <a:pt x="51050" y="303019"/>
                  <a:pt x="51050" y="303019"/>
                  <a:pt x="54975" y="289855"/>
                </a:cubicBezTo>
                <a:cubicBezTo>
                  <a:pt x="44508" y="274057"/>
                  <a:pt x="56284" y="272740"/>
                  <a:pt x="58900" y="272740"/>
                </a:cubicBezTo>
                <a:cubicBezTo>
                  <a:pt x="60209" y="272740"/>
                  <a:pt x="73293" y="274057"/>
                  <a:pt x="61517" y="289855"/>
                </a:cubicBezTo>
                <a:cubicBezTo>
                  <a:pt x="61517" y="289855"/>
                  <a:pt x="61517" y="289855"/>
                  <a:pt x="66751" y="303019"/>
                </a:cubicBezTo>
                <a:cubicBezTo>
                  <a:pt x="66751" y="303019"/>
                  <a:pt x="66751" y="303019"/>
                  <a:pt x="68059" y="299070"/>
                </a:cubicBezTo>
                <a:cubicBezTo>
                  <a:pt x="68059" y="299070"/>
                  <a:pt x="68059" y="299070"/>
                  <a:pt x="78526" y="263525"/>
                </a:cubicBezTo>
                <a:cubicBezTo>
                  <a:pt x="78526" y="263525"/>
                  <a:pt x="87685" y="268791"/>
                  <a:pt x="102077" y="275373"/>
                </a:cubicBezTo>
                <a:cubicBezTo>
                  <a:pt x="117778" y="280639"/>
                  <a:pt x="116469" y="293804"/>
                  <a:pt x="116469" y="317500"/>
                </a:cubicBezTo>
                <a:cubicBezTo>
                  <a:pt x="116469" y="317500"/>
                  <a:pt x="116469" y="317500"/>
                  <a:pt x="23" y="317500"/>
                </a:cubicBezTo>
                <a:cubicBezTo>
                  <a:pt x="23" y="293804"/>
                  <a:pt x="-1285" y="280639"/>
                  <a:pt x="15724" y="275373"/>
                </a:cubicBezTo>
                <a:cubicBezTo>
                  <a:pt x="30116" y="268791"/>
                  <a:pt x="37966" y="263525"/>
                  <a:pt x="37966" y="263525"/>
                </a:cubicBezTo>
                <a:close/>
                <a:moveTo>
                  <a:pt x="212235" y="236538"/>
                </a:moveTo>
                <a:cubicBezTo>
                  <a:pt x="215304" y="236538"/>
                  <a:pt x="217792" y="239381"/>
                  <a:pt x="217792" y="242888"/>
                </a:cubicBezTo>
                <a:cubicBezTo>
                  <a:pt x="217792" y="246395"/>
                  <a:pt x="215304" y="249238"/>
                  <a:pt x="212235" y="249238"/>
                </a:cubicBezTo>
                <a:cubicBezTo>
                  <a:pt x="209166" y="249238"/>
                  <a:pt x="206678" y="246395"/>
                  <a:pt x="206678" y="242888"/>
                </a:cubicBezTo>
                <a:cubicBezTo>
                  <a:pt x="206678" y="239381"/>
                  <a:pt x="209166" y="236538"/>
                  <a:pt x="212235" y="236538"/>
                </a:cubicBezTo>
                <a:close/>
                <a:moveTo>
                  <a:pt x="124128" y="236538"/>
                </a:moveTo>
                <a:cubicBezTo>
                  <a:pt x="127635" y="236538"/>
                  <a:pt x="130478" y="239381"/>
                  <a:pt x="130478" y="242888"/>
                </a:cubicBezTo>
                <a:cubicBezTo>
                  <a:pt x="130478" y="246395"/>
                  <a:pt x="127635" y="249238"/>
                  <a:pt x="124128" y="249238"/>
                </a:cubicBezTo>
                <a:cubicBezTo>
                  <a:pt x="120621" y="249238"/>
                  <a:pt x="117778" y="246395"/>
                  <a:pt x="117778" y="242888"/>
                </a:cubicBezTo>
                <a:cubicBezTo>
                  <a:pt x="117778" y="239381"/>
                  <a:pt x="120621" y="236538"/>
                  <a:pt x="124128" y="236538"/>
                </a:cubicBezTo>
                <a:close/>
                <a:moveTo>
                  <a:pt x="196360" y="227013"/>
                </a:moveTo>
                <a:cubicBezTo>
                  <a:pt x="199429" y="227013"/>
                  <a:pt x="201917" y="229856"/>
                  <a:pt x="201917" y="233363"/>
                </a:cubicBezTo>
                <a:cubicBezTo>
                  <a:pt x="201917" y="236870"/>
                  <a:pt x="199429" y="239713"/>
                  <a:pt x="196360" y="239713"/>
                </a:cubicBezTo>
                <a:cubicBezTo>
                  <a:pt x="193291" y="239713"/>
                  <a:pt x="190803" y="236870"/>
                  <a:pt x="190803" y="233363"/>
                </a:cubicBezTo>
                <a:cubicBezTo>
                  <a:pt x="190803" y="229856"/>
                  <a:pt x="193291" y="227013"/>
                  <a:pt x="196360" y="227013"/>
                </a:cubicBezTo>
                <a:close/>
                <a:moveTo>
                  <a:pt x="138415" y="227013"/>
                </a:moveTo>
                <a:cubicBezTo>
                  <a:pt x="141922" y="227013"/>
                  <a:pt x="144765" y="229856"/>
                  <a:pt x="144765" y="233363"/>
                </a:cubicBezTo>
                <a:cubicBezTo>
                  <a:pt x="144765" y="236870"/>
                  <a:pt x="141922" y="239713"/>
                  <a:pt x="138415" y="239713"/>
                </a:cubicBezTo>
                <a:cubicBezTo>
                  <a:pt x="134908" y="239713"/>
                  <a:pt x="132065" y="236870"/>
                  <a:pt x="132065" y="233363"/>
                </a:cubicBezTo>
                <a:cubicBezTo>
                  <a:pt x="132065" y="229856"/>
                  <a:pt x="134908" y="227013"/>
                  <a:pt x="138415" y="227013"/>
                </a:cubicBezTo>
                <a:close/>
                <a:moveTo>
                  <a:pt x="185405" y="218758"/>
                </a:moveTo>
                <a:cubicBezTo>
                  <a:pt x="187945" y="221298"/>
                  <a:pt x="189215" y="223838"/>
                  <a:pt x="187945" y="226378"/>
                </a:cubicBezTo>
                <a:cubicBezTo>
                  <a:pt x="185405" y="230188"/>
                  <a:pt x="182865" y="230188"/>
                  <a:pt x="179055" y="228918"/>
                </a:cubicBezTo>
                <a:cubicBezTo>
                  <a:pt x="176515" y="226378"/>
                  <a:pt x="176515" y="223838"/>
                  <a:pt x="177785" y="221298"/>
                </a:cubicBezTo>
                <a:cubicBezTo>
                  <a:pt x="179055" y="217488"/>
                  <a:pt x="182865" y="217488"/>
                  <a:pt x="185405" y="218758"/>
                </a:cubicBezTo>
                <a:close/>
                <a:moveTo>
                  <a:pt x="149210" y="218758"/>
                </a:moveTo>
                <a:cubicBezTo>
                  <a:pt x="152068" y="217488"/>
                  <a:pt x="156354" y="217488"/>
                  <a:pt x="159212" y="221298"/>
                </a:cubicBezTo>
                <a:cubicBezTo>
                  <a:pt x="160641" y="223838"/>
                  <a:pt x="159212" y="226378"/>
                  <a:pt x="156354" y="228918"/>
                </a:cubicBezTo>
                <a:cubicBezTo>
                  <a:pt x="153497" y="230188"/>
                  <a:pt x="149210" y="230188"/>
                  <a:pt x="147782" y="226378"/>
                </a:cubicBezTo>
                <a:cubicBezTo>
                  <a:pt x="146353" y="223838"/>
                  <a:pt x="146353" y="221298"/>
                  <a:pt x="149210" y="218758"/>
                </a:cubicBezTo>
                <a:close/>
                <a:moveTo>
                  <a:pt x="167785" y="207963"/>
                </a:moveTo>
                <a:cubicBezTo>
                  <a:pt x="170854" y="207963"/>
                  <a:pt x="173342" y="210451"/>
                  <a:pt x="173342" y="213520"/>
                </a:cubicBezTo>
                <a:cubicBezTo>
                  <a:pt x="173342" y="216589"/>
                  <a:pt x="170854" y="219077"/>
                  <a:pt x="167785" y="219077"/>
                </a:cubicBezTo>
                <a:cubicBezTo>
                  <a:pt x="164716" y="219077"/>
                  <a:pt x="162228" y="216589"/>
                  <a:pt x="162228" y="213520"/>
                </a:cubicBezTo>
                <a:cubicBezTo>
                  <a:pt x="162228" y="210451"/>
                  <a:pt x="164716" y="207963"/>
                  <a:pt x="167785" y="207963"/>
                </a:cubicBezTo>
                <a:close/>
                <a:moveTo>
                  <a:pt x="167785" y="190500"/>
                </a:moveTo>
                <a:cubicBezTo>
                  <a:pt x="170854" y="190500"/>
                  <a:pt x="173342" y="193343"/>
                  <a:pt x="173342" y="196850"/>
                </a:cubicBezTo>
                <a:cubicBezTo>
                  <a:pt x="173342" y="200357"/>
                  <a:pt x="170854" y="203200"/>
                  <a:pt x="167785" y="203200"/>
                </a:cubicBezTo>
                <a:cubicBezTo>
                  <a:pt x="164716" y="203200"/>
                  <a:pt x="162228" y="200357"/>
                  <a:pt x="162228" y="196850"/>
                </a:cubicBezTo>
                <a:cubicBezTo>
                  <a:pt x="162228" y="193343"/>
                  <a:pt x="164716" y="190500"/>
                  <a:pt x="167785" y="190500"/>
                </a:cubicBezTo>
                <a:close/>
                <a:moveTo>
                  <a:pt x="269512" y="182286"/>
                </a:moveTo>
                <a:cubicBezTo>
                  <a:pt x="270813" y="182286"/>
                  <a:pt x="273417" y="182286"/>
                  <a:pt x="276020" y="182286"/>
                </a:cubicBezTo>
                <a:cubicBezTo>
                  <a:pt x="281228" y="180975"/>
                  <a:pt x="286435" y="182286"/>
                  <a:pt x="290340" y="184906"/>
                </a:cubicBezTo>
                <a:cubicBezTo>
                  <a:pt x="295547" y="187527"/>
                  <a:pt x="296849" y="191458"/>
                  <a:pt x="296849" y="191458"/>
                </a:cubicBezTo>
                <a:cubicBezTo>
                  <a:pt x="296849" y="191458"/>
                  <a:pt x="309866" y="192768"/>
                  <a:pt x="304659" y="216354"/>
                </a:cubicBezTo>
                <a:cubicBezTo>
                  <a:pt x="304659" y="217664"/>
                  <a:pt x="304659" y="218974"/>
                  <a:pt x="304659" y="220285"/>
                </a:cubicBezTo>
                <a:cubicBezTo>
                  <a:pt x="307263" y="220285"/>
                  <a:pt x="309866" y="221595"/>
                  <a:pt x="307263" y="230767"/>
                </a:cubicBezTo>
                <a:cubicBezTo>
                  <a:pt x="304659" y="238629"/>
                  <a:pt x="303357" y="239940"/>
                  <a:pt x="302056" y="239940"/>
                </a:cubicBezTo>
                <a:cubicBezTo>
                  <a:pt x="300754" y="249112"/>
                  <a:pt x="294245" y="258284"/>
                  <a:pt x="283831" y="262215"/>
                </a:cubicBezTo>
                <a:cubicBezTo>
                  <a:pt x="279926" y="263525"/>
                  <a:pt x="274719" y="263525"/>
                  <a:pt x="270813" y="262215"/>
                </a:cubicBezTo>
                <a:cubicBezTo>
                  <a:pt x="260399" y="258284"/>
                  <a:pt x="253891" y="249112"/>
                  <a:pt x="252589" y="239940"/>
                </a:cubicBezTo>
                <a:cubicBezTo>
                  <a:pt x="251287" y="239940"/>
                  <a:pt x="249985" y="238629"/>
                  <a:pt x="247382" y="232078"/>
                </a:cubicBezTo>
                <a:cubicBezTo>
                  <a:pt x="244778" y="221595"/>
                  <a:pt x="247382" y="220285"/>
                  <a:pt x="249985" y="220285"/>
                </a:cubicBezTo>
                <a:cubicBezTo>
                  <a:pt x="249985" y="218974"/>
                  <a:pt x="249985" y="217664"/>
                  <a:pt x="248684" y="216354"/>
                </a:cubicBezTo>
                <a:cubicBezTo>
                  <a:pt x="248684" y="212423"/>
                  <a:pt x="248684" y="208492"/>
                  <a:pt x="248684" y="204561"/>
                </a:cubicBezTo>
                <a:cubicBezTo>
                  <a:pt x="249985" y="199320"/>
                  <a:pt x="252589" y="195389"/>
                  <a:pt x="256494" y="191458"/>
                </a:cubicBezTo>
                <a:cubicBezTo>
                  <a:pt x="257796" y="190147"/>
                  <a:pt x="260399" y="187527"/>
                  <a:pt x="263003" y="186217"/>
                </a:cubicBezTo>
                <a:cubicBezTo>
                  <a:pt x="264305" y="184906"/>
                  <a:pt x="266908" y="183596"/>
                  <a:pt x="269512" y="182286"/>
                </a:cubicBezTo>
                <a:close/>
                <a:moveTo>
                  <a:pt x="50941" y="182286"/>
                </a:moveTo>
                <a:cubicBezTo>
                  <a:pt x="52269" y="182286"/>
                  <a:pt x="54926" y="182286"/>
                  <a:pt x="56254" y="182286"/>
                </a:cubicBezTo>
                <a:cubicBezTo>
                  <a:pt x="62896" y="180975"/>
                  <a:pt x="68209" y="182286"/>
                  <a:pt x="72194" y="184906"/>
                </a:cubicBezTo>
                <a:cubicBezTo>
                  <a:pt x="77507" y="187527"/>
                  <a:pt x="78836" y="191458"/>
                  <a:pt x="78836" y="191458"/>
                </a:cubicBezTo>
                <a:cubicBezTo>
                  <a:pt x="78836" y="191458"/>
                  <a:pt x="90791" y="192768"/>
                  <a:pt x="86806" y="216354"/>
                </a:cubicBezTo>
                <a:cubicBezTo>
                  <a:pt x="86806" y="217664"/>
                  <a:pt x="86806" y="218974"/>
                  <a:pt x="85477" y="220285"/>
                </a:cubicBezTo>
                <a:cubicBezTo>
                  <a:pt x="88134" y="220285"/>
                  <a:pt x="90791" y="221595"/>
                  <a:pt x="88134" y="230767"/>
                </a:cubicBezTo>
                <a:cubicBezTo>
                  <a:pt x="86806" y="238629"/>
                  <a:pt x="84149" y="239940"/>
                  <a:pt x="82821" y="239940"/>
                </a:cubicBezTo>
                <a:cubicBezTo>
                  <a:pt x="81492" y="249112"/>
                  <a:pt x="74851" y="258284"/>
                  <a:pt x="65553" y="262215"/>
                </a:cubicBezTo>
                <a:cubicBezTo>
                  <a:pt x="60239" y="263525"/>
                  <a:pt x="56254" y="263525"/>
                  <a:pt x="52269" y="262215"/>
                </a:cubicBezTo>
                <a:cubicBezTo>
                  <a:pt x="41643" y="258284"/>
                  <a:pt x="35001" y="249112"/>
                  <a:pt x="33673" y="239940"/>
                </a:cubicBezTo>
                <a:cubicBezTo>
                  <a:pt x="32344" y="239940"/>
                  <a:pt x="29688" y="238629"/>
                  <a:pt x="28359" y="232078"/>
                </a:cubicBezTo>
                <a:cubicBezTo>
                  <a:pt x="25703" y="221595"/>
                  <a:pt x="28359" y="220285"/>
                  <a:pt x="31016" y="220285"/>
                </a:cubicBezTo>
                <a:cubicBezTo>
                  <a:pt x="31016" y="218974"/>
                  <a:pt x="29688" y="217664"/>
                  <a:pt x="29688" y="216354"/>
                </a:cubicBezTo>
                <a:cubicBezTo>
                  <a:pt x="28359" y="212423"/>
                  <a:pt x="28359" y="208492"/>
                  <a:pt x="29688" y="204561"/>
                </a:cubicBezTo>
                <a:cubicBezTo>
                  <a:pt x="31016" y="199320"/>
                  <a:pt x="33673" y="195389"/>
                  <a:pt x="37658" y="191458"/>
                </a:cubicBezTo>
                <a:cubicBezTo>
                  <a:pt x="38986" y="190147"/>
                  <a:pt x="41643" y="187527"/>
                  <a:pt x="44299" y="186217"/>
                </a:cubicBezTo>
                <a:cubicBezTo>
                  <a:pt x="45628" y="184906"/>
                  <a:pt x="48284" y="183596"/>
                  <a:pt x="50941" y="182286"/>
                </a:cubicBezTo>
                <a:close/>
                <a:moveTo>
                  <a:pt x="167785" y="173038"/>
                </a:moveTo>
                <a:cubicBezTo>
                  <a:pt x="170854" y="173038"/>
                  <a:pt x="173342" y="175881"/>
                  <a:pt x="173342" y="179388"/>
                </a:cubicBezTo>
                <a:cubicBezTo>
                  <a:pt x="173342" y="182895"/>
                  <a:pt x="170854" y="185738"/>
                  <a:pt x="167785" y="185738"/>
                </a:cubicBezTo>
                <a:cubicBezTo>
                  <a:pt x="164716" y="185738"/>
                  <a:pt x="162228" y="182895"/>
                  <a:pt x="162228" y="179388"/>
                </a:cubicBezTo>
                <a:cubicBezTo>
                  <a:pt x="162228" y="175881"/>
                  <a:pt x="164716" y="173038"/>
                  <a:pt x="167785" y="173038"/>
                </a:cubicBezTo>
                <a:close/>
                <a:moveTo>
                  <a:pt x="168402" y="155575"/>
                </a:moveTo>
                <a:cubicBezTo>
                  <a:pt x="169636" y="155575"/>
                  <a:pt x="170871" y="155575"/>
                  <a:pt x="172106" y="156986"/>
                </a:cubicBezTo>
                <a:cubicBezTo>
                  <a:pt x="173341" y="158397"/>
                  <a:pt x="173341" y="159808"/>
                  <a:pt x="173341" y="161219"/>
                </a:cubicBezTo>
                <a:cubicBezTo>
                  <a:pt x="173341" y="164041"/>
                  <a:pt x="173341" y="165453"/>
                  <a:pt x="172106" y="166864"/>
                </a:cubicBezTo>
                <a:cubicBezTo>
                  <a:pt x="170871" y="166864"/>
                  <a:pt x="169636" y="168275"/>
                  <a:pt x="168402" y="168275"/>
                </a:cubicBezTo>
                <a:cubicBezTo>
                  <a:pt x="167167" y="168275"/>
                  <a:pt x="165932" y="166864"/>
                  <a:pt x="164697" y="166864"/>
                </a:cubicBezTo>
                <a:cubicBezTo>
                  <a:pt x="163463" y="165453"/>
                  <a:pt x="162228" y="164041"/>
                  <a:pt x="162228" y="161219"/>
                </a:cubicBezTo>
                <a:cubicBezTo>
                  <a:pt x="162228" y="159808"/>
                  <a:pt x="163463" y="158397"/>
                  <a:pt x="164697" y="156986"/>
                </a:cubicBezTo>
                <a:cubicBezTo>
                  <a:pt x="165932" y="155575"/>
                  <a:pt x="167167" y="155575"/>
                  <a:pt x="168402" y="155575"/>
                </a:cubicBezTo>
                <a:close/>
                <a:moveTo>
                  <a:pt x="146617" y="80963"/>
                </a:moveTo>
                <a:cubicBezTo>
                  <a:pt x="146617" y="80963"/>
                  <a:pt x="146617" y="80963"/>
                  <a:pt x="158524" y="115191"/>
                </a:cubicBezTo>
                <a:cubicBezTo>
                  <a:pt x="158524" y="115191"/>
                  <a:pt x="158524" y="115191"/>
                  <a:pt x="159847" y="120457"/>
                </a:cubicBezTo>
                <a:cubicBezTo>
                  <a:pt x="159847" y="120457"/>
                  <a:pt x="159847" y="120457"/>
                  <a:pt x="165138" y="105976"/>
                </a:cubicBezTo>
                <a:cubicBezTo>
                  <a:pt x="153232" y="90178"/>
                  <a:pt x="165138" y="90178"/>
                  <a:pt x="167784" y="90178"/>
                </a:cubicBezTo>
                <a:cubicBezTo>
                  <a:pt x="170430" y="90178"/>
                  <a:pt x="182336" y="90178"/>
                  <a:pt x="170430" y="105976"/>
                </a:cubicBezTo>
                <a:cubicBezTo>
                  <a:pt x="170430" y="105976"/>
                  <a:pt x="170430" y="105976"/>
                  <a:pt x="175722" y="120457"/>
                </a:cubicBezTo>
                <a:cubicBezTo>
                  <a:pt x="175722" y="120457"/>
                  <a:pt x="175722" y="120457"/>
                  <a:pt x="177045" y="115191"/>
                </a:cubicBezTo>
                <a:cubicBezTo>
                  <a:pt x="177045" y="115191"/>
                  <a:pt x="177045" y="115191"/>
                  <a:pt x="188951" y="80963"/>
                </a:cubicBezTo>
                <a:cubicBezTo>
                  <a:pt x="188951" y="80963"/>
                  <a:pt x="196889" y="86229"/>
                  <a:pt x="211441" y="91494"/>
                </a:cubicBezTo>
                <a:cubicBezTo>
                  <a:pt x="227316" y="98077"/>
                  <a:pt x="225993" y="111241"/>
                  <a:pt x="227316" y="134938"/>
                </a:cubicBezTo>
                <a:cubicBezTo>
                  <a:pt x="227316" y="134938"/>
                  <a:pt x="227316" y="134938"/>
                  <a:pt x="167784" y="134938"/>
                </a:cubicBezTo>
                <a:lnTo>
                  <a:pt x="108253" y="134938"/>
                </a:lnTo>
                <a:cubicBezTo>
                  <a:pt x="108253" y="111241"/>
                  <a:pt x="108253" y="98077"/>
                  <a:pt x="124128" y="91494"/>
                </a:cubicBezTo>
                <a:cubicBezTo>
                  <a:pt x="138680" y="86229"/>
                  <a:pt x="146617" y="80963"/>
                  <a:pt x="146617" y="80963"/>
                </a:cubicBezTo>
                <a:close/>
                <a:moveTo>
                  <a:pt x="165180" y="0"/>
                </a:moveTo>
                <a:cubicBezTo>
                  <a:pt x="171689" y="0"/>
                  <a:pt x="176896" y="1310"/>
                  <a:pt x="180801" y="3931"/>
                </a:cubicBezTo>
                <a:cubicBezTo>
                  <a:pt x="186008" y="6551"/>
                  <a:pt x="187310" y="10482"/>
                  <a:pt x="187310" y="10482"/>
                </a:cubicBezTo>
                <a:cubicBezTo>
                  <a:pt x="187310" y="10482"/>
                  <a:pt x="199026" y="10482"/>
                  <a:pt x="195121" y="35378"/>
                </a:cubicBezTo>
                <a:cubicBezTo>
                  <a:pt x="195121" y="36689"/>
                  <a:pt x="195121" y="37999"/>
                  <a:pt x="195121" y="39309"/>
                </a:cubicBezTo>
                <a:cubicBezTo>
                  <a:pt x="196422" y="39309"/>
                  <a:pt x="200328" y="40620"/>
                  <a:pt x="196422" y="49792"/>
                </a:cubicBezTo>
                <a:cubicBezTo>
                  <a:pt x="195121" y="56343"/>
                  <a:pt x="193819" y="58964"/>
                  <a:pt x="192517" y="58964"/>
                </a:cubicBezTo>
                <a:cubicBezTo>
                  <a:pt x="191215" y="66826"/>
                  <a:pt x="184707" y="77308"/>
                  <a:pt x="174293" y="81239"/>
                </a:cubicBezTo>
                <a:cubicBezTo>
                  <a:pt x="170387" y="82550"/>
                  <a:pt x="165180" y="82550"/>
                  <a:pt x="161275" y="81239"/>
                </a:cubicBezTo>
                <a:cubicBezTo>
                  <a:pt x="150861" y="77308"/>
                  <a:pt x="144352" y="66826"/>
                  <a:pt x="143050" y="58964"/>
                </a:cubicBezTo>
                <a:cubicBezTo>
                  <a:pt x="141749" y="58964"/>
                  <a:pt x="139145" y="56343"/>
                  <a:pt x="137843" y="49792"/>
                </a:cubicBezTo>
                <a:cubicBezTo>
                  <a:pt x="135240" y="40620"/>
                  <a:pt x="137843" y="39309"/>
                  <a:pt x="140447" y="39309"/>
                </a:cubicBezTo>
                <a:cubicBezTo>
                  <a:pt x="140447" y="37999"/>
                  <a:pt x="139145" y="36689"/>
                  <a:pt x="139145" y="35378"/>
                </a:cubicBezTo>
                <a:cubicBezTo>
                  <a:pt x="139145" y="31447"/>
                  <a:pt x="137843" y="27516"/>
                  <a:pt x="139145" y="23585"/>
                </a:cubicBezTo>
                <a:cubicBezTo>
                  <a:pt x="140447" y="18344"/>
                  <a:pt x="143050" y="13103"/>
                  <a:pt x="146956" y="10482"/>
                </a:cubicBezTo>
                <a:cubicBezTo>
                  <a:pt x="148257" y="7862"/>
                  <a:pt x="150861" y="6551"/>
                  <a:pt x="153464" y="5241"/>
                </a:cubicBezTo>
                <a:cubicBezTo>
                  <a:pt x="154766" y="3931"/>
                  <a:pt x="157370" y="2620"/>
                  <a:pt x="159973" y="1310"/>
                </a:cubicBezTo>
                <a:cubicBezTo>
                  <a:pt x="161275" y="1310"/>
                  <a:pt x="163878" y="0"/>
                  <a:pt x="165180"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0" name="椭圆 19"/>
          <p:cNvSpPr/>
          <p:nvPr/>
        </p:nvSpPr>
        <p:spPr>
          <a:xfrm>
            <a:off x="6867999" y="3612275"/>
            <a:ext cx="997895" cy="1131302"/>
          </a:xfrm>
          <a:custGeom>
            <a:avLst/>
            <a:gdLst>
              <a:gd name="connsiteX0" fmla="*/ 85348 w 296863"/>
              <a:gd name="connsiteY0" fmla="*/ 236537 h 336550"/>
              <a:gd name="connsiteX1" fmla="*/ 211516 w 296863"/>
              <a:gd name="connsiteY1" fmla="*/ 236537 h 336550"/>
              <a:gd name="connsiteX2" fmla="*/ 228601 w 296863"/>
              <a:gd name="connsiteY2" fmla="*/ 253206 h 336550"/>
              <a:gd name="connsiteX3" fmla="*/ 211516 w 296863"/>
              <a:gd name="connsiteY3" fmla="*/ 269875 h 336550"/>
              <a:gd name="connsiteX4" fmla="*/ 85348 w 296863"/>
              <a:gd name="connsiteY4" fmla="*/ 269875 h 336550"/>
              <a:gd name="connsiteX5" fmla="*/ 68263 w 296863"/>
              <a:gd name="connsiteY5" fmla="*/ 253206 h 336550"/>
              <a:gd name="connsiteX6" fmla="*/ 85348 w 296863"/>
              <a:gd name="connsiteY6" fmla="*/ 236537 h 336550"/>
              <a:gd name="connsiteX7" fmla="*/ 85348 w 296863"/>
              <a:gd name="connsiteY7" fmla="*/ 173037 h 336550"/>
              <a:gd name="connsiteX8" fmla="*/ 211516 w 296863"/>
              <a:gd name="connsiteY8" fmla="*/ 173037 h 336550"/>
              <a:gd name="connsiteX9" fmla="*/ 228601 w 296863"/>
              <a:gd name="connsiteY9" fmla="*/ 190373 h 336550"/>
              <a:gd name="connsiteX10" fmla="*/ 211516 w 296863"/>
              <a:gd name="connsiteY10" fmla="*/ 206375 h 336550"/>
              <a:gd name="connsiteX11" fmla="*/ 85348 w 296863"/>
              <a:gd name="connsiteY11" fmla="*/ 206375 h 336550"/>
              <a:gd name="connsiteX12" fmla="*/ 68263 w 296863"/>
              <a:gd name="connsiteY12" fmla="*/ 190373 h 336550"/>
              <a:gd name="connsiteX13" fmla="*/ 85348 w 296863"/>
              <a:gd name="connsiteY13" fmla="*/ 173037 h 336550"/>
              <a:gd name="connsiteX14" fmla="*/ 164614 w 296863"/>
              <a:gd name="connsiteY14" fmla="*/ 115887 h 336550"/>
              <a:gd name="connsiteX15" fmla="*/ 211625 w 296863"/>
              <a:gd name="connsiteY15" fmla="*/ 115887 h 336550"/>
              <a:gd name="connsiteX16" fmla="*/ 228601 w 296863"/>
              <a:gd name="connsiteY16" fmla="*/ 133349 h 336550"/>
              <a:gd name="connsiteX17" fmla="*/ 211625 w 296863"/>
              <a:gd name="connsiteY17" fmla="*/ 150812 h 336550"/>
              <a:gd name="connsiteX18" fmla="*/ 164614 w 296863"/>
              <a:gd name="connsiteY18" fmla="*/ 150812 h 336550"/>
              <a:gd name="connsiteX19" fmla="*/ 147638 w 296863"/>
              <a:gd name="connsiteY19" fmla="*/ 133349 h 336550"/>
              <a:gd name="connsiteX20" fmla="*/ 164614 w 296863"/>
              <a:gd name="connsiteY20" fmla="*/ 115887 h 336550"/>
              <a:gd name="connsiteX21" fmla="*/ 164614 w 296863"/>
              <a:gd name="connsiteY21" fmla="*/ 61912 h 336550"/>
              <a:gd name="connsiteX22" fmla="*/ 211625 w 296863"/>
              <a:gd name="connsiteY22" fmla="*/ 61912 h 336550"/>
              <a:gd name="connsiteX23" fmla="*/ 228601 w 296863"/>
              <a:gd name="connsiteY23" fmla="*/ 77152 h 336550"/>
              <a:gd name="connsiteX24" fmla="*/ 211625 w 296863"/>
              <a:gd name="connsiteY24" fmla="*/ 93662 h 336550"/>
              <a:gd name="connsiteX25" fmla="*/ 164614 w 296863"/>
              <a:gd name="connsiteY25" fmla="*/ 93662 h 336550"/>
              <a:gd name="connsiteX26" fmla="*/ 147638 w 296863"/>
              <a:gd name="connsiteY26" fmla="*/ 77152 h 336550"/>
              <a:gd name="connsiteX27" fmla="*/ 164614 w 296863"/>
              <a:gd name="connsiteY27" fmla="*/ 61912 h 336550"/>
              <a:gd name="connsiteX28" fmla="*/ 127397 w 296863"/>
              <a:gd name="connsiteY28" fmla="*/ 22225 h 336550"/>
              <a:gd name="connsiteX29" fmla="*/ 127397 w 296863"/>
              <a:gd name="connsiteY29" fmla="*/ 110381 h 336550"/>
              <a:gd name="connsiteX30" fmla="*/ 111621 w 296863"/>
              <a:gd name="connsiteY30" fmla="*/ 124854 h 336550"/>
              <a:gd name="connsiteX31" fmla="*/ 22225 w 296863"/>
              <a:gd name="connsiteY31" fmla="*/ 124854 h 336550"/>
              <a:gd name="connsiteX32" fmla="*/ 22225 w 296863"/>
              <a:gd name="connsiteY32" fmla="*/ 305115 h 336550"/>
              <a:gd name="connsiteX33" fmla="*/ 31427 w 296863"/>
              <a:gd name="connsiteY33" fmla="*/ 314325 h 336550"/>
              <a:gd name="connsiteX34" fmla="*/ 265436 w 296863"/>
              <a:gd name="connsiteY34" fmla="*/ 314325 h 336550"/>
              <a:gd name="connsiteX35" fmla="*/ 274638 w 296863"/>
              <a:gd name="connsiteY35" fmla="*/ 305115 h 336550"/>
              <a:gd name="connsiteX36" fmla="*/ 274638 w 296863"/>
              <a:gd name="connsiteY36" fmla="*/ 31435 h 336550"/>
              <a:gd name="connsiteX37" fmla="*/ 265436 w 296863"/>
              <a:gd name="connsiteY37" fmla="*/ 22225 h 336550"/>
              <a:gd name="connsiteX38" fmla="*/ 127397 w 296863"/>
              <a:gd name="connsiteY38" fmla="*/ 22225 h 336550"/>
              <a:gd name="connsiteX39" fmla="*/ 118220 w 296863"/>
              <a:gd name="connsiteY39" fmla="*/ 0 h 336550"/>
              <a:gd name="connsiteX40" fmla="*/ 265338 w 296863"/>
              <a:gd name="connsiteY40" fmla="*/ 0 h 336550"/>
              <a:gd name="connsiteX41" fmla="*/ 296863 w 296863"/>
              <a:gd name="connsiteY41" fmla="*/ 31551 h 336550"/>
              <a:gd name="connsiteX42" fmla="*/ 296863 w 296863"/>
              <a:gd name="connsiteY42" fmla="*/ 304999 h 336550"/>
              <a:gd name="connsiteX43" fmla="*/ 265338 w 296863"/>
              <a:gd name="connsiteY43" fmla="*/ 336550 h 336550"/>
              <a:gd name="connsiteX44" fmla="*/ 31525 w 296863"/>
              <a:gd name="connsiteY44" fmla="*/ 336550 h 336550"/>
              <a:gd name="connsiteX45" fmla="*/ 0 w 296863"/>
              <a:gd name="connsiteY45" fmla="*/ 304999 h 336550"/>
              <a:gd name="connsiteX46" fmla="*/ 0 w 296863"/>
              <a:gd name="connsiteY46" fmla="*/ 119633 h 336550"/>
              <a:gd name="connsiteX47" fmla="*/ 9195 w 296863"/>
              <a:gd name="connsiteY47" fmla="*/ 97284 h 336550"/>
              <a:gd name="connsiteX48" fmla="*/ 95889 w 296863"/>
              <a:gd name="connsiteY48" fmla="*/ 9202 h 336550"/>
              <a:gd name="connsiteX49" fmla="*/ 118220 w 296863"/>
              <a:gd name="connsiteY4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96863" h="336550">
                <a:moveTo>
                  <a:pt x="85348" y="236537"/>
                </a:moveTo>
                <a:cubicBezTo>
                  <a:pt x="85348" y="236537"/>
                  <a:pt x="85348" y="236537"/>
                  <a:pt x="211516" y="236537"/>
                </a:cubicBezTo>
                <a:cubicBezTo>
                  <a:pt x="220716" y="236537"/>
                  <a:pt x="228601" y="244231"/>
                  <a:pt x="228601" y="253206"/>
                </a:cubicBezTo>
                <a:cubicBezTo>
                  <a:pt x="228601" y="262182"/>
                  <a:pt x="220716" y="269875"/>
                  <a:pt x="211516" y="269875"/>
                </a:cubicBezTo>
                <a:cubicBezTo>
                  <a:pt x="211516" y="269875"/>
                  <a:pt x="211516" y="269875"/>
                  <a:pt x="85348" y="269875"/>
                </a:cubicBezTo>
                <a:cubicBezTo>
                  <a:pt x="76149" y="269875"/>
                  <a:pt x="68263" y="262182"/>
                  <a:pt x="68263" y="253206"/>
                </a:cubicBezTo>
                <a:cubicBezTo>
                  <a:pt x="68263" y="244231"/>
                  <a:pt x="76149" y="236537"/>
                  <a:pt x="85348" y="236537"/>
                </a:cubicBezTo>
                <a:close/>
                <a:moveTo>
                  <a:pt x="85348" y="173037"/>
                </a:moveTo>
                <a:cubicBezTo>
                  <a:pt x="85348" y="173037"/>
                  <a:pt x="85348" y="173037"/>
                  <a:pt x="211516" y="173037"/>
                </a:cubicBezTo>
                <a:cubicBezTo>
                  <a:pt x="220716" y="173037"/>
                  <a:pt x="228601" y="181038"/>
                  <a:pt x="228601" y="190373"/>
                </a:cubicBezTo>
                <a:cubicBezTo>
                  <a:pt x="228601" y="199707"/>
                  <a:pt x="220716" y="206375"/>
                  <a:pt x="211516" y="206375"/>
                </a:cubicBezTo>
                <a:cubicBezTo>
                  <a:pt x="211516" y="206375"/>
                  <a:pt x="211516" y="206375"/>
                  <a:pt x="85348" y="206375"/>
                </a:cubicBezTo>
                <a:cubicBezTo>
                  <a:pt x="76149" y="206375"/>
                  <a:pt x="68263" y="199707"/>
                  <a:pt x="68263" y="190373"/>
                </a:cubicBezTo>
                <a:cubicBezTo>
                  <a:pt x="68263" y="181038"/>
                  <a:pt x="76149" y="173037"/>
                  <a:pt x="85348" y="173037"/>
                </a:cubicBezTo>
                <a:close/>
                <a:moveTo>
                  <a:pt x="164614" y="115887"/>
                </a:moveTo>
                <a:cubicBezTo>
                  <a:pt x="164614" y="115887"/>
                  <a:pt x="164614" y="115887"/>
                  <a:pt x="211625" y="115887"/>
                </a:cubicBezTo>
                <a:cubicBezTo>
                  <a:pt x="220766" y="115887"/>
                  <a:pt x="228601" y="123946"/>
                  <a:pt x="228601" y="133349"/>
                </a:cubicBezTo>
                <a:cubicBezTo>
                  <a:pt x="228601" y="142752"/>
                  <a:pt x="220766" y="150812"/>
                  <a:pt x="211625" y="150812"/>
                </a:cubicBezTo>
                <a:cubicBezTo>
                  <a:pt x="211625" y="150812"/>
                  <a:pt x="211625" y="150812"/>
                  <a:pt x="164614" y="150812"/>
                </a:cubicBezTo>
                <a:cubicBezTo>
                  <a:pt x="155473" y="150812"/>
                  <a:pt x="147638" y="142752"/>
                  <a:pt x="147638" y="133349"/>
                </a:cubicBezTo>
                <a:cubicBezTo>
                  <a:pt x="147638" y="123946"/>
                  <a:pt x="155473" y="115887"/>
                  <a:pt x="164614" y="115887"/>
                </a:cubicBezTo>
                <a:close/>
                <a:moveTo>
                  <a:pt x="164614" y="61912"/>
                </a:moveTo>
                <a:cubicBezTo>
                  <a:pt x="164614" y="61912"/>
                  <a:pt x="164614" y="61912"/>
                  <a:pt x="211625" y="61912"/>
                </a:cubicBezTo>
                <a:cubicBezTo>
                  <a:pt x="220766" y="61912"/>
                  <a:pt x="228601" y="68262"/>
                  <a:pt x="228601" y="77152"/>
                </a:cubicBezTo>
                <a:cubicBezTo>
                  <a:pt x="228601" y="86042"/>
                  <a:pt x="220766" y="93662"/>
                  <a:pt x="211625" y="93662"/>
                </a:cubicBezTo>
                <a:cubicBezTo>
                  <a:pt x="211625" y="93662"/>
                  <a:pt x="211625" y="93662"/>
                  <a:pt x="164614" y="93662"/>
                </a:cubicBezTo>
                <a:cubicBezTo>
                  <a:pt x="155473" y="93662"/>
                  <a:pt x="147638" y="86042"/>
                  <a:pt x="147638" y="77152"/>
                </a:cubicBezTo>
                <a:cubicBezTo>
                  <a:pt x="147638" y="68262"/>
                  <a:pt x="155473" y="61912"/>
                  <a:pt x="164614" y="61912"/>
                </a:cubicBezTo>
                <a:close/>
                <a:moveTo>
                  <a:pt x="127397" y="22225"/>
                </a:moveTo>
                <a:cubicBezTo>
                  <a:pt x="127397" y="22225"/>
                  <a:pt x="127397" y="22225"/>
                  <a:pt x="127397" y="110381"/>
                </a:cubicBezTo>
                <a:cubicBezTo>
                  <a:pt x="127397" y="118276"/>
                  <a:pt x="119509" y="124854"/>
                  <a:pt x="111621" y="124854"/>
                </a:cubicBezTo>
                <a:cubicBezTo>
                  <a:pt x="111621" y="124854"/>
                  <a:pt x="111621" y="124854"/>
                  <a:pt x="22225" y="124854"/>
                </a:cubicBezTo>
                <a:cubicBezTo>
                  <a:pt x="22225" y="124854"/>
                  <a:pt x="22225" y="124854"/>
                  <a:pt x="22225" y="305115"/>
                </a:cubicBezTo>
                <a:cubicBezTo>
                  <a:pt x="22225" y="310378"/>
                  <a:pt x="26169" y="314325"/>
                  <a:pt x="31427" y="314325"/>
                </a:cubicBezTo>
                <a:cubicBezTo>
                  <a:pt x="31427" y="314325"/>
                  <a:pt x="31427" y="314325"/>
                  <a:pt x="265436" y="314325"/>
                </a:cubicBezTo>
                <a:cubicBezTo>
                  <a:pt x="270694" y="314325"/>
                  <a:pt x="274638" y="310378"/>
                  <a:pt x="274638" y="305115"/>
                </a:cubicBezTo>
                <a:lnTo>
                  <a:pt x="274638" y="31435"/>
                </a:lnTo>
                <a:cubicBezTo>
                  <a:pt x="274638" y="26172"/>
                  <a:pt x="270694" y="22225"/>
                  <a:pt x="265436" y="22225"/>
                </a:cubicBezTo>
                <a:cubicBezTo>
                  <a:pt x="265436" y="22225"/>
                  <a:pt x="265436" y="22225"/>
                  <a:pt x="127397" y="22225"/>
                </a:cubicBezTo>
                <a:close/>
                <a:moveTo>
                  <a:pt x="118220" y="0"/>
                </a:moveTo>
                <a:cubicBezTo>
                  <a:pt x="118220" y="0"/>
                  <a:pt x="118220" y="0"/>
                  <a:pt x="265338" y="0"/>
                </a:cubicBezTo>
                <a:cubicBezTo>
                  <a:pt x="282414" y="0"/>
                  <a:pt x="296863" y="14461"/>
                  <a:pt x="296863" y="31551"/>
                </a:cubicBezTo>
                <a:cubicBezTo>
                  <a:pt x="296863" y="31551"/>
                  <a:pt x="296863" y="31551"/>
                  <a:pt x="296863" y="304999"/>
                </a:cubicBezTo>
                <a:cubicBezTo>
                  <a:pt x="296863" y="322089"/>
                  <a:pt x="282414" y="336550"/>
                  <a:pt x="265338" y="336550"/>
                </a:cubicBezTo>
                <a:cubicBezTo>
                  <a:pt x="265338" y="336550"/>
                  <a:pt x="265338" y="336550"/>
                  <a:pt x="31525" y="336550"/>
                </a:cubicBezTo>
                <a:cubicBezTo>
                  <a:pt x="14449" y="336550"/>
                  <a:pt x="0" y="322089"/>
                  <a:pt x="0" y="304999"/>
                </a:cubicBezTo>
                <a:cubicBezTo>
                  <a:pt x="0" y="304999"/>
                  <a:pt x="0" y="304999"/>
                  <a:pt x="0" y="119633"/>
                </a:cubicBezTo>
                <a:cubicBezTo>
                  <a:pt x="0" y="110430"/>
                  <a:pt x="3941" y="102542"/>
                  <a:pt x="9195" y="97284"/>
                </a:cubicBezTo>
                <a:cubicBezTo>
                  <a:pt x="9195" y="97284"/>
                  <a:pt x="9195" y="97284"/>
                  <a:pt x="95889" y="9202"/>
                </a:cubicBezTo>
                <a:cubicBezTo>
                  <a:pt x="102457" y="3944"/>
                  <a:pt x="110339" y="0"/>
                  <a:pt x="118220"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1" name="椭圆 20"/>
          <p:cNvSpPr/>
          <p:nvPr/>
        </p:nvSpPr>
        <p:spPr>
          <a:xfrm>
            <a:off x="9421396" y="3649454"/>
            <a:ext cx="1131302" cy="1056944"/>
          </a:xfrm>
          <a:custGeom>
            <a:avLst/>
            <a:gdLst>
              <a:gd name="connsiteX0" fmla="*/ 159472 w 338138"/>
              <a:gd name="connsiteY0" fmla="*/ 265112 h 315913"/>
              <a:gd name="connsiteX1" fmla="*/ 155575 w 338138"/>
              <a:gd name="connsiteY1" fmla="*/ 269194 h 315913"/>
              <a:gd name="connsiteX2" fmla="*/ 155575 w 338138"/>
              <a:gd name="connsiteY2" fmla="*/ 289605 h 315913"/>
              <a:gd name="connsiteX3" fmla="*/ 158173 w 338138"/>
              <a:gd name="connsiteY3" fmla="*/ 293687 h 315913"/>
              <a:gd name="connsiteX4" fmla="*/ 181553 w 338138"/>
              <a:gd name="connsiteY4" fmla="*/ 293687 h 315913"/>
              <a:gd name="connsiteX5" fmla="*/ 184150 w 338138"/>
              <a:gd name="connsiteY5" fmla="*/ 290966 h 315913"/>
              <a:gd name="connsiteX6" fmla="*/ 184150 w 338138"/>
              <a:gd name="connsiteY6" fmla="*/ 269194 h 315913"/>
              <a:gd name="connsiteX7" fmla="*/ 181553 w 338138"/>
              <a:gd name="connsiteY7" fmla="*/ 265112 h 315913"/>
              <a:gd name="connsiteX8" fmla="*/ 159472 w 338138"/>
              <a:gd name="connsiteY8" fmla="*/ 265112 h 315913"/>
              <a:gd name="connsiteX9" fmla="*/ 169069 w 338138"/>
              <a:gd name="connsiteY9" fmla="*/ 222250 h 315913"/>
              <a:gd name="connsiteX10" fmla="*/ 155575 w 338138"/>
              <a:gd name="connsiteY10" fmla="*/ 235744 h 315913"/>
              <a:gd name="connsiteX11" fmla="*/ 169069 w 338138"/>
              <a:gd name="connsiteY11" fmla="*/ 249238 h 315913"/>
              <a:gd name="connsiteX12" fmla="*/ 182563 w 338138"/>
              <a:gd name="connsiteY12" fmla="*/ 235744 h 315913"/>
              <a:gd name="connsiteX13" fmla="*/ 169069 w 338138"/>
              <a:gd name="connsiteY13" fmla="*/ 222250 h 315913"/>
              <a:gd name="connsiteX14" fmla="*/ 145852 w 338138"/>
              <a:gd name="connsiteY14" fmla="*/ 55033 h 315913"/>
              <a:gd name="connsiteX15" fmla="*/ 157704 w 338138"/>
              <a:gd name="connsiteY15" fmla="*/ 56356 h 315913"/>
              <a:gd name="connsiteX16" fmla="*/ 156388 w 338138"/>
              <a:gd name="connsiteY16" fmla="*/ 68262 h 315913"/>
              <a:gd name="connsiteX17" fmla="*/ 57619 w 338138"/>
              <a:gd name="connsiteY17" fmla="*/ 137054 h 315913"/>
              <a:gd name="connsiteX18" fmla="*/ 53669 w 338138"/>
              <a:gd name="connsiteY18" fmla="*/ 139700 h 315913"/>
              <a:gd name="connsiteX19" fmla="*/ 47084 w 338138"/>
              <a:gd name="connsiteY19" fmla="*/ 135731 h 315913"/>
              <a:gd name="connsiteX20" fmla="*/ 48401 w 338138"/>
              <a:gd name="connsiteY20" fmla="*/ 123825 h 315913"/>
              <a:gd name="connsiteX21" fmla="*/ 145852 w 338138"/>
              <a:gd name="connsiteY21" fmla="*/ 55033 h 315913"/>
              <a:gd name="connsiteX22" fmla="*/ 88577 w 338138"/>
              <a:gd name="connsiteY22" fmla="*/ 47055 h 315913"/>
              <a:gd name="connsiteX23" fmla="*/ 100532 w 338138"/>
              <a:gd name="connsiteY23" fmla="*/ 48358 h 315913"/>
              <a:gd name="connsiteX24" fmla="*/ 99203 w 338138"/>
              <a:gd name="connsiteY24" fmla="*/ 60081 h 315913"/>
              <a:gd name="connsiteX25" fmla="*/ 52712 w 338138"/>
              <a:gd name="connsiteY25" fmla="*/ 92645 h 315913"/>
              <a:gd name="connsiteX26" fmla="*/ 47399 w 338138"/>
              <a:gd name="connsiteY26" fmla="*/ 95250 h 315913"/>
              <a:gd name="connsiteX27" fmla="*/ 40757 w 338138"/>
              <a:gd name="connsiteY27" fmla="*/ 91342 h 315913"/>
              <a:gd name="connsiteX28" fmla="*/ 43414 w 338138"/>
              <a:gd name="connsiteY28" fmla="*/ 79619 h 315913"/>
              <a:gd name="connsiteX29" fmla="*/ 88577 w 338138"/>
              <a:gd name="connsiteY29" fmla="*/ 47055 h 315913"/>
              <a:gd name="connsiteX30" fmla="*/ 35086 w 338138"/>
              <a:gd name="connsiteY30" fmla="*/ 22225 h 315913"/>
              <a:gd name="connsiteX31" fmla="*/ 20637 w 338138"/>
              <a:gd name="connsiteY31" fmla="*/ 35344 h 315913"/>
              <a:gd name="connsiteX32" fmla="*/ 20637 w 338138"/>
              <a:gd name="connsiteY32" fmla="*/ 196707 h 315913"/>
              <a:gd name="connsiteX33" fmla="*/ 35086 w 338138"/>
              <a:gd name="connsiteY33" fmla="*/ 211138 h 315913"/>
              <a:gd name="connsiteX34" fmla="*/ 303051 w 338138"/>
              <a:gd name="connsiteY34" fmla="*/ 211138 h 315913"/>
              <a:gd name="connsiteX35" fmla="*/ 317500 w 338138"/>
              <a:gd name="connsiteY35" fmla="*/ 196707 h 315913"/>
              <a:gd name="connsiteX36" fmla="*/ 317500 w 338138"/>
              <a:gd name="connsiteY36" fmla="*/ 35344 h 315913"/>
              <a:gd name="connsiteX37" fmla="*/ 303051 w 338138"/>
              <a:gd name="connsiteY37" fmla="*/ 22225 h 315913"/>
              <a:gd name="connsiteX38" fmla="*/ 35086 w 338138"/>
              <a:gd name="connsiteY38" fmla="*/ 22225 h 315913"/>
              <a:gd name="connsiteX39" fmla="*/ 14529 w 338138"/>
              <a:gd name="connsiteY39" fmla="*/ 0 h 315913"/>
              <a:gd name="connsiteX40" fmla="*/ 323609 w 338138"/>
              <a:gd name="connsiteY40" fmla="*/ 0 h 315913"/>
              <a:gd name="connsiteX41" fmla="*/ 338138 w 338138"/>
              <a:gd name="connsiteY41" fmla="*/ 13163 h 315913"/>
              <a:gd name="connsiteX42" fmla="*/ 338138 w 338138"/>
              <a:gd name="connsiteY42" fmla="*/ 251414 h 315913"/>
              <a:gd name="connsiteX43" fmla="*/ 323609 w 338138"/>
              <a:gd name="connsiteY43" fmla="*/ 265893 h 315913"/>
              <a:gd name="connsiteX44" fmla="*/ 210016 w 338138"/>
              <a:gd name="connsiteY44" fmla="*/ 265893 h 315913"/>
              <a:gd name="connsiteX45" fmla="*/ 207374 w 338138"/>
              <a:gd name="connsiteY45" fmla="*/ 268526 h 315913"/>
              <a:gd name="connsiteX46" fmla="*/ 207374 w 338138"/>
              <a:gd name="connsiteY46" fmla="*/ 290903 h 315913"/>
              <a:gd name="connsiteX47" fmla="*/ 208695 w 338138"/>
              <a:gd name="connsiteY47" fmla="*/ 293536 h 315913"/>
              <a:gd name="connsiteX48" fmla="*/ 239074 w 338138"/>
              <a:gd name="connsiteY48" fmla="*/ 293536 h 315913"/>
              <a:gd name="connsiteX49" fmla="*/ 250962 w 338138"/>
              <a:gd name="connsiteY49" fmla="*/ 305383 h 315913"/>
              <a:gd name="connsiteX50" fmla="*/ 239074 w 338138"/>
              <a:gd name="connsiteY50" fmla="*/ 315913 h 315913"/>
              <a:gd name="connsiteX51" fmla="*/ 99064 w 338138"/>
              <a:gd name="connsiteY51" fmla="*/ 315913 h 315913"/>
              <a:gd name="connsiteX52" fmla="*/ 87176 w 338138"/>
              <a:gd name="connsiteY52" fmla="*/ 305383 h 315913"/>
              <a:gd name="connsiteX53" fmla="*/ 99064 w 338138"/>
              <a:gd name="connsiteY53" fmla="*/ 293536 h 315913"/>
              <a:gd name="connsiteX54" fmla="*/ 129444 w 338138"/>
              <a:gd name="connsiteY54" fmla="*/ 293536 h 315913"/>
              <a:gd name="connsiteX55" fmla="*/ 130765 w 338138"/>
              <a:gd name="connsiteY55" fmla="*/ 289587 h 315913"/>
              <a:gd name="connsiteX56" fmla="*/ 130765 w 338138"/>
              <a:gd name="connsiteY56" fmla="*/ 268526 h 315913"/>
              <a:gd name="connsiteX57" fmla="*/ 126802 w 338138"/>
              <a:gd name="connsiteY57" fmla="*/ 265893 h 315913"/>
              <a:gd name="connsiteX58" fmla="*/ 14529 w 338138"/>
              <a:gd name="connsiteY58" fmla="*/ 265893 h 315913"/>
              <a:gd name="connsiteX59" fmla="*/ 0 w 338138"/>
              <a:gd name="connsiteY59" fmla="*/ 251414 h 315913"/>
              <a:gd name="connsiteX60" fmla="*/ 0 w 338138"/>
              <a:gd name="connsiteY60" fmla="*/ 13163 h 315913"/>
              <a:gd name="connsiteX61" fmla="*/ 14529 w 338138"/>
              <a:gd name="connsiteY61" fmla="*/ 0 h 31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8138" h="315913">
                <a:moveTo>
                  <a:pt x="159472" y="265112"/>
                </a:moveTo>
                <a:cubicBezTo>
                  <a:pt x="159472" y="265112"/>
                  <a:pt x="155575" y="265112"/>
                  <a:pt x="155575" y="269194"/>
                </a:cubicBezTo>
                <a:cubicBezTo>
                  <a:pt x="155575" y="269194"/>
                  <a:pt x="155575" y="269194"/>
                  <a:pt x="155575" y="289605"/>
                </a:cubicBezTo>
                <a:cubicBezTo>
                  <a:pt x="155575" y="292326"/>
                  <a:pt x="155575" y="293687"/>
                  <a:pt x="158173" y="293687"/>
                </a:cubicBezTo>
                <a:cubicBezTo>
                  <a:pt x="158173" y="293687"/>
                  <a:pt x="158173" y="293687"/>
                  <a:pt x="181553" y="293687"/>
                </a:cubicBezTo>
                <a:cubicBezTo>
                  <a:pt x="182851" y="293687"/>
                  <a:pt x="184150" y="292326"/>
                  <a:pt x="184150" y="290966"/>
                </a:cubicBezTo>
                <a:cubicBezTo>
                  <a:pt x="184150" y="290966"/>
                  <a:pt x="184150" y="290966"/>
                  <a:pt x="184150" y="269194"/>
                </a:cubicBezTo>
                <a:cubicBezTo>
                  <a:pt x="184150" y="265112"/>
                  <a:pt x="181553" y="265112"/>
                  <a:pt x="181553" y="265112"/>
                </a:cubicBezTo>
                <a:cubicBezTo>
                  <a:pt x="181553" y="265112"/>
                  <a:pt x="181553" y="265112"/>
                  <a:pt x="159472" y="265112"/>
                </a:cubicBezTo>
                <a:close/>
                <a:moveTo>
                  <a:pt x="169069" y="222250"/>
                </a:moveTo>
                <a:cubicBezTo>
                  <a:pt x="161616" y="222250"/>
                  <a:pt x="155575" y="228291"/>
                  <a:pt x="155575" y="235744"/>
                </a:cubicBezTo>
                <a:cubicBezTo>
                  <a:pt x="155575" y="243197"/>
                  <a:pt x="161616" y="249238"/>
                  <a:pt x="169069" y="249238"/>
                </a:cubicBezTo>
                <a:cubicBezTo>
                  <a:pt x="176522" y="249238"/>
                  <a:pt x="182563" y="243197"/>
                  <a:pt x="182563" y="235744"/>
                </a:cubicBezTo>
                <a:cubicBezTo>
                  <a:pt x="182563" y="228291"/>
                  <a:pt x="176522" y="222250"/>
                  <a:pt x="169069" y="222250"/>
                </a:cubicBezTo>
                <a:close/>
                <a:moveTo>
                  <a:pt x="145852" y="55033"/>
                </a:moveTo>
                <a:cubicBezTo>
                  <a:pt x="149803" y="52387"/>
                  <a:pt x="155071" y="52387"/>
                  <a:pt x="157704" y="56356"/>
                </a:cubicBezTo>
                <a:cubicBezTo>
                  <a:pt x="160338" y="60325"/>
                  <a:pt x="159021" y="65616"/>
                  <a:pt x="156388" y="68262"/>
                </a:cubicBezTo>
                <a:cubicBezTo>
                  <a:pt x="57619" y="137054"/>
                  <a:pt x="57619" y="137054"/>
                  <a:pt x="57619" y="137054"/>
                </a:cubicBezTo>
                <a:cubicBezTo>
                  <a:pt x="56302" y="138377"/>
                  <a:pt x="54986" y="139700"/>
                  <a:pt x="53669" y="139700"/>
                </a:cubicBezTo>
                <a:cubicBezTo>
                  <a:pt x="51035" y="139700"/>
                  <a:pt x="48401" y="138377"/>
                  <a:pt x="47084" y="135731"/>
                </a:cubicBezTo>
                <a:cubicBezTo>
                  <a:pt x="44450" y="131762"/>
                  <a:pt x="44450" y="126471"/>
                  <a:pt x="48401" y="123825"/>
                </a:cubicBezTo>
                <a:cubicBezTo>
                  <a:pt x="145852" y="55033"/>
                  <a:pt x="145852" y="55033"/>
                  <a:pt x="145852" y="55033"/>
                </a:cubicBezTo>
                <a:close/>
                <a:moveTo>
                  <a:pt x="88577" y="47055"/>
                </a:moveTo>
                <a:cubicBezTo>
                  <a:pt x="92562" y="44450"/>
                  <a:pt x="97875" y="44450"/>
                  <a:pt x="100532" y="48358"/>
                </a:cubicBezTo>
                <a:cubicBezTo>
                  <a:pt x="103188" y="52265"/>
                  <a:pt x="101860" y="57476"/>
                  <a:pt x="99203" y="60081"/>
                </a:cubicBezTo>
                <a:cubicBezTo>
                  <a:pt x="52712" y="92645"/>
                  <a:pt x="52712" y="92645"/>
                  <a:pt x="52712" y="92645"/>
                </a:cubicBezTo>
                <a:cubicBezTo>
                  <a:pt x="51384" y="93947"/>
                  <a:pt x="50055" y="95250"/>
                  <a:pt x="47399" y="95250"/>
                </a:cubicBezTo>
                <a:cubicBezTo>
                  <a:pt x="44742" y="95250"/>
                  <a:pt x="42085" y="93947"/>
                  <a:pt x="40757" y="91342"/>
                </a:cubicBezTo>
                <a:cubicBezTo>
                  <a:pt x="38100" y="87435"/>
                  <a:pt x="39429" y="82224"/>
                  <a:pt x="43414" y="79619"/>
                </a:cubicBezTo>
                <a:cubicBezTo>
                  <a:pt x="88577" y="47055"/>
                  <a:pt x="88577" y="47055"/>
                  <a:pt x="88577" y="47055"/>
                </a:cubicBezTo>
                <a:close/>
                <a:moveTo>
                  <a:pt x="35086" y="22225"/>
                </a:moveTo>
                <a:cubicBezTo>
                  <a:pt x="27205" y="22225"/>
                  <a:pt x="20637" y="28785"/>
                  <a:pt x="20637" y="35344"/>
                </a:cubicBezTo>
                <a:cubicBezTo>
                  <a:pt x="20637" y="35344"/>
                  <a:pt x="20637" y="35344"/>
                  <a:pt x="20637" y="196707"/>
                </a:cubicBezTo>
                <a:cubicBezTo>
                  <a:pt x="20637" y="204579"/>
                  <a:pt x="27205" y="211138"/>
                  <a:pt x="35086" y="211138"/>
                </a:cubicBezTo>
                <a:cubicBezTo>
                  <a:pt x="35086" y="211138"/>
                  <a:pt x="35086" y="211138"/>
                  <a:pt x="303051" y="211138"/>
                </a:cubicBezTo>
                <a:cubicBezTo>
                  <a:pt x="310932" y="211138"/>
                  <a:pt x="317500" y="204579"/>
                  <a:pt x="317500" y="196707"/>
                </a:cubicBezTo>
                <a:lnTo>
                  <a:pt x="317500" y="35344"/>
                </a:lnTo>
                <a:cubicBezTo>
                  <a:pt x="317500" y="28785"/>
                  <a:pt x="310932" y="22225"/>
                  <a:pt x="303051" y="22225"/>
                </a:cubicBezTo>
                <a:cubicBezTo>
                  <a:pt x="303051" y="22225"/>
                  <a:pt x="303051" y="22225"/>
                  <a:pt x="35086" y="22225"/>
                </a:cubicBezTo>
                <a:close/>
                <a:moveTo>
                  <a:pt x="14529" y="0"/>
                </a:moveTo>
                <a:cubicBezTo>
                  <a:pt x="14529" y="0"/>
                  <a:pt x="14529" y="0"/>
                  <a:pt x="323609" y="0"/>
                </a:cubicBezTo>
                <a:cubicBezTo>
                  <a:pt x="331534" y="0"/>
                  <a:pt x="338138" y="5265"/>
                  <a:pt x="338138" y="13163"/>
                </a:cubicBezTo>
                <a:cubicBezTo>
                  <a:pt x="338138" y="13163"/>
                  <a:pt x="338138" y="13163"/>
                  <a:pt x="338138" y="251414"/>
                </a:cubicBezTo>
                <a:cubicBezTo>
                  <a:pt x="338138" y="259312"/>
                  <a:pt x="331534" y="265893"/>
                  <a:pt x="323609" y="265893"/>
                </a:cubicBezTo>
                <a:cubicBezTo>
                  <a:pt x="323609" y="265893"/>
                  <a:pt x="323609" y="265893"/>
                  <a:pt x="210016" y="265893"/>
                </a:cubicBezTo>
                <a:cubicBezTo>
                  <a:pt x="210016" y="265893"/>
                  <a:pt x="207374" y="265893"/>
                  <a:pt x="207374" y="268526"/>
                </a:cubicBezTo>
                <a:cubicBezTo>
                  <a:pt x="207374" y="268526"/>
                  <a:pt x="207374" y="268526"/>
                  <a:pt x="207374" y="290903"/>
                </a:cubicBezTo>
                <a:cubicBezTo>
                  <a:pt x="207374" y="292220"/>
                  <a:pt x="207374" y="293536"/>
                  <a:pt x="208695" y="293536"/>
                </a:cubicBezTo>
                <a:cubicBezTo>
                  <a:pt x="208695" y="293536"/>
                  <a:pt x="208695" y="293536"/>
                  <a:pt x="239074" y="293536"/>
                </a:cubicBezTo>
                <a:cubicBezTo>
                  <a:pt x="245679" y="293536"/>
                  <a:pt x="250962" y="298801"/>
                  <a:pt x="250962" y="305383"/>
                </a:cubicBezTo>
                <a:cubicBezTo>
                  <a:pt x="250962" y="310648"/>
                  <a:pt x="245679" y="315913"/>
                  <a:pt x="239074" y="315913"/>
                </a:cubicBezTo>
                <a:cubicBezTo>
                  <a:pt x="239074" y="315913"/>
                  <a:pt x="239074" y="315913"/>
                  <a:pt x="99064" y="315913"/>
                </a:cubicBezTo>
                <a:cubicBezTo>
                  <a:pt x="92460" y="315913"/>
                  <a:pt x="87176" y="310648"/>
                  <a:pt x="87176" y="305383"/>
                </a:cubicBezTo>
                <a:cubicBezTo>
                  <a:pt x="87176" y="298801"/>
                  <a:pt x="92460" y="293536"/>
                  <a:pt x="99064" y="293536"/>
                </a:cubicBezTo>
                <a:cubicBezTo>
                  <a:pt x="99064" y="293536"/>
                  <a:pt x="99064" y="293536"/>
                  <a:pt x="129444" y="293536"/>
                </a:cubicBezTo>
                <a:cubicBezTo>
                  <a:pt x="130765" y="293536"/>
                  <a:pt x="130765" y="292220"/>
                  <a:pt x="130765" y="289587"/>
                </a:cubicBezTo>
                <a:cubicBezTo>
                  <a:pt x="130765" y="289587"/>
                  <a:pt x="130765" y="289587"/>
                  <a:pt x="130765" y="268526"/>
                </a:cubicBezTo>
                <a:cubicBezTo>
                  <a:pt x="130765" y="264577"/>
                  <a:pt x="126802" y="265893"/>
                  <a:pt x="126802" y="265893"/>
                </a:cubicBezTo>
                <a:cubicBezTo>
                  <a:pt x="126802" y="265893"/>
                  <a:pt x="126802" y="265893"/>
                  <a:pt x="14529" y="265893"/>
                </a:cubicBezTo>
                <a:cubicBezTo>
                  <a:pt x="6604" y="265893"/>
                  <a:pt x="0" y="259312"/>
                  <a:pt x="0" y="251414"/>
                </a:cubicBezTo>
                <a:cubicBezTo>
                  <a:pt x="0" y="251414"/>
                  <a:pt x="0" y="251414"/>
                  <a:pt x="0" y="13163"/>
                </a:cubicBezTo>
                <a:cubicBezTo>
                  <a:pt x="0" y="5265"/>
                  <a:pt x="6604" y="0"/>
                  <a:pt x="14529" y="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2" name="文本框 21"/>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3" name="矩形 22"/>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597940510"/>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500" fill="hold"/>
                                        <p:tgtEl>
                                          <p:spTgt spid="24"/>
                                        </p:tgtEl>
                                        <p:attrNameLst>
                                          <p:attrName>ppt_w</p:attrName>
                                        </p:attrNameLst>
                                      </p:cBhvr>
                                      <p:tavLst>
                                        <p:tav tm="0">
                                          <p:val>
                                            <p:fltVal val="0"/>
                                          </p:val>
                                        </p:tav>
                                        <p:tav tm="100000">
                                          <p:val>
                                            <p:strVal val="#ppt_w"/>
                                          </p:val>
                                        </p:tav>
                                      </p:tavLst>
                                    </p:anim>
                                    <p:anim calcmode="lin" valueType="num">
                                      <p:cBhvr>
                                        <p:cTn id="14" dur="500" fill="hold"/>
                                        <p:tgtEl>
                                          <p:spTgt spid="24"/>
                                        </p:tgtEl>
                                        <p:attrNameLst>
                                          <p:attrName>ppt_h</p:attrName>
                                        </p:attrNameLst>
                                      </p:cBhvr>
                                      <p:tavLst>
                                        <p:tav tm="0">
                                          <p:val>
                                            <p:fltVal val="0"/>
                                          </p:val>
                                        </p:tav>
                                        <p:tav tm="100000">
                                          <p:val>
                                            <p:strVal val="#ppt_h"/>
                                          </p:val>
                                        </p:tav>
                                      </p:tavLst>
                                    </p:anim>
                                    <p:animEffect transition="in" filter="fade">
                                      <p:cBhvr>
                                        <p:cTn id="15" dur="500"/>
                                        <p:tgtEl>
                                          <p:spTgt spid="2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500" fill="hold"/>
                                        <p:tgtEl>
                                          <p:spTgt spid="28"/>
                                        </p:tgtEl>
                                        <p:attrNameLst>
                                          <p:attrName>ppt_w</p:attrName>
                                        </p:attrNameLst>
                                      </p:cBhvr>
                                      <p:tavLst>
                                        <p:tav tm="0">
                                          <p:val>
                                            <p:fltVal val="0"/>
                                          </p:val>
                                        </p:tav>
                                        <p:tav tm="100000">
                                          <p:val>
                                            <p:strVal val="#ppt_w"/>
                                          </p:val>
                                        </p:tav>
                                      </p:tavLst>
                                    </p:anim>
                                    <p:anim calcmode="lin" valueType="num">
                                      <p:cBhvr>
                                        <p:cTn id="34" dur="500" fill="hold"/>
                                        <p:tgtEl>
                                          <p:spTgt spid="28"/>
                                        </p:tgtEl>
                                        <p:attrNameLst>
                                          <p:attrName>ppt_h</p:attrName>
                                        </p:attrNameLst>
                                      </p:cBhvr>
                                      <p:tavLst>
                                        <p:tav tm="0">
                                          <p:val>
                                            <p:fltVal val="0"/>
                                          </p:val>
                                        </p:tav>
                                        <p:tav tm="100000">
                                          <p:val>
                                            <p:strVal val="#ppt_h"/>
                                          </p:val>
                                        </p:tav>
                                      </p:tavLst>
                                    </p:anim>
                                    <p:animEffect transition="in" filter="fade">
                                      <p:cBhvr>
                                        <p:cTn id="35" dur="500"/>
                                        <p:tgtEl>
                                          <p:spTgt spid="2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9"/>
                                        </p:tgtEl>
                                        <p:attrNameLst>
                                          <p:attrName>style.visibility</p:attrName>
                                        </p:attrNameLst>
                                      </p:cBhvr>
                                      <p:to>
                                        <p:strVal val="visible"/>
                                      </p:to>
                                    </p:set>
                                    <p:anim calcmode="lin" valueType="num">
                                      <p:cBhvr>
                                        <p:cTn id="38" dur="500" fill="hold"/>
                                        <p:tgtEl>
                                          <p:spTgt spid="29"/>
                                        </p:tgtEl>
                                        <p:attrNameLst>
                                          <p:attrName>ppt_w</p:attrName>
                                        </p:attrNameLst>
                                      </p:cBhvr>
                                      <p:tavLst>
                                        <p:tav tm="0">
                                          <p:val>
                                            <p:fltVal val="0"/>
                                          </p:val>
                                        </p:tav>
                                        <p:tav tm="100000">
                                          <p:val>
                                            <p:strVal val="#ppt_w"/>
                                          </p:val>
                                        </p:tav>
                                      </p:tavLst>
                                    </p:anim>
                                    <p:anim calcmode="lin" valueType="num">
                                      <p:cBhvr>
                                        <p:cTn id="39" dur="500" fill="hold"/>
                                        <p:tgtEl>
                                          <p:spTgt spid="29"/>
                                        </p:tgtEl>
                                        <p:attrNameLst>
                                          <p:attrName>ppt_h</p:attrName>
                                        </p:attrNameLst>
                                      </p:cBhvr>
                                      <p:tavLst>
                                        <p:tav tm="0">
                                          <p:val>
                                            <p:fltVal val="0"/>
                                          </p:val>
                                        </p:tav>
                                        <p:tav tm="100000">
                                          <p:val>
                                            <p:strVal val="#ppt_h"/>
                                          </p:val>
                                        </p:tav>
                                      </p:tavLst>
                                    </p:anim>
                                    <p:animEffect transition="in" filter="fade">
                                      <p:cBhvr>
                                        <p:cTn id="40" dur="500"/>
                                        <p:tgtEl>
                                          <p:spTgt spid="2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p:cTn id="43" dur="500" fill="hold"/>
                                        <p:tgtEl>
                                          <p:spTgt spid="30"/>
                                        </p:tgtEl>
                                        <p:attrNameLst>
                                          <p:attrName>ppt_w</p:attrName>
                                        </p:attrNameLst>
                                      </p:cBhvr>
                                      <p:tavLst>
                                        <p:tav tm="0">
                                          <p:val>
                                            <p:fltVal val="0"/>
                                          </p:val>
                                        </p:tav>
                                        <p:tav tm="100000">
                                          <p:val>
                                            <p:strVal val="#ppt_w"/>
                                          </p:val>
                                        </p:tav>
                                      </p:tavLst>
                                    </p:anim>
                                    <p:anim calcmode="lin" valueType="num">
                                      <p:cBhvr>
                                        <p:cTn id="44" dur="500" fill="hold"/>
                                        <p:tgtEl>
                                          <p:spTgt spid="30"/>
                                        </p:tgtEl>
                                        <p:attrNameLst>
                                          <p:attrName>ppt_h</p:attrName>
                                        </p:attrNameLst>
                                      </p:cBhvr>
                                      <p:tavLst>
                                        <p:tav tm="0">
                                          <p:val>
                                            <p:fltVal val="0"/>
                                          </p:val>
                                        </p:tav>
                                        <p:tav tm="100000">
                                          <p:val>
                                            <p:strVal val="#ppt_h"/>
                                          </p:val>
                                        </p:tav>
                                      </p:tavLst>
                                    </p:anim>
                                    <p:animEffect transition="in" filter="fade">
                                      <p:cBhvr>
                                        <p:cTn id="45" dur="500"/>
                                        <p:tgtEl>
                                          <p:spTgt spid="3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 calcmode="lin" valueType="num">
                                      <p:cBhvr>
                                        <p:cTn id="48" dur="500" fill="hold"/>
                                        <p:tgtEl>
                                          <p:spTgt spid="31"/>
                                        </p:tgtEl>
                                        <p:attrNameLst>
                                          <p:attrName>ppt_w</p:attrName>
                                        </p:attrNameLst>
                                      </p:cBhvr>
                                      <p:tavLst>
                                        <p:tav tm="0">
                                          <p:val>
                                            <p:fltVal val="0"/>
                                          </p:val>
                                        </p:tav>
                                        <p:tav tm="100000">
                                          <p:val>
                                            <p:strVal val="#ppt_w"/>
                                          </p:val>
                                        </p:tav>
                                      </p:tavLst>
                                    </p:anim>
                                    <p:anim calcmode="lin" valueType="num">
                                      <p:cBhvr>
                                        <p:cTn id="49" dur="500" fill="hold"/>
                                        <p:tgtEl>
                                          <p:spTgt spid="31"/>
                                        </p:tgtEl>
                                        <p:attrNameLst>
                                          <p:attrName>ppt_h</p:attrName>
                                        </p:attrNameLst>
                                      </p:cBhvr>
                                      <p:tavLst>
                                        <p:tav tm="0">
                                          <p:val>
                                            <p:fltVal val="0"/>
                                          </p:val>
                                        </p:tav>
                                        <p:tav tm="100000">
                                          <p:val>
                                            <p:strVal val="#ppt_h"/>
                                          </p:val>
                                        </p:tav>
                                      </p:tavLst>
                                    </p:anim>
                                    <p:animEffect transition="in" filter="fade">
                                      <p:cBhvr>
                                        <p:cTn id="50" dur="500"/>
                                        <p:tgtEl>
                                          <p:spTgt spid="31"/>
                                        </p:tgtEl>
                                      </p:cBhvr>
                                    </p:animEffect>
                                  </p:childTnLst>
                                </p:cTn>
                              </p:par>
                            </p:childTnLst>
                          </p:cTn>
                        </p:par>
                        <p:par>
                          <p:cTn id="51" fill="hold">
                            <p:stCondLst>
                              <p:cond delay="1000"/>
                            </p:stCondLst>
                            <p:childTnLst>
                              <p:par>
                                <p:cTn id="52" presetID="22" presetClass="entr" presetSubtype="8"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wipe(left)">
                                      <p:cBhvr>
                                        <p:cTn id="5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形状 12"/>
          <p:cNvSpPr/>
          <p:nvPr/>
        </p:nvSpPr>
        <p:spPr>
          <a:xfrm>
            <a:off x="0" y="0"/>
            <a:ext cx="2336834" cy="1295400"/>
          </a:xfrm>
          <a:custGeom>
            <a:avLst/>
            <a:gdLst>
              <a:gd name="connsiteX0" fmla="*/ 0 w 2336834"/>
              <a:gd name="connsiteY0" fmla="*/ 0 h 1295400"/>
              <a:gd name="connsiteX1" fmla="*/ 2336834 w 2336834"/>
              <a:gd name="connsiteY1" fmla="*/ 0 h 1295400"/>
              <a:gd name="connsiteX2" fmla="*/ 2327596 w 2336834"/>
              <a:gd name="connsiteY2" fmla="*/ 34200 h 1295400"/>
              <a:gd name="connsiteX3" fmla="*/ 1910649 w 2336834"/>
              <a:gd name="connsiteY3" fmla="*/ 393539 h 1295400"/>
              <a:gd name="connsiteX4" fmla="*/ 1855538 w 2336834"/>
              <a:gd name="connsiteY4" fmla="*/ 401950 h 1295400"/>
              <a:gd name="connsiteX5" fmla="*/ 1854536 w 2336834"/>
              <a:gd name="connsiteY5" fmla="*/ 402103 h 1295400"/>
              <a:gd name="connsiteX6" fmla="*/ 1796755 w 2336834"/>
              <a:gd name="connsiteY6" fmla="*/ 405021 h 1295400"/>
              <a:gd name="connsiteX7" fmla="*/ 1756461 w 2336834"/>
              <a:gd name="connsiteY7" fmla="*/ 407979 h 1295400"/>
              <a:gd name="connsiteX8" fmla="*/ 1474932 w 2336834"/>
              <a:gd name="connsiteY8" fmla="*/ 689508 h 1295400"/>
              <a:gd name="connsiteX9" fmla="*/ 1469828 w 2336834"/>
              <a:gd name="connsiteY9" fmla="*/ 722956 h 1295400"/>
              <a:gd name="connsiteX10" fmla="*/ 1469828 w 2336834"/>
              <a:gd name="connsiteY10" fmla="*/ 722957 h 1295400"/>
              <a:gd name="connsiteX11" fmla="*/ 1469928 w 2336834"/>
              <a:gd name="connsiteY11" fmla="*/ 723613 h 1295400"/>
              <a:gd name="connsiteX12" fmla="*/ 1470958 w 2336834"/>
              <a:gd name="connsiteY12" fmla="*/ 809293 h 1295400"/>
              <a:gd name="connsiteX13" fmla="*/ 1469928 w 2336834"/>
              <a:gd name="connsiteY13" fmla="*/ 829691 h 1295400"/>
              <a:gd name="connsiteX14" fmla="*/ 953858 w 2336834"/>
              <a:gd name="connsiteY14" fmla="*/ 1295400 h 1295400"/>
              <a:gd name="connsiteX15" fmla="*/ 523704 w 2336834"/>
              <a:gd name="connsiteY15" fmla="*/ 1066689 h 1295400"/>
              <a:gd name="connsiteX16" fmla="*/ 506802 w 2336834"/>
              <a:gd name="connsiteY16" fmla="*/ 1038866 h 1295400"/>
              <a:gd name="connsiteX17" fmla="*/ 488096 w 2336834"/>
              <a:gd name="connsiteY17" fmla="*/ 1003940 h 1295400"/>
              <a:gd name="connsiteX18" fmla="*/ 471631 w 2336834"/>
              <a:gd name="connsiteY18" fmla="*/ 966974 h 1295400"/>
              <a:gd name="connsiteX19" fmla="*/ 472063 w 2336834"/>
              <a:gd name="connsiteY19" fmla="*/ 967498 h 1295400"/>
              <a:gd name="connsiteX20" fmla="*/ 472064 w 2336834"/>
              <a:gd name="connsiteY20" fmla="*/ 967498 h 1295400"/>
              <a:gd name="connsiteX21" fmla="*/ 437022 w 2336834"/>
              <a:gd name="connsiteY21" fmla="*/ 925027 h 1295400"/>
              <a:gd name="connsiteX22" fmla="*/ 234106 w 2336834"/>
              <a:gd name="connsiteY22" fmla="*/ 840977 h 1295400"/>
              <a:gd name="connsiteX23" fmla="*/ 73660 w 2336834"/>
              <a:gd name="connsiteY23" fmla="*/ 889986 h 1295400"/>
              <a:gd name="connsiteX24" fmla="*/ 33845 w 2336834"/>
              <a:gd name="connsiteY24" fmla="*/ 922837 h 1295400"/>
              <a:gd name="connsiteX25" fmla="*/ 10558 w 2336834"/>
              <a:gd name="connsiteY25" fmla="*/ 953979 h 1295400"/>
              <a:gd name="connsiteX26" fmla="*/ 0 w 2336834"/>
              <a:gd name="connsiteY26" fmla="*/ 965595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36834" h="1295400">
                <a:moveTo>
                  <a:pt x="0" y="0"/>
                </a:moveTo>
                <a:lnTo>
                  <a:pt x="2336834" y="0"/>
                </a:lnTo>
                <a:lnTo>
                  <a:pt x="2327596" y="34200"/>
                </a:lnTo>
                <a:cubicBezTo>
                  <a:pt x="2261042" y="215968"/>
                  <a:pt x="2103791" y="354017"/>
                  <a:pt x="1910649" y="393539"/>
                </a:cubicBezTo>
                <a:lnTo>
                  <a:pt x="1855538" y="401950"/>
                </a:lnTo>
                <a:lnTo>
                  <a:pt x="1854536" y="402103"/>
                </a:lnTo>
                <a:lnTo>
                  <a:pt x="1796755" y="405021"/>
                </a:lnTo>
                <a:lnTo>
                  <a:pt x="1756461" y="407979"/>
                </a:lnTo>
                <a:cubicBezTo>
                  <a:pt x="1615150" y="436896"/>
                  <a:pt x="1503849" y="548197"/>
                  <a:pt x="1474932" y="689508"/>
                </a:cubicBezTo>
                <a:lnTo>
                  <a:pt x="1469828" y="722956"/>
                </a:lnTo>
                <a:cubicBezTo>
                  <a:pt x="1469828" y="722957"/>
                  <a:pt x="1469828" y="722957"/>
                  <a:pt x="1469828" y="722957"/>
                </a:cubicBezTo>
                <a:cubicBezTo>
                  <a:pt x="1469861" y="723176"/>
                  <a:pt x="1469894" y="723394"/>
                  <a:pt x="1469928" y="723613"/>
                </a:cubicBezTo>
                <a:cubicBezTo>
                  <a:pt x="1470116" y="738003"/>
                  <a:pt x="1470786" y="795013"/>
                  <a:pt x="1470958" y="809293"/>
                </a:cubicBezTo>
                <a:lnTo>
                  <a:pt x="1469928" y="829691"/>
                </a:lnTo>
                <a:cubicBezTo>
                  <a:pt x="1443363" y="1091273"/>
                  <a:pt x="1222448" y="1295400"/>
                  <a:pt x="953858" y="1295400"/>
                </a:cubicBezTo>
                <a:cubicBezTo>
                  <a:pt x="774798" y="1295400"/>
                  <a:pt x="616927" y="1204677"/>
                  <a:pt x="523704" y="1066689"/>
                </a:cubicBezTo>
                <a:lnTo>
                  <a:pt x="506802" y="1038866"/>
                </a:lnTo>
                <a:lnTo>
                  <a:pt x="488096" y="1003940"/>
                </a:lnTo>
                <a:lnTo>
                  <a:pt x="471631" y="966974"/>
                </a:lnTo>
                <a:lnTo>
                  <a:pt x="472063" y="967498"/>
                </a:lnTo>
                <a:cubicBezTo>
                  <a:pt x="472135" y="967585"/>
                  <a:pt x="472135" y="967585"/>
                  <a:pt x="472064" y="967498"/>
                </a:cubicBezTo>
                <a:lnTo>
                  <a:pt x="437022" y="925027"/>
                </a:lnTo>
                <a:cubicBezTo>
                  <a:pt x="385091" y="873097"/>
                  <a:pt x="313350" y="840977"/>
                  <a:pt x="234106" y="840977"/>
                </a:cubicBezTo>
                <a:cubicBezTo>
                  <a:pt x="174673" y="840977"/>
                  <a:pt x="119460" y="859044"/>
                  <a:pt x="73660" y="889986"/>
                </a:cubicBezTo>
                <a:lnTo>
                  <a:pt x="33845" y="922837"/>
                </a:lnTo>
                <a:lnTo>
                  <a:pt x="10558" y="953979"/>
                </a:lnTo>
                <a:lnTo>
                  <a:pt x="0" y="965595"/>
                </a:ln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5" name="任意多边形: 形状 14"/>
          <p:cNvSpPr/>
          <p:nvPr/>
        </p:nvSpPr>
        <p:spPr>
          <a:xfrm rot="5400000">
            <a:off x="175573" y="-175574"/>
            <a:ext cx="967905" cy="1319052"/>
          </a:xfrm>
          <a:custGeom>
            <a:avLst/>
            <a:gdLst>
              <a:gd name="connsiteX0" fmla="*/ 0 w 967905"/>
              <a:gd name="connsiteY0" fmla="*/ 1319052 h 1319052"/>
              <a:gd name="connsiteX1" fmla="*/ 1 w 967905"/>
              <a:gd name="connsiteY1" fmla="*/ 168156 h 1319052"/>
              <a:gd name="connsiteX2" fmla="*/ 3113 w 967905"/>
              <a:gd name="connsiteY2" fmla="*/ 169942 h 1319052"/>
              <a:gd name="connsiteX3" fmla="*/ 14667 w 967905"/>
              <a:gd name="connsiteY3" fmla="*/ 180443 h 1319052"/>
              <a:gd name="connsiteX4" fmla="*/ 59464 w 967905"/>
              <a:gd name="connsiteY4" fmla="*/ 231958 h 1319052"/>
              <a:gd name="connsiteX5" fmla="*/ 59467 w 967905"/>
              <a:gd name="connsiteY5" fmla="*/ 231963 h 1319052"/>
              <a:gd name="connsiteX6" fmla="*/ 61947 w 967905"/>
              <a:gd name="connsiteY6" fmla="*/ 230384 h 1319052"/>
              <a:gd name="connsiteX7" fmla="*/ 153275 w 967905"/>
              <a:gd name="connsiteY7" fmla="*/ 258281 h 1319052"/>
              <a:gd name="connsiteX8" fmla="*/ 268777 w 967905"/>
              <a:gd name="connsiteY8" fmla="*/ 210438 h 1319052"/>
              <a:gd name="connsiteX9" fmla="*/ 303920 w 967905"/>
              <a:gd name="connsiteY9" fmla="*/ 160038 h 1319052"/>
              <a:gd name="connsiteX10" fmla="*/ 604916 w 967905"/>
              <a:gd name="connsiteY10" fmla="*/ 0 h 1319052"/>
              <a:gd name="connsiteX11" fmla="*/ 967905 w 967905"/>
              <a:gd name="connsiteY11" fmla="*/ 362989 h 1319052"/>
              <a:gd name="connsiteX12" fmla="*/ 712858 w 967905"/>
              <a:gd name="connsiteY12" fmla="*/ 709658 h 1319052"/>
              <a:gd name="connsiteX13" fmla="*/ 655613 w 967905"/>
              <a:gd name="connsiteY13" fmla="*/ 722452 h 1319052"/>
              <a:gd name="connsiteX14" fmla="*/ 492530 w 967905"/>
              <a:gd name="connsiteY14" fmla="*/ 944120 h 1319052"/>
              <a:gd name="connsiteX15" fmla="*/ 497245 w 967905"/>
              <a:gd name="connsiteY15" fmla="*/ 990897 h 1319052"/>
              <a:gd name="connsiteX16" fmla="*/ 514961 w 967905"/>
              <a:gd name="connsiteY16" fmla="*/ 1034234 h 1319052"/>
              <a:gd name="connsiteX17" fmla="*/ 515443 w 967905"/>
              <a:gd name="connsiteY17" fmla="*/ 1035550 h 1319052"/>
              <a:gd name="connsiteX18" fmla="*/ 527168 w 967905"/>
              <a:gd name="connsiteY18" fmla="*/ 1067583 h 1319052"/>
              <a:gd name="connsiteX19" fmla="*/ 543487 w 967905"/>
              <a:gd name="connsiteY19" fmla="*/ 1175525 h 1319052"/>
              <a:gd name="connsiteX20" fmla="*/ 514962 w 967905"/>
              <a:gd name="connsiteY20" fmla="*/ 1316817 h 1319052"/>
              <a:gd name="connsiteX21" fmla="*/ 513748 w 967905"/>
              <a:gd name="connsiteY21" fmla="*/ 1319052 h 13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7905" h="1319052">
                <a:moveTo>
                  <a:pt x="0" y="1319052"/>
                </a:moveTo>
                <a:lnTo>
                  <a:pt x="1" y="168156"/>
                </a:lnTo>
                <a:lnTo>
                  <a:pt x="3113" y="169942"/>
                </a:lnTo>
                <a:lnTo>
                  <a:pt x="14667" y="180443"/>
                </a:lnTo>
                <a:lnTo>
                  <a:pt x="59464" y="231958"/>
                </a:lnTo>
                <a:cubicBezTo>
                  <a:pt x="59465" y="231960"/>
                  <a:pt x="59466" y="231961"/>
                  <a:pt x="59467" y="231963"/>
                </a:cubicBezTo>
                <a:lnTo>
                  <a:pt x="61947" y="230384"/>
                </a:lnTo>
                <a:cubicBezTo>
                  <a:pt x="88017" y="247996"/>
                  <a:pt x="119445" y="258281"/>
                  <a:pt x="153275" y="258281"/>
                </a:cubicBezTo>
                <a:cubicBezTo>
                  <a:pt x="198381" y="258281"/>
                  <a:pt x="239218" y="239998"/>
                  <a:pt x="268777" y="210438"/>
                </a:cubicBezTo>
                <a:lnTo>
                  <a:pt x="303920" y="160038"/>
                </a:lnTo>
                <a:cubicBezTo>
                  <a:pt x="369152" y="63483"/>
                  <a:pt x="479620" y="0"/>
                  <a:pt x="604916" y="0"/>
                </a:cubicBezTo>
                <a:cubicBezTo>
                  <a:pt x="805389" y="0"/>
                  <a:pt x="967905" y="162516"/>
                  <a:pt x="967905" y="362989"/>
                </a:cubicBezTo>
                <a:cubicBezTo>
                  <a:pt x="967905" y="525873"/>
                  <a:pt x="860619" y="663700"/>
                  <a:pt x="712858" y="709658"/>
                </a:cubicBezTo>
                <a:lnTo>
                  <a:pt x="655613" y="722452"/>
                </a:lnTo>
                <a:cubicBezTo>
                  <a:pt x="561131" y="751838"/>
                  <a:pt x="492530" y="839968"/>
                  <a:pt x="492530" y="944120"/>
                </a:cubicBezTo>
                <a:cubicBezTo>
                  <a:pt x="492530" y="960143"/>
                  <a:pt x="494153" y="975787"/>
                  <a:pt x="497245" y="990897"/>
                </a:cubicBezTo>
                <a:lnTo>
                  <a:pt x="514961" y="1034234"/>
                </a:lnTo>
                <a:lnTo>
                  <a:pt x="515443" y="1035550"/>
                </a:lnTo>
                <a:lnTo>
                  <a:pt x="527168" y="1067583"/>
                </a:lnTo>
                <a:cubicBezTo>
                  <a:pt x="537774" y="1101682"/>
                  <a:pt x="543487" y="1137936"/>
                  <a:pt x="543487" y="1175525"/>
                </a:cubicBezTo>
                <a:cubicBezTo>
                  <a:pt x="543487" y="1225643"/>
                  <a:pt x="533330" y="1273389"/>
                  <a:pt x="514962" y="1316817"/>
                </a:cubicBezTo>
                <a:lnTo>
                  <a:pt x="513748" y="131905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Arial"/>
              <a:ea typeface="微软雅黑"/>
            </a:endParaRPr>
          </a:p>
        </p:txBody>
      </p:sp>
      <p:pic>
        <p:nvPicPr>
          <p:cNvPr id="11" name="图片占位符 10"/>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2500" r="12500"/>
          <a:stretch>
            <a:fillRect/>
          </a:stretch>
        </p:blipFill>
        <p:spPr/>
      </p:pic>
      <p:pic>
        <p:nvPicPr>
          <p:cNvPr id="29" name="图片占位符 28"/>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6667" r="16667"/>
          <a:stretch>
            <a:fillRect/>
          </a:stretch>
        </p:blipFill>
        <p:spPr/>
      </p:pic>
      <p:pic>
        <p:nvPicPr>
          <p:cNvPr id="31" name="图片占位符 30"/>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16667" r="16667"/>
          <a:stretch>
            <a:fillRect/>
          </a:stretch>
        </p:blipFill>
        <p:spPr/>
      </p:pic>
      <p:pic>
        <p:nvPicPr>
          <p:cNvPr id="33" name="图片占位符 32"/>
          <p:cNvPicPr>
            <a:picLocks noGrp="1" noChangeAspect="1"/>
          </p:cNvPicPr>
          <p:nvPr>
            <p:ph type="pic" sz="quarter" idx="13"/>
          </p:nvPr>
        </p:nvPicPr>
        <p:blipFill>
          <a:blip r:embed="rId6">
            <a:extLst>
              <a:ext uri="{28A0092B-C50C-407E-A947-70E740481C1C}">
                <a14:useLocalDpi xmlns:a14="http://schemas.microsoft.com/office/drawing/2010/main" val="0"/>
              </a:ext>
            </a:extLst>
          </a:blip>
          <a:srcRect l="21865" r="21865"/>
          <a:stretch>
            <a:fillRect/>
          </a:stretch>
        </p:blipFill>
        <p:spPr/>
      </p:pic>
      <p:grpSp>
        <p:nvGrpSpPr>
          <p:cNvPr id="12" name="组合 11"/>
          <p:cNvGrpSpPr/>
          <p:nvPr/>
        </p:nvGrpSpPr>
        <p:grpSpPr>
          <a:xfrm>
            <a:off x="590285" y="4365857"/>
            <a:ext cx="2473855" cy="1479086"/>
            <a:chOff x="7692478" y="1678126"/>
            <a:chExt cx="2473855" cy="1479086"/>
          </a:xfrm>
        </p:grpSpPr>
        <p:sp>
          <p:nvSpPr>
            <p:cNvPr id="14" name="矩形 13"/>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6" name="矩形 15"/>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17" name="组合 16"/>
          <p:cNvGrpSpPr/>
          <p:nvPr/>
        </p:nvGrpSpPr>
        <p:grpSpPr>
          <a:xfrm>
            <a:off x="3436143" y="4365857"/>
            <a:ext cx="2473855" cy="1479086"/>
            <a:chOff x="7692478" y="1678126"/>
            <a:chExt cx="2473855" cy="1479086"/>
          </a:xfrm>
        </p:grpSpPr>
        <p:sp>
          <p:nvSpPr>
            <p:cNvPr id="18" name="矩形 17"/>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19" name="矩形 18"/>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0" name="组合 19"/>
          <p:cNvGrpSpPr/>
          <p:nvPr/>
        </p:nvGrpSpPr>
        <p:grpSpPr>
          <a:xfrm>
            <a:off x="6282001" y="4365857"/>
            <a:ext cx="2473855" cy="1479086"/>
            <a:chOff x="7692478" y="1678126"/>
            <a:chExt cx="2473855" cy="1479086"/>
          </a:xfrm>
        </p:grpSpPr>
        <p:sp>
          <p:nvSpPr>
            <p:cNvPr id="21" name="矩形 20"/>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2" name="矩形 21"/>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grpSp>
        <p:nvGrpSpPr>
          <p:cNvPr id="23" name="组合 22"/>
          <p:cNvGrpSpPr/>
          <p:nvPr/>
        </p:nvGrpSpPr>
        <p:grpSpPr>
          <a:xfrm>
            <a:off x="9127860" y="4365857"/>
            <a:ext cx="2473855" cy="1479086"/>
            <a:chOff x="7692478" y="1678126"/>
            <a:chExt cx="2473855" cy="1479086"/>
          </a:xfrm>
        </p:grpSpPr>
        <p:sp>
          <p:nvSpPr>
            <p:cNvPr id="24" name="矩形 23"/>
            <p:cNvSpPr/>
            <p:nvPr/>
          </p:nvSpPr>
          <p:spPr>
            <a:xfrm>
              <a:off x="7692478" y="2030750"/>
              <a:ext cx="2473855" cy="1126462"/>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sz="1400" dirty="0">
                  <a:solidFill>
                    <a:schemeClr val="tx1">
                      <a:lumMod val="50000"/>
                      <a:lumOff val="50000"/>
                    </a:schemeClr>
                  </a:solidFill>
                </a:rPr>
                <a:t>用户可以在投影仪或者计算机上进行演示也可以将演示文稿打印出来制作成胶片以便应用到更广泛的领域中</a:t>
              </a:r>
            </a:p>
          </p:txBody>
        </p:sp>
        <p:sp>
          <p:nvSpPr>
            <p:cNvPr id="25" name="矩形 24"/>
            <p:cNvSpPr/>
            <p:nvPr/>
          </p:nvSpPr>
          <p:spPr>
            <a:xfrm>
              <a:off x="7808418" y="1678126"/>
              <a:ext cx="2241974" cy="401264"/>
            </a:xfrm>
            <a:prstGeom prst="rect">
              <a:avLst/>
            </a:prstGeom>
          </p:spPr>
          <p:txBody>
            <a:bodyPr wrap="square">
              <a:spAutoFit/>
              <a:scene3d>
                <a:camera prst="orthographicFront"/>
                <a:lightRig rig="threePt" dir="t"/>
              </a:scene3d>
              <a:sp3d contourW="12700"/>
            </a:bodyPr>
            <a:lstStyle/>
            <a:p>
              <a:pPr algn="ctr">
                <a:lnSpc>
                  <a:spcPct val="120000"/>
                </a:lnSpc>
              </a:pPr>
              <a:r>
                <a:rPr lang="zh-CN" altLang="en-US" b="1" dirty="0">
                  <a:solidFill>
                    <a:schemeClr val="tx1">
                      <a:lumMod val="65000"/>
                      <a:lumOff val="35000"/>
                    </a:schemeClr>
                  </a:solidFill>
                </a:rPr>
                <a:t>标题文字添加</a:t>
              </a:r>
            </a:p>
          </p:txBody>
        </p:sp>
      </p:grpSp>
      <p:sp>
        <p:nvSpPr>
          <p:cNvPr id="26" name="文本框 25"/>
          <p:cNvSpPr txBox="1"/>
          <p:nvPr/>
        </p:nvSpPr>
        <p:spPr>
          <a:xfrm>
            <a:off x="1882503" y="393868"/>
            <a:ext cx="3467616" cy="584775"/>
          </a:xfrm>
          <a:prstGeom prst="rect">
            <a:avLst/>
          </a:prstGeom>
          <a:noFill/>
        </p:spPr>
        <p:txBody>
          <a:bodyPr wrap="none" rtlCol="0">
            <a:spAutoFit/>
            <a:scene3d>
              <a:camera prst="orthographicFront"/>
              <a:lightRig rig="threePt" dir="t"/>
            </a:scene3d>
            <a:sp3d extrusionH="12700"/>
          </a:bodyPr>
          <a:lstStyle/>
          <a:p>
            <a:r>
              <a:rPr lang="zh-CN" altLang="en-US" sz="3200" dirty="0">
                <a:solidFill>
                  <a:schemeClr val="tx1">
                    <a:lumMod val="65000"/>
                    <a:lumOff val="35000"/>
                  </a:schemeClr>
                </a:solidFill>
                <a:latin typeface="时尚中黑简体" panose="01010104010101010101" pitchFamily="2" charset="-122"/>
                <a:ea typeface="时尚中黑简体" panose="01010104010101010101" pitchFamily="2" charset="-122"/>
              </a:rPr>
              <a:t>标题文字添加此处</a:t>
            </a:r>
          </a:p>
        </p:txBody>
      </p:sp>
      <p:sp>
        <p:nvSpPr>
          <p:cNvPr id="27" name="矩形 26"/>
          <p:cNvSpPr/>
          <p:nvPr/>
        </p:nvSpPr>
        <p:spPr>
          <a:xfrm>
            <a:off x="1882503" y="916598"/>
            <a:ext cx="3792866" cy="27699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1200" u="none" strike="noStrike" kern="1200" cap="none" spc="0" normalizeH="0" baseline="0" noProof="0" dirty="0">
                <a:ln>
                  <a:noFill/>
                </a:ln>
                <a:solidFill>
                  <a:schemeClr val="accent3"/>
                </a:solidFill>
                <a:effectLst/>
                <a:uLnTx/>
                <a:uFillTx/>
                <a:ea typeface="等线" panose="02010600030101010101" pitchFamily="2" charset="-122"/>
                <a:cs typeface="+mn-cs"/>
              </a:rPr>
              <a:t>ADD YOUR TEXE HERE ADD YOUR TEXE HERE</a:t>
            </a:r>
            <a:endParaRPr kumimoji="0" lang="zh-CN" altLang="en-US" sz="1200" u="none" strike="noStrike" kern="1200" cap="none" spc="0" normalizeH="0" baseline="0" noProof="0" dirty="0">
              <a:ln>
                <a:noFill/>
              </a:ln>
              <a:solidFill>
                <a:schemeClr val="accent3"/>
              </a:solidFill>
              <a:effectLst/>
              <a:uLnTx/>
              <a:uFillTx/>
              <a:ea typeface="等线" panose="02010600030101010101" pitchFamily="2" charset="-122"/>
              <a:cs typeface="+mn-cs"/>
            </a:endParaRPr>
          </a:p>
        </p:txBody>
      </p:sp>
    </p:spTree>
    <p:extLst>
      <p:ext uri="{BB962C8B-B14F-4D97-AF65-F5344CB8AC3E}">
        <p14:creationId xmlns:p14="http://schemas.microsoft.com/office/powerpoint/2010/main" val="886668485"/>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decel="50000" fill="hold">
                                          <p:stCondLst>
                                            <p:cond delay="0"/>
                                          </p:stCondLst>
                                        </p:cTn>
                                        <p:tgtEl>
                                          <p:spTgt spid="11"/>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1"/>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1"/>
                                        </p:tgtEl>
                                        <p:attrNameLst>
                                          <p:attrName>ppt_w</p:attrName>
                                        </p:attrNameLst>
                                      </p:cBhvr>
                                      <p:tavLst>
                                        <p:tav tm="0">
                                          <p:val>
                                            <p:strVal val="#ppt_w*.05"/>
                                          </p:val>
                                        </p:tav>
                                        <p:tav tm="100000">
                                          <p:val>
                                            <p:strVal val="#ppt_w"/>
                                          </p:val>
                                        </p:tav>
                                      </p:tavLst>
                                    </p:anim>
                                    <p:anim calcmode="lin" valueType="num">
                                      <p:cBhvr>
                                        <p:cTn id="10" dur="1000" fill="hold"/>
                                        <p:tgtEl>
                                          <p:spTgt spid="11"/>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1"/>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1"/>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1"/>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1"/>
                                        </p:tgtEl>
                                      </p:cBhvr>
                                    </p:animEffect>
                                  </p:childTnLst>
                                </p:cTn>
                              </p:par>
                              <p:par>
                                <p:cTn id="15" presetID="25" presetClass="entr" presetSubtype="0" fill="hold"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p:cTn id="17" dur="500" decel="50000" fill="hold">
                                          <p:stCondLst>
                                            <p:cond delay="0"/>
                                          </p:stCondLst>
                                        </p:cTn>
                                        <p:tgtEl>
                                          <p:spTgt spid="29"/>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29"/>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29"/>
                                        </p:tgtEl>
                                        <p:attrNameLst>
                                          <p:attrName>ppt_w</p:attrName>
                                        </p:attrNameLst>
                                      </p:cBhvr>
                                      <p:tavLst>
                                        <p:tav tm="0">
                                          <p:val>
                                            <p:strVal val="#ppt_w*.05"/>
                                          </p:val>
                                        </p:tav>
                                        <p:tav tm="100000">
                                          <p:val>
                                            <p:strVal val="#ppt_w"/>
                                          </p:val>
                                        </p:tav>
                                      </p:tavLst>
                                    </p:anim>
                                    <p:anim calcmode="lin" valueType="num">
                                      <p:cBhvr>
                                        <p:cTn id="20" dur="1000" fill="hold"/>
                                        <p:tgtEl>
                                          <p:spTgt spid="29"/>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29"/>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29"/>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29"/>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29"/>
                                        </p:tgtEl>
                                      </p:cBhvr>
                                    </p:animEffect>
                                  </p:childTnLst>
                                </p:cTn>
                              </p:par>
                              <p:par>
                                <p:cTn id="25" presetID="25" presetClass="entr" presetSubtype="0" fill="hold"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decel="50000" fill="hold">
                                          <p:stCondLst>
                                            <p:cond delay="0"/>
                                          </p:stCondLst>
                                        </p:cTn>
                                        <p:tgtEl>
                                          <p:spTgt spid="31"/>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31"/>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31"/>
                                        </p:tgtEl>
                                        <p:attrNameLst>
                                          <p:attrName>ppt_w</p:attrName>
                                        </p:attrNameLst>
                                      </p:cBhvr>
                                      <p:tavLst>
                                        <p:tav tm="0">
                                          <p:val>
                                            <p:strVal val="#ppt_w*.05"/>
                                          </p:val>
                                        </p:tav>
                                        <p:tav tm="100000">
                                          <p:val>
                                            <p:strVal val="#ppt_w"/>
                                          </p:val>
                                        </p:tav>
                                      </p:tavLst>
                                    </p:anim>
                                    <p:anim calcmode="lin" valueType="num">
                                      <p:cBhvr>
                                        <p:cTn id="30" dur="1000" fill="hold"/>
                                        <p:tgtEl>
                                          <p:spTgt spid="31"/>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31"/>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31"/>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31"/>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31"/>
                                        </p:tgtEl>
                                      </p:cBhvr>
                                    </p:animEffect>
                                  </p:childTnLst>
                                </p:cTn>
                              </p:par>
                              <p:par>
                                <p:cTn id="35" presetID="25"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decel="50000" fill="hold">
                                          <p:stCondLst>
                                            <p:cond delay="0"/>
                                          </p:stCondLst>
                                        </p:cTn>
                                        <p:tgtEl>
                                          <p:spTgt spid="33"/>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33"/>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33"/>
                                        </p:tgtEl>
                                        <p:attrNameLst>
                                          <p:attrName>ppt_w</p:attrName>
                                        </p:attrNameLst>
                                      </p:cBhvr>
                                      <p:tavLst>
                                        <p:tav tm="0">
                                          <p:val>
                                            <p:strVal val="#ppt_w*.05"/>
                                          </p:val>
                                        </p:tav>
                                        <p:tav tm="100000">
                                          <p:val>
                                            <p:strVal val="#ppt_w"/>
                                          </p:val>
                                        </p:tav>
                                      </p:tavLst>
                                    </p:anim>
                                    <p:anim calcmode="lin" valueType="num">
                                      <p:cBhvr>
                                        <p:cTn id="40" dur="1000" fill="hold"/>
                                        <p:tgtEl>
                                          <p:spTgt spid="33"/>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33"/>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33"/>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33"/>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33"/>
                                        </p:tgtEl>
                                      </p:cBhvr>
                                    </p:animEffect>
                                  </p:childTnLst>
                                </p:cTn>
                              </p:par>
                            </p:childTnLst>
                          </p:cTn>
                        </p:par>
                        <p:par>
                          <p:cTn id="45" fill="hold">
                            <p:stCondLst>
                              <p:cond delay="1000"/>
                            </p:stCondLst>
                            <p:childTnLst>
                              <p:par>
                                <p:cTn id="46" presetID="22" presetClass="entr" presetSubtype="1"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wipe(up)">
                                      <p:cBhvr>
                                        <p:cTn id="48" dur="500"/>
                                        <p:tgtEl>
                                          <p:spTgt spid="12"/>
                                        </p:tgtEl>
                                      </p:cBhvr>
                                    </p:animEffect>
                                  </p:childTnLst>
                                </p:cTn>
                              </p:par>
                            </p:childTnLst>
                          </p:cTn>
                        </p:par>
                        <p:par>
                          <p:cTn id="49" fill="hold">
                            <p:stCondLst>
                              <p:cond delay="1500"/>
                            </p:stCondLst>
                            <p:childTnLst>
                              <p:par>
                                <p:cTn id="50" presetID="22" presetClass="entr" presetSubtype="1"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up)">
                                      <p:cBhvr>
                                        <p:cTn id="52" dur="500"/>
                                        <p:tgtEl>
                                          <p:spTgt spid="17"/>
                                        </p:tgtEl>
                                      </p:cBhvr>
                                    </p:animEffect>
                                  </p:childTnLst>
                                </p:cTn>
                              </p:par>
                            </p:childTnLst>
                          </p:cTn>
                        </p:par>
                        <p:par>
                          <p:cTn id="53" fill="hold">
                            <p:stCondLst>
                              <p:cond delay="2000"/>
                            </p:stCondLst>
                            <p:childTnLst>
                              <p:par>
                                <p:cTn id="54" presetID="22" presetClass="entr" presetSubtype="1" fill="hold" nodeType="after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wipe(up)">
                                      <p:cBhvr>
                                        <p:cTn id="56" dur="500"/>
                                        <p:tgtEl>
                                          <p:spTgt spid="20"/>
                                        </p:tgtEl>
                                      </p:cBhvr>
                                    </p:animEffect>
                                  </p:childTnLst>
                                </p:cTn>
                              </p:par>
                            </p:childTnLst>
                          </p:cTn>
                        </p:par>
                        <p:par>
                          <p:cTn id="57" fill="hold">
                            <p:stCondLst>
                              <p:cond delay="2500"/>
                            </p:stCondLst>
                            <p:childTnLst>
                              <p:par>
                                <p:cTn id="58" presetID="22" presetClass="entr" presetSubtype="1" fill="hold" nodeType="after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wipe(up)">
                                      <p:cBhvr>
                                        <p:cTn id="6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p:cNvSpPr/>
          <p:nvPr/>
        </p:nvSpPr>
        <p:spPr>
          <a:xfrm>
            <a:off x="7344713" y="1112062"/>
            <a:ext cx="444255" cy="444255"/>
          </a:xfrm>
          <a:prstGeom prst="ellipse">
            <a:avLst/>
          </a:pr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4" name="任意多边形: 形状 53"/>
          <p:cNvSpPr/>
          <p:nvPr/>
        </p:nvSpPr>
        <p:spPr>
          <a:xfrm>
            <a:off x="914402" y="1112062"/>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noFill/>
          <a:ln w="9525">
            <a:solidFill>
              <a:srgbClr val="FEB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7" name="任意多边形: 形状 46"/>
          <p:cNvSpPr/>
          <p:nvPr/>
        </p:nvSpPr>
        <p:spPr>
          <a:xfrm>
            <a:off x="914402" y="1556317"/>
            <a:ext cx="10248896" cy="4050166"/>
          </a:xfrm>
          <a:custGeom>
            <a:avLst/>
            <a:gdLst>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4892179 w 15811497"/>
              <a:gd name="connsiteY10" fmla="*/ 4842491 h 6248398"/>
              <a:gd name="connsiteX11" fmla="*/ 4892178 w 15811497"/>
              <a:gd name="connsiteY11" fmla="*/ 4842492 h 6248398"/>
              <a:gd name="connsiteX12" fmla="*/ 4885192 w 15811497"/>
              <a:gd name="connsiteY12" fmla="*/ 4851834 h 6248398"/>
              <a:gd name="connsiteX13" fmla="*/ 8767766 w 15811497"/>
              <a:gd name="connsiteY13" fmla="*/ 853515 h 6248398"/>
              <a:gd name="connsiteX14" fmla="*/ 8782572 w 15811497"/>
              <a:gd name="connsiteY14" fmla="*/ 884251 h 6248398"/>
              <a:gd name="connsiteX15" fmla="*/ 8812281 w 15811497"/>
              <a:gd name="connsiteY15" fmla="*/ 965420 h 6248398"/>
              <a:gd name="connsiteX16" fmla="*/ 8831257 w 15811497"/>
              <a:gd name="connsiteY16" fmla="*/ 1017268 h 6248398"/>
              <a:gd name="connsiteX17" fmla="*/ 8860452 w 15811497"/>
              <a:gd name="connsiteY17" fmla="*/ 1130811 h 6248398"/>
              <a:gd name="connsiteX18" fmla="*/ 8839383 w 15811497"/>
              <a:gd name="connsiteY18" fmla="*/ 1087075 h 6248398"/>
              <a:gd name="connsiteX19" fmla="*/ 8798546 w 15811497"/>
              <a:gd name="connsiteY19" fmla="*/ 975498 h 6248398"/>
              <a:gd name="connsiteX20" fmla="*/ 8795375 w 15811497"/>
              <a:gd name="connsiteY20" fmla="*/ 963167 h 6248398"/>
              <a:gd name="connsiteX21" fmla="*/ 8768620 w 15811497"/>
              <a:gd name="connsiteY21" fmla="*/ 859114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795374 w 15811497"/>
              <a:gd name="connsiteY26" fmla="*/ 963167 h 6248398"/>
              <a:gd name="connsiteX27" fmla="*/ 8798545 w 15811497"/>
              <a:gd name="connsiteY27" fmla="*/ 975499 h 6248398"/>
              <a:gd name="connsiteX28" fmla="*/ 8839382 w 15811497"/>
              <a:gd name="connsiteY28" fmla="*/ 1087076 h 6248398"/>
              <a:gd name="connsiteX29" fmla="*/ 8860451 w 15811497"/>
              <a:gd name="connsiteY29" fmla="*/ 1130812 h 6248398"/>
              <a:gd name="connsiteX30" fmla="*/ 8866932 w 15811497"/>
              <a:gd name="connsiteY30" fmla="*/ 1156018 h 6248398"/>
              <a:gd name="connsiteX31" fmla="*/ 8896346 w 15811497"/>
              <a:gd name="connsiteY31" fmla="*/ 1447799 h 6248398"/>
              <a:gd name="connsiteX32" fmla="*/ 8866932 w 15811497"/>
              <a:gd name="connsiteY32" fmla="*/ 1156017 h 6248398"/>
              <a:gd name="connsiteX33" fmla="*/ 8860451 w 15811497"/>
              <a:gd name="connsiteY33" fmla="*/ 1130810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261445 w 15811497"/>
              <a:gd name="connsiteY119" fmla="*/ 806236 h 6248398"/>
              <a:gd name="connsiteX120" fmla="*/ 4306650 w 15811497"/>
              <a:gd name="connsiteY120" fmla="*/ 833699 h 6248398"/>
              <a:gd name="connsiteX121" fmla="*/ 4409044 w 15811497"/>
              <a:gd name="connsiteY121" fmla="*/ 910268 h 6248398"/>
              <a:gd name="connsiteX122" fmla="*/ 4409043 w 15811497"/>
              <a:gd name="connsiteY122" fmla="*/ 910268 h 6248398"/>
              <a:gd name="connsiteX123" fmla="*/ 4519295 w 15811497"/>
              <a:gd name="connsiteY123" fmla="*/ 992713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612478 w 15811497"/>
              <a:gd name="connsiteY127" fmla="*/ 1077402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01172 w 15811497"/>
              <a:gd name="connsiteY133" fmla="*/ 916927 h 6248398"/>
              <a:gd name="connsiteX134" fmla="*/ 6074903 w 15811497"/>
              <a:gd name="connsiteY134" fmla="*/ 997895 h 6248398"/>
              <a:gd name="connsiteX135" fmla="*/ 6074904 w 15811497"/>
              <a:gd name="connsiteY135" fmla="*/ 997894 h 6248398"/>
              <a:gd name="connsiteX136" fmla="*/ 6101172 w 15811497"/>
              <a:gd name="connsiteY136" fmla="*/ 916928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074903 w 15811497"/>
              <a:gd name="connsiteY137" fmla="*/ 997895 h 6248398"/>
              <a:gd name="connsiteX138" fmla="*/ 6101172 w 15811497"/>
              <a:gd name="connsiteY138" fmla="*/ 916928 h 6248398"/>
              <a:gd name="connsiteX139" fmla="*/ 6175489 w 15811497"/>
              <a:gd name="connsiteY139" fmla="*/ 757692 h 6248398"/>
              <a:gd name="connsiteX140" fmla="*/ 6224020 w 15811497"/>
              <a:gd name="connsiteY140" fmla="*/ 677809 h 6248398"/>
              <a:gd name="connsiteX141" fmla="*/ 6233696 w 15811497"/>
              <a:gd name="connsiteY141" fmla="*/ 664869 h 6248398"/>
              <a:gd name="connsiteX142" fmla="*/ 6252611 w 15811497"/>
              <a:gd name="connsiteY142" fmla="*/ 633734 h 6248398"/>
              <a:gd name="connsiteX143" fmla="*/ 6252610 w 15811497"/>
              <a:gd name="connsiteY143" fmla="*/ 633734 h 6248398"/>
              <a:gd name="connsiteX144" fmla="*/ 6233696 w 15811497"/>
              <a:gd name="connsiteY144" fmla="*/ 664868 h 6248398"/>
              <a:gd name="connsiteX145" fmla="*/ 6224019 w 15811497"/>
              <a:gd name="connsiteY145" fmla="*/ 677808 h 6248398"/>
              <a:gd name="connsiteX146" fmla="*/ 6248008 w 15811497"/>
              <a:gd name="connsiteY146" fmla="*/ 638320 h 6248398"/>
              <a:gd name="connsiteX147" fmla="*/ 6251291 w 15811497"/>
              <a:gd name="connsiteY147" fmla="*/ 633930 h 6248398"/>
              <a:gd name="connsiteX148" fmla="*/ 6251293 w 15811497"/>
              <a:gd name="connsiteY148" fmla="*/ 633929 h 6248398"/>
              <a:gd name="connsiteX149" fmla="*/ 6257683 w 15811497"/>
              <a:gd name="connsiteY149" fmla="*/ 625384 h 6248398"/>
              <a:gd name="connsiteX150" fmla="*/ 6257686 w 15811497"/>
              <a:gd name="connsiteY150" fmla="*/ 625380 h 6248398"/>
              <a:gd name="connsiteX151" fmla="*/ 6331355 w 15811497"/>
              <a:gd name="connsiteY151" fmla="*/ 526865 h 6248398"/>
              <a:gd name="connsiteX152" fmla="*/ 7448548 w 15811497"/>
              <a:gd name="connsiteY15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01172 w 15811497"/>
              <a:gd name="connsiteY137" fmla="*/ 916928 h 6248398"/>
              <a:gd name="connsiteX138" fmla="*/ 6175489 w 15811497"/>
              <a:gd name="connsiteY138" fmla="*/ 757692 h 6248398"/>
              <a:gd name="connsiteX139" fmla="*/ 6224020 w 15811497"/>
              <a:gd name="connsiteY139" fmla="*/ 677809 h 6248398"/>
              <a:gd name="connsiteX140" fmla="*/ 6233696 w 15811497"/>
              <a:gd name="connsiteY140" fmla="*/ 664869 h 6248398"/>
              <a:gd name="connsiteX141" fmla="*/ 6252611 w 15811497"/>
              <a:gd name="connsiteY141" fmla="*/ 633734 h 6248398"/>
              <a:gd name="connsiteX142" fmla="*/ 6252610 w 15811497"/>
              <a:gd name="connsiteY142" fmla="*/ 633734 h 6248398"/>
              <a:gd name="connsiteX143" fmla="*/ 6233696 w 15811497"/>
              <a:gd name="connsiteY143" fmla="*/ 664868 h 6248398"/>
              <a:gd name="connsiteX144" fmla="*/ 6224019 w 15811497"/>
              <a:gd name="connsiteY144" fmla="*/ 677808 h 6248398"/>
              <a:gd name="connsiteX145" fmla="*/ 6248008 w 15811497"/>
              <a:gd name="connsiteY145" fmla="*/ 638320 h 6248398"/>
              <a:gd name="connsiteX146" fmla="*/ 6251291 w 15811497"/>
              <a:gd name="connsiteY146" fmla="*/ 633930 h 6248398"/>
              <a:gd name="connsiteX147" fmla="*/ 6251293 w 15811497"/>
              <a:gd name="connsiteY147" fmla="*/ 633929 h 6248398"/>
              <a:gd name="connsiteX148" fmla="*/ 6257683 w 15811497"/>
              <a:gd name="connsiteY148" fmla="*/ 625384 h 6248398"/>
              <a:gd name="connsiteX149" fmla="*/ 6257686 w 15811497"/>
              <a:gd name="connsiteY149" fmla="*/ 625380 h 6248398"/>
              <a:gd name="connsiteX150" fmla="*/ 6331355 w 15811497"/>
              <a:gd name="connsiteY150" fmla="*/ 526865 h 6248398"/>
              <a:gd name="connsiteX151" fmla="*/ 7448548 w 15811497"/>
              <a:gd name="connsiteY15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01172 w 15811497"/>
              <a:gd name="connsiteY136" fmla="*/ 916927 h 6248398"/>
              <a:gd name="connsiteX137" fmla="*/ 6175489 w 15811497"/>
              <a:gd name="connsiteY137" fmla="*/ 757692 h 6248398"/>
              <a:gd name="connsiteX138" fmla="*/ 6224020 w 15811497"/>
              <a:gd name="connsiteY138" fmla="*/ 677809 h 6248398"/>
              <a:gd name="connsiteX139" fmla="*/ 6233696 w 15811497"/>
              <a:gd name="connsiteY139" fmla="*/ 664869 h 6248398"/>
              <a:gd name="connsiteX140" fmla="*/ 6252611 w 15811497"/>
              <a:gd name="connsiteY140" fmla="*/ 633734 h 6248398"/>
              <a:gd name="connsiteX141" fmla="*/ 6252610 w 15811497"/>
              <a:gd name="connsiteY141" fmla="*/ 633734 h 6248398"/>
              <a:gd name="connsiteX142" fmla="*/ 6233696 w 15811497"/>
              <a:gd name="connsiteY142" fmla="*/ 664868 h 6248398"/>
              <a:gd name="connsiteX143" fmla="*/ 6224019 w 15811497"/>
              <a:gd name="connsiteY143" fmla="*/ 677808 h 6248398"/>
              <a:gd name="connsiteX144" fmla="*/ 6248008 w 15811497"/>
              <a:gd name="connsiteY144" fmla="*/ 638320 h 6248398"/>
              <a:gd name="connsiteX145" fmla="*/ 6251291 w 15811497"/>
              <a:gd name="connsiteY145" fmla="*/ 633930 h 6248398"/>
              <a:gd name="connsiteX146" fmla="*/ 6251293 w 15811497"/>
              <a:gd name="connsiteY146" fmla="*/ 633929 h 6248398"/>
              <a:gd name="connsiteX147" fmla="*/ 6257683 w 15811497"/>
              <a:gd name="connsiteY147" fmla="*/ 625384 h 6248398"/>
              <a:gd name="connsiteX148" fmla="*/ 6257686 w 15811497"/>
              <a:gd name="connsiteY148" fmla="*/ 625380 h 6248398"/>
              <a:gd name="connsiteX149" fmla="*/ 6331355 w 15811497"/>
              <a:gd name="connsiteY149" fmla="*/ 526865 h 6248398"/>
              <a:gd name="connsiteX150" fmla="*/ 7448548 w 15811497"/>
              <a:gd name="connsiteY15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306650 w 15811497"/>
              <a:gd name="connsiteY123" fmla="*/ 833699 h 6248398"/>
              <a:gd name="connsiteX124" fmla="*/ 4409044 w 15811497"/>
              <a:gd name="connsiteY124" fmla="*/ 910268 h 6248398"/>
              <a:gd name="connsiteX125" fmla="*/ 4409043 w 15811497"/>
              <a:gd name="connsiteY125" fmla="*/ 910268 h 6248398"/>
              <a:gd name="connsiteX126" fmla="*/ 4519295 w 15811497"/>
              <a:gd name="connsiteY126" fmla="*/ 992713 h 6248398"/>
              <a:gd name="connsiteX127" fmla="*/ 4612477 w 15811497"/>
              <a:gd name="connsiteY127" fmla="*/ 1077402 h 6248398"/>
              <a:gd name="connsiteX128" fmla="*/ 4612478 w 15811497"/>
              <a:gd name="connsiteY128" fmla="*/ 1077403 h 6248398"/>
              <a:gd name="connsiteX129" fmla="*/ 4715454 w 15811497"/>
              <a:gd name="connsiteY129" fmla="*/ 1170993 h 6248398"/>
              <a:gd name="connsiteX130" fmla="*/ 4612478 w 15811497"/>
              <a:gd name="connsiteY130" fmla="*/ 1077402 h 6248398"/>
              <a:gd name="connsiteX131" fmla="*/ 4701725 w 15811497"/>
              <a:gd name="connsiteY131" fmla="*/ 1120394 h 6248398"/>
              <a:gd name="connsiteX132" fmla="*/ 5191122 w 15811497"/>
              <a:gd name="connsiteY132" fmla="*/ 1219199 h 6248398"/>
              <a:gd name="connsiteX133" fmla="*/ 6161317 w 15811497"/>
              <a:gd name="connsiteY133" fmla="*/ 761659 h 6248398"/>
              <a:gd name="connsiteX134" fmla="*/ 6224019 w 15811497"/>
              <a:gd name="connsiteY134" fmla="*/ 677808 h 6248398"/>
              <a:gd name="connsiteX135" fmla="*/ 6175489 w 15811497"/>
              <a:gd name="connsiteY135" fmla="*/ 757691 h 6248398"/>
              <a:gd name="connsiteX136" fmla="*/ 6175489 w 15811497"/>
              <a:gd name="connsiteY136" fmla="*/ 757692 h 6248398"/>
              <a:gd name="connsiteX137" fmla="*/ 6224020 w 15811497"/>
              <a:gd name="connsiteY137" fmla="*/ 677809 h 6248398"/>
              <a:gd name="connsiteX138" fmla="*/ 6233696 w 15811497"/>
              <a:gd name="connsiteY138" fmla="*/ 664869 h 6248398"/>
              <a:gd name="connsiteX139" fmla="*/ 6252611 w 15811497"/>
              <a:gd name="connsiteY139" fmla="*/ 633734 h 6248398"/>
              <a:gd name="connsiteX140" fmla="*/ 6252610 w 15811497"/>
              <a:gd name="connsiteY140" fmla="*/ 633734 h 6248398"/>
              <a:gd name="connsiteX141" fmla="*/ 6233696 w 15811497"/>
              <a:gd name="connsiteY141" fmla="*/ 664868 h 6248398"/>
              <a:gd name="connsiteX142" fmla="*/ 6224019 w 15811497"/>
              <a:gd name="connsiteY142" fmla="*/ 677808 h 6248398"/>
              <a:gd name="connsiteX143" fmla="*/ 6248008 w 15811497"/>
              <a:gd name="connsiteY143" fmla="*/ 638320 h 6248398"/>
              <a:gd name="connsiteX144" fmla="*/ 6251291 w 15811497"/>
              <a:gd name="connsiteY144" fmla="*/ 633930 h 6248398"/>
              <a:gd name="connsiteX145" fmla="*/ 6251293 w 15811497"/>
              <a:gd name="connsiteY145" fmla="*/ 633929 h 6248398"/>
              <a:gd name="connsiteX146" fmla="*/ 6257683 w 15811497"/>
              <a:gd name="connsiteY146" fmla="*/ 625384 h 6248398"/>
              <a:gd name="connsiteX147" fmla="*/ 6257686 w 15811497"/>
              <a:gd name="connsiteY147" fmla="*/ 625380 h 6248398"/>
              <a:gd name="connsiteX148" fmla="*/ 6331355 w 15811497"/>
              <a:gd name="connsiteY148" fmla="*/ 526865 h 6248398"/>
              <a:gd name="connsiteX149" fmla="*/ 7448548 w 15811497"/>
              <a:gd name="connsiteY14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261445 w 15811497"/>
              <a:gd name="connsiteY122" fmla="*/ 806236 h 6248398"/>
              <a:gd name="connsiteX123" fmla="*/ 4409044 w 15811497"/>
              <a:gd name="connsiteY123" fmla="*/ 910268 h 6248398"/>
              <a:gd name="connsiteX124" fmla="*/ 4409043 w 15811497"/>
              <a:gd name="connsiteY124" fmla="*/ 910268 h 6248398"/>
              <a:gd name="connsiteX125" fmla="*/ 4519295 w 15811497"/>
              <a:gd name="connsiteY125" fmla="*/ 992713 h 6248398"/>
              <a:gd name="connsiteX126" fmla="*/ 4612477 w 15811497"/>
              <a:gd name="connsiteY126" fmla="*/ 1077402 h 6248398"/>
              <a:gd name="connsiteX127" fmla="*/ 4612478 w 15811497"/>
              <a:gd name="connsiteY127" fmla="*/ 1077403 h 6248398"/>
              <a:gd name="connsiteX128" fmla="*/ 4715454 w 15811497"/>
              <a:gd name="connsiteY128" fmla="*/ 1170993 h 6248398"/>
              <a:gd name="connsiteX129" fmla="*/ 4612478 w 15811497"/>
              <a:gd name="connsiteY129" fmla="*/ 1077402 h 6248398"/>
              <a:gd name="connsiteX130" fmla="*/ 4701725 w 15811497"/>
              <a:gd name="connsiteY130" fmla="*/ 1120394 h 6248398"/>
              <a:gd name="connsiteX131" fmla="*/ 5191122 w 15811497"/>
              <a:gd name="connsiteY131" fmla="*/ 1219199 h 6248398"/>
              <a:gd name="connsiteX132" fmla="*/ 6161317 w 15811497"/>
              <a:gd name="connsiteY132" fmla="*/ 761659 h 6248398"/>
              <a:gd name="connsiteX133" fmla="*/ 6224019 w 15811497"/>
              <a:gd name="connsiteY133" fmla="*/ 677808 h 6248398"/>
              <a:gd name="connsiteX134" fmla="*/ 6175489 w 15811497"/>
              <a:gd name="connsiteY134" fmla="*/ 757691 h 6248398"/>
              <a:gd name="connsiteX135" fmla="*/ 6175489 w 15811497"/>
              <a:gd name="connsiteY135" fmla="*/ 757692 h 6248398"/>
              <a:gd name="connsiteX136" fmla="*/ 6224020 w 15811497"/>
              <a:gd name="connsiteY136" fmla="*/ 677809 h 6248398"/>
              <a:gd name="connsiteX137" fmla="*/ 6233696 w 15811497"/>
              <a:gd name="connsiteY137" fmla="*/ 664869 h 6248398"/>
              <a:gd name="connsiteX138" fmla="*/ 6252611 w 15811497"/>
              <a:gd name="connsiteY138" fmla="*/ 633734 h 6248398"/>
              <a:gd name="connsiteX139" fmla="*/ 6252610 w 15811497"/>
              <a:gd name="connsiteY139" fmla="*/ 633734 h 6248398"/>
              <a:gd name="connsiteX140" fmla="*/ 6233696 w 15811497"/>
              <a:gd name="connsiteY140" fmla="*/ 664868 h 6248398"/>
              <a:gd name="connsiteX141" fmla="*/ 6224019 w 15811497"/>
              <a:gd name="connsiteY141" fmla="*/ 677808 h 6248398"/>
              <a:gd name="connsiteX142" fmla="*/ 6248008 w 15811497"/>
              <a:gd name="connsiteY142" fmla="*/ 638320 h 6248398"/>
              <a:gd name="connsiteX143" fmla="*/ 6251291 w 15811497"/>
              <a:gd name="connsiteY143" fmla="*/ 633930 h 6248398"/>
              <a:gd name="connsiteX144" fmla="*/ 6251293 w 15811497"/>
              <a:gd name="connsiteY144" fmla="*/ 633929 h 6248398"/>
              <a:gd name="connsiteX145" fmla="*/ 6257683 w 15811497"/>
              <a:gd name="connsiteY145" fmla="*/ 625384 h 6248398"/>
              <a:gd name="connsiteX146" fmla="*/ 6257686 w 15811497"/>
              <a:gd name="connsiteY146" fmla="*/ 625380 h 6248398"/>
              <a:gd name="connsiteX147" fmla="*/ 6331355 w 15811497"/>
              <a:gd name="connsiteY147" fmla="*/ 526865 h 6248398"/>
              <a:gd name="connsiteX148" fmla="*/ 7448548 w 15811497"/>
              <a:gd name="connsiteY14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612478 w 15811497"/>
              <a:gd name="connsiteY128" fmla="*/ 1077402 h 6248398"/>
              <a:gd name="connsiteX129" fmla="*/ 4701725 w 15811497"/>
              <a:gd name="connsiteY129" fmla="*/ 1120394 h 6248398"/>
              <a:gd name="connsiteX130" fmla="*/ 5191122 w 15811497"/>
              <a:gd name="connsiteY130" fmla="*/ 1219199 h 6248398"/>
              <a:gd name="connsiteX131" fmla="*/ 6161317 w 15811497"/>
              <a:gd name="connsiteY131" fmla="*/ 761659 h 6248398"/>
              <a:gd name="connsiteX132" fmla="*/ 6224019 w 15811497"/>
              <a:gd name="connsiteY132" fmla="*/ 677808 h 6248398"/>
              <a:gd name="connsiteX133" fmla="*/ 6175489 w 15811497"/>
              <a:gd name="connsiteY133" fmla="*/ 757691 h 6248398"/>
              <a:gd name="connsiteX134" fmla="*/ 6175489 w 15811497"/>
              <a:gd name="connsiteY134" fmla="*/ 757692 h 6248398"/>
              <a:gd name="connsiteX135" fmla="*/ 6224020 w 15811497"/>
              <a:gd name="connsiteY135" fmla="*/ 677809 h 6248398"/>
              <a:gd name="connsiteX136" fmla="*/ 6233696 w 15811497"/>
              <a:gd name="connsiteY136" fmla="*/ 664869 h 6248398"/>
              <a:gd name="connsiteX137" fmla="*/ 6252611 w 15811497"/>
              <a:gd name="connsiteY137" fmla="*/ 633734 h 6248398"/>
              <a:gd name="connsiteX138" fmla="*/ 6252610 w 15811497"/>
              <a:gd name="connsiteY138" fmla="*/ 633734 h 6248398"/>
              <a:gd name="connsiteX139" fmla="*/ 6233696 w 15811497"/>
              <a:gd name="connsiteY139" fmla="*/ 664868 h 6248398"/>
              <a:gd name="connsiteX140" fmla="*/ 6224019 w 15811497"/>
              <a:gd name="connsiteY140" fmla="*/ 677808 h 6248398"/>
              <a:gd name="connsiteX141" fmla="*/ 6248008 w 15811497"/>
              <a:gd name="connsiteY141" fmla="*/ 638320 h 6248398"/>
              <a:gd name="connsiteX142" fmla="*/ 6251291 w 15811497"/>
              <a:gd name="connsiteY142" fmla="*/ 633930 h 6248398"/>
              <a:gd name="connsiteX143" fmla="*/ 6251293 w 15811497"/>
              <a:gd name="connsiteY143" fmla="*/ 633929 h 6248398"/>
              <a:gd name="connsiteX144" fmla="*/ 6257683 w 15811497"/>
              <a:gd name="connsiteY144" fmla="*/ 625384 h 6248398"/>
              <a:gd name="connsiteX145" fmla="*/ 6257686 w 15811497"/>
              <a:gd name="connsiteY145" fmla="*/ 625380 h 6248398"/>
              <a:gd name="connsiteX146" fmla="*/ 6331355 w 15811497"/>
              <a:gd name="connsiteY146" fmla="*/ 526865 h 6248398"/>
              <a:gd name="connsiteX147" fmla="*/ 7448548 w 15811497"/>
              <a:gd name="connsiteY14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519295 w 15811497"/>
              <a:gd name="connsiteY124" fmla="*/ 992713 h 6248398"/>
              <a:gd name="connsiteX125" fmla="*/ 4612477 w 15811497"/>
              <a:gd name="connsiteY125" fmla="*/ 1077402 h 6248398"/>
              <a:gd name="connsiteX126" fmla="*/ 4612478 w 15811497"/>
              <a:gd name="connsiteY126" fmla="*/ 1077403 h 6248398"/>
              <a:gd name="connsiteX127" fmla="*/ 4715454 w 15811497"/>
              <a:gd name="connsiteY127" fmla="*/ 1170993 h 6248398"/>
              <a:gd name="connsiteX128" fmla="*/ 4701725 w 15811497"/>
              <a:gd name="connsiteY128" fmla="*/ 1120394 h 6248398"/>
              <a:gd name="connsiteX129" fmla="*/ 5191122 w 15811497"/>
              <a:gd name="connsiteY129" fmla="*/ 1219199 h 6248398"/>
              <a:gd name="connsiteX130" fmla="*/ 6161317 w 15811497"/>
              <a:gd name="connsiteY130" fmla="*/ 761659 h 6248398"/>
              <a:gd name="connsiteX131" fmla="*/ 6224019 w 15811497"/>
              <a:gd name="connsiteY131" fmla="*/ 677808 h 6248398"/>
              <a:gd name="connsiteX132" fmla="*/ 6175489 w 15811497"/>
              <a:gd name="connsiteY132" fmla="*/ 757691 h 6248398"/>
              <a:gd name="connsiteX133" fmla="*/ 6175489 w 15811497"/>
              <a:gd name="connsiteY133" fmla="*/ 757692 h 6248398"/>
              <a:gd name="connsiteX134" fmla="*/ 6224020 w 15811497"/>
              <a:gd name="connsiteY134" fmla="*/ 677809 h 6248398"/>
              <a:gd name="connsiteX135" fmla="*/ 6233696 w 15811497"/>
              <a:gd name="connsiteY135" fmla="*/ 664869 h 6248398"/>
              <a:gd name="connsiteX136" fmla="*/ 6252611 w 15811497"/>
              <a:gd name="connsiteY136" fmla="*/ 633734 h 6248398"/>
              <a:gd name="connsiteX137" fmla="*/ 6252610 w 15811497"/>
              <a:gd name="connsiteY137" fmla="*/ 633734 h 6248398"/>
              <a:gd name="connsiteX138" fmla="*/ 6233696 w 15811497"/>
              <a:gd name="connsiteY138" fmla="*/ 664868 h 6248398"/>
              <a:gd name="connsiteX139" fmla="*/ 6224019 w 15811497"/>
              <a:gd name="connsiteY139" fmla="*/ 677808 h 6248398"/>
              <a:gd name="connsiteX140" fmla="*/ 6248008 w 15811497"/>
              <a:gd name="connsiteY140" fmla="*/ 638320 h 6248398"/>
              <a:gd name="connsiteX141" fmla="*/ 6251291 w 15811497"/>
              <a:gd name="connsiteY141" fmla="*/ 633930 h 6248398"/>
              <a:gd name="connsiteX142" fmla="*/ 6251293 w 15811497"/>
              <a:gd name="connsiteY142" fmla="*/ 633929 h 6248398"/>
              <a:gd name="connsiteX143" fmla="*/ 6257683 w 15811497"/>
              <a:gd name="connsiteY143" fmla="*/ 625384 h 6248398"/>
              <a:gd name="connsiteX144" fmla="*/ 6257686 w 15811497"/>
              <a:gd name="connsiteY144" fmla="*/ 625380 h 6248398"/>
              <a:gd name="connsiteX145" fmla="*/ 6331355 w 15811497"/>
              <a:gd name="connsiteY145" fmla="*/ 526865 h 6248398"/>
              <a:gd name="connsiteX146" fmla="*/ 7448548 w 15811497"/>
              <a:gd name="connsiteY14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409043 w 15811497"/>
              <a:gd name="connsiteY123" fmla="*/ 910268 h 6248398"/>
              <a:gd name="connsiteX124" fmla="*/ 4612477 w 15811497"/>
              <a:gd name="connsiteY124" fmla="*/ 1077402 h 6248398"/>
              <a:gd name="connsiteX125" fmla="*/ 4612478 w 15811497"/>
              <a:gd name="connsiteY125" fmla="*/ 1077403 h 6248398"/>
              <a:gd name="connsiteX126" fmla="*/ 4715454 w 15811497"/>
              <a:gd name="connsiteY126" fmla="*/ 1170993 h 6248398"/>
              <a:gd name="connsiteX127" fmla="*/ 4701725 w 15811497"/>
              <a:gd name="connsiteY127" fmla="*/ 1120394 h 6248398"/>
              <a:gd name="connsiteX128" fmla="*/ 5191122 w 15811497"/>
              <a:gd name="connsiteY128" fmla="*/ 1219199 h 6248398"/>
              <a:gd name="connsiteX129" fmla="*/ 6161317 w 15811497"/>
              <a:gd name="connsiteY129" fmla="*/ 761659 h 6248398"/>
              <a:gd name="connsiteX130" fmla="*/ 6224019 w 15811497"/>
              <a:gd name="connsiteY130" fmla="*/ 677808 h 6248398"/>
              <a:gd name="connsiteX131" fmla="*/ 6175489 w 15811497"/>
              <a:gd name="connsiteY131" fmla="*/ 757691 h 6248398"/>
              <a:gd name="connsiteX132" fmla="*/ 6175489 w 15811497"/>
              <a:gd name="connsiteY132" fmla="*/ 757692 h 6248398"/>
              <a:gd name="connsiteX133" fmla="*/ 6224020 w 15811497"/>
              <a:gd name="connsiteY133" fmla="*/ 677809 h 6248398"/>
              <a:gd name="connsiteX134" fmla="*/ 6233696 w 15811497"/>
              <a:gd name="connsiteY134" fmla="*/ 664869 h 6248398"/>
              <a:gd name="connsiteX135" fmla="*/ 6252611 w 15811497"/>
              <a:gd name="connsiteY135" fmla="*/ 633734 h 6248398"/>
              <a:gd name="connsiteX136" fmla="*/ 6252610 w 15811497"/>
              <a:gd name="connsiteY136" fmla="*/ 633734 h 6248398"/>
              <a:gd name="connsiteX137" fmla="*/ 6233696 w 15811497"/>
              <a:gd name="connsiteY137" fmla="*/ 664868 h 6248398"/>
              <a:gd name="connsiteX138" fmla="*/ 6224019 w 15811497"/>
              <a:gd name="connsiteY138" fmla="*/ 677808 h 6248398"/>
              <a:gd name="connsiteX139" fmla="*/ 6248008 w 15811497"/>
              <a:gd name="connsiteY139" fmla="*/ 638320 h 6248398"/>
              <a:gd name="connsiteX140" fmla="*/ 6251291 w 15811497"/>
              <a:gd name="connsiteY140" fmla="*/ 633930 h 6248398"/>
              <a:gd name="connsiteX141" fmla="*/ 6251293 w 15811497"/>
              <a:gd name="connsiteY141" fmla="*/ 633929 h 6248398"/>
              <a:gd name="connsiteX142" fmla="*/ 6257683 w 15811497"/>
              <a:gd name="connsiteY142" fmla="*/ 625384 h 6248398"/>
              <a:gd name="connsiteX143" fmla="*/ 6257686 w 15811497"/>
              <a:gd name="connsiteY143" fmla="*/ 625380 h 6248398"/>
              <a:gd name="connsiteX144" fmla="*/ 6331355 w 15811497"/>
              <a:gd name="connsiteY144" fmla="*/ 526865 h 6248398"/>
              <a:gd name="connsiteX145" fmla="*/ 7448548 w 15811497"/>
              <a:gd name="connsiteY14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6346 w 15811497"/>
              <a:gd name="connsiteY34" fmla="*/ 1447799 h 6248398"/>
              <a:gd name="connsiteX35" fmla="*/ 8866932 w 15811497"/>
              <a:gd name="connsiteY35" fmla="*/ 1156017 h 6248398"/>
              <a:gd name="connsiteX36" fmla="*/ 8860451 w 15811497"/>
              <a:gd name="connsiteY36" fmla="*/ 1130810 h 6248398"/>
              <a:gd name="connsiteX37" fmla="*/ 8890522 w 15811497"/>
              <a:gd name="connsiteY37" fmla="*/ 1193234 h 6248398"/>
              <a:gd name="connsiteX38" fmla="*/ 9958384 w 15811497"/>
              <a:gd name="connsiteY38" fmla="*/ 1828798 h 6248398"/>
              <a:gd name="connsiteX39" fmla="*/ 10895504 w 15811497"/>
              <a:gd name="connsiteY39" fmla="*/ 1386857 h 6248398"/>
              <a:gd name="connsiteX40" fmla="*/ 10927290 w 15811497"/>
              <a:gd name="connsiteY40" fmla="*/ 1344350 h 6248398"/>
              <a:gd name="connsiteX41" fmla="*/ 10936907 w 15811497"/>
              <a:gd name="connsiteY41" fmla="*/ 1346082 h 6248398"/>
              <a:gd name="connsiteX42" fmla="*/ 10917759 w 15811497"/>
              <a:gd name="connsiteY42" fmla="*/ 1367151 h 6248398"/>
              <a:gd name="connsiteX43" fmla="*/ 10545015 w 15811497"/>
              <a:gd name="connsiteY43" fmla="*/ 1956940 h 6248398"/>
              <a:gd name="connsiteX44" fmla="*/ 10521911 w 15811497"/>
              <a:gd name="connsiteY44" fmla="*/ 2012524 h 6248398"/>
              <a:gd name="connsiteX45" fmla="*/ 10521913 w 15811497"/>
              <a:gd name="connsiteY45" fmla="*/ 2012521 h 6248398"/>
              <a:gd name="connsiteX46" fmla="*/ 10545016 w 15811497"/>
              <a:gd name="connsiteY46" fmla="*/ 1956940 h 6248398"/>
              <a:gd name="connsiteX47" fmla="*/ 10917760 w 15811497"/>
              <a:gd name="connsiteY47" fmla="*/ 1367152 h 6248398"/>
              <a:gd name="connsiteX48" fmla="*/ 10936908 w 15811497"/>
              <a:gd name="connsiteY48" fmla="*/ 1346084 h 6248398"/>
              <a:gd name="connsiteX49" fmla="*/ 10972797 w 15811497"/>
              <a:gd name="connsiteY49" fmla="*/ 1352550 h 6248398"/>
              <a:gd name="connsiteX50" fmla="*/ 11002341 w 15811497"/>
              <a:gd name="connsiteY50" fmla="*/ 1645177 h 6248398"/>
              <a:gd name="connsiteX51" fmla="*/ 11002341 w 15811497"/>
              <a:gd name="connsiteY51" fmla="*/ 1645177 h 6248398"/>
              <a:gd name="connsiteX52" fmla="*/ 10972797 w 15811497"/>
              <a:gd name="connsiteY52" fmla="*/ 1352549 h 6248398"/>
              <a:gd name="connsiteX53" fmla="*/ 10936908 w 15811497"/>
              <a:gd name="connsiteY53" fmla="*/ 1346083 h 6248398"/>
              <a:gd name="connsiteX54" fmla="*/ 11096041 w 15811497"/>
              <a:gd name="connsiteY54" fmla="*/ 1170993 h 6248398"/>
              <a:gd name="connsiteX55" fmla="*/ 13049247 w 15811497"/>
              <a:gd name="connsiteY55" fmla="*/ 361949 h 6248398"/>
              <a:gd name="connsiteX56" fmla="*/ 15811497 w 15811497"/>
              <a:gd name="connsiteY56" fmla="*/ 3124198 h 6248398"/>
              <a:gd name="connsiteX57" fmla="*/ 13049247 w 15811497"/>
              <a:gd name="connsiteY57" fmla="*/ 5886448 h 6248398"/>
              <a:gd name="connsiteX58" fmla="*/ 11732594 w 15811497"/>
              <a:gd name="connsiteY58" fmla="*/ 5553059 h 6248398"/>
              <a:gd name="connsiteX59" fmla="*/ 11528782 w 15811497"/>
              <a:gd name="connsiteY59" fmla="*/ 5429240 h 6248398"/>
              <a:gd name="connsiteX60" fmla="*/ 11499893 w 15811497"/>
              <a:gd name="connsiteY60" fmla="*/ 5397454 h 6248398"/>
              <a:gd name="connsiteX61" fmla="*/ 11410607 w 15811497"/>
              <a:gd name="connsiteY61" fmla="*/ 5316305 h 6248398"/>
              <a:gd name="connsiteX62" fmla="*/ 11369912 w 15811497"/>
              <a:gd name="connsiteY62" fmla="*/ 5285874 h 6248398"/>
              <a:gd name="connsiteX63" fmla="*/ 11355656 w 15811497"/>
              <a:gd name="connsiteY63" fmla="*/ 5144675 h 6248398"/>
              <a:gd name="connsiteX64" fmla="*/ 11355656 w 15811497"/>
              <a:gd name="connsiteY64" fmla="*/ 5144675 h 6248398"/>
              <a:gd name="connsiteX65" fmla="*/ 11369912 w 15811497"/>
              <a:gd name="connsiteY65" fmla="*/ 5285874 h 6248398"/>
              <a:gd name="connsiteX66" fmla="*/ 11313816 w 15811497"/>
              <a:gd name="connsiteY66" fmla="*/ 5243926 h 6248398"/>
              <a:gd name="connsiteX67" fmla="*/ 11210151 w 15811497"/>
              <a:gd name="connsiteY67" fmla="*/ 5180948 h 6248398"/>
              <a:gd name="connsiteX68" fmla="*/ 11209761 w 15811497"/>
              <a:gd name="connsiteY68" fmla="*/ 5180760 h 6248398"/>
              <a:gd name="connsiteX69" fmla="*/ 11096041 w 15811497"/>
              <a:gd name="connsiteY69" fmla="*/ 5077404 h 6248398"/>
              <a:gd name="connsiteX70" fmla="*/ 11063094 w 15811497"/>
              <a:gd name="connsiteY70" fmla="*/ 5041153 h 6248398"/>
              <a:gd name="connsiteX71" fmla="*/ 11063091 w 15811497"/>
              <a:gd name="connsiteY71" fmla="*/ 5041152 h 6248398"/>
              <a:gd name="connsiteX72" fmla="*/ 11096040 w 15811497"/>
              <a:gd name="connsiteY72" fmla="*/ 5077404 h 6248398"/>
              <a:gd name="connsiteX73" fmla="*/ 11209760 w 15811497"/>
              <a:gd name="connsiteY73" fmla="*/ 5180760 h 6248398"/>
              <a:gd name="connsiteX74" fmla="*/ 11100244 w 15811497"/>
              <a:gd name="connsiteY74" fmla="*/ 5128004 h 6248398"/>
              <a:gd name="connsiteX75" fmla="*/ 10610846 w 15811497"/>
              <a:gd name="connsiteY75" fmla="*/ 5029199 h 6248398"/>
              <a:gd name="connsiteX76" fmla="*/ 9640652 w 15811497"/>
              <a:gd name="connsiteY76" fmla="*/ 5486739 h 6248398"/>
              <a:gd name="connsiteX77" fmla="*/ 9628722 w 15811497"/>
              <a:gd name="connsiteY77" fmla="*/ 5502693 h 6248398"/>
              <a:gd name="connsiteX78" fmla="*/ 9568273 w 15811497"/>
              <a:gd name="connsiteY78" fmla="*/ 5583530 h 6248398"/>
              <a:gd name="connsiteX79" fmla="*/ 9535504 w 15811497"/>
              <a:gd name="connsiteY79" fmla="*/ 5637470 h 6248398"/>
              <a:gd name="connsiteX80" fmla="*/ 9535505 w 15811497"/>
              <a:gd name="connsiteY80" fmla="*/ 5637470 h 6248398"/>
              <a:gd name="connsiteX81" fmla="*/ 9568273 w 15811497"/>
              <a:gd name="connsiteY81" fmla="*/ 5583531 h 6248398"/>
              <a:gd name="connsiteX82" fmla="*/ 9628722 w 15811497"/>
              <a:gd name="connsiteY82" fmla="*/ 5502694 h 6248398"/>
              <a:gd name="connsiteX83" fmla="*/ 9563485 w 15811497"/>
              <a:gd name="connsiteY83" fmla="*/ 5610078 h 6248398"/>
              <a:gd name="connsiteX84" fmla="*/ 9542221 w 15811497"/>
              <a:gd name="connsiteY84" fmla="*/ 5638514 h 6248398"/>
              <a:gd name="connsiteX85" fmla="*/ 9504352 w 15811497"/>
              <a:gd name="connsiteY85" fmla="*/ 5689156 h 6248398"/>
              <a:gd name="connsiteX86" fmla="*/ 9480140 w 15811497"/>
              <a:gd name="connsiteY86" fmla="*/ 5721533 h 6248398"/>
              <a:gd name="connsiteX87" fmla="*/ 8362947 w 15811497"/>
              <a:gd name="connsiteY87" fmla="*/ 6248398 h 6248398"/>
              <a:gd name="connsiteX88" fmla="*/ 7028922 w 15811497"/>
              <a:gd name="connsiteY88" fmla="*/ 5364147 h 6248398"/>
              <a:gd name="connsiteX89" fmla="*/ 6990513 w 15811497"/>
              <a:gd name="connsiteY89" fmla="*/ 5259205 h 6248398"/>
              <a:gd name="connsiteX90" fmla="*/ 6990512 w 15811497"/>
              <a:gd name="connsiteY90" fmla="*/ 5259199 h 6248398"/>
              <a:gd name="connsiteX91" fmla="*/ 6983676 w 15811497"/>
              <a:gd name="connsiteY91" fmla="*/ 5240519 h 6248398"/>
              <a:gd name="connsiteX92" fmla="*/ 6983673 w 15811497"/>
              <a:gd name="connsiteY92" fmla="*/ 5240519 h 6248398"/>
              <a:gd name="connsiteX93" fmla="*/ 6980236 w 15811497"/>
              <a:gd name="connsiteY93" fmla="*/ 5231130 h 6248398"/>
              <a:gd name="connsiteX94" fmla="*/ 6978859 w 15811497"/>
              <a:gd name="connsiteY94" fmla="*/ 5225774 h 6248398"/>
              <a:gd name="connsiteX95" fmla="*/ 6984291 w 15811497"/>
              <a:gd name="connsiteY95" fmla="*/ 5240614 h 6248398"/>
              <a:gd name="connsiteX96" fmla="*/ 6984292 w 15811497"/>
              <a:gd name="connsiteY96" fmla="*/ 5240614 h 6248398"/>
              <a:gd name="connsiteX97" fmla="*/ 6978860 w 15811497"/>
              <a:gd name="connsiteY97" fmla="*/ 5225773 h 6248398"/>
              <a:gd name="connsiteX98" fmla="*/ 6944562 w 15811497"/>
              <a:gd name="connsiteY98" fmla="*/ 5092380 h 6248398"/>
              <a:gd name="connsiteX99" fmla="*/ 6924183 w 15811497"/>
              <a:gd name="connsiteY99" fmla="*/ 4890225 h 6248398"/>
              <a:gd name="connsiteX100" fmla="*/ 6924182 w 15811497"/>
              <a:gd name="connsiteY100" fmla="*/ 4890225 h 6248398"/>
              <a:gd name="connsiteX101" fmla="*/ 6944561 w 15811497"/>
              <a:gd name="connsiteY101" fmla="*/ 5092380 h 6248398"/>
              <a:gd name="connsiteX102" fmla="*/ 6978860 w 15811497"/>
              <a:gd name="connsiteY102" fmla="*/ 5225773 h 6248398"/>
              <a:gd name="connsiteX103" fmla="*/ 6948299 w 15811497"/>
              <a:gd name="connsiteY103" fmla="*/ 5142273 h 6248398"/>
              <a:gd name="connsiteX104" fmla="*/ 5829297 w 15811497"/>
              <a:gd name="connsiteY104" fmla="*/ 4400549 h 6248398"/>
              <a:gd name="connsiteX105" fmla="*/ 5056802 w 15811497"/>
              <a:gd name="connsiteY105" fmla="*/ 4677867 h 6248398"/>
              <a:gd name="connsiteX106" fmla="*/ 5022517 w 15811497"/>
              <a:gd name="connsiteY106" fmla="*/ 4709027 h 6248398"/>
              <a:gd name="connsiteX107" fmla="*/ 5022515 w 15811497"/>
              <a:gd name="connsiteY107" fmla="*/ 4709029 h 6248398"/>
              <a:gd name="connsiteX108" fmla="*/ 5022510 w 15811497"/>
              <a:gd name="connsiteY108" fmla="*/ 4709033 h 6248398"/>
              <a:gd name="connsiteX109" fmla="*/ 4924198 w 15811497"/>
              <a:gd name="connsiteY109" fmla="*/ 4840507 h 6248398"/>
              <a:gd name="connsiteX110" fmla="*/ 4914898 w 15811497"/>
              <a:gd name="connsiteY110" fmla="*/ 4838698 h 6248398"/>
              <a:gd name="connsiteX111" fmla="*/ 4914898 w 15811497"/>
              <a:gd name="connsiteY111" fmla="*/ 4838699 h 6248398"/>
              <a:gd name="connsiteX112" fmla="*/ 4924199 w 15811497"/>
              <a:gd name="connsiteY112" fmla="*/ 4840508 h 6248398"/>
              <a:gd name="connsiteX113" fmla="*/ 4893736 w 15811497"/>
              <a:gd name="connsiteY113" fmla="*/ 4881247 h 6248398"/>
              <a:gd name="connsiteX114" fmla="*/ 4778482 w 15811497"/>
              <a:gd name="connsiteY114" fmla="*/ 5008058 h 6248398"/>
              <a:gd name="connsiteX115" fmla="*/ 4778482 w 15811497"/>
              <a:gd name="connsiteY115" fmla="*/ 5008057 h 6248398"/>
              <a:gd name="connsiteX116" fmla="*/ 4715455 w 15811497"/>
              <a:gd name="connsiteY116" fmla="*/ 5077404 h 6248398"/>
              <a:gd name="connsiteX117" fmla="*/ 2762249 w 15811497"/>
              <a:gd name="connsiteY117" fmla="*/ 5886448 h 6248398"/>
              <a:gd name="connsiteX118" fmla="*/ 0 w 15811497"/>
              <a:gd name="connsiteY118" fmla="*/ 3124198 h 6248398"/>
              <a:gd name="connsiteX119" fmla="*/ 2762249 w 15811497"/>
              <a:gd name="connsiteY119" fmla="*/ 361949 h 6248398"/>
              <a:gd name="connsiteX120" fmla="*/ 4078902 w 15811497"/>
              <a:gd name="connsiteY120" fmla="*/ 695338 h 6248398"/>
              <a:gd name="connsiteX121" fmla="*/ 4261443 w 15811497"/>
              <a:gd name="connsiteY121" fmla="*/ 806235 h 6248398"/>
              <a:gd name="connsiteX122" fmla="*/ 4409044 w 15811497"/>
              <a:gd name="connsiteY122" fmla="*/ 910268 h 6248398"/>
              <a:gd name="connsiteX123" fmla="*/ 4612477 w 15811497"/>
              <a:gd name="connsiteY123" fmla="*/ 1077402 h 6248398"/>
              <a:gd name="connsiteX124" fmla="*/ 4612478 w 15811497"/>
              <a:gd name="connsiteY124" fmla="*/ 1077403 h 6248398"/>
              <a:gd name="connsiteX125" fmla="*/ 4715454 w 15811497"/>
              <a:gd name="connsiteY125" fmla="*/ 1170993 h 6248398"/>
              <a:gd name="connsiteX126" fmla="*/ 4701725 w 15811497"/>
              <a:gd name="connsiteY126" fmla="*/ 1120394 h 6248398"/>
              <a:gd name="connsiteX127" fmla="*/ 5191122 w 15811497"/>
              <a:gd name="connsiteY127" fmla="*/ 1219199 h 6248398"/>
              <a:gd name="connsiteX128" fmla="*/ 6161317 w 15811497"/>
              <a:gd name="connsiteY128" fmla="*/ 761659 h 6248398"/>
              <a:gd name="connsiteX129" fmla="*/ 6224019 w 15811497"/>
              <a:gd name="connsiteY129" fmla="*/ 677808 h 6248398"/>
              <a:gd name="connsiteX130" fmla="*/ 6175489 w 15811497"/>
              <a:gd name="connsiteY130" fmla="*/ 757691 h 6248398"/>
              <a:gd name="connsiteX131" fmla="*/ 6175489 w 15811497"/>
              <a:gd name="connsiteY131" fmla="*/ 757692 h 6248398"/>
              <a:gd name="connsiteX132" fmla="*/ 6224020 w 15811497"/>
              <a:gd name="connsiteY132" fmla="*/ 677809 h 6248398"/>
              <a:gd name="connsiteX133" fmla="*/ 6233696 w 15811497"/>
              <a:gd name="connsiteY133" fmla="*/ 664869 h 6248398"/>
              <a:gd name="connsiteX134" fmla="*/ 6252611 w 15811497"/>
              <a:gd name="connsiteY134" fmla="*/ 633734 h 6248398"/>
              <a:gd name="connsiteX135" fmla="*/ 6252610 w 15811497"/>
              <a:gd name="connsiteY135" fmla="*/ 633734 h 6248398"/>
              <a:gd name="connsiteX136" fmla="*/ 6233696 w 15811497"/>
              <a:gd name="connsiteY136" fmla="*/ 664868 h 6248398"/>
              <a:gd name="connsiteX137" fmla="*/ 6224019 w 15811497"/>
              <a:gd name="connsiteY137" fmla="*/ 677808 h 6248398"/>
              <a:gd name="connsiteX138" fmla="*/ 6248008 w 15811497"/>
              <a:gd name="connsiteY138" fmla="*/ 638320 h 6248398"/>
              <a:gd name="connsiteX139" fmla="*/ 6251291 w 15811497"/>
              <a:gd name="connsiteY139" fmla="*/ 633930 h 6248398"/>
              <a:gd name="connsiteX140" fmla="*/ 6251293 w 15811497"/>
              <a:gd name="connsiteY140" fmla="*/ 633929 h 6248398"/>
              <a:gd name="connsiteX141" fmla="*/ 6257683 w 15811497"/>
              <a:gd name="connsiteY141" fmla="*/ 625384 h 6248398"/>
              <a:gd name="connsiteX142" fmla="*/ 6257686 w 15811497"/>
              <a:gd name="connsiteY142" fmla="*/ 625380 h 6248398"/>
              <a:gd name="connsiteX143" fmla="*/ 6331355 w 15811497"/>
              <a:gd name="connsiteY143" fmla="*/ 526865 h 6248398"/>
              <a:gd name="connsiteX144" fmla="*/ 7448548 w 15811497"/>
              <a:gd name="connsiteY14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60451 w 15811497"/>
              <a:gd name="connsiteY35" fmla="*/ 1130810 h 6248398"/>
              <a:gd name="connsiteX36" fmla="*/ 8890522 w 15811497"/>
              <a:gd name="connsiteY36" fmla="*/ 1193234 h 6248398"/>
              <a:gd name="connsiteX37" fmla="*/ 9958384 w 15811497"/>
              <a:gd name="connsiteY37" fmla="*/ 1828798 h 6248398"/>
              <a:gd name="connsiteX38" fmla="*/ 10895504 w 15811497"/>
              <a:gd name="connsiteY38" fmla="*/ 1386857 h 6248398"/>
              <a:gd name="connsiteX39" fmla="*/ 10927290 w 15811497"/>
              <a:gd name="connsiteY39" fmla="*/ 1344350 h 6248398"/>
              <a:gd name="connsiteX40" fmla="*/ 10936907 w 15811497"/>
              <a:gd name="connsiteY40" fmla="*/ 1346082 h 6248398"/>
              <a:gd name="connsiteX41" fmla="*/ 10917759 w 15811497"/>
              <a:gd name="connsiteY41" fmla="*/ 1367151 h 6248398"/>
              <a:gd name="connsiteX42" fmla="*/ 10545015 w 15811497"/>
              <a:gd name="connsiteY42" fmla="*/ 1956940 h 6248398"/>
              <a:gd name="connsiteX43" fmla="*/ 10521911 w 15811497"/>
              <a:gd name="connsiteY43" fmla="*/ 2012524 h 6248398"/>
              <a:gd name="connsiteX44" fmla="*/ 10521913 w 15811497"/>
              <a:gd name="connsiteY44" fmla="*/ 2012521 h 6248398"/>
              <a:gd name="connsiteX45" fmla="*/ 10545016 w 15811497"/>
              <a:gd name="connsiteY45" fmla="*/ 1956940 h 6248398"/>
              <a:gd name="connsiteX46" fmla="*/ 10917760 w 15811497"/>
              <a:gd name="connsiteY46" fmla="*/ 1367152 h 6248398"/>
              <a:gd name="connsiteX47" fmla="*/ 10936908 w 15811497"/>
              <a:gd name="connsiteY47" fmla="*/ 1346084 h 6248398"/>
              <a:gd name="connsiteX48" fmla="*/ 10972797 w 15811497"/>
              <a:gd name="connsiteY48" fmla="*/ 1352550 h 6248398"/>
              <a:gd name="connsiteX49" fmla="*/ 11002341 w 15811497"/>
              <a:gd name="connsiteY49" fmla="*/ 1645177 h 6248398"/>
              <a:gd name="connsiteX50" fmla="*/ 11002341 w 15811497"/>
              <a:gd name="connsiteY50" fmla="*/ 1645177 h 6248398"/>
              <a:gd name="connsiteX51" fmla="*/ 10972797 w 15811497"/>
              <a:gd name="connsiteY51" fmla="*/ 1352549 h 6248398"/>
              <a:gd name="connsiteX52" fmla="*/ 10936908 w 15811497"/>
              <a:gd name="connsiteY52" fmla="*/ 1346083 h 6248398"/>
              <a:gd name="connsiteX53" fmla="*/ 11096041 w 15811497"/>
              <a:gd name="connsiteY53" fmla="*/ 1170993 h 6248398"/>
              <a:gd name="connsiteX54" fmla="*/ 13049247 w 15811497"/>
              <a:gd name="connsiteY54" fmla="*/ 361949 h 6248398"/>
              <a:gd name="connsiteX55" fmla="*/ 15811497 w 15811497"/>
              <a:gd name="connsiteY55" fmla="*/ 3124198 h 6248398"/>
              <a:gd name="connsiteX56" fmla="*/ 13049247 w 15811497"/>
              <a:gd name="connsiteY56" fmla="*/ 5886448 h 6248398"/>
              <a:gd name="connsiteX57" fmla="*/ 11732594 w 15811497"/>
              <a:gd name="connsiteY57" fmla="*/ 5553059 h 6248398"/>
              <a:gd name="connsiteX58" fmla="*/ 11528782 w 15811497"/>
              <a:gd name="connsiteY58" fmla="*/ 5429240 h 6248398"/>
              <a:gd name="connsiteX59" fmla="*/ 11499893 w 15811497"/>
              <a:gd name="connsiteY59" fmla="*/ 5397454 h 6248398"/>
              <a:gd name="connsiteX60" fmla="*/ 11410607 w 15811497"/>
              <a:gd name="connsiteY60" fmla="*/ 5316305 h 6248398"/>
              <a:gd name="connsiteX61" fmla="*/ 11369912 w 15811497"/>
              <a:gd name="connsiteY61" fmla="*/ 5285874 h 6248398"/>
              <a:gd name="connsiteX62" fmla="*/ 11355656 w 15811497"/>
              <a:gd name="connsiteY62" fmla="*/ 5144675 h 6248398"/>
              <a:gd name="connsiteX63" fmla="*/ 11355656 w 15811497"/>
              <a:gd name="connsiteY63" fmla="*/ 5144675 h 6248398"/>
              <a:gd name="connsiteX64" fmla="*/ 11369912 w 15811497"/>
              <a:gd name="connsiteY64" fmla="*/ 5285874 h 6248398"/>
              <a:gd name="connsiteX65" fmla="*/ 11313816 w 15811497"/>
              <a:gd name="connsiteY65" fmla="*/ 5243926 h 6248398"/>
              <a:gd name="connsiteX66" fmla="*/ 11210151 w 15811497"/>
              <a:gd name="connsiteY66" fmla="*/ 5180948 h 6248398"/>
              <a:gd name="connsiteX67" fmla="*/ 11209761 w 15811497"/>
              <a:gd name="connsiteY67" fmla="*/ 5180760 h 6248398"/>
              <a:gd name="connsiteX68" fmla="*/ 11096041 w 15811497"/>
              <a:gd name="connsiteY68" fmla="*/ 5077404 h 6248398"/>
              <a:gd name="connsiteX69" fmla="*/ 11063094 w 15811497"/>
              <a:gd name="connsiteY69" fmla="*/ 5041153 h 6248398"/>
              <a:gd name="connsiteX70" fmla="*/ 11063091 w 15811497"/>
              <a:gd name="connsiteY70" fmla="*/ 5041152 h 6248398"/>
              <a:gd name="connsiteX71" fmla="*/ 11096040 w 15811497"/>
              <a:gd name="connsiteY71" fmla="*/ 5077404 h 6248398"/>
              <a:gd name="connsiteX72" fmla="*/ 11209760 w 15811497"/>
              <a:gd name="connsiteY72" fmla="*/ 5180760 h 6248398"/>
              <a:gd name="connsiteX73" fmla="*/ 11100244 w 15811497"/>
              <a:gd name="connsiteY73" fmla="*/ 5128004 h 6248398"/>
              <a:gd name="connsiteX74" fmla="*/ 10610846 w 15811497"/>
              <a:gd name="connsiteY74" fmla="*/ 5029199 h 6248398"/>
              <a:gd name="connsiteX75" fmla="*/ 9640652 w 15811497"/>
              <a:gd name="connsiteY75" fmla="*/ 5486739 h 6248398"/>
              <a:gd name="connsiteX76" fmla="*/ 9628722 w 15811497"/>
              <a:gd name="connsiteY76" fmla="*/ 5502693 h 6248398"/>
              <a:gd name="connsiteX77" fmla="*/ 9568273 w 15811497"/>
              <a:gd name="connsiteY77" fmla="*/ 5583530 h 6248398"/>
              <a:gd name="connsiteX78" fmla="*/ 9535504 w 15811497"/>
              <a:gd name="connsiteY78" fmla="*/ 5637470 h 6248398"/>
              <a:gd name="connsiteX79" fmla="*/ 9535505 w 15811497"/>
              <a:gd name="connsiteY79" fmla="*/ 5637470 h 6248398"/>
              <a:gd name="connsiteX80" fmla="*/ 9568273 w 15811497"/>
              <a:gd name="connsiteY80" fmla="*/ 5583531 h 6248398"/>
              <a:gd name="connsiteX81" fmla="*/ 9628722 w 15811497"/>
              <a:gd name="connsiteY81" fmla="*/ 5502694 h 6248398"/>
              <a:gd name="connsiteX82" fmla="*/ 9563485 w 15811497"/>
              <a:gd name="connsiteY82" fmla="*/ 5610078 h 6248398"/>
              <a:gd name="connsiteX83" fmla="*/ 9542221 w 15811497"/>
              <a:gd name="connsiteY83" fmla="*/ 5638514 h 6248398"/>
              <a:gd name="connsiteX84" fmla="*/ 9504352 w 15811497"/>
              <a:gd name="connsiteY84" fmla="*/ 5689156 h 6248398"/>
              <a:gd name="connsiteX85" fmla="*/ 9480140 w 15811497"/>
              <a:gd name="connsiteY85" fmla="*/ 5721533 h 6248398"/>
              <a:gd name="connsiteX86" fmla="*/ 8362947 w 15811497"/>
              <a:gd name="connsiteY86" fmla="*/ 6248398 h 6248398"/>
              <a:gd name="connsiteX87" fmla="*/ 7028922 w 15811497"/>
              <a:gd name="connsiteY87" fmla="*/ 5364147 h 6248398"/>
              <a:gd name="connsiteX88" fmla="*/ 6990513 w 15811497"/>
              <a:gd name="connsiteY88" fmla="*/ 5259205 h 6248398"/>
              <a:gd name="connsiteX89" fmla="*/ 6990512 w 15811497"/>
              <a:gd name="connsiteY89" fmla="*/ 5259199 h 6248398"/>
              <a:gd name="connsiteX90" fmla="*/ 6983676 w 15811497"/>
              <a:gd name="connsiteY90" fmla="*/ 5240519 h 6248398"/>
              <a:gd name="connsiteX91" fmla="*/ 6983673 w 15811497"/>
              <a:gd name="connsiteY91" fmla="*/ 5240519 h 6248398"/>
              <a:gd name="connsiteX92" fmla="*/ 6980236 w 15811497"/>
              <a:gd name="connsiteY92" fmla="*/ 5231130 h 6248398"/>
              <a:gd name="connsiteX93" fmla="*/ 6978859 w 15811497"/>
              <a:gd name="connsiteY93" fmla="*/ 5225774 h 6248398"/>
              <a:gd name="connsiteX94" fmla="*/ 6984291 w 15811497"/>
              <a:gd name="connsiteY94" fmla="*/ 5240614 h 6248398"/>
              <a:gd name="connsiteX95" fmla="*/ 6984292 w 15811497"/>
              <a:gd name="connsiteY95" fmla="*/ 5240614 h 6248398"/>
              <a:gd name="connsiteX96" fmla="*/ 6978860 w 15811497"/>
              <a:gd name="connsiteY96" fmla="*/ 5225773 h 6248398"/>
              <a:gd name="connsiteX97" fmla="*/ 6944562 w 15811497"/>
              <a:gd name="connsiteY97" fmla="*/ 5092380 h 6248398"/>
              <a:gd name="connsiteX98" fmla="*/ 6924183 w 15811497"/>
              <a:gd name="connsiteY98" fmla="*/ 4890225 h 6248398"/>
              <a:gd name="connsiteX99" fmla="*/ 6924182 w 15811497"/>
              <a:gd name="connsiteY99" fmla="*/ 4890225 h 6248398"/>
              <a:gd name="connsiteX100" fmla="*/ 6944561 w 15811497"/>
              <a:gd name="connsiteY100" fmla="*/ 5092380 h 6248398"/>
              <a:gd name="connsiteX101" fmla="*/ 6978860 w 15811497"/>
              <a:gd name="connsiteY101" fmla="*/ 5225773 h 6248398"/>
              <a:gd name="connsiteX102" fmla="*/ 6948299 w 15811497"/>
              <a:gd name="connsiteY102" fmla="*/ 5142273 h 6248398"/>
              <a:gd name="connsiteX103" fmla="*/ 5829297 w 15811497"/>
              <a:gd name="connsiteY103" fmla="*/ 4400549 h 6248398"/>
              <a:gd name="connsiteX104" fmla="*/ 5056802 w 15811497"/>
              <a:gd name="connsiteY104" fmla="*/ 4677867 h 6248398"/>
              <a:gd name="connsiteX105" fmla="*/ 5022517 w 15811497"/>
              <a:gd name="connsiteY105" fmla="*/ 4709027 h 6248398"/>
              <a:gd name="connsiteX106" fmla="*/ 5022515 w 15811497"/>
              <a:gd name="connsiteY106" fmla="*/ 4709029 h 6248398"/>
              <a:gd name="connsiteX107" fmla="*/ 5022510 w 15811497"/>
              <a:gd name="connsiteY107" fmla="*/ 4709033 h 6248398"/>
              <a:gd name="connsiteX108" fmla="*/ 4924198 w 15811497"/>
              <a:gd name="connsiteY108" fmla="*/ 4840507 h 6248398"/>
              <a:gd name="connsiteX109" fmla="*/ 4914898 w 15811497"/>
              <a:gd name="connsiteY109" fmla="*/ 4838698 h 6248398"/>
              <a:gd name="connsiteX110" fmla="*/ 4914898 w 15811497"/>
              <a:gd name="connsiteY110" fmla="*/ 4838699 h 6248398"/>
              <a:gd name="connsiteX111" fmla="*/ 4924199 w 15811497"/>
              <a:gd name="connsiteY111" fmla="*/ 4840508 h 6248398"/>
              <a:gd name="connsiteX112" fmla="*/ 4893736 w 15811497"/>
              <a:gd name="connsiteY112" fmla="*/ 4881247 h 6248398"/>
              <a:gd name="connsiteX113" fmla="*/ 4778482 w 15811497"/>
              <a:gd name="connsiteY113" fmla="*/ 5008058 h 6248398"/>
              <a:gd name="connsiteX114" fmla="*/ 4778482 w 15811497"/>
              <a:gd name="connsiteY114" fmla="*/ 5008057 h 6248398"/>
              <a:gd name="connsiteX115" fmla="*/ 4715455 w 15811497"/>
              <a:gd name="connsiteY115" fmla="*/ 5077404 h 6248398"/>
              <a:gd name="connsiteX116" fmla="*/ 2762249 w 15811497"/>
              <a:gd name="connsiteY116" fmla="*/ 5886448 h 6248398"/>
              <a:gd name="connsiteX117" fmla="*/ 0 w 15811497"/>
              <a:gd name="connsiteY117" fmla="*/ 3124198 h 6248398"/>
              <a:gd name="connsiteX118" fmla="*/ 2762249 w 15811497"/>
              <a:gd name="connsiteY118" fmla="*/ 361949 h 6248398"/>
              <a:gd name="connsiteX119" fmla="*/ 4078902 w 15811497"/>
              <a:gd name="connsiteY119" fmla="*/ 695338 h 6248398"/>
              <a:gd name="connsiteX120" fmla="*/ 4261443 w 15811497"/>
              <a:gd name="connsiteY120" fmla="*/ 806235 h 6248398"/>
              <a:gd name="connsiteX121" fmla="*/ 4409044 w 15811497"/>
              <a:gd name="connsiteY121" fmla="*/ 910268 h 6248398"/>
              <a:gd name="connsiteX122" fmla="*/ 4612477 w 15811497"/>
              <a:gd name="connsiteY122" fmla="*/ 1077402 h 6248398"/>
              <a:gd name="connsiteX123" fmla="*/ 4612478 w 15811497"/>
              <a:gd name="connsiteY123" fmla="*/ 1077403 h 6248398"/>
              <a:gd name="connsiteX124" fmla="*/ 4715454 w 15811497"/>
              <a:gd name="connsiteY124" fmla="*/ 1170993 h 6248398"/>
              <a:gd name="connsiteX125" fmla="*/ 4701725 w 15811497"/>
              <a:gd name="connsiteY125" fmla="*/ 1120394 h 6248398"/>
              <a:gd name="connsiteX126" fmla="*/ 5191122 w 15811497"/>
              <a:gd name="connsiteY126" fmla="*/ 1219199 h 6248398"/>
              <a:gd name="connsiteX127" fmla="*/ 6161317 w 15811497"/>
              <a:gd name="connsiteY127" fmla="*/ 761659 h 6248398"/>
              <a:gd name="connsiteX128" fmla="*/ 6224019 w 15811497"/>
              <a:gd name="connsiteY128" fmla="*/ 677808 h 6248398"/>
              <a:gd name="connsiteX129" fmla="*/ 6175489 w 15811497"/>
              <a:gd name="connsiteY129" fmla="*/ 757691 h 6248398"/>
              <a:gd name="connsiteX130" fmla="*/ 6175489 w 15811497"/>
              <a:gd name="connsiteY130" fmla="*/ 757692 h 6248398"/>
              <a:gd name="connsiteX131" fmla="*/ 6224020 w 15811497"/>
              <a:gd name="connsiteY131" fmla="*/ 677809 h 6248398"/>
              <a:gd name="connsiteX132" fmla="*/ 6233696 w 15811497"/>
              <a:gd name="connsiteY132" fmla="*/ 664869 h 6248398"/>
              <a:gd name="connsiteX133" fmla="*/ 6252611 w 15811497"/>
              <a:gd name="connsiteY133" fmla="*/ 633734 h 6248398"/>
              <a:gd name="connsiteX134" fmla="*/ 6252610 w 15811497"/>
              <a:gd name="connsiteY134" fmla="*/ 633734 h 6248398"/>
              <a:gd name="connsiteX135" fmla="*/ 6233696 w 15811497"/>
              <a:gd name="connsiteY135" fmla="*/ 664868 h 6248398"/>
              <a:gd name="connsiteX136" fmla="*/ 6224019 w 15811497"/>
              <a:gd name="connsiteY136" fmla="*/ 677808 h 6248398"/>
              <a:gd name="connsiteX137" fmla="*/ 6248008 w 15811497"/>
              <a:gd name="connsiteY137" fmla="*/ 638320 h 6248398"/>
              <a:gd name="connsiteX138" fmla="*/ 6251291 w 15811497"/>
              <a:gd name="connsiteY138" fmla="*/ 633930 h 6248398"/>
              <a:gd name="connsiteX139" fmla="*/ 6251293 w 15811497"/>
              <a:gd name="connsiteY139" fmla="*/ 633929 h 6248398"/>
              <a:gd name="connsiteX140" fmla="*/ 6257683 w 15811497"/>
              <a:gd name="connsiteY140" fmla="*/ 625384 h 6248398"/>
              <a:gd name="connsiteX141" fmla="*/ 6257686 w 15811497"/>
              <a:gd name="connsiteY141" fmla="*/ 625380 h 6248398"/>
              <a:gd name="connsiteX142" fmla="*/ 6331355 w 15811497"/>
              <a:gd name="connsiteY142" fmla="*/ 526865 h 6248398"/>
              <a:gd name="connsiteX143" fmla="*/ 7448548 w 15811497"/>
              <a:gd name="connsiteY14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66932 w 15811497"/>
              <a:gd name="connsiteY34" fmla="*/ 1156017 h 6248398"/>
              <a:gd name="connsiteX35" fmla="*/ 8890522 w 15811497"/>
              <a:gd name="connsiteY35" fmla="*/ 1193234 h 6248398"/>
              <a:gd name="connsiteX36" fmla="*/ 9958384 w 15811497"/>
              <a:gd name="connsiteY36" fmla="*/ 1828798 h 6248398"/>
              <a:gd name="connsiteX37" fmla="*/ 10895504 w 15811497"/>
              <a:gd name="connsiteY37" fmla="*/ 1386857 h 6248398"/>
              <a:gd name="connsiteX38" fmla="*/ 10927290 w 15811497"/>
              <a:gd name="connsiteY38" fmla="*/ 1344350 h 6248398"/>
              <a:gd name="connsiteX39" fmla="*/ 10936907 w 15811497"/>
              <a:gd name="connsiteY39" fmla="*/ 1346082 h 6248398"/>
              <a:gd name="connsiteX40" fmla="*/ 10917759 w 15811497"/>
              <a:gd name="connsiteY40" fmla="*/ 1367151 h 6248398"/>
              <a:gd name="connsiteX41" fmla="*/ 10545015 w 15811497"/>
              <a:gd name="connsiteY41" fmla="*/ 1956940 h 6248398"/>
              <a:gd name="connsiteX42" fmla="*/ 10521911 w 15811497"/>
              <a:gd name="connsiteY42" fmla="*/ 2012524 h 6248398"/>
              <a:gd name="connsiteX43" fmla="*/ 10521913 w 15811497"/>
              <a:gd name="connsiteY43" fmla="*/ 2012521 h 6248398"/>
              <a:gd name="connsiteX44" fmla="*/ 10545016 w 15811497"/>
              <a:gd name="connsiteY44" fmla="*/ 1956940 h 6248398"/>
              <a:gd name="connsiteX45" fmla="*/ 10917760 w 15811497"/>
              <a:gd name="connsiteY45" fmla="*/ 1367152 h 6248398"/>
              <a:gd name="connsiteX46" fmla="*/ 10936908 w 15811497"/>
              <a:gd name="connsiteY46" fmla="*/ 1346084 h 6248398"/>
              <a:gd name="connsiteX47" fmla="*/ 10972797 w 15811497"/>
              <a:gd name="connsiteY47" fmla="*/ 1352550 h 6248398"/>
              <a:gd name="connsiteX48" fmla="*/ 11002341 w 15811497"/>
              <a:gd name="connsiteY48" fmla="*/ 1645177 h 6248398"/>
              <a:gd name="connsiteX49" fmla="*/ 11002341 w 15811497"/>
              <a:gd name="connsiteY49" fmla="*/ 1645177 h 6248398"/>
              <a:gd name="connsiteX50" fmla="*/ 10972797 w 15811497"/>
              <a:gd name="connsiteY50" fmla="*/ 1352549 h 6248398"/>
              <a:gd name="connsiteX51" fmla="*/ 10936908 w 15811497"/>
              <a:gd name="connsiteY51" fmla="*/ 1346083 h 6248398"/>
              <a:gd name="connsiteX52" fmla="*/ 11096041 w 15811497"/>
              <a:gd name="connsiteY52" fmla="*/ 1170993 h 6248398"/>
              <a:gd name="connsiteX53" fmla="*/ 13049247 w 15811497"/>
              <a:gd name="connsiteY53" fmla="*/ 361949 h 6248398"/>
              <a:gd name="connsiteX54" fmla="*/ 15811497 w 15811497"/>
              <a:gd name="connsiteY54" fmla="*/ 3124198 h 6248398"/>
              <a:gd name="connsiteX55" fmla="*/ 13049247 w 15811497"/>
              <a:gd name="connsiteY55" fmla="*/ 5886448 h 6248398"/>
              <a:gd name="connsiteX56" fmla="*/ 11732594 w 15811497"/>
              <a:gd name="connsiteY56" fmla="*/ 5553059 h 6248398"/>
              <a:gd name="connsiteX57" fmla="*/ 11528782 w 15811497"/>
              <a:gd name="connsiteY57" fmla="*/ 5429240 h 6248398"/>
              <a:gd name="connsiteX58" fmla="*/ 11499893 w 15811497"/>
              <a:gd name="connsiteY58" fmla="*/ 5397454 h 6248398"/>
              <a:gd name="connsiteX59" fmla="*/ 11410607 w 15811497"/>
              <a:gd name="connsiteY59" fmla="*/ 5316305 h 6248398"/>
              <a:gd name="connsiteX60" fmla="*/ 11369912 w 15811497"/>
              <a:gd name="connsiteY60" fmla="*/ 5285874 h 6248398"/>
              <a:gd name="connsiteX61" fmla="*/ 11355656 w 15811497"/>
              <a:gd name="connsiteY61" fmla="*/ 5144675 h 6248398"/>
              <a:gd name="connsiteX62" fmla="*/ 11355656 w 15811497"/>
              <a:gd name="connsiteY62" fmla="*/ 5144675 h 6248398"/>
              <a:gd name="connsiteX63" fmla="*/ 11369912 w 15811497"/>
              <a:gd name="connsiteY63" fmla="*/ 5285874 h 6248398"/>
              <a:gd name="connsiteX64" fmla="*/ 11313816 w 15811497"/>
              <a:gd name="connsiteY64" fmla="*/ 5243926 h 6248398"/>
              <a:gd name="connsiteX65" fmla="*/ 11210151 w 15811497"/>
              <a:gd name="connsiteY65" fmla="*/ 5180948 h 6248398"/>
              <a:gd name="connsiteX66" fmla="*/ 11209761 w 15811497"/>
              <a:gd name="connsiteY66" fmla="*/ 5180760 h 6248398"/>
              <a:gd name="connsiteX67" fmla="*/ 11096041 w 15811497"/>
              <a:gd name="connsiteY67" fmla="*/ 5077404 h 6248398"/>
              <a:gd name="connsiteX68" fmla="*/ 11063094 w 15811497"/>
              <a:gd name="connsiteY68" fmla="*/ 5041153 h 6248398"/>
              <a:gd name="connsiteX69" fmla="*/ 11063091 w 15811497"/>
              <a:gd name="connsiteY69" fmla="*/ 5041152 h 6248398"/>
              <a:gd name="connsiteX70" fmla="*/ 11096040 w 15811497"/>
              <a:gd name="connsiteY70" fmla="*/ 5077404 h 6248398"/>
              <a:gd name="connsiteX71" fmla="*/ 11209760 w 15811497"/>
              <a:gd name="connsiteY71" fmla="*/ 5180760 h 6248398"/>
              <a:gd name="connsiteX72" fmla="*/ 11100244 w 15811497"/>
              <a:gd name="connsiteY72" fmla="*/ 5128004 h 6248398"/>
              <a:gd name="connsiteX73" fmla="*/ 10610846 w 15811497"/>
              <a:gd name="connsiteY73" fmla="*/ 5029199 h 6248398"/>
              <a:gd name="connsiteX74" fmla="*/ 9640652 w 15811497"/>
              <a:gd name="connsiteY74" fmla="*/ 5486739 h 6248398"/>
              <a:gd name="connsiteX75" fmla="*/ 9628722 w 15811497"/>
              <a:gd name="connsiteY75" fmla="*/ 5502693 h 6248398"/>
              <a:gd name="connsiteX76" fmla="*/ 9568273 w 15811497"/>
              <a:gd name="connsiteY76" fmla="*/ 5583530 h 6248398"/>
              <a:gd name="connsiteX77" fmla="*/ 9535504 w 15811497"/>
              <a:gd name="connsiteY77" fmla="*/ 5637470 h 6248398"/>
              <a:gd name="connsiteX78" fmla="*/ 9535505 w 15811497"/>
              <a:gd name="connsiteY78" fmla="*/ 5637470 h 6248398"/>
              <a:gd name="connsiteX79" fmla="*/ 9568273 w 15811497"/>
              <a:gd name="connsiteY79" fmla="*/ 5583531 h 6248398"/>
              <a:gd name="connsiteX80" fmla="*/ 9628722 w 15811497"/>
              <a:gd name="connsiteY80" fmla="*/ 5502694 h 6248398"/>
              <a:gd name="connsiteX81" fmla="*/ 9563485 w 15811497"/>
              <a:gd name="connsiteY81" fmla="*/ 5610078 h 6248398"/>
              <a:gd name="connsiteX82" fmla="*/ 9542221 w 15811497"/>
              <a:gd name="connsiteY82" fmla="*/ 5638514 h 6248398"/>
              <a:gd name="connsiteX83" fmla="*/ 9504352 w 15811497"/>
              <a:gd name="connsiteY83" fmla="*/ 5689156 h 6248398"/>
              <a:gd name="connsiteX84" fmla="*/ 9480140 w 15811497"/>
              <a:gd name="connsiteY84" fmla="*/ 5721533 h 6248398"/>
              <a:gd name="connsiteX85" fmla="*/ 8362947 w 15811497"/>
              <a:gd name="connsiteY85" fmla="*/ 6248398 h 6248398"/>
              <a:gd name="connsiteX86" fmla="*/ 7028922 w 15811497"/>
              <a:gd name="connsiteY86" fmla="*/ 5364147 h 6248398"/>
              <a:gd name="connsiteX87" fmla="*/ 6990513 w 15811497"/>
              <a:gd name="connsiteY87" fmla="*/ 5259205 h 6248398"/>
              <a:gd name="connsiteX88" fmla="*/ 6990512 w 15811497"/>
              <a:gd name="connsiteY88" fmla="*/ 5259199 h 6248398"/>
              <a:gd name="connsiteX89" fmla="*/ 6983676 w 15811497"/>
              <a:gd name="connsiteY89" fmla="*/ 5240519 h 6248398"/>
              <a:gd name="connsiteX90" fmla="*/ 6983673 w 15811497"/>
              <a:gd name="connsiteY90" fmla="*/ 5240519 h 6248398"/>
              <a:gd name="connsiteX91" fmla="*/ 6980236 w 15811497"/>
              <a:gd name="connsiteY91" fmla="*/ 5231130 h 6248398"/>
              <a:gd name="connsiteX92" fmla="*/ 6978859 w 15811497"/>
              <a:gd name="connsiteY92" fmla="*/ 5225774 h 6248398"/>
              <a:gd name="connsiteX93" fmla="*/ 6984291 w 15811497"/>
              <a:gd name="connsiteY93" fmla="*/ 5240614 h 6248398"/>
              <a:gd name="connsiteX94" fmla="*/ 6984292 w 15811497"/>
              <a:gd name="connsiteY94" fmla="*/ 5240614 h 6248398"/>
              <a:gd name="connsiteX95" fmla="*/ 6978860 w 15811497"/>
              <a:gd name="connsiteY95" fmla="*/ 5225773 h 6248398"/>
              <a:gd name="connsiteX96" fmla="*/ 6944562 w 15811497"/>
              <a:gd name="connsiteY96" fmla="*/ 5092380 h 6248398"/>
              <a:gd name="connsiteX97" fmla="*/ 6924183 w 15811497"/>
              <a:gd name="connsiteY97" fmla="*/ 4890225 h 6248398"/>
              <a:gd name="connsiteX98" fmla="*/ 6924182 w 15811497"/>
              <a:gd name="connsiteY98" fmla="*/ 4890225 h 6248398"/>
              <a:gd name="connsiteX99" fmla="*/ 6944561 w 15811497"/>
              <a:gd name="connsiteY99" fmla="*/ 5092380 h 6248398"/>
              <a:gd name="connsiteX100" fmla="*/ 6978860 w 15811497"/>
              <a:gd name="connsiteY100" fmla="*/ 5225773 h 6248398"/>
              <a:gd name="connsiteX101" fmla="*/ 6948299 w 15811497"/>
              <a:gd name="connsiteY101" fmla="*/ 5142273 h 6248398"/>
              <a:gd name="connsiteX102" fmla="*/ 5829297 w 15811497"/>
              <a:gd name="connsiteY102" fmla="*/ 4400549 h 6248398"/>
              <a:gd name="connsiteX103" fmla="*/ 5056802 w 15811497"/>
              <a:gd name="connsiteY103" fmla="*/ 4677867 h 6248398"/>
              <a:gd name="connsiteX104" fmla="*/ 5022517 w 15811497"/>
              <a:gd name="connsiteY104" fmla="*/ 4709027 h 6248398"/>
              <a:gd name="connsiteX105" fmla="*/ 5022515 w 15811497"/>
              <a:gd name="connsiteY105" fmla="*/ 4709029 h 6248398"/>
              <a:gd name="connsiteX106" fmla="*/ 5022510 w 15811497"/>
              <a:gd name="connsiteY106" fmla="*/ 4709033 h 6248398"/>
              <a:gd name="connsiteX107" fmla="*/ 4924198 w 15811497"/>
              <a:gd name="connsiteY107" fmla="*/ 4840507 h 6248398"/>
              <a:gd name="connsiteX108" fmla="*/ 4914898 w 15811497"/>
              <a:gd name="connsiteY108" fmla="*/ 4838698 h 6248398"/>
              <a:gd name="connsiteX109" fmla="*/ 4914898 w 15811497"/>
              <a:gd name="connsiteY109" fmla="*/ 4838699 h 6248398"/>
              <a:gd name="connsiteX110" fmla="*/ 4924199 w 15811497"/>
              <a:gd name="connsiteY110" fmla="*/ 4840508 h 6248398"/>
              <a:gd name="connsiteX111" fmla="*/ 4893736 w 15811497"/>
              <a:gd name="connsiteY111" fmla="*/ 4881247 h 6248398"/>
              <a:gd name="connsiteX112" fmla="*/ 4778482 w 15811497"/>
              <a:gd name="connsiteY112" fmla="*/ 5008058 h 6248398"/>
              <a:gd name="connsiteX113" fmla="*/ 4778482 w 15811497"/>
              <a:gd name="connsiteY113" fmla="*/ 5008057 h 6248398"/>
              <a:gd name="connsiteX114" fmla="*/ 4715455 w 15811497"/>
              <a:gd name="connsiteY114" fmla="*/ 5077404 h 6248398"/>
              <a:gd name="connsiteX115" fmla="*/ 2762249 w 15811497"/>
              <a:gd name="connsiteY115" fmla="*/ 5886448 h 6248398"/>
              <a:gd name="connsiteX116" fmla="*/ 0 w 15811497"/>
              <a:gd name="connsiteY116" fmla="*/ 3124198 h 6248398"/>
              <a:gd name="connsiteX117" fmla="*/ 2762249 w 15811497"/>
              <a:gd name="connsiteY117" fmla="*/ 361949 h 6248398"/>
              <a:gd name="connsiteX118" fmla="*/ 4078902 w 15811497"/>
              <a:gd name="connsiteY118" fmla="*/ 695338 h 6248398"/>
              <a:gd name="connsiteX119" fmla="*/ 4261443 w 15811497"/>
              <a:gd name="connsiteY119" fmla="*/ 806235 h 6248398"/>
              <a:gd name="connsiteX120" fmla="*/ 4409044 w 15811497"/>
              <a:gd name="connsiteY120" fmla="*/ 910268 h 6248398"/>
              <a:gd name="connsiteX121" fmla="*/ 4612477 w 15811497"/>
              <a:gd name="connsiteY121" fmla="*/ 1077402 h 6248398"/>
              <a:gd name="connsiteX122" fmla="*/ 4612478 w 15811497"/>
              <a:gd name="connsiteY122" fmla="*/ 1077403 h 6248398"/>
              <a:gd name="connsiteX123" fmla="*/ 4715454 w 15811497"/>
              <a:gd name="connsiteY123" fmla="*/ 1170993 h 6248398"/>
              <a:gd name="connsiteX124" fmla="*/ 4701725 w 15811497"/>
              <a:gd name="connsiteY124" fmla="*/ 1120394 h 6248398"/>
              <a:gd name="connsiteX125" fmla="*/ 5191122 w 15811497"/>
              <a:gd name="connsiteY125" fmla="*/ 1219199 h 6248398"/>
              <a:gd name="connsiteX126" fmla="*/ 6161317 w 15811497"/>
              <a:gd name="connsiteY126" fmla="*/ 761659 h 6248398"/>
              <a:gd name="connsiteX127" fmla="*/ 6224019 w 15811497"/>
              <a:gd name="connsiteY127" fmla="*/ 677808 h 6248398"/>
              <a:gd name="connsiteX128" fmla="*/ 6175489 w 15811497"/>
              <a:gd name="connsiteY128" fmla="*/ 757691 h 6248398"/>
              <a:gd name="connsiteX129" fmla="*/ 6175489 w 15811497"/>
              <a:gd name="connsiteY129" fmla="*/ 757692 h 6248398"/>
              <a:gd name="connsiteX130" fmla="*/ 6224020 w 15811497"/>
              <a:gd name="connsiteY130" fmla="*/ 677809 h 6248398"/>
              <a:gd name="connsiteX131" fmla="*/ 6233696 w 15811497"/>
              <a:gd name="connsiteY131" fmla="*/ 664869 h 6248398"/>
              <a:gd name="connsiteX132" fmla="*/ 6252611 w 15811497"/>
              <a:gd name="connsiteY132" fmla="*/ 633734 h 6248398"/>
              <a:gd name="connsiteX133" fmla="*/ 6252610 w 15811497"/>
              <a:gd name="connsiteY133" fmla="*/ 633734 h 6248398"/>
              <a:gd name="connsiteX134" fmla="*/ 6233696 w 15811497"/>
              <a:gd name="connsiteY134" fmla="*/ 664868 h 6248398"/>
              <a:gd name="connsiteX135" fmla="*/ 6224019 w 15811497"/>
              <a:gd name="connsiteY135" fmla="*/ 677808 h 6248398"/>
              <a:gd name="connsiteX136" fmla="*/ 6248008 w 15811497"/>
              <a:gd name="connsiteY136" fmla="*/ 638320 h 6248398"/>
              <a:gd name="connsiteX137" fmla="*/ 6251291 w 15811497"/>
              <a:gd name="connsiteY137" fmla="*/ 633930 h 6248398"/>
              <a:gd name="connsiteX138" fmla="*/ 6251293 w 15811497"/>
              <a:gd name="connsiteY138" fmla="*/ 633929 h 6248398"/>
              <a:gd name="connsiteX139" fmla="*/ 6257683 w 15811497"/>
              <a:gd name="connsiteY139" fmla="*/ 625384 h 6248398"/>
              <a:gd name="connsiteX140" fmla="*/ 6257686 w 15811497"/>
              <a:gd name="connsiteY140" fmla="*/ 625380 h 6248398"/>
              <a:gd name="connsiteX141" fmla="*/ 6331355 w 15811497"/>
              <a:gd name="connsiteY141" fmla="*/ 526865 h 6248398"/>
              <a:gd name="connsiteX142" fmla="*/ 7448548 w 15811497"/>
              <a:gd name="connsiteY14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0451 w 15811497"/>
              <a:gd name="connsiteY32" fmla="*/ 1130812 h 6248398"/>
              <a:gd name="connsiteX33" fmla="*/ 8866932 w 15811497"/>
              <a:gd name="connsiteY33" fmla="*/ 1156018 h 6248398"/>
              <a:gd name="connsiteX34" fmla="*/ 8890522 w 15811497"/>
              <a:gd name="connsiteY34" fmla="*/ 1193234 h 6248398"/>
              <a:gd name="connsiteX35" fmla="*/ 9958384 w 15811497"/>
              <a:gd name="connsiteY35" fmla="*/ 1828798 h 6248398"/>
              <a:gd name="connsiteX36" fmla="*/ 10895504 w 15811497"/>
              <a:gd name="connsiteY36" fmla="*/ 1386857 h 6248398"/>
              <a:gd name="connsiteX37" fmla="*/ 10927290 w 15811497"/>
              <a:gd name="connsiteY37" fmla="*/ 1344350 h 6248398"/>
              <a:gd name="connsiteX38" fmla="*/ 10936907 w 15811497"/>
              <a:gd name="connsiteY38" fmla="*/ 1346082 h 6248398"/>
              <a:gd name="connsiteX39" fmla="*/ 10917759 w 15811497"/>
              <a:gd name="connsiteY39" fmla="*/ 1367151 h 6248398"/>
              <a:gd name="connsiteX40" fmla="*/ 10545015 w 15811497"/>
              <a:gd name="connsiteY40" fmla="*/ 1956940 h 6248398"/>
              <a:gd name="connsiteX41" fmla="*/ 10521911 w 15811497"/>
              <a:gd name="connsiteY41" fmla="*/ 2012524 h 6248398"/>
              <a:gd name="connsiteX42" fmla="*/ 10521913 w 15811497"/>
              <a:gd name="connsiteY42" fmla="*/ 2012521 h 6248398"/>
              <a:gd name="connsiteX43" fmla="*/ 10545016 w 15811497"/>
              <a:gd name="connsiteY43" fmla="*/ 1956940 h 6248398"/>
              <a:gd name="connsiteX44" fmla="*/ 10917760 w 15811497"/>
              <a:gd name="connsiteY44" fmla="*/ 1367152 h 6248398"/>
              <a:gd name="connsiteX45" fmla="*/ 10936908 w 15811497"/>
              <a:gd name="connsiteY45" fmla="*/ 1346084 h 6248398"/>
              <a:gd name="connsiteX46" fmla="*/ 10972797 w 15811497"/>
              <a:gd name="connsiteY46" fmla="*/ 1352550 h 6248398"/>
              <a:gd name="connsiteX47" fmla="*/ 11002341 w 15811497"/>
              <a:gd name="connsiteY47" fmla="*/ 1645177 h 6248398"/>
              <a:gd name="connsiteX48" fmla="*/ 11002341 w 15811497"/>
              <a:gd name="connsiteY48" fmla="*/ 1645177 h 6248398"/>
              <a:gd name="connsiteX49" fmla="*/ 10972797 w 15811497"/>
              <a:gd name="connsiteY49" fmla="*/ 1352549 h 6248398"/>
              <a:gd name="connsiteX50" fmla="*/ 10936908 w 15811497"/>
              <a:gd name="connsiteY50" fmla="*/ 1346083 h 6248398"/>
              <a:gd name="connsiteX51" fmla="*/ 11096041 w 15811497"/>
              <a:gd name="connsiteY51" fmla="*/ 1170993 h 6248398"/>
              <a:gd name="connsiteX52" fmla="*/ 13049247 w 15811497"/>
              <a:gd name="connsiteY52" fmla="*/ 361949 h 6248398"/>
              <a:gd name="connsiteX53" fmla="*/ 15811497 w 15811497"/>
              <a:gd name="connsiteY53" fmla="*/ 3124198 h 6248398"/>
              <a:gd name="connsiteX54" fmla="*/ 13049247 w 15811497"/>
              <a:gd name="connsiteY54" fmla="*/ 5886448 h 6248398"/>
              <a:gd name="connsiteX55" fmla="*/ 11732594 w 15811497"/>
              <a:gd name="connsiteY55" fmla="*/ 5553059 h 6248398"/>
              <a:gd name="connsiteX56" fmla="*/ 11528782 w 15811497"/>
              <a:gd name="connsiteY56" fmla="*/ 5429240 h 6248398"/>
              <a:gd name="connsiteX57" fmla="*/ 11499893 w 15811497"/>
              <a:gd name="connsiteY57" fmla="*/ 5397454 h 6248398"/>
              <a:gd name="connsiteX58" fmla="*/ 11410607 w 15811497"/>
              <a:gd name="connsiteY58" fmla="*/ 5316305 h 6248398"/>
              <a:gd name="connsiteX59" fmla="*/ 11369912 w 15811497"/>
              <a:gd name="connsiteY59" fmla="*/ 5285874 h 6248398"/>
              <a:gd name="connsiteX60" fmla="*/ 11355656 w 15811497"/>
              <a:gd name="connsiteY60" fmla="*/ 5144675 h 6248398"/>
              <a:gd name="connsiteX61" fmla="*/ 11355656 w 15811497"/>
              <a:gd name="connsiteY61" fmla="*/ 5144675 h 6248398"/>
              <a:gd name="connsiteX62" fmla="*/ 11369912 w 15811497"/>
              <a:gd name="connsiteY62" fmla="*/ 5285874 h 6248398"/>
              <a:gd name="connsiteX63" fmla="*/ 11313816 w 15811497"/>
              <a:gd name="connsiteY63" fmla="*/ 5243926 h 6248398"/>
              <a:gd name="connsiteX64" fmla="*/ 11210151 w 15811497"/>
              <a:gd name="connsiteY64" fmla="*/ 5180948 h 6248398"/>
              <a:gd name="connsiteX65" fmla="*/ 11209761 w 15811497"/>
              <a:gd name="connsiteY65" fmla="*/ 5180760 h 6248398"/>
              <a:gd name="connsiteX66" fmla="*/ 11096041 w 15811497"/>
              <a:gd name="connsiteY66" fmla="*/ 5077404 h 6248398"/>
              <a:gd name="connsiteX67" fmla="*/ 11063094 w 15811497"/>
              <a:gd name="connsiteY67" fmla="*/ 5041153 h 6248398"/>
              <a:gd name="connsiteX68" fmla="*/ 11063091 w 15811497"/>
              <a:gd name="connsiteY68" fmla="*/ 5041152 h 6248398"/>
              <a:gd name="connsiteX69" fmla="*/ 11096040 w 15811497"/>
              <a:gd name="connsiteY69" fmla="*/ 5077404 h 6248398"/>
              <a:gd name="connsiteX70" fmla="*/ 11209760 w 15811497"/>
              <a:gd name="connsiteY70" fmla="*/ 5180760 h 6248398"/>
              <a:gd name="connsiteX71" fmla="*/ 11100244 w 15811497"/>
              <a:gd name="connsiteY71" fmla="*/ 5128004 h 6248398"/>
              <a:gd name="connsiteX72" fmla="*/ 10610846 w 15811497"/>
              <a:gd name="connsiteY72" fmla="*/ 5029199 h 6248398"/>
              <a:gd name="connsiteX73" fmla="*/ 9640652 w 15811497"/>
              <a:gd name="connsiteY73" fmla="*/ 5486739 h 6248398"/>
              <a:gd name="connsiteX74" fmla="*/ 9628722 w 15811497"/>
              <a:gd name="connsiteY74" fmla="*/ 5502693 h 6248398"/>
              <a:gd name="connsiteX75" fmla="*/ 9568273 w 15811497"/>
              <a:gd name="connsiteY75" fmla="*/ 5583530 h 6248398"/>
              <a:gd name="connsiteX76" fmla="*/ 9535504 w 15811497"/>
              <a:gd name="connsiteY76" fmla="*/ 5637470 h 6248398"/>
              <a:gd name="connsiteX77" fmla="*/ 9535505 w 15811497"/>
              <a:gd name="connsiteY77" fmla="*/ 5637470 h 6248398"/>
              <a:gd name="connsiteX78" fmla="*/ 9568273 w 15811497"/>
              <a:gd name="connsiteY78" fmla="*/ 5583531 h 6248398"/>
              <a:gd name="connsiteX79" fmla="*/ 9628722 w 15811497"/>
              <a:gd name="connsiteY79" fmla="*/ 5502694 h 6248398"/>
              <a:gd name="connsiteX80" fmla="*/ 9563485 w 15811497"/>
              <a:gd name="connsiteY80" fmla="*/ 5610078 h 6248398"/>
              <a:gd name="connsiteX81" fmla="*/ 9542221 w 15811497"/>
              <a:gd name="connsiteY81" fmla="*/ 5638514 h 6248398"/>
              <a:gd name="connsiteX82" fmla="*/ 9504352 w 15811497"/>
              <a:gd name="connsiteY82" fmla="*/ 5689156 h 6248398"/>
              <a:gd name="connsiteX83" fmla="*/ 9480140 w 15811497"/>
              <a:gd name="connsiteY83" fmla="*/ 5721533 h 6248398"/>
              <a:gd name="connsiteX84" fmla="*/ 8362947 w 15811497"/>
              <a:gd name="connsiteY84" fmla="*/ 6248398 h 6248398"/>
              <a:gd name="connsiteX85" fmla="*/ 7028922 w 15811497"/>
              <a:gd name="connsiteY85" fmla="*/ 5364147 h 6248398"/>
              <a:gd name="connsiteX86" fmla="*/ 6990513 w 15811497"/>
              <a:gd name="connsiteY86" fmla="*/ 5259205 h 6248398"/>
              <a:gd name="connsiteX87" fmla="*/ 6990512 w 15811497"/>
              <a:gd name="connsiteY87" fmla="*/ 5259199 h 6248398"/>
              <a:gd name="connsiteX88" fmla="*/ 6983676 w 15811497"/>
              <a:gd name="connsiteY88" fmla="*/ 5240519 h 6248398"/>
              <a:gd name="connsiteX89" fmla="*/ 6983673 w 15811497"/>
              <a:gd name="connsiteY89" fmla="*/ 5240519 h 6248398"/>
              <a:gd name="connsiteX90" fmla="*/ 6980236 w 15811497"/>
              <a:gd name="connsiteY90" fmla="*/ 5231130 h 6248398"/>
              <a:gd name="connsiteX91" fmla="*/ 6978859 w 15811497"/>
              <a:gd name="connsiteY91" fmla="*/ 5225774 h 6248398"/>
              <a:gd name="connsiteX92" fmla="*/ 6984291 w 15811497"/>
              <a:gd name="connsiteY92" fmla="*/ 5240614 h 6248398"/>
              <a:gd name="connsiteX93" fmla="*/ 6984292 w 15811497"/>
              <a:gd name="connsiteY93" fmla="*/ 5240614 h 6248398"/>
              <a:gd name="connsiteX94" fmla="*/ 6978860 w 15811497"/>
              <a:gd name="connsiteY94" fmla="*/ 5225773 h 6248398"/>
              <a:gd name="connsiteX95" fmla="*/ 6944562 w 15811497"/>
              <a:gd name="connsiteY95" fmla="*/ 5092380 h 6248398"/>
              <a:gd name="connsiteX96" fmla="*/ 6924183 w 15811497"/>
              <a:gd name="connsiteY96" fmla="*/ 4890225 h 6248398"/>
              <a:gd name="connsiteX97" fmla="*/ 6924182 w 15811497"/>
              <a:gd name="connsiteY97" fmla="*/ 4890225 h 6248398"/>
              <a:gd name="connsiteX98" fmla="*/ 6944561 w 15811497"/>
              <a:gd name="connsiteY98" fmla="*/ 5092380 h 6248398"/>
              <a:gd name="connsiteX99" fmla="*/ 6978860 w 15811497"/>
              <a:gd name="connsiteY99" fmla="*/ 5225773 h 6248398"/>
              <a:gd name="connsiteX100" fmla="*/ 6948299 w 15811497"/>
              <a:gd name="connsiteY100" fmla="*/ 5142273 h 6248398"/>
              <a:gd name="connsiteX101" fmla="*/ 5829297 w 15811497"/>
              <a:gd name="connsiteY101" fmla="*/ 4400549 h 6248398"/>
              <a:gd name="connsiteX102" fmla="*/ 5056802 w 15811497"/>
              <a:gd name="connsiteY102" fmla="*/ 4677867 h 6248398"/>
              <a:gd name="connsiteX103" fmla="*/ 5022517 w 15811497"/>
              <a:gd name="connsiteY103" fmla="*/ 4709027 h 6248398"/>
              <a:gd name="connsiteX104" fmla="*/ 5022515 w 15811497"/>
              <a:gd name="connsiteY104" fmla="*/ 4709029 h 6248398"/>
              <a:gd name="connsiteX105" fmla="*/ 5022510 w 15811497"/>
              <a:gd name="connsiteY105" fmla="*/ 4709033 h 6248398"/>
              <a:gd name="connsiteX106" fmla="*/ 4924198 w 15811497"/>
              <a:gd name="connsiteY106" fmla="*/ 4840507 h 6248398"/>
              <a:gd name="connsiteX107" fmla="*/ 4914898 w 15811497"/>
              <a:gd name="connsiteY107" fmla="*/ 4838698 h 6248398"/>
              <a:gd name="connsiteX108" fmla="*/ 4914898 w 15811497"/>
              <a:gd name="connsiteY108" fmla="*/ 4838699 h 6248398"/>
              <a:gd name="connsiteX109" fmla="*/ 4924199 w 15811497"/>
              <a:gd name="connsiteY109" fmla="*/ 4840508 h 6248398"/>
              <a:gd name="connsiteX110" fmla="*/ 4893736 w 15811497"/>
              <a:gd name="connsiteY110" fmla="*/ 4881247 h 6248398"/>
              <a:gd name="connsiteX111" fmla="*/ 4778482 w 15811497"/>
              <a:gd name="connsiteY111" fmla="*/ 5008058 h 6248398"/>
              <a:gd name="connsiteX112" fmla="*/ 4778482 w 15811497"/>
              <a:gd name="connsiteY112" fmla="*/ 5008057 h 6248398"/>
              <a:gd name="connsiteX113" fmla="*/ 4715455 w 15811497"/>
              <a:gd name="connsiteY113" fmla="*/ 5077404 h 6248398"/>
              <a:gd name="connsiteX114" fmla="*/ 2762249 w 15811497"/>
              <a:gd name="connsiteY114" fmla="*/ 5886448 h 6248398"/>
              <a:gd name="connsiteX115" fmla="*/ 0 w 15811497"/>
              <a:gd name="connsiteY115" fmla="*/ 3124198 h 6248398"/>
              <a:gd name="connsiteX116" fmla="*/ 2762249 w 15811497"/>
              <a:gd name="connsiteY116" fmla="*/ 361949 h 6248398"/>
              <a:gd name="connsiteX117" fmla="*/ 4078902 w 15811497"/>
              <a:gd name="connsiteY117" fmla="*/ 695338 h 6248398"/>
              <a:gd name="connsiteX118" fmla="*/ 4261443 w 15811497"/>
              <a:gd name="connsiteY118" fmla="*/ 806235 h 6248398"/>
              <a:gd name="connsiteX119" fmla="*/ 4409044 w 15811497"/>
              <a:gd name="connsiteY119" fmla="*/ 910268 h 6248398"/>
              <a:gd name="connsiteX120" fmla="*/ 4612477 w 15811497"/>
              <a:gd name="connsiteY120" fmla="*/ 1077402 h 6248398"/>
              <a:gd name="connsiteX121" fmla="*/ 4612478 w 15811497"/>
              <a:gd name="connsiteY121" fmla="*/ 1077403 h 6248398"/>
              <a:gd name="connsiteX122" fmla="*/ 4715454 w 15811497"/>
              <a:gd name="connsiteY122" fmla="*/ 1170993 h 6248398"/>
              <a:gd name="connsiteX123" fmla="*/ 4701725 w 15811497"/>
              <a:gd name="connsiteY123" fmla="*/ 1120394 h 6248398"/>
              <a:gd name="connsiteX124" fmla="*/ 5191122 w 15811497"/>
              <a:gd name="connsiteY124" fmla="*/ 1219199 h 6248398"/>
              <a:gd name="connsiteX125" fmla="*/ 6161317 w 15811497"/>
              <a:gd name="connsiteY125" fmla="*/ 761659 h 6248398"/>
              <a:gd name="connsiteX126" fmla="*/ 6224019 w 15811497"/>
              <a:gd name="connsiteY126" fmla="*/ 677808 h 6248398"/>
              <a:gd name="connsiteX127" fmla="*/ 6175489 w 15811497"/>
              <a:gd name="connsiteY127" fmla="*/ 757691 h 6248398"/>
              <a:gd name="connsiteX128" fmla="*/ 6175489 w 15811497"/>
              <a:gd name="connsiteY128" fmla="*/ 757692 h 6248398"/>
              <a:gd name="connsiteX129" fmla="*/ 6224020 w 15811497"/>
              <a:gd name="connsiteY129" fmla="*/ 677809 h 6248398"/>
              <a:gd name="connsiteX130" fmla="*/ 6233696 w 15811497"/>
              <a:gd name="connsiteY130" fmla="*/ 664869 h 6248398"/>
              <a:gd name="connsiteX131" fmla="*/ 6252611 w 15811497"/>
              <a:gd name="connsiteY131" fmla="*/ 633734 h 6248398"/>
              <a:gd name="connsiteX132" fmla="*/ 6252610 w 15811497"/>
              <a:gd name="connsiteY132" fmla="*/ 633734 h 6248398"/>
              <a:gd name="connsiteX133" fmla="*/ 6233696 w 15811497"/>
              <a:gd name="connsiteY133" fmla="*/ 664868 h 6248398"/>
              <a:gd name="connsiteX134" fmla="*/ 6224019 w 15811497"/>
              <a:gd name="connsiteY134" fmla="*/ 677808 h 6248398"/>
              <a:gd name="connsiteX135" fmla="*/ 6248008 w 15811497"/>
              <a:gd name="connsiteY135" fmla="*/ 638320 h 6248398"/>
              <a:gd name="connsiteX136" fmla="*/ 6251291 w 15811497"/>
              <a:gd name="connsiteY136" fmla="*/ 633930 h 6248398"/>
              <a:gd name="connsiteX137" fmla="*/ 6251293 w 15811497"/>
              <a:gd name="connsiteY137" fmla="*/ 633929 h 6248398"/>
              <a:gd name="connsiteX138" fmla="*/ 6257683 w 15811497"/>
              <a:gd name="connsiteY138" fmla="*/ 625384 h 6248398"/>
              <a:gd name="connsiteX139" fmla="*/ 6257686 w 15811497"/>
              <a:gd name="connsiteY139" fmla="*/ 625380 h 6248398"/>
              <a:gd name="connsiteX140" fmla="*/ 6331355 w 15811497"/>
              <a:gd name="connsiteY140" fmla="*/ 526865 h 6248398"/>
              <a:gd name="connsiteX141" fmla="*/ 7448548 w 15811497"/>
              <a:gd name="connsiteY14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39382 w 15811497"/>
              <a:gd name="connsiteY31" fmla="*/ 1087076 h 6248398"/>
              <a:gd name="connsiteX32" fmla="*/ 8866932 w 15811497"/>
              <a:gd name="connsiteY32" fmla="*/ 1156018 h 6248398"/>
              <a:gd name="connsiteX33" fmla="*/ 8890522 w 15811497"/>
              <a:gd name="connsiteY33" fmla="*/ 1193234 h 6248398"/>
              <a:gd name="connsiteX34" fmla="*/ 9958384 w 15811497"/>
              <a:gd name="connsiteY34" fmla="*/ 1828798 h 6248398"/>
              <a:gd name="connsiteX35" fmla="*/ 10895504 w 15811497"/>
              <a:gd name="connsiteY35" fmla="*/ 1386857 h 6248398"/>
              <a:gd name="connsiteX36" fmla="*/ 10927290 w 15811497"/>
              <a:gd name="connsiteY36" fmla="*/ 1344350 h 6248398"/>
              <a:gd name="connsiteX37" fmla="*/ 10936907 w 15811497"/>
              <a:gd name="connsiteY37" fmla="*/ 1346082 h 6248398"/>
              <a:gd name="connsiteX38" fmla="*/ 10917759 w 15811497"/>
              <a:gd name="connsiteY38" fmla="*/ 1367151 h 6248398"/>
              <a:gd name="connsiteX39" fmla="*/ 10545015 w 15811497"/>
              <a:gd name="connsiteY39" fmla="*/ 1956940 h 6248398"/>
              <a:gd name="connsiteX40" fmla="*/ 10521911 w 15811497"/>
              <a:gd name="connsiteY40" fmla="*/ 2012524 h 6248398"/>
              <a:gd name="connsiteX41" fmla="*/ 10521913 w 15811497"/>
              <a:gd name="connsiteY41" fmla="*/ 2012521 h 6248398"/>
              <a:gd name="connsiteX42" fmla="*/ 10545016 w 15811497"/>
              <a:gd name="connsiteY42" fmla="*/ 1956940 h 6248398"/>
              <a:gd name="connsiteX43" fmla="*/ 10917760 w 15811497"/>
              <a:gd name="connsiteY43" fmla="*/ 1367152 h 6248398"/>
              <a:gd name="connsiteX44" fmla="*/ 10936908 w 15811497"/>
              <a:gd name="connsiteY44" fmla="*/ 1346084 h 6248398"/>
              <a:gd name="connsiteX45" fmla="*/ 10972797 w 15811497"/>
              <a:gd name="connsiteY45" fmla="*/ 1352550 h 6248398"/>
              <a:gd name="connsiteX46" fmla="*/ 11002341 w 15811497"/>
              <a:gd name="connsiteY46" fmla="*/ 1645177 h 6248398"/>
              <a:gd name="connsiteX47" fmla="*/ 11002341 w 15811497"/>
              <a:gd name="connsiteY47" fmla="*/ 1645177 h 6248398"/>
              <a:gd name="connsiteX48" fmla="*/ 10972797 w 15811497"/>
              <a:gd name="connsiteY48" fmla="*/ 1352549 h 6248398"/>
              <a:gd name="connsiteX49" fmla="*/ 10936908 w 15811497"/>
              <a:gd name="connsiteY49" fmla="*/ 1346083 h 6248398"/>
              <a:gd name="connsiteX50" fmla="*/ 11096041 w 15811497"/>
              <a:gd name="connsiteY50" fmla="*/ 1170993 h 6248398"/>
              <a:gd name="connsiteX51" fmla="*/ 13049247 w 15811497"/>
              <a:gd name="connsiteY51" fmla="*/ 361949 h 6248398"/>
              <a:gd name="connsiteX52" fmla="*/ 15811497 w 15811497"/>
              <a:gd name="connsiteY52" fmla="*/ 3124198 h 6248398"/>
              <a:gd name="connsiteX53" fmla="*/ 13049247 w 15811497"/>
              <a:gd name="connsiteY53" fmla="*/ 5886448 h 6248398"/>
              <a:gd name="connsiteX54" fmla="*/ 11732594 w 15811497"/>
              <a:gd name="connsiteY54" fmla="*/ 5553059 h 6248398"/>
              <a:gd name="connsiteX55" fmla="*/ 11528782 w 15811497"/>
              <a:gd name="connsiteY55" fmla="*/ 5429240 h 6248398"/>
              <a:gd name="connsiteX56" fmla="*/ 11499893 w 15811497"/>
              <a:gd name="connsiteY56" fmla="*/ 5397454 h 6248398"/>
              <a:gd name="connsiteX57" fmla="*/ 11410607 w 15811497"/>
              <a:gd name="connsiteY57" fmla="*/ 5316305 h 6248398"/>
              <a:gd name="connsiteX58" fmla="*/ 11369912 w 15811497"/>
              <a:gd name="connsiteY58" fmla="*/ 5285874 h 6248398"/>
              <a:gd name="connsiteX59" fmla="*/ 11355656 w 15811497"/>
              <a:gd name="connsiteY59" fmla="*/ 5144675 h 6248398"/>
              <a:gd name="connsiteX60" fmla="*/ 11355656 w 15811497"/>
              <a:gd name="connsiteY60" fmla="*/ 5144675 h 6248398"/>
              <a:gd name="connsiteX61" fmla="*/ 11369912 w 15811497"/>
              <a:gd name="connsiteY61" fmla="*/ 5285874 h 6248398"/>
              <a:gd name="connsiteX62" fmla="*/ 11313816 w 15811497"/>
              <a:gd name="connsiteY62" fmla="*/ 5243926 h 6248398"/>
              <a:gd name="connsiteX63" fmla="*/ 11210151 w 15811497"/>
              <a:gd name="connsiteY63" fmla="*/ 5180948 h 6248398"/>
              <a:gd name="connsiteX64" fmla="*/ 11209761 w 15811497"/>
              <a:gd name="connsiteY64" fmla="*/ 5180760 h 6248398"/>
              <a:gd name="connsiteX65" fmla="*/ 11096041 w 15811497"/>
              <a:gd name="connsiteY65" fmla="*/ 5077404 h 6248398"/>
              <a:gd name="connsiteX66" fmla="*/ 11063094 w 15811497"/>
              <a:gd name="connsiteY66" fmla="*/ 5041153 h 6248398"/>
              <a:gd name="connsiteX67" fmla="*/ 11063091 w 15811497"/>
              <a:gd name="connsiteY67" fmla="*/ 5041152 h 6248398"/>
              <a:gd name="connsiteX68" fmla="*/ 11096040 w 15811497"/>
              <a:gd name="connsiteY68" fmla="*/ 5077404 h 6248398"/>
              <a:gd name="connsiteX69" fmla="*/ 11209760 w 15811497"/>
              <a:gd name="connsiteY69" fmla="*/ 5180760 h 6248398"/>
              <a:gd name="connsiteX70" fmla="*/ 11100244 w 15811497"/>
              <a:gd name="connsiteY70" fmla="*/ 5128004 h 6248398"/>
              <a:gd name="connsiteX71" fmla="*/ 10610846 w 15811497"/>
              <a:gd name="connsiteY71" fmla="*/ 5029199 h 6248398"/>
              <a:gd name="connsiteX72" fmla="*/ 9640652 w 15811497"/>
              <a:gd name="connsiteY72" fmla="*/ 5486739 h 6248398"/>
              <a:gd name="connsiteX73" fmla="*/ 9628722 w 15811497"/>
              <a:gd name="connsiteY73" fmla="*/ 5502693 h 6248398"/>
              <a:gd name="connsiteX74" fmla="*/ 9568273 w 15811497"/>
              <a:gd name="connsiteY74" fmla="*/ 5583530 h 6248398"/>
              <a:gd name="connsiteX75" fmla="*/ 9535504 w 15811497"/>
              <a:gd name="connsiteY75" fmla="*/ 5637470 h 6248398"/>
              <a:gd name="connsiteX76" fmla="*/ 9535505 w 15811497"/>
              <a:gd name="connsiteY76" fmla="*/ 5637470 h 6248398"/>
              <a:gd name="connsiteX77" fmla="*/ 9568273 w 15811497"/>
              <a:gd name="connsiteY77" fmla="*/ 5583531 h 6248398"/>
              <a:gd name="connsiteX78" fmla="*/ 9628722 w 15811497"/>
              <a:gd name="connsiteY78" fmla="*/ 5502694 h 6248398"/>
              <a:gd name="connsiteX79" fmla="*/ 9563485 w 15811497"/>
              <a:gd name="connsiteY79" fmla="*/ 5610078 h 6248398"/>
              <a:gd name="connsiteX80" fmla="*/ 9542221 w 15811497"/>
              <a:gd name="connsiteY80" fmla="*/ 5638514 h 6248398"/>
              <a:gd name="connsiteX81" fmla="*/ 9504352 w 15811497"/>
              <a:gd name="connsiteY81" fmla="*/ 5689156 h 6248398"/>
              <a:gd name="connsiteX82" fmla="*/ 9480140 w 15811497"/>
              <a:gd name="connsiteY82" fmla="*/ 5721533 h 6248398"/>
              <a:gd name="connsiteX83" fmla="*/ 8362947 w 15811497"/>
              <a:gd name="connsiteY83" fmla="*/ 6248398 h 6248398"/>
              <a:gd name="connsiteX84" fmla="*/ 7028922 w 15811497"/>
              <a:gd name="connsiteY84" fmla="*/ 5364147 h 6248398"/>
              <a:gd name="connsiteX85" fmla="*/ 6990513 w 15811497"/>
              <a:gd name="connsiteY85" fmla="*/ 5259205 h 6248398"/>
              <a:gd name="connsiteX86" fmla="*/ 6990512 w 15811497"/>
              <a:gd name="connsiteY86" fmla="*/ 5259199 h 6248398"/>
              <a:gd name="connsiteX87" fmla="*/ 6983676 w 15811497"/>
              <a:gd name="connsiteY87" fmla="*/ 5240519 h 6248398"/>
              <a:gd name="connsiteX88" fmla="*/ 6983673 w 15811497"/>
              <a:gd name="connsiteY88" fmla="*/ 5240519 h 6248398"/>
              <a:gd name="connsiteX89" fmla="*/ 6980236 w 15811497"/>
              <a:gd name="connsiteY89" fmla="*/ 5231130 h 6248398"/>
              <a:gd name="connsiteX90" fmla="*/ 6978859 w 15811497"/>
              <a:gd name="connsiteY90" fmla="*/ 5225774 h 6248398"/>
              <a:gd name="connsiteX91" fmla="*/ 6984291 w 15811497"/>
              <a:gd name="connsiteY91" fmla="*/ 5240614 h 6248398"/>
              <a:gd name="connsiteX92" fmla="*/ 6984292 w 15811497"/>
              <a:gd name="connsiteY92" fmla="*/ 5240614 h 6248398"/>
              <a:gd name="connsiteX93" fmla="*/ 6978860 w 15811497"/>
              <a:gd name="connsiteY93" fmla="*/ 5225773 h 6248398"/>
              <a:gd name="connsiteX94" fmla="*/ 6944562 w 15811497"/>
              <a:gd name="connsiteY94" fmla="*/ 5092380 h 6248398"/>
              <a:gd name="connsiteX95" fmla="*/ 6924183 w 15811497"/>
              <a:gd name="connsiteY95" fmla="*/ 4890225 h 6248398"/>
              <a:gd name="connsiteX96" fmla="*/ 6924182 w 15811497"/>
              <a:gd name="connsiteY96" fmla="*/ 4890225 h 6248398"/>
              <a:gd name="connsiteX97" fmla="*/ 6944561 w 15811497"/>
              <a:gd name="connsiteY97" fmla="*/ 5092380 h 6248398"/>
              <a:gd name="connsiteX98" fmla="*/ 6978860 w 15811497"/>
              <a:gd name="connsiteY98" fmla="*/ 5225773 h 6248398"/>
              <a:gd name="connsiteX99" fmla="*/ 6948299 w 15811497"/>
              <a:gd name="connsiteY99" fmla="*/ 5142273 h 6248398"/>
              <a:gd name="connsiteX100" fmla="*/ 5829297 w 15811497"/>
              <a:gd name="connsiteY100" fmla="*/ 4400549 h 6248398"/>
              <a:gd name="connsiteX101" fmla="*/ 5056802 w 15811497"/>
              <a:gd name="connsiteY101" fmla="*/ 4677867 h 6248398"/>
              <a:gd name="connsiteX102" fmla="*/ 5022517 w 15811497"/>
              <a:gd name="connsiteY102" fmla="*/ 4709027 h 6248398"/>
              <a:gd name="connsiteX103" fmla="*/ 5022515 w 15811497"/>
              <a:gd name="connsiteY103" fmla="*/ 4709029 h 6248398"/>
              <a:gd name="connsiteX104" fmla="*/ 5022510 w 15811497"/>
              <a:gd name="connsiteY104" fmla="*/ 4709033 h 6248398"/>
              <a:gd name="connsiteX105" fmla="*/ 4924198 w 15811497"/>
              <a:gd name="connsiteY105" fmla="*/ 4840507 h 6248398"/>
              <a:gd name="connsiteX106" fmla="*/ 4914898 w 15811497"/>
              <a:gd name="connsiteY106" fmla="*/ 4838698 h 6248398"/>
              <a:gd name="connsiteX107" fmla="*/ 4914898 w 15811497"/>
              <a:gd name="connsiteY107" fmla="*/ 4838699 h 6248398"/>
              <a:gd name="connsiteX108" fmla="*/ 4924199 w 15811497"/>
              <a:gd name="connsiteY108" fmla="*/ 4840508 h 6248398"/>
              <a:gd name="connsiteX109" fmla="*/ 4893736 w 15811497"/>
              <a:gd name="connsiteY109" fmla="*/ 4881247 h 6248398"/>
              <a:gd name="connsiteX110" fmla="*/ 4778482 w 15811497"/>
              <a:gd name="connsiteY110" fmla="*/ 5008058 h 6248398"/>
              <a:gd name="connsiteX111" fmla="*/ 4778482 w 15811497"/>
              <a:gd name="connsiteY111" fmla="*/ 5008057 h 6248398"/>
              <a:gd name="connsiteX112" fmla="*/ 4715455 w 15811497"/>
              <a:gd name="connsiteY112" fmla="*/ 5077404 h 6248398"/>
              <a:gd name="connsiteX113" fmla="*/ 2762249 w 15811497"/>
              <a:gd name="connsiteY113" fmla="*/ 5886448 h 6248398"/>
              <a:gd name="connsiteX114" fmla="*/ 0 w 15811497"/>
              <a:gd name="connsiteY114" fmla="*/ 3124198 h 6248398"/>
              <a:gd name="connsiteX115" fmla="*/ 2762249 w 15811497"/>
              <a:gd name="connsiteY115" fmla="*/ 361949 h 6248398"/>
              <a:gd name="connsiteX116" fmla="*/ 4078902 w 15811497"/>
              <a:gd name="connsiteY116" fmla="*/ 695338 h 6248398"/>
              <a:gd name="connsiteX117" fmla="*/ 4261443 w 15811497"/>
              <a:gd name="connsiteY117" fmla="*/ 806235 h 6248398"/>
              <a:gd name="connsiteX118" fmla="*/ 4409044 w 15811497"/>
              <a:gd name="connsiteY118" fmla="*/ 910268 h 6248398"/>
              <a:gd name="connsiteX119" fmla="*/ 4612477 w 15811497"/>
              <a:gd name="connsiteY119" fmla="*/ 1077402 h 6248398"/>
              <a:gd name="connsiteX120" fmla="*/ 4612478 w 15811497"/>
              <a:gd name="connsiteY120" fmla="*/ 1077403 h 6248398"/>
              <a:gd name="connsiteX121" fmla="*/ 4715454 w 15811497"/>
              <a:gd name="connsiteY121" fmla="*/ 1170993 h 6248398"/>
              <a:gd name="connsiteX122" fmla="*/ 4701725 w 15811497"/>
              <a:gd name="connsiteY122" fmla="*/ 1120394 h 6248398"/>
              <a:gd name="connsiteX123" fmla="*/ 5191122 w 15811497"/>
              <a:gd name="connsiteY123" fmla="*/ 1219199 h 6248398"/>
              <a:gd name="connsiteX124" fmla="*/ 6161317 w 15811497"/>
              <a:gd name="connsiteY124" fmla="*/ 761659 h 6248398"/>
              <a:gd name="connsiteX125" fmla="*/ 6224019 w 15811497"/>
              <a:gd name="connsiteY125" fmla="*/ 677808 h 6248398"/>
              <a:gd name="connsiteX126" fmla="*/ 6175489 w 15811497"/>
              <a:gd name="connsiteY126" fmla="*/ 757691 h 6248398"/>
              <a:gd name="connsiteX127" fmla="*/ 6175489 w 15811497"/>
              <a:gd name="connsiteY127" fmla="*/ 757692 h 6248398"/>
              <a:gd name="connsiteX128" fmla="*/ 6224020 w 15811497"/>
              <a:gd name="connsiteY128" fmla="*/ 677809 h 6248398"/>
              <a:gd name="connsiteX129" fmla="*/ 6233696 w 15811497"/>
              <a:gd name="connsiteY129" fmla="*/ 664869 h 6248398"/>
              <a:gd name="connsiteX130" fmla="*/ 6252611 w 15811497"/>
              <a:gd name="connsiteY130" fmla="*/ 633734 h 6248398"/>
              <a:gd name="connsiteX131" fmla="*/ 6252610 w 15811497"/>
              <a:gd name="connsiteY131" fmla="*/ 633734 h 6248398"/>
              <a:gd name="connsiteX132" fmla="*/ 6233696 w 15811497"/>
              <a:gd name="connsiteY132" fmla="*/ 664868 h 6248398"/>
              <a:gd name="connsiteX133" fmla="*/ 6224019 w 15811497"/>
              <a:gd name="connsiteY133" fmla="*/ 677808 h 6248398"/>
              <a:gd name="connsiteX134" fmla="*/ 6248008 w 15811497"/>
              <a:gd name="connsiteY134" fmla="*/ 638320 h 6248398"/>
              <a:gd name="connsiteX135" fmla="*/ 6251291 w 15811497"/>
              <a:gd name="connsiteY135" fmla="*/ 633930 h 6248398"/>
              <a:gd name="connsiteX136" fmla="*/ 6251293 w 15811497"/>
              <a:gd name="connsiteY136" fmla="*/ 633929 h 6248398"/>
              <a:gd name="connsiteX137" fmla="*/ 6257683 w 15811497"/>
              <a:gd name="connsiteY137" fmla="*/ 625384 h 6248398"/>
              <a:gd name="connsiteX138" fmla="*/ 6257686 w 15811497"/>
              <a:gd name="connsiteY138" fmla="*/ 625380 h 6248398"/>
              <a:gd name="connsiteX139" fmla="*/ 6331355 w 15811497"/>
              <a:gd name="connsiteY139" fmla="*/ 526865 h 6248398"/>
              <a:gd name="connsiteX140" fmla="*/ 7448548 w 15811497"/>
              <a:gd name="connsiteY14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798545 w 15811497"/>
              <a:gd name="connsiteY30" fmla="*/ 975499 h 6248398"/>
              <a:gd name="connsiteX31" fmla="*/ 8866932 w 15811497"/>
              <a:gd name="connsiteY31" fmla="*/ 1156018 h 6248398"/>
              <a:gd name="connsiteX32" fmla="*/ 8890522 w 15811497"/>
              <a:gd name="connsiteY32" fmla="*/ 1193234 h 6248398"/>
              <a:gd name="connsiteX33" fmla="*/ 9958384 w 15811497"/>
              <a:gd name="connsiteY33" fmla="*/ 1828798 h 6248398"/>
              <a:gd name="connsiteX34" fmla="*/ 10895504 w 15811497"/>
              <a:gd name="connsiteY34" fmla="*/ 1386857 h 6248398"/>
              <a:gd name="connsiteX35" fmla="*/ 10927290 w 15811497"/>
              <a:gd name="connsiteY35" fmla="*/ 1344350 h 6248398"/>
              <a:gd name="connsiteX36" fmla="*/ 10936907 w 15811497"/>
              <a:gd name="connsiteY36" fmla="*/ 1346082 h 6248398"/>
              <a:gd name="connsiteX37" fmla="*/ 10917759 w 15811497"/>
              <a:gd name="connsiteY37" fmla="*/ 1367151 h 6248398"/>
              <a:gd name="connsiteX38" fmla="*/ 10545015 w 15811497"/>
              <a:gd name="connsiteY38" fmla="*/ 1956940 h 6248398"/>
              <a:gd name="connsiteX39" fmla="*/ 10521911 w 15811497"/>
              <a:gd name="connsiteY39" fmla="*/ 2012524 h 6248398"/>
              <a:gd name="connsiteX40" fmla="*/ 10521913 w 15811497"/>
              <a:gd name="connsiteY40" fmla="*/ 2012521 h 6248398"/>
              <a:gd name="connsiteX41" fmla="*/ 10545016 w 15811497"/>
              <a:gd name="connsiteY41" fmla="*/ 1956940 h 6248398"/>
              <a:gd name="connsiteX42" fmla="*/ 10917760 w 15811497"/>
              <a:gd name="connsiteY42" fmla="*/ 1367152 h 6248398"/>
              <a:gd name="connsiteX43" fmla="*/ 10936908 w 15811497"/>
              <a:gd name="connsiteY43" fmla="*/ 1346084 h 6248398"/>
              <a:gd name="connsiteX44" fmla="*/ 10972797 w 15811497"/>
              <a:gd name="connsiteY44" fmla="*/ 1352550 h 6248398"/>
              <a:gd name="connsiteX45" fmla="*/ 11002341 w 15811497"/>
              <a:gd name="connsiteY45" fmla="*/ 1645177 h 6248398"/>
              <a:gd name="connsiteX46" fmla="*/ 11002341 w 15811497"/>
              <a:gd name="connsiteY46" fmla="*/ 1645177 h 6248398"/>
              <a:gd name="connsiteX47" fmla="*/ 10972797 w 15811497"/>
              <a:gd name="connsiteY47" fmla="*/ 1352549 h 6248398"/>
              <a:gd name="connsiteX48" fmla="*/ 10936908 w 15811497"/>
              <a:gd name="connsiteY48" fmla="*/ 1346083 h 6248398"/>
              <a:gd name="connsiteX49" fmla="*/ 11096041 w 15811497"/>
              <a:gd name="connsiteY49" fmla="*/ 1170993 h 6248398"/>
              <a:gd name="connsiteX50" fmla="*/ 13049247 w 15811497"/>
              <a:gd name="connsiteY50" fmla="*/ 361949 h 6248398"/>
              <a:gd name="connsiteX51" fmla="*/ 15811497 w 15811497"/>
              <a:gd name="connsiteY51" fmla="*/ 3124198 h 6248398"/>
              <a:gd name="connsiteX52" fmla="*/ 13049247 w 15811497"/>
              <a:gd name="connsiteY52" fmla="*/ 5886448 h 6248398"/>
              <a:gd name="connsiteX53" fmla="*/ 11732594 w 15811497"/>
              <a:gd name="connsiteY53" fmla="*/ 5553059 h 6248398"/>
              <a:gd name="connsiteX54" fmla="*/ 11528782 w 15811497"/>
              <a:gd name="connsiteY54" fmla="*/ 5429240 h 6248398"/>
              <a:gd name="connsiteX55" fmla="*/ 11499893 w 15811497"/>
              <a:gd name="connsiteY55" fmla="*/ 5397454 h 6248398"/>
              <a:gd name="connsiteX56" fmla="*/ 11410607 w 15811497"/>
              <a:gd name="connsiteY56" fmla="*/ 5316305 h 6248398"/>
              <a:gd name="connsiteX57" fmla="*/ 11369912 w 15811497"/>
              <a:gd name="connsiteY57" fmla="*/ 5285874 h 6248398"/>
              <a:gd name="connsiteX58" fmla="*/ 11355656 w 15811497"/>
              <a:gd name="connsiteY58" fmla="*/ 5144675 h 6248398"/>
              <a:gd name="connsiteX59" fmla="*/ 11355656 w 15811497"/>
              <a:gd name="connsiteY59" fmla="*/ 5144675 h 6248398"/>
              <a:gd name="connsiteX60" fmla="*/ 11369912 w 15811497"/>
              <a:gd name="connsiteY60" fmla="*/ 5285874 h 6248398"/>
              <a:gd name="connsiteX61" fmla="*/ 11313816 w 15811497"/>
              <a:gd name="connsiteY61" fmla="*/ 5243926 h 6248398"/>
              <a:gd name="connsiteX62" fmla="*/ 11210151 w 15811497"/>
              <a:gd name="connsiteY62" fmla="*/ 5180948 h 6248398"/>
              <a:gd name="connsiteX63" fmla="*/ 11209761 w 15811497"/>
              <a:gd name="connsiteY63" fmla="*/ 5180760 h 6248398"/>
              <a:gd name="connsiteX64" fmla="*/ 11096041 w 15811497"/>
              <a:gd name="connsiteY64" fmla="*/ 5077404 h 6248398"/>
              <a:gd name="connsiteX65" fmla="*/ 11063094 w 15811497"/>
              <a:gd name="connsiteY65" fmla="*/ 5041153 h 6248398"/>
              <a:gd name="connsiteX66" fmla="*/ 11063091 w 15811497"/>
              <a:gd name="connsiteY66" fmla="*/ 5041152 h 6248398"/>
              <a:gd name="connsiteX67" fmla="*/ 11096040 w 15811497"/>
              <a:gd name="connsiteY67" fmla="*/ 5077404 h 6248398"/>
              <a:gd name="connsiteX68" fmla="*/ 11209760 w 15811497"/>
              <a:gd name="connsiteY68" fmla="*/ 5180760 h 6248398"/>
              <a:gd name="connsiteX69" fmla="*/ 11100244 w 15811497"/>
              <a:gd name="connsiteY69" fmla="*/ 5128004 h 6248398"/>
              <a:gd name="connsiteX70" fmla="*/ 10610846 w 15811497"/>
              <a:gd name="connsiteY70" fmla="*/ 5029199 h 6248398"/>
              <a:gd name="connsiteX71" fmla="*/ 9640652 w 15811497"/>
              <a:gd name="connsiteY71" fmla="*/ 5486739 h 6248398"/>
              <a:gd name="connsiteX72" fmla="*/ 9628722 w 15811497"/>
              <a:gd name="connsiteY72" fmla="*/ 5502693 h 6248398"/>
              <a:gd name="connsiteX73" fmla="*/ 9568273 w 15811497"/>
              <a:gd name="connsiteY73" fmla="*/ 5583530 h 6248398"/>
              <a:gd name="connsiteX74" fmla="*/ 9535504 w 15811497"/>
              <a:gd name="connsiteY74" fmla="*/ 5637470 h 6248398"/>
              <a:gd name="connsiteX75" fmla="*/ 9535505 w 15811497"/>
              <a:gd name="connsiteY75" fmla="*/ 5637470 h 6248398"/>
              <a:gd name="connsiteX76" fmla="*/ 9568273 w 15811497"/>
              <a:gd name="connsiteY76" fmla="*/ 5583531 h 6248398"/>
              <a:gd name="connsiteX77" fmla="*/ 9628722 w 15811497"/>
              <a:gd name="connsiteY77" fmla="*/ 5502694 h 6248398"/>
              <a:gd name="connsiteX78" fmla="*/ 9563485 w 15811497"/>
              <a:gd name="connsiteY78" fmla="*/ 5610078 h 6248398"/>
              <a:gd name="connsiteX79" fmla="*/ 9542221 w 15811497"/>
              <a:gd name="connsiteY79" fmla="*/ 5638514 h 6248398"/>
              <a:gd name="connsiteX80" fmla="*/ 9504352 w 15811497"/>
              <a:gd name="connsiteY80" fmla="*/ 5689156 h 6248398"/>
              <a:gd name="connsiteX81" fmla="*/ 9480140 w 15811497"/>
              <a:gd name="connsiteY81" fmla="*/ 5721533 h 6248398"/>
              <a:gd name="connsiteX82" fmla="*/ 8362947 w 15811497"/>
              <a:gd name="connsiteY82" fmla="*/ 6248398 h 6248398"/>
              <a:gd name="connsiteX83" fmla="*/ 7028922 w 15811497"/>
              <a:gd name="connsiteY83" fmla="*/ 5364147 h 6248398"/>
              <a:gd name="connsiteX84" fmla="*/ 6990513 w 15811497"/>
              <a:gd name="connsiteY84" fmla="*/ 5259205 h 6248398"/>
              <a:gd name="connsiteX85" fmla="*/ 6990512 w 15811497"/>
              <a:gd name="connsiteY85" fmla="*/ 5259199 h 6248398"/>
              <a:gd name="connsiteX86" fmla="*/ 6983676 w 15811497"/>
              <a:gd name="connsiteY86" fmla="*/ 5240519 h 6248398"/>
              <a:gd name="connsiteX87" fmla="*/ 6983673 w 15811497"/>
              <a:gd name="connsiteY87" fmla="*/ 5240519 h 6248398"/>
              <a:gd name="connsiteX88" fmla="*/ 6980236 w 15811497"/>
              <a:gd name="connsiteY88" fmla="*/ 5231130 h 6248398"/>
              <a:gd name="connsiteX89" fmla="*/ 6978859 w 15811497"/>
              <a:gd name="connsiteY89" fmla="*/ 5225774 h 6248398"/>
              <a:gd name="connsiteX90" fmla="*/ 6984291 w 15811497"/>
              <a:gd name="connsiteY90" fmla="*/ 5240614 h 6248398"/>
              <a:gd name="connsiteX91" fmla="*/ 6984292 w 15811497"/>
              <a:gd name="connsiteY91" fmla="*/ 5240614 h 6248398"/>
              <a:gd name="connsiteX92" fmla="*/ 6978860 w 15811497"/>
              <a:gd name="connsiteY92" fmla="*/ 5225773 h 6248398"/>
              <a:gd name="connsiteX93" fmla="*/ 6944562 w 15811497"/>
              <a:gd name="connsiteY93" fmla="*/ 5092380 h 6248398"/>
              <a:gd name="connsiteX94" fmla="*/ 6924183 w 15811497"/>
              <a:gd name="connsiteY94" fmla="*/ 4890225 h 6248398"/>
              <a:gd name="connsiteX95" fmla="*/ 6924182 w 15811497"/>
              <a:gd name="connsiteY95" fmla="*/ 4890225 h 6248398"/>
              <a:gd name="connsiteX96" fmla="*/ 6944561 w 15811497"/>
              <a:gd name="connsiteY96" fmla="*/ 5092380 h 6248398"/>
              <a:gd name="connsiteX97" fmla="*/ 6978860 w 15811497"/>
              <a:gd name="connsiteY97" fmla="*/ 5225773 h 6248398"/>
              <a:gd name="connsiteX98" fmla="*/ 6948299 w 15811497"/>
              <a:gd name="connsiteY98" fmla="*/ 5142273 h 6248398"/>
              <a:gd name="connsiteX99" fmla="*/ 5829297 w 15811497"/>
              <a:gd name="connsiteY99" fmla="*/ 4400549 h 6248398"/>
              <a:gd name="connsiteX100" fmla="*/ 5056802 w 15811497"/>
              <a:gd name="connsiteY100" fmla="*/ 4677867 h 6248398"/>
              <a:gd name="connsiteX101" fmla="*/ 5022517 w 15811497"/>
              <a:gd name="connsiteY101" fmla="*/ 4709027 h 6248398"/>
              <a:gd name="connsiteX102" fmla="*/ 5022515 w 15811497"/>
              <a:gd name="connsiteY102" fmla="*/ 4709029 h 6248398"/>
              <a:gd name="connsiteX103" fmla="*/ 5022510 w 15811497"/>
              <a:gd name="connsiteY103" fmla="*/ 4709033 h 6248398"/>
              <a:gd name="connsiteX104" fmla="*/ 4924198 w 15811497"/>
              <a:gd name="connsiteY104" fmla="*/ 4840507 h 6248398"/>
              <a:gd name="connsiteX105" fmla="*/ 4914898 w 15811497"/>
              <a:gd name="connsiteY105" fmla="*/ 4838698 h 6248398"/>
              <a:gd name="connsiteX106" fmla="*/ 4914898 w 15811497"/>
              <a:gd name="connsiteY106" fmla="*/ 4838699 h 6248398"/>
              <a:gd name="connsiteX107" fmla="*/ 4924199 w 15811497"/>
              <a:gd name="connsiteY107" fmla="*/ 4840508 h 6248398"/>
              <a:gd name="connsiteX108" fmla="*/ 4893736 w 15811497"/>
              <a:gd name="connsiteY108" fmla="*/ 4881247 h 6248398"/>
              <a:gd name="connsiteX109" fmla="*/ 4778482 w 15811497"/>
              <a:gd name="connsiteY109" fmla="*/ 5008058 h 6248398"/>
              <a:gd name="connsiteX110" fmla="*/ 4778482 w 15811497"/>
              <a:gd name="connsiteY110" fmla="*/ 5008057 h 6248398"/>
              <a:gd name="connsiteX111" fmla="*/ 4715455 w 15811497"/>
              <a:gd name="connsiteY111" fmla="*/ 5077404 h 6248398"/>
              <a:gd name="connsiteX112" fmla="*/ 2762249 w 15811497"/>
              <a:gd name="connsiteY112" fmla="*/ 5886448 h 6248398"/>
              <a:gd name="connsiteX113" fmla="*/ 0 w 15811497"/>
              <a:gd name="connsiteY113" fmla="*/ 3124198 h 6248398"/>
              <a:gd name="connsiteX114" fmla="*/ 2762249 w 15811497"/>
              <a:gd name="connsiteY114" fmla="*/ 361949 h 6248398"/>
              <a:gd name="connsiteX115" fmla="*/ 4078902 w 15811497"/>
              <a:gd name="connsiteY115" fmla="*/ 695338 h 6248398"/>
              <a:gd name="connsiteX116" fmla="*/ 4261443 w 15811497"/>
              <a:gd name="connsiteY116" fmla="*/ 806235 h 6248398"/>
              <a:gd name="connsiteX117" fmla="*/ 4409044 w 15811497"/>
              <a:gd name="connsiteY117" fmla="*/ 910268 h 6248398"/>
              <a:gd name="connsiteX118" fmla="*/ 4612477 w 15811497"/>
              <a:gd name="connsiteY118" fmla="*/ 1077402 h 6248398"/>
              <a:gd name="connsiteX119" fmla="*/ 4612478 w 15811497"/>
              <a:gd name="connsiteY119" fmla="*/ 1077403 h 6248398"/>
              <a:gd name="connsiteX120" fmla="*/ 4715454 w 15811497"/>
              <a:gd name="connsiteY120" fmla="*/ 1170993 h 6248398"/>
              <a:gd name="connsiteX121" fmla="*/ 4701725 w 15811497"/>
              <a:gd name="connsiteY121" fmla="*/ 1120394 h 6248398"/>
              <a:gd name="connsiteX122" fmla="*/ 5191122 w 15811497"/>
              <a:gd name="connsiteY122" fmla="*/ 1219199 h 6248398"/>
              <a:gd name="connsiteX123" fmla="*/ 6161317 w 15811497"/>
              <a:gd name="connsiteY123" fmla="*/ 761659 h 6248398"/>
              <a:gd name="connsiteX124" fmla="*/ 6224019 w 15811497"/>
              <a:gd name="connsiteY124" fmla="*/ 677808 h 6248398"/>
              <a:gd name="connsiteX125" fmla="*/ 6175489 w 15811497"/>
              <a:gd name="connsiteY125" fmla="*/ 757691 h 6248398"/>
              <a:gd name="connsiteX126" fmla="*/ 6175489 w 15811497"/>
              <a:gd name="connsiteY126" fmla="*/ 757692 h 6248398"/>
              <a:gd name="connsiteX127" fmla="*/ 6224020 w 15811497"/>
              <a:gd name="connsiteY127" fmla="*/ 677809 h 6248398"/>
              <a:gd name="connsiteX128" fmla="*/ 6233696 w 15811497"/>
              <a:gd name="connsiteY128" fmla="*/ 664869 h 6248398"/>
              <a:gd name="connsiteX129" fmla="*/ 6252611 w 15811497"/>
              <a:gd name="connsiteY129" fmla="*/ 633734 h 6248398"/>
              <a:gd name="connsiteX130" fmla="*/ 6252610 w 15811497"/>
              <a:gd name="connsiteY130" fmla="*/ 633734 h 6248398"/>
              <a:gd name="connsiteX131" fmla="*/ 6233696 w 15811497"/>
              <a:gd name="connsiteY131" fmla="*/ 664868 h 6248398"/>
              <a:gd name="connsiteX132" fmla="*/ 6224019 w 15811497"/>
              <a:gd name="connsiteY132" fmla="*/ 677808 h 6248398"/>
              <a:gd name="connsiteX133" fmla="*/ 6248008 w 15811497"/>
              <a:gd name="connsiteY133" fmla="*/ 638320 h 6248398"/>
              <a:gd name="connsiteX134" fmla="*/ 6251291 w 15811497"/>
              <a:gd name="connsiteY134" fmla="*/ 633930 h 6248398"/>
              <a:gd name="connsiteX135" fmla="*/ 6251293 w 15811497"/>
              <a:gd name="connsiteY135" fmla="*/ 633929 h 6248398"/>
              <a:gd name="connsiteX136" fmla="*/ 6257683 w 15811497"/>
              <a:gd name="connsiteY136" fmla="*/ 625384 h 6248398"/>
              <a:gd name="connsiteX137" fmla="*/ 6257686 w 15811497"/>
              <a:gd name="connsiteY137" fmla="*/ 625380 h 6248398"/>
              <a:gd name="connsiteX138" fmla="*/ 6331355 w 15811497"/>
              <a:gd name="connsiteY138" fmla="*/ 526865 h 6248398"/>
              <a:gd name="connsiteX139" fmla="*/ 7448548 w 15811497"/>
              <a:gd name="connsiteY13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795374 w 15811497"/>
              <a:gd name="connsiteY29" fmla="*/ 963167 h 6248398"/>
              <a:gd name="connsiteX30" fmla="*/ 8866932 w 15811497"/>
              <a:gd name="connsiteY30" fmla="*/ 1156018 h 6248398"/>
              <a:gd name="connsiteX31" fmla="*/ 8890522 w 15811497"/>
              <a:gd name="connsiteY31" fmla="*/ 1193234 h 6248398"/>
              <a:gd name="connsiteX32" fmla="*/ 9958384 w 15811497"/>
              <a:gd name="connsiteY32" fmla="*/ 1828798 h 6248398"/>
              <a:gd name="connsiteX33" fmla="*/ 10895504 w 15811497"/>
              <a:gd name="connsiteY33" fmla="*/ 1386857 h 6248398"/>
              <a:gd name="connsiteX34" fmla="*/ 10927290 w 15811497"/>
              <a:gd name="connsiteY34" fmla="*/ 1344350 h 6248398"/>
              <a:gd name="connsiteX35" fmla="*/ 10936907 w 15811497"/>
              <a:gd name="connsiteY35" fmla="*/ 1346082 h 6248398"/>
              <a:gd name="connsiteX36" fmla="*/ 10917759 w 15811497"/>
              <a:gd name="connsiteY36" fmla="*/ 1367151 h 6248398"/>
              <a:gd name="connsiteX37" fmla="*/ 10545015 w 15811497"/>
              <a:gd name="connsiteY37" fmla="*/ 1956940 h 6248398"/>
              <a:gd name="connsiteX38" fmla="*/ 10521911 w 15811497"/>
              <a:gd name="connsiteY38" fmla="*/ 2012524 h 6248398"/>
              <a:gd name="connsiteX39" fmla="*/ 10521913 w 15811497"/>
              <a:gd name="connsiteY39" fmla="*/ 2012521 h 6248398"/>
              <a:gd name="connsiteX40" fmla="*/ 10545016 w 15811497"/>
              <a:gd name="connsiteY40" fmla="*/ 1956940 h 6248398"/>
              <a:gd name="connsiteX41" fmla="*/ 10917760 w 15811497"/>
              <a:gd name="connsiteY41" fmla="*/ 1367152 h 6248398"/>
              <a:gd name="connsiteX42" fmla="*/ 10936908 w 15811497"/>
              <a:gd name="connsiteY42" fmla="*/ 1346084 h 6248398"/>
              <a:gd name="connsiteX43" fmla="*/ 10972797 w 15811497"/>
              <a:gd name="connsiteY43" fmla="*/ 1352550 h 6248398"/>
              <a:gd name="connsiteX44" fmla="*/ 11002341 w 15811497"/>
              <a:gd name="connsiteY44" fmla="*/ 1645177 h 6248398"/>
              <a:gd name="connsiteX45" fmla="*/ 11002341 w 15811497"/>
              <a:gd name="connsiteY45" fmla="*/ 1645177 h 6248398"/>
              <a:gd name="connsiteX46" fmla="*/ 10972797 w 15811497"/>
              <a:gd name="connsiteY46" fmla="*/ 1352549 h 6248398"/>
              <a:gd name="connsiteX47" fmla="*/ 10936908 w 15811497"/>
              <a:gd name="connsiteY47" fmla="*/ 1346083 h 6248398"/>
              <a:gd name="connsiteX48" fmla="*/ 11096041 w 15811497"/>
              <a:gd name="connsiteY48" fmla="*/ 1170993 h 6248398"/>
              <a:gd name="connsiteX49" fmla="*/ 13049247 w 15811497"/>
              <a:gd name="connsiteY49" fmla="*/ 361949 h 6248398"/>
              <a:gd name="connsiteX50" fmla="*/ 15811497 w 15811497"/>
              <a:gd name="connsiteY50" fmla="*/ 3124198 h 6248398"/>
              <a:gd name="connsiteX51" fmla="*/ 13049247 w 15811497"/>
              <a:gd name="connsiteY51" fmla="*/ 5886448 h 6248398"/>
              <a:gd name="connsiteX52" fmla="*/ 11732594 w 15811497"/>
              <a:gd name="connsiteY52" fmla="*/ 5553059 h 6248398"/>
              <a:gd name="connsiteX53" fmla="*/ 11528782 w 15811497"/>
              <a:gd name="connsiteY53" fmla="*/ 5429240 h 6248398"/>
              <a:gd name="connsiteX54" fmla="*/ 11499893 w 15811497"/>
              <a:gd name="connsiteY54" fmla="*/ 5397454 h 6248398"/>
              <a:gd name="connsiteX55" fmla="*/ 11410607 w 15811497"/>
              <a:gd name="connsiteY55" fmla="*/ 5316305 h 6248398"/>
              <a:gd name="connsiteX56" fmla="*/ 11369912 w 15811497"/>
              <a:gd name="connsiteY56" fmla="*/ 5285874 h 6248398"/>
              <a:gd name="connsiteX57" fmla="*/ 11355656 w 15811497"/>
              <a:gd name="connsiteY57" fmla="*/ 5144675 h 6248398"/>
              <a:gd name="connsiteX58" fmla="*/ 11355656 w 15811497"/>
              <a:gd name="connsiteY58" fmla="*/ 5144675 h 6248398"/>
              <a:gd name="connsiteX59" fmla="*/ 11369912 w 15811497"/>
              <a:gd name="connsiteY59" fmla="*/ 5285874 h 6248398"/>
              <a:gd name="connsiteX60" fmla="*/ 11313816 w 15811497"/>
              <a:gd name="connsiteY60" fmla="*/ 5243926 h 6248398"/>
              <a:gd name="connsiteX61" fmla="*/ 11210151 w 15811497"/>
              <a:gd name="connsiteY61" fmla="*/ 5180948 h 6248398"/>
              <a:gd name="connsiteX62" fmla="*/ 11209761 w 15811497"/>
              <a:gd name="connsiteY62" fmla="*/ 5180760 h 6248398"/>
              <a:gd name="connsiteX63" fmla="*/ 11096041 w 15811497"/>
              <a:gd name="connsiteY63" fmla="*/ 5077404 h 6248398"/>
              <a:gd name="connsiteX64" fmla="*/ 11063094 w 15811497"/>
              <a:gd name="connsiteY64" fmla="*/ 5041153 h 6248398"/>
              <a:gd name="connsiteX65" fmla="*/ 11063091 w 15811497"/>
              <a:gd name="connsiteY65" fmla="*/ 5041152 h 6248398"/>
              <a:gd name="connsiteX66" fmla="*/ 11096040 w 15811497"/>
              <a:gd name="connsiteY66" fmla="*/ 5077404 h 6248398"/>
              <a:gd name="connsiteX67" fmla="*/ 11209760 w 15811497"/>
              <a:gd name="connsiteY67" fmla="*/ 5180760 h 6248398"/>
              <a:gd name="connsiteX68" fmla="*/ 11100244 w 15811497"/>
              <a:gd name="connsiteY68" fmla="*/ 5128004 h 6248398"/>
              <a:gd name="connsiteX69" fmla="*/ 10610846 w 15811497"/>
              <a:gd name="connsiteY69" fmla="*/ 5029199 h 6248398"/>
              <a:gd name="connsiteX70" fmla="*/ 9640652 w 15811497"/>
              <a:gd name="connsiteY70" fmla="*/ 5486739 h 6248398"/>
              <a:gd name="connsiteX71" fmla="*/ 9628722 w 15811497"/>
              <a:gd name="connsiteY71" fmla="*/ 5502693 h 6248398"/>
              <a:gd name="connsiteX72" fmla="*/ 9568273 w 15811497"/>
              <a:gd name="connsiteY72" fmla="*/ 5583530 h 6248398"/>
              <a:gd name="connsiteX73" fmla="*/ 9535504 w 15811497"/>
              <a:gd name="connsiteY73" fmla="*/ 5637470 h 6248398"/>
              <a:gd name="connsiteX74" fmla="*/ 9535505 w 15811497"/>
              <a:gd name="connsiteY74" fmla="*/ 5637470 h 6248398"/>
              <a:gd name="connsiteX75" fmla="*/ 9568273 w 15811497"/>
              <a:gd name="connsiteY75" fmla="*/ 5583531 h 6248398"/>
              <a:gd name="connsiteX76" fmla="*/ 9628722 w 15811497"/>
              <a:gd name="connsiteY76" fmla="*/ 5502694 h 6248398"/>
              <a:gd name="connsiteX77" fmla="*/ 9563485 w 15811497"/>
              <a:gd name="connsiteY77" fmla="*/ 5610078 h 6248398"/>
              <a:gd name="connsiteX78" fmla="*/ 9542221 w 15811497"/>
              <a:gd name="connsiteY78" fmla="*/ 5638514 h 6248398"/>
              <a:gd name="connsiteX79" fmla="*/ 9504352 w 15811497"/>
              <a:gd name="connsiteY79" fmla="*/ 5689156 h 6248398"/>
              <a:gd name="connsiteX80" fmla="*/ 9480140 w 15811497"/>
              <a:gd name="connsiteY80" fmla="*/ 5721533 h 6248398"/>
              <a:gd name="connsiteX81" fmla="*/ 8362947 w 15811497"/>
              <a:gd name="connsiteY81" fmla="*/ 6248398 h 6248398"/>
              <a:gd name="connsiteX82" fmla="*/ 7028922 w 15811497"/>
              <a:gd name="connsiteY82" fmla="*/ 5364147 h 6248398"/>
              <a:gd name="connsiteX83" fmla="*/ 6990513 w 15811497"/>
              <a:gd name="connsiteY83" fmla="*/ 5259205 h 6248398"/>
              <a:gd name="connsiteX84" fmla="*/ 6990512 w 15811497"/>
              <a:gd name="connsiteY84" fmla="*/ 5259199 h 6248398"/>
              <a:gd name="connsiteX85" fmla="*/ 6983676 w 15811497"/>
              <a:gd name="connsiteY85" fmla="*/ 5240519 h 6248398"/>
              <a:gd name="connsiteX86" fmla="*/ 6983673 w 15811497"/>
              <a:gd name="connsiteY86" fmla="*/ 5240519 h 6248398"/>
              <a:gd name="connsiteX87" fmla="*/ 6980236 w 15811497"/>
              <a:gd name="connsiteY87" fmla="*/ 5231130 h 6248398"/>
              <a:gd name="connsiteX88" fmla="*/ 6978859 w 15811497"/>
              <a:gd name="connsiteY88" fmla="*/ 5225774 h 6248398"/>
              <a:gd name="connsiteX89" fmla="*/ 6984291 w 15811497"/>
              <a:gd name="connsiteY89" fmla="*/ 5240614 h 6248398"/>
              <a:gd name="connsiteX90" fmla="*/ 6984292 w 15811497"/>
              <a:gd name="connsiteY90" fmla="*/ 5240614 h 6248398"/>
              <a:gd name="connsiteX91" fmla="*/ 6978860 w 15811497"/>
              <a:gd name="connsiteY91" fmla="*/ 5225773 h 6248398"/>
              <a:gd name="connsiteX92" fmla="*/ 6944562 w 15811497"/>
              <a:gd name="connsiteY92" fmla="*/ 5092380 h 6248398"/>
              <a:gd name="connsiteX93" fmla="*/ 6924183 w 15811497"/>
              <a:gd name="connsiteY93" fmla="*/ 4890225 h 6248398"/>
              <a:gd name="connsiteX94" fmla="*/ 6924182 w 15811497"/>
              <a:gd name="connsiteY94" fmla="*/ 4890225 h 6248398"/>
              <a:gd name="connsiteX95" fmla="*/ 6944561 w 15811497"/>
              <a:gd name="connsiteY95" fmla="*/ 5092380 h 6248398"/>
              <a:gd name="connsiteX96" fmla="*/ 6978860 w 15811497"/>
              <a:gd name="connsiteY96" fmla="*/ 5225773 h 6248398"/>
              <a:gd name="connsiteX97" fmla="*/ 6948299 w 15811497"/>
              <a:gd name="connsiteY97" fmla="*/ 5142273 h 6248398"/>
              <a:gd name="connsiteX98" fmla="*/ 5829297 w 15811497"/>
              <a:gd name="connsiteY98" fmla="*/ 4400549 h 6248398"/>
              <a:gd name="connsiteX99" fmla="*/ 5056802 w 15811497"/>
              <a:gd name="connsiteY99" fmla="*/ 4677867 h 6248398"/>
              <a:gd name="connsiteX100" fmla="*/ 5022517 w 15811497"/>
              <a:gd name="connsiteY100" fmla="*/ 4709027 h 6248398"/>
              <a:gd name="connsiteX101" fmla="*/ 5022515 w 15811497"/>
              <a:gd name="connsiteY101" fmla="*/ 4709029 h 6248398"/>
              <a:gd name="connsiteX102" fmla="*/ 5022510 w 15811497"/>
              <a:gd name="connsiteY102" fmla="*/ 4709033 h 6248398"/>
              <a:gd name="connsiteX103" fmla="*/ 4924198 w 15811497"/>
              <a:gd name="connsiteY103" fmla="*/ 4840507 h 6248398"/>
              <a:gd name="connsiteX104" fmla="*/ 4914898 w 15811497"/>
              <a:gd name="connsiteY104" fmla="*/ 4838698 h 6248398"/>
              <a:gd name="connsiteX105" fmla="*/ 4914898 w 15811497"/>
              <a:gd name="connsiteY105" fmla="*/ 4838699 h 6248398"/>
              <a:gd name="connsiteX106" fmla="*/ 4924199 w 15811497"/>
              <a:gd name="connsiteY106" fmla="*/ 4840508 h 6248398"/>
              <a:gd name="connsiteX107" fmla="*/ 4893736 w 15811497"/>
              <a:gd name="connsiteY107" fmla="*/ 4881247 h 6248398"/>
              <a:gd name="connsiteX108" fmla="*/ 4778482 w 15811497"/>
              <a:gd name="connsiteY108" fmla="*/ 5008058 h 6248398"/>
              <a:gd name="connsiteX109" fmla="*/ 4778482 w 15811497"/>
              <a:gd name="connsiteY109" fmla="*/ 5008057 h 6248398"/>
              <a:gd name="connsiteX110" fmla="*/ 4715455 w 15811497"/>
              <a:gd name="connsiteY110" fmla="*/ 5077404 h 6248398"/>
              <a:gd name="connsiteX111" fmla="*/ 2762249 w 15811497"/>
              <a:gd name="connsiteY111" fmla="*/ 5886448 h 6248398"/>
              <a:gd name="connsiteX112" fmla="*/ 0 w 15811497"/>
              <a:gd name="connsiteY112" fmla="*/ 3124198 h 6248398"/>
              <a:gd name="connsiteX113" fmla="*/ 2762249 w 15811497"/>
              <a:gd name="connsiteY113" fmla="*/ 361949 h 6248398"/>
              <a:gd name="connsiteX114" fmla="*/ 4078902 w 15811497"/>
              <a:gd name="connsiteY114" fmla="*/ 695338 h 6248398"/>
              <a:gd name="connsiteX115" fmla="*/ 4261443 w 15811497"/>
              <a:gd name="connsiteY115" fmla="*/ 806235 h 6248398"/>
              <a:gd name="connsiteX116" fmla="*/ 4409044 w 15811497"/>
              <a:gd name="connsiteY116" fmla="*/ 910268 h 6248398"/>
              <a:gd name="connsiteX117" fmla="*/ 4612477 w 15811497"/>
              <a:gd name="connsiteY117" fmla="*/ 1077402 h 6248398"/>
              <a:gd name="connsiteX118" fmla="*/ 4612478 w 15811497"/>
              <a:gd name="connsiteY118" fmla="*/ 1077403 h 6248398"/>
              <a:gd name="connsiteX119" fmla="*/ 4715454 w 15811497"/>
              <a:gd name="connsiteY119" fmla="*/ 1170993 h 6248398"/>
              <a:gd name="connsiteX120" fmla="*/ 4701725 w 15811497"/>
              <a:gd name="connsiteY120" fmla="*/ 1120394 h 6248398"/>
              <a:gd name="connsiteX121" fmla="*/ 5191122 w 15811497"/>
              <a:gd name="connsiteY121" fmla="*/ 1219199 h 6248398"/>
              <a:gd name="connsiteX122" fmla="*/ 6161317 w 15811497"/>
              <a:gd name="connsiteY122" fmla="*/ 761659 h 6248398"/>
              <a:gd name="connsiteX123" fmla="*/ 6224019 w 15811497"/>
              <a:gd name="connsiteY123" fmla="*/ 677808 h 6248398"/>
              <a:gd name="connsiteX124" fmla="*/ 6175489 w 15811497"/>
              <a:gd name="connsiteY124" fmla="*/ 757691 h 6248398"/>
              <a:gd name="connsiteX125" fmla="*/ 6175489 w 15811497"/>
              <a:gd name="connsiteY125" fmla="*/ 757692 h 6248398"/>
              <a:gd name="connsiteX126" fmla="*/ 6224020 w 15811497"/>
              <a:gd name="connsiteY126" fmla="*/ 677809 h 6248398"/>
              <a:gd name="connsiteX127" fmla="*/ 6233696 w 15811497"/>
              <a:gd name="connsiteY127" fmla="*/ 664869 h 6248398"/>
              <a:gd name="connsiteX128" fmla="*/ 6252611 w 15811497"/>
              <a:gd name="connsiteY128" fmla="*/ 633734 h 6248398"/>
              <a:gd name="connsiteX129" fmla="*/ 6252610 w 15811497"/>
              <a:gd name="connsiteY129" fmla="*/ 633734 h 6248398"/>
              <a:gd name="connsiteX130" fmla="*/ 6233696 w 15811497"/>
              <a:gd name="connsiteY130" fmla="*/ 664868 h 6248398"/>
              <a:gd name="connsiteX131" fmla="*/ 6224019 w 15811497"/>
              <a:gd name="connsiteY131" fmla="*/ 677808 h 6248398"/>
              <a:gd name="connsiteX132" fmla="*/ 6248008 w 15811497"/>
              <a:gd name="connsiteY132" fmla="*/ 638320 h 6248398"/>
              <a:gd name="connsiteX133" fmla="*/ 6251291 w 15811497"/>
              <a:gd name="connsiteY133" fmla="*/ 633930 h 6248398"/>
              <a:gd name="connsiteX134" fmla="*/ 6251293 w 15811497"/>
              <a:gd name="connsiteY134" fmla="*/ 633929 h 6248398"/>
              <a:gd name="connsiteX135" fmla="*/ 6257683 w 15811497"/>
              <a:gd name="connsiteY135" fmla="*/ 625384 h 6248398"/>
              <a:gd name="connsiteX136" fmla="*/ 6257686 w 15811497"/>
              <a:gd name="connsiteY136" fmla="*/ 625380 h 6248398"/>
              <a:gd name="connsiteX137" fmla="*/ 6331355 w 15811497"/>
              <a:gd name="connsiteY137" fmla="*/ 526865 h 6248398"/>
              <a:gd name="connsiteX138" fmla="*/ 7448548 w 15811497"/>
              <a:gd name="connsiteY13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66932 w 15811497"/>
              <a:gd name="connsiteY29" fmla="*/ 1156018 h 6248398"/>
              <a:gd name="connsiteX30" fmla="*/ 8890522 w 15811497"/>
              <a:gd name="connsiteY30" fmla="*/ 1193234 h 6248398"/>
              <a:gd name="connsiteX31" fmla="*/ 9958384 w 15811497"/>
              <a:gd name="connsiteY31" fmla="*/ 1828798 h 6248398"/>
              <a:gd name="connsiteX32" fmla="*/ 10895504 w 15811497"/>
              <a:gd name="connsiteY32" fmla="*/ 1386857 h 6248398"/>
              <a:gd name="connsiteX33" fmla="*/ 10927290 w 15811497"/>
              <a:gd name="connsiteY33" fmla="*/ 1344350 h 6248398"/>
              <a:gd name="connsiteX34" fmla="*/ 10936907 w 15811497"/>
              <a:gd name="connsiteY34" fmla="*/ 1346082 h 6248398"/>
              <a:gd name="connsiteX35" fmla="*/ 10917759 w 15811497"/>
              <a:gd name="connsiteY35" fmla="*/ 1367151 h 6248398"/>
              <a:gd name="connsiteX36" fmla="*/ 10545015 w 15811497"/>
              <a:gd name="connsiteY36" fmla="*/ 1956940 h 6248398"/>
              <a:gd name="connsiteX37" fmla="*/ 10521911 w 15811497"/>
              <a:gd name="connsiteY37" fmla="*/ 2012524 h 6248398"/>
              <a:gd name="connsiteX38" fmla="*/ 10521913 w 15811497"/>
              <a:gd name="connsiteY38" fmla="*/ 2012521 h 6248398"/>
              <a:gd name="connsiteX39" fmla="*/ 10545016 w 15811497"/>
              <a:gd name="connsiteY39" fmla="*/ 1956940 h 6248398"/>
              <a:gd name="connsiteX40" fmla="*/ 10917760 w 15811497"/>
              <a:gd name="connsiteY40" fmla="*/ 1367152 h 6248398"/>
              <a:gd name="connsiteX41" fmla="*/ 10936908 w 15811497"/>
              <a:gd name="connsiteY41" fmla="*/ 1346084 h 6248398"/>
              <a:gd name="connsiteX42" fmla="*/ 10972797 w 15811497"/>
              <a:gd name="connsiteY42" fmla="*/ 1352550 h 6248398"/>
              <a:gd name="connsiteX43" fmla="*/ 11002341 w 15811497"/>
              <a:gd name="connsiteY43" fmla="*/ 1645177 h 6248398"/>
              <a:gd name="connsiteX44" fmla="*/ 11002341 w 15811497"/>
              <a:gd name="connsiteY44" fmla="*/ 1645177 h 6248398"/>
              <a:gd name="connsiteX45" fmla="*/ 10972797 w 15811497"/>
              <a:gd name="connsiteY45" fmla="*/ 1352549 h 6248398"/>
              <a:gd name="connsiteX46" fmla="*/ 10936908 w 15811497"/>
              <a:gd name="connsiteY46" fmla="*/ 1346083 h 6248398"/>
              <a:gd name="connsiteX47" fmla="*/ 11096041 w 15811497"/>
              <a:gd name="connsiteY47" fmla="*/ 1170993 h 6248398"/>
              <a:gd name="connsiteX48" fmla="*/ 13049247 w 15811497"/>
              <a:gd name="connsiteY48" fmla="*/ 361949 h 6248398"/>
              <a:gd name="connsiteX49" fmla="*/ 15811497 w 15811497"/>
              <a:gd name="connsiteY49" fmla="*/ 3124198 h 6248398"/>
              <a:gd name="connsiteX50" fmla="*/ 13049247 w 15811497"/>
              <a:gd name="connsiteY50" fmla="*/ 5886448 h 6248398"/>
              <a:gd name="connsiteX51" fmla="*/ 11732594 w 15811497"/>
              <a:gd name="connsiteY51" fmla="*/ 5553059 h 6248398"/>
              <a:gd name="connsiteX52" fmla="*/ 11528782 w 15811497"/>
              <a:gd name="connsiteY52" fmla="*/ 5429240 h 6248398"/>
              <a:gd name="connsiteX53" fmla="*/ 11499893 w 15811497"/>
              <a:gd name="connsiteY53" fmla="*/ 5397454 h 6248398"/>
              <a:gd name="connsiteX54" fmla="*/ 11410607 w 15811497"/>
              <a:gd name="connsiteY54" fmla="*/ 5316305 h 6248398"/>
              <a:gd name="connsiteX55" fmla="*/ 11369912 w 15811497"/>
              <a:gd name="connsiteY55" fmla="*/ 5285874 h 6248398"/>
              <a:gd name="connsiteX56" fmla="*/ 11355656 w 15811497"/>
              <a:gd name="connsiteY56" fmla="*/ 5144675 h 6248398"/>
              <a:gd name="connsiteX57" fmla="*/ 11355656 w 15811497"/>
              <a:gd name="connsiteY57" fmla="*/ 5144675 h 6248398"/>
              <a:gd name="connsiteX58" fmla="*/ 11369912 w 15811497"/>
              <a:gd name="connsiteY58" fmla="*/ 5285874 h 6248398"/>
              <a:gd name="connsiteX59" fmla="*/ 11313816 w 15811497"/>
              <a:gd name="connsiteY59" fmla="*/ 5243926 h 6248398"/>
              <a:gd name="connsiteX60" fmla="*/ 11210151 w 15811497"/>
              <a:gd name="connsiteY60" fmla="*/ 5180948 h 6248398"/>
              <a:gd name="connsiteX61" fmla="*/ 11209761 w 15811497"/>
              <a:gd name="connsiteY61" fmla="*/ 5180760 h 6248398"/>
              <a:gd name="connsiteX62" fmla="*/ 11096041 w 15811497"/>
              <a:gd name="connsiteY62" fmla="*/ 5077404 h 6248398"/>
              <a:gd name="connsiteX63" fmla="*/ 11063094 w 15811497"/>
              <a:gd name="connsiteY63" fmla="*/ 5041153 h 6248398"/>
              <a:gd name="connsiteX64" fmla="*/ 11063091 w 15811497"/>
              <a:gd name="connsiteY64" fmla="*/ 5041152 h 6248398"/>
              <a:gd name="connsiteX65" fmla="*/ 11096040 w 15811497"/>
              <a:gd name="connsiteY65" fmla="*/ 5077404 h 6248398"/>
              <a:gd name="connsiteX66" fmla="*/ 11209760 w 15811497"/>
              <a:gd name="connsiteY66" fmla="*/ 5180760 h 6248398"/>
              <a:gd name="connsiteX67" fmla="*/ 11100244 w 15811497"/>
              <a:gd name="connsiteY67" fmla="*/ 5128004 h 6248398"/>
              <a:gd name="connsiteX68" fmla="*/ 10610846 w 15811497"/>
              <a:gd name="connsiteY68" fmla="*/ 5029199 h 6248398"/>
              <a:gd name="connsiteX69" fmla="*/ 9640652 w 15811497"/>
              <a:gd name="connsiteY69" fmla="*/ 5486739 h 6248398"/>
              <a:gd name="connsiteX70" fmla="*/ 9628722 w 15811497"/>
              <a:gd name="connsiteY70" fmla="*/ 5502693 h 6248398"/>
              <a:gd name="connsiteX71" fmla="*/ 9568273 w 15811497"/>
              <a:gd name="connsiteY71" fmla="*/ 5583530 h 6248398"/>
              <a:gd name="connsiteX72" fmla="*/ 9535504 w 15811497"/>
              <a:gd name="connsiteY72" fmla="*/ 5637470 h 6248398"/>
              <a:gd name="connsiteX73" fmla="*/ 9535505 w 15811497"/>
              <a:gd name="connsiteY73" fmla="*/ 5637470 h 6248398"/>
              <a:gd name="connsiteX74" fmla="*/ 9568273 w 15811497"/>
              <a:gd name="connsiteY74" fmla="*/ 5583531 h 6248398"/>
              <a:gd name="connsiteX75" fmla="*/ 9628722 w 15811497"/>
              <a:gd name="connsiteY75" fmla="*/ 5502694 h 6248398"/>
              <a:gd name="connsiteX76" fmla="*/ 9563485 w 15811497"/>
              <a:gd name="connsiteY76" fmla="*/ 5610078 h 6248398"/>
              <a:gd name="connsiteX77" fmla="*/ 9542221 w 15811497"/>
              <a:gd name="connsiteY77" fmla="*/ 5638514 h 6248398"/>
              <a:gd name="connsiteX78" fmla="*/ 9504352 w 15811497"/>
              <a:gd name="connsiteY78" fmla="*/ 5689156 h 6248398"/>
              <a:gd name="connsiteX79" fmla="*/ 9480140 w 15811497"/>
              <a:gd name="connsiteY79" fmla="*/ 5721533 h 6248398"/>
              <a:gd name="connsiteX80" fmla="*/ 8362947 w 15811497"/>
              <a:gd name="connsiteY80" fmla="*/ 6248398 h 6248398"/>
              <a:gd name="connsiteX81" fmla="*/ 7028922 w 15811497"/>
              <a:gd name="connsiteY81" fmla="*/ 5364147 h 6248398"/>
              <a:gd name="connsiteX82" fmla="*/ 6990513 w 15811497"/>
              <a:gd name="connsiteY82" fmla="*/ 5259205 h 6248398"/>
              <a:gd name="connsiteX83" fmla="*/ 6990512 w 15811497"/>
              <a:gd name="connsiteY83" fmla="*/ 5259199 h 6248398"/>
              <a:gd name="connsiteX84" fmla="*/ 6983676 w 15811497"/>
              <a:gd name="connsiteY84" fmla="*/ 5240519 h 6248398"/>
              <a:gd name="connsiteX85" fmla="*/ 6983673 w 15811497"/>
              <a:gd name="connsiteY85" fmla="*/ 5240519 h 6248398"/>
              <a:gd name="connsiteX86" fmla="*/ 6980236 w 15811497"/>
              <a:gd name="connsiteY86" fmla="*/ 5231130 h 6248398"/>
              <a:gd name="connsiteX87" fmla="*/ 6978859 w 15811497"/>
              <a:gd name="connsiteY87" fmla="*/ 5225774 h 6248398"/>
              <a:gd name="connsiteX88" fmla="*/ 6984291 w 15811497"/>
              <a:gd name="connsiteY88" fmla="*/ 5240614 h 6248398"/>
              <a:gd name="connsiteX89" fmla="*/ 6984292 w 15811497"/>
              <a:gd name="connsiteY89" fmla="*/ 5240614 h 6248398"/>
              <a:gd name="connsiteX90" fmla="*/ 6978860 w 15811497"/>
              <a:gd name="connsiteY90" fmla="*/ 5225773 h 6248398"/>
              <a:gd name="connsiteX91" fmla="*/ 6944562 w 15811497"/>
              <a:gd name="connsiteY91" fmla="*/ 5092380 h 6248398"/>
              <a:gd name="connsiteX92" fmla="*/ 6924183 w 15811497"/>
              <a:gd name="connsiteY92" fmla="*/ 4890225 h 6248398"/>
              <a:gd name="connsiteX93" fmla="*/ 6924182 w 15811497"/>
              <a:gd name="connsiteY93" fmla="*/ 4890225 h 6248398"/>
              <a:gd name="connsiteX94" fmla="*/ 6944561 w 15811497"/>
              <a:gd name="connsiteY94" fmla="*/ 5092380 h 6248398"/>
              <a:gd name="connsiteX95" fmla="*/ 6978860 w 15811497"/>
              <a:gd name="connsiteY95" fmla="*/ 5225773 h 6248398"/>
              <a:gd name="connsiteX96" fmla="*/ 6948299 w 15811497"/>
              <a:gd name="connsiteY96" fmla="*/ 5142273 h 6248398"/>
              <a:gd name="connsiteX97" fmla="*/ 5829297 w 15811497"/>
              <a:gd name="connsiteY97" fmla="*/ 4400549 h 6248398"/>
              <a:gd name="connsiteX98" fmla="*/ 5056802 w 15811497"/>
              <a:gd name="connsiteY98" fmla="*/ 4677867 h 6248398"/>
              <a:gd name="connsiteX99" fmla="*/ 5022517 w 15811497"/>
              <a:gd name="connsiteY99" fmla="*/ 4709027 h 6248398"/>
              <a:gd name="connsiteX100" fmla="*/ 5022515 w 15811497"/>
              <a:gd name="connsiteY100" fmla="*/ 4709029 h 6248398"/>
              <a:gd name="connsiteX101" fmla="*/ 5022510 w 15811497"/>
              <a:gd name="connsiteY101" fmla="*/ 4709033 h 6248398"/>
              <a:gd name="connsiteX102" fmla="*/ 4924198 w 15811497"/>
              <a:gd name="connsiteY102" fmla="*/ 4840507 h 6248398"/>
              <a:gd name="connsiteX103" fmla="*/ 4914898 w 15811497"/>
              <a:gd name="connsiteY103" fmla="*/ 4838698 h 6248398"/>
              <a:gd name="connsiteX104" fmla="*/ 4914898 w 15811497"/>
              <a:gd name="connsiteY104" fmla="*/ 4838699 h 6248398"/>
              <a:gd name="connsiteX105" fmla="*/ 4924199 w 15811497"/>
              <a:gd name="connsiteY105" fmla="*/ 4840508 h 6248398"/>
              <a:gd name="connsiteX106" fmla="*/ 4893736 w 15811497"/>
              <a:gd name="connsiteY106" fmla="*/ 4881247 h 6248398"/>
              <a:gd name="connsiteX107" fmla="*/ 4778482 w 15811497"/>
              <a:gd name="connsiteY107" fmla="*/ 5008058 h 6248398"/>
              <a:gd name="connsiteX108" fmla="*/ 4778482 w 15811497"/>
              <a:gd name="connsiteY108" fmla="*/ 5008057 h 6248398"/>
              <a:gd name="connsiteX109" fmla="*/ 4715455 w 15811497"/>
              <a:gd name="connsiteY109" fmla="*/ 5077404 h 6248398"/>
              <a:gd name="connsiteX110" fmla="*/ 2762249 w 15811497"/>
              <a:gd name="connsiteY110" fmla="*/ 5886448 h 6248398"/>
              <a:gd name="connsiteX111" fmla="*/ 0 w 15811497"/>
              <a:gd name="connsiteY111" fmla="*/ 3124198 h 6248398"/>
              <a:gd name="connsiteX112" fmla="*/ 2762249 w 15811497"/>
              <a:gd name="connsiteY112" fmla="*/ 361949 h 6248398"/>
              <a:gd name="connsiteX113" fmla="*/ 4078902 w 15811497"/>
              <a:gd name="connsiteY113" fmla="*/ 695338 h 6248398"/>
              <a:gd name="connsiteX114" fmla="*/ 4261443 w 15811497"/>
              <a:gd name="connsiteY114" fmla="*/ 806235 h 6248398"/>
              <a:gd name="connsiteX115" fmla="*/ 4409044 w 15811497"/>
              <a:gd name="connsiteY115" fmla="*/ 910268 h 6248398"/>
              <a:gd name="connsiteX116" fmla="*/ 4612477 w 15811497"/>
              <a:gd name="connsiteY116" fmla="*/ 1077402 h 6248398"/>
              <a:gd name="connsiteX117" fmla="*/ 4612478 w 15811497"/>
              <a:gd name="connsiteY117" fmla="*/ 1077403 h 6248398"/>
              <a:gd name="connsiteX118" fmla="*/ 4715454 w 15811497"/>
              <a:gd name="connsiteY118" fmla="*/ 1170993 h 6248398"/>
              <a:gd name="connsiteX119" fmla="*/ 4701725 w 15811497"/>
              <a:gd name="connsiteY119" fmla="*/ 1120394 h 6248398"/>
              <a:gd name="connsiteX120" fmla="*/ 5191122 w 15811497"/>
              <a:gd name="connsiteY120" fmla="*/ 1219199 h 6248398"/>
              <a:gd name="connsiteX121" fmla="*/ 6161317 w 15811497"/>
              <a:gd name="connsiteY121" fmla="*/ 761659 h 6248398"/>
              <a:gd name="connsiteX122" fmla="*/ 6224019 w 15811497"/>
              <a:gd name="connsiteY122" fmla="*/ 677808 h 6248398"/>
              <a:gd name="connsiteX123" fmla="*/ 6175489 w 15811497"/>
              <a:gd name="connsiteY123" fmla="*/ 757691 h 6248398"/>
              <a:gd name="connsiteX124" fmla="*/ 6175489 w 15811497"/>
              <a:gd name="connsiteY124" fmla="*/ 757692 h 6248398"/>
              <a:gd name="connsiteX125" fmla="*/ 6224020 w 15811497"/>
              <a:gd name="connsiteY125" fmla="*/ 677809 h 6248398"/>
              <a:gd name="connsiteX126" fmla="*/ 6233696 w 15811497"/>
              <a:gd name="connsiteY126" fmla="*/ 664869 h 6248398"/>
              <a:gd name="connsiteX127" fmla="*/ 6252611 w 15811497"/>
              <a:gd name="connsiteY127" fmla="*/ 633734 h 6248398"/>
              <a:gd name="connsiteX128" fmla="*/ 6252610 w 15811497"/>
              <a:gd name="connsiteY128" fmla="*/ 633734 h 6248398"/>
              <a:gd name="connsiteX129" fmla="*/ 6233696 w 15811497"/>
              <a:gd name="connsiteY129" fmla="*/ 664868 h 6248398"/>
              <a:gd name="connsiteX130" fmla="*/ 6224019 w 15811497"/>
              <a:gd name="connsiteY130" fmla="*/ 677808 h 6248398"/>
              <a:gd name="connsiteX131" fmla="*/ 6248008 w 15811497"/>
              <a:gd name="connsiteY131" fmla="*/ 638320 h 6248398"/>
              <a:gd name="connsiteX132" fmla="*/ 6251291 w 15811497"/>
              <a:gd name="connsiteY132" fmla="*/ 633930 h 6248398"/>
              <a:gd name="connsiteX133" fmla="*/ 6251293 w 15811497"/>
              <a:gd name="connsiteY133" fmla="*/ 633929 h 6248398"/>
              <a:gd name="connsiteX134" fmla="*/ 6257683 w 15811497"/>
              <a:gd name="connsiteY134" fmla="*/ 625384 h 6248398"/>
              <a:gd name="connsiteX135" fmla="*/ 6257686 w 15811497"/>
              <a:gd name="connsiteY135" fmla="*/ 625380 h 6248398"/>
              <a:gd name="connsiteX136" fmla="*/ 6331355 w 15811497"/>
              <a:gd name="connsiteY136" fmla="*/ 526865 h 6248398"/>
              <a:gd name="connsiteX137" fmla="*/ 7448548 w 15811497"/>
              <a:gd name="connsiteY13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8546 w 15811497"/>
              <a:gd name="connsiteY21" fmla="*/ 975498 h 6248398"/>
              <a:gd name="connsiteX22" fmla="*/ 8795375 w 15811497"/>
              <a:gd name="connsiteY22" fmla="*/ 963167 h 6248398"/>
              <a:gd name="connsiteX23" fmla="*/ 8768620 w 15811497"/>
              <a:gd name="connsiteY23" fmla="*/ 859114 h 6248398"/>
              <a:gd name="connsiteX24" fmla="*/ 8767766 w 15811497"/>
              <a:gd name="connsiteY24" fmla="*/ 853515 h 6248398"/>
              <a:gd name="connsiteX25" fmla="*/ 7448548 w 15811497"/>
              <a:gd name="connsiteY25" fmla="*/ 0 h 6248398"/>
              <a:gd name="connsiteX26" fmla="*/ 8721604 w 15811497"/>
              <a:gd name="connsiteY26" fmla="*/ 757692 h 6248398"/>
              <a:gd name="connsiteX27" fmla="*/ 8767765 w 15811497"/>
              <a:gd name="connsiteY27" fmla="*/ 853515 h 6248398"/>
              <a:gd name="connsiteX28" fmla="*/ 8768619 w 15811497"/>
              <a:gd name="connsiteY28" fmla="*/ 859114 h 6248398"/>
              <a:gd name="connsiteX29" fmla="*/ 8890522 w 15811497"/>
              <a:gd name="connsiteY29" fmla="*/ 1193234 h 6248398"/>
              <a:gd name="connsiteX30" fmla="*/ 9958384 w 15811497"/>
              <a:gd name="connsiteY30" fmla="*/ 1828798 h 6248398"/>
              <a:gd name="connsiteX31" fmla="*/ 10895504 w 15811497"/>
              <a:gd name="connsiteY31" fmla="*/ 1386857 h 6248398"/>
              <a:gd name="connsiteX32" fmla="*/ 10927290 w 15811497"/>
              <a:gd name="connsiteY32" fmla="*/ 1344350 h 6248398"/>
              <a:gd name="connsiteX33" fmla="*/ 10936907 w 15811497"/>
              <a:gd name="connsiteY33" fmla="*/ 1346082 h 6248398"/>
              <a:gd name="connsiteX34" fmla="*/ 10917759 w 15811497"/>
              <a:gd name="connsiteY34" fmla="*/ 1367151 h 6248398"/>
              <a:gd name="connsiteX35" fmla="*/ 10545015 w 15811497"/>
              <a:gd name="connsiteY35" fmla="*/ 1956940 h 6248398"/>
              <a:gd name="connsiteX36" fmla="*/ 10521911 w 15811497"/>
              <a:gd name="connsiteY36" fmla="*/ 2012524 h 6248398"/>
              <a:gd name="connsiteX37" fmla="*/ 10521913 w 15811497"/>
              <a:gd name="connsiteY37" fmla="*/ 2012521 h 6248398"/>
              <a:gd name="connsiteX38" fmla="*/ 10545016 w 15811497"/>
              <a:gd name="connsiteY38" fmla="*/ 1956940 h 6248398"/>
              <a:gd name="connsiteX39" fmla="*/ 10917760 w 15811497"/>
              <a:gd name="connsiteY39" fmla="*/ 1367152 h 6248398"/>
              <a:gd name="connsiteX40" fmla="*/ 10936908 w 15811497"/>
              <a:gd name="connsiteY40" fmla="*/ 1346084 h 6248398"/>
              <a:gd name="connsiteX41" fmla="*/ 10972797 w 15811497"/>
              <a:gd name="connsiteY41" fmla="*/ 1352550 h 6248398"/>
              <a:gd name="connsiteX42" fmla="*/ 11002341 w 15811497"/>
              <a:gd name="connsiteY42" fmla="*/ 1645177 h 6248398"/>
              <a:gd name="connsiteX43" fmla="*/ 11002341 w 15811497"/>
              <a:gd name="connsiteY43" fmla="*/ 1645177 h 6248398"/>
              <a:gd name="connsiteX44" fmla="*/ 10972797 w 15811497"/>
              <a:gd name="connsiteY44" fmla="*/ 1352549 h 6248398"/>
              <a:gd name="connsiteX45" fmla="*/ 10936908 w 15811497"/>
              <a:gd name="connsiteY45" fmla="*/ 1346083 h 6248398"/>
              <a:gd name="connsiteX46" fmla="*/ 11096041 w 15811497"/>
              <a:gd name="connsiteY46" fmla="*/ 1170993 h 6248398"/>
              <a:gd name="connsiteX47" fmla="*/ 13049247 w 15811497"/>
              <a:gd name="connsiteY47" fmla="*/ 361949 h 6248398"/>
              <a:gd name="connsiteX48" fmla="*/ 15811497 w 15811497"/>
              <a:gd name="connsiteY48" fmla="*/ 3124198 h 6248398"/>
              <a:gd name="connsiteX49" fmla="*/ 13049247 w 15811497"/>
              <a:gd name="connsiteY49" fmla="*/ 5886448 h 6248398"/>
              <a:gd name="connsiteX50" fmla="*/ 11732594 w 15811497"/>
              <a:gd name="connsiteY50" fmla="*/ 5553059 h 6248398"/>
              <a:gd name="connsiteX51" fmla="*/ 11528782 w 15811497"/>
              <a:gd name="connsiteY51" fmla="*/ 5429240 h 6248398"/>
              <a:gd name="connsiteX52" fmla="*/ 11499893 w 15811497"/>
              <a:gd name="connsiteY52" fmla="*/ 5397454 h 6248398"/>
              <a:gd name="connsiteX53" fmla="*/ 11410607 w 15811497"/>
              <a:gd name="connsiteY53" fmla="*/ 5316305 h 6248398"/>
              <a:gd name="connsiteX54" fmla="*/ 11369912 w 15811497"/>
              <a:gd name="connsiteY54" fmla="*/ 5285874 h 6248398"/>
              <a:gd name="connsiteX55" fmla="*/ 11355656 w 15811497"/>
              <a:gd name="connsiteY55" fmla="*/ 5144675 h 6248398"/>
              <a:gd name="connsiteX56" fmla="*/ 11355656 w 15811497"/>
              <a:gd name="connsiteY56" fmla="*/ 5144675 h 6248398"/>
              <a:gd name="connsiteX57" fmla="*/ 11369912 w 15811497"/>
              <a:gd name="connsiteY57" fmla="*/ 5285874 h 6248398"/>
              <a:gd name="connsiteX58" fmla="*/ 11313816 w 15811497"/>
              <a:gd name="connsiteY58" fmla="*/ 5243926 h 6248398"/>
              <a:gd name="connsiteX59" fmla="*/ 11210151 w 15811497"/>
              <a:gd name="connsiteY59" fmla="*/ 5180948 h 6248398"/>
              <a:gd name="connsiteX60" fmla="*/ 11209761 w 15811497"/>
              <a:gd name="connsiteY60" fmla="*/ 5180760 h 6248398"/>
              <a:gd name="connsiteX61" fmla="*/ 11096041 w 15811497"/>
              <a:gd name="connsiteY61" fmla="*/ 5077404 h 6248398"/>
              <a:gd name="connsiteX62" fmla="*/ 11063094 w 15811497"/>
              <a:gd name="connsiteY62" fmla="*/ 5041153 h 6248398"/>
              <a:gd name="connsiteX63" fmla="*/ 11063091 w 15811497"/>
              <a:gd name="connsiteY63" fmla="*/ 5041152 h 6248398"/>
              <a:gd name="connsiteX64" fmla="*/ 11096040 w 15811497"/>
              <a:gd name="connsiteY64" fmla="*/ 5077404 h 6248398"/>
              <a:gd name="connsiteX65" fmla="*/ 11209760 w 15811497"/>
              <a:gd name="connsiteY65" fmla="*/ 5180760 h 6248398"/>
              <a:gd name="connsiteX66" fmla="*/ 11100244 w 15811497"/>
              <a:gd name="connsiteY66" fmla="*/ 5128004 h 6248398"/>
              <a:gd name="connsiteX67" fmla="*/ 10610846 w 15811497"/>
              <a:gd name="connsiteY67" fmla="*/ 5029199 h 6248398"/>
              <a:gd name="connsiteX68" fmla="*/ 9640652 w 15811497"/>
              <a:gd name="connsiteY68" fmla="*/ 5486739 h 6248398"/>
              <a:gd name="connsiteX69" fmla="*/ 9628722 w 15811497"/>
              <a:gd name="connsiteY69" fmla="*/ 5502693 h 6248398"/>
              <a:gd name="connsiteX70" fmla="*/ 9568273 w 15811497"/>
              <a:gd name="connsiteY70" fmla="*/ 5583530 h 6248398"/>
              <a:gd name="connsiteX71" fmla="*/ 9535504 w 15811497"/>
              <a:gd name="connsiteY71" fmla="*/ 5637470 h 6248398"/>
              <a:gd name="connsiteX72" fmla="*/ 9535505 w 15811497"/>
              <a:gd name="connsiteY72" fmla="*/ 5637470 h 6248398"/>
              <a:gd name="connsiteX73" fmla="*/ 9568273 w 15811497"/>
              <a:gd name="connsiteY73" fmla="*/ 5583531 h 6248398"/>
              <a:gd name="connsiteX74" fmla="*/ 9628722 w 15811497"/>
              <a:gd name="connsiteY74" fmla="*/ 5502694 h 6248398"/>
              <a:gd name="connsiteX75" fmla="*/ 9563485 w 15811497"/>
              <a:gd name="connsiteY75" fmla="*/ 5610078 h 6248398"/>
              <a:gd name="connsiteX76" fmla="*/ 9542221 w 15811497"/>
              <a:gd name="connsiteY76" fmla="*/ 5638514 h 6248398"/>
              <a:gd name="connsiteX77" fmla="*/ 9504352 w 15811497"/>
              <a:gd name="connsiteY77" fmla="*/ 5689156 h 6248398"/>
              <a:gd name="connsiteX78" fmla="*/ 9480140 w 15811497"/>
              <a:gd name="connsiteY78" fmla="*/ 5721533 h 6248398"/>
              <a:gd name="connsiteX79" fmla="*/ 8362947 w 15811497"/>
              <a:gd name="connsiteY79" fmla="*/ 6248398 h 6248398"/>
              <a:gd name="connsiteX80" fmla="*/ 7028922 w 15811497"/>
              <a:gd name="connsiteY80" fmla="*/ 5364147 h 6248398"/>
              <a:gd name="connsiteX81" fmla="*/ 6990513 w 15811497"/>
              <a:gd name="connsiteY81" fmla="*/ 5259205 h 6248398"/>
              <a:gd name="connsiteX82" fmla="*/ 6990512 w 15811497"/>
              <a:gd name="connsiteY82" fmla="*/ 5259199 h 6248398"/>
              <a:gd name="connsiteX83" fmla="*/ 6983676 w 15811497"/>
              <a:gd name="connsiteY83" fmla="*/ 5240519 h 6248398"/>
              <a:gd name="connsiteX84" fmla="*/ 6983673 w 15811497"/>
              <a:gd name="connsiteY84" fmla="*/ 5240519 h 6248398"/>
              <a:gd name="connsiteX85" fmla="*/ 6980236 w 15811497"/>
              <a:gd name="connsiteY85" fmla="*/ 5231130 h 6248398"/>
              <a:gd name="connsiteX86" fmla="*/ 6978859 w 15811497"/>
              <a:gd name="connsiteY86" fmla="*/ 5225774 h 6248398"/>
              <a:gd name="connsiteX87" fmla="*/ 6984291 w 15811497"/>
              <a:gd name="connsiteY87" fmla="*/ 5240614 h 6248398"/>
              <a:gd name="connsiteX88" fmla="*/ 6984292 w 15811497"/>
              <a:gd name="connsiteY88" fmla="*/ 5240614 h 6248398"/>
              <a:gd name="connsiteX89" fmla="*/ 6978860 w 15811497"/>
              <a:gd name="connsiteY89" fmla="*/ 5225773 h 6248398"/>
              <a:gd name="connsiteX90" fmla="*/ 6944562 w 15811497"/>
              <a:gd name="connsiteY90" fmla="*/ 5092380 h 6248398"/>
              <a:gd name="connsiteX91" fmla="*/ 6924183 w 15811497"/>
              <a:gd name="connsiteY91" fmla="*/ 4890225 h 6248398"/>
              <a:gd name="connsiteX92" fmla="*/ 6924182 w 15811497"/>
              <a:gd name="connsiteY92" fmla="*/ 4890225 h 6248398"/>
              <a:gd name="connsiteX93" fmla="*/ 6944561 w 15811497"/>
              <a:gd name="connsiteY93" fmla="*/ 5092380 h 6248398"/>
              <a:gd name="connsiteX94" fmla="*/ 6978860 w 15811497"/>
              <a:gd name="connsiteY94" fmla="*/ 5225773 h 6248398"/>
              <a:gd name="connsiteX95" fmla="*/ 6948299 w 15811497"/>
              <a:gd name="connsiteY95" fmla="*/ 5142273 h 6248398"/>
              <a:gd name="connsiteX96" fmla="*/ 5829297 w 15811497"/>
              <a:gd name="connsiteY96" fmla="*/ 4400549 h 6248398"/>
              <a:gd name="connsiteX97" fmla="*/ 5056802 w 15811497"/>
              <a:gd name="connsiteY97" fmla="*/ 4677867 h 6248398"/>
              <a:gd name="connsiteX98" fmla="*/ 5022517 w 15811497"/>
              <a:gd name="connsiteY98" fmla="*/ 4709027 h 6248398"/>
              <a:gd name="connsiteX99" fmla="*/ 5022515 w 15811497"/>
              <a:gd name="connsiteY99" fmla="*/ 4709029 h 6248398"/>
              <a:gd name="connsiteX100" fmla="*/ 5022510 w 15811497"/>
              <a:gd name="connsiteY100" fmla="*/ 4709033 h 6248398"/>
              <a:gd name="connsiteX101" fmla="*/ 4924198 w 15811497"/>
              <a:gd name="connsiteY101" fmla="*/ 4840507 h 6248398"/>
              <a:gd name="connsiteX102" fmla="*/ 4914898 w 15811497"/>
              <a:gd name="connsiteY102" fmla="*/ 4838698 h 6248398"/>
              <a:gd name="connsiteX103" fmla="*/ 4914898 w 15811497"/>
              <a:gd name="connsiteY103" fmla="*/ 4838699 h 6248398"/>
              <a:gd name="connsiteX104" fmla="*/ 4924199 w 15811497"/>
              <a:gd name="connsiteY104" fmla="*/ 4840508 h 6248398"/>
              <a:gd name="connsiteX105" fmla="*/ 4893736 w 15811497"/>
              <a:gd name="connsiteY105" fmla="*/ 4881247 h 6248398"/>
              <a:gd name="connsiteX106" fmla="*/ 4778482 w 15811497"/>
              <a:gd name="connsiteY106" fmla="*/ 5008058 h 6248398"/>
              <a:gd name="connsiteX107" fmla="*/ 4778482 w 15811497"/>
              <a:gd name="connsiteY107" fmla="*/ 5008057 h 6248398"/>
              <a:gd name="connsiteX108" fmla="*/ 4715455 w 15811497"/>
              <a:gd name="connsiteY108" fmla="*/ 5077404 h 6248398"/>
              <a:gd name="connsiteX109" fmla="*/ 2762249 w 15811497"/>
              <a:gd name="connsiteY109" fmla="*/ 5886448 h 6248398"/>
              <a:gd name="connsiteX110" fmla="*/ 0 w 15811497"/>
              <a:gd name="connsiteY110" fmla="*/ 3124198 h 6248398"/>
              <a:gd name="connsiteX111" fmla="*/ 2762249 w 15811497"/>
              <a:gd name="connsiteY111" fmla="*/ 361949 h 6248398"/>
              <a:gd name="connsiteX112" fmla="*/ 4078902 w 15811497"/>
              <a:gd name="connsiteY112" fmla="*/ 695338 h 6248398"/>
              <a:gd name="connsiteX113" fmla="*/ 4261443 w 15811497"/>
              <a:gd name="connsiteY113" fmla="*/ 806235 h 6248398"/>
              <a:gd name="connsiteX114" fmla="*/ 4409044 w 15811497"/>
              <a:gd name="connsiteY114" fmla="*/ 910268 h 6248398"/>
              <a:gd name="connsiteX115" fmla="*/ 4612477 w 15811497"/>
              <a:gd name="connsiteY115" fmla="*/ 1077402 h 6248398"/>
              <a:gd name="connsiteX116" fmla="*/ 4612478 w 15811497"/>
              <a:gd name="connsiteY116" fmla="*/ 1077403 h 6248398"/>
              <a:gd name="connsiteX117" fmla="*/ 4715454 w 15811497"/>
              <a:gd name="connsiteY117" fmla="*/ 1170993 h 6248398"/>
              <a:gd name="connsiteX118" fmla="*/ 4701725 w 15811497"/>
              <a:gd name="connsiteY118" fmla="*/ 1120394 h 6248398"/>
              <a:gd name="connsiteX119" fmla="*/ 5191122 w 15811497"/>
              <a:gd name="connsiteY119" fmla="*/ 1219199 h 6248398"/>
              <a:gd name="connsiteX120" fmla="*/ 6161317 w 15811497"/>
              <a:gd name="connsiteY120" fmla="*/ 761659 h 6248398"/>
              <a:gd name="connsiteX121" fmla="*/ 6224019 w 15811497"/>
              <a:gd name="connsiteY121" fmla="*/ 677808 h 6248398"/>
              <a:gd name="connsiteX122" fmla="*/ 6175489 w 15811497"/>
              <a:gd name="connsiteY122" fmla="*/ 757691 h 6248398"/>
              <a:gd name="connsiteX123" fmla="*/ 6175489 w 15811497"/>
              <a:gd name="connsiteY123" fmla="*/ 757692 h 6248398"/>
              <a:gd name="connsiteX124" fmla="*/ 6224020 w 15811497"/>
              <a:gd name="connsiteY124" fmla="*/ 677809 h 6248398"/>
              <a:gd name="connsiteX125" fmla="*/ 6233696 w 15811497"/>
              <a:gd name="connsiteY125" fmla="*/ 664869 h 6248398"/>
              <a:gd name="connsiteX126" fmla="*/ 6252611 w 15811497"/>
              <a:gd name="connsiteY126" fmla="*/ 633734 h 6248398"/>
              <a:gd name="connsiteX127" fmla="*/ 6252610 w 15811497"/>
              <a:gd name="connsiteY127" fmla="*/ 633734 h 6248398"/>
              <a:gd name="connsiteX128" fmla="*/ 6233696 w 15811497"/>
              <a:gd name="connsiteY128" fmla="*/ 664868 h 6248398"/>
              <a:gd name="connsiteX129" fmla="*/ 6224019 w 15811497"/>
              <a:gd name="connsiteY129" fmla="*/ 677808 h 6248398"/>
              <a:gd name="connsiteX130" fmla="*/ 6248008 w 15811497"/>
              <a:gd name="connsiteY130" fmla="*/ 638320 h 6248398"/>
              <a:gd name="connsiteX131" fmla="*/ 6251291 w 15811497"/>
              <a:gd name="connsiteY131" fmla="*/ 633930 h 6248398"/>
              <a:gd name="connsiteX132" fmla="*/ 6251293 w 15811497"/>
              <a:gd name="connsiteY132" fmla="*/ 633929 h 6248398"/>
              <a:gd name="connsiteX133" fmla="*/ 6257683 w 15811497"/>
              <a:gd name="connsiteY133" fmla="*/ 625384 h 6248398"/>
              <a:gd name="connsiteX134" fmla="*/ 6257686 w 15811497"/>
              <a:gd name="connsiteY134" fmla="*/ 625380 h 6248398"/>
              <a:gd name="connsiteX135" fmla="*/ 6331355 w 15811497"/>
              <a:gd name="connsiteY135" fmla="*/ 526865 h 6248398"/>
              <a:gd name="connsiteX136" fmla="*/ 7448548 w 15811497"/>
              <a:gd name="connsiteY13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95375 w 15811497"/>
              <a:gd name="connsiteY21" fmla="*/ 963167 h 6248398"/>
              <a:gd name="connsiteX22" fmla="*/ 8768620 w 15811497"/>
              <a:gd name="connsiteY22" fmla="*/ 859114 h 6248398"/>
              <a:gd name="connsiteX23" fmla="*/ 8767766 w 15811497"/>
              <a:gd name="connsiteY23" fmla="*/ 853515 h 6248398"/>
              <a:gd name="connsiteX24" fmla="*/ 7448548 w 15811497"/>
              <a:gd name="connsiteY24" fmla="*/ 0 h 6248398"/>
              <a:gd name="connsiteX25" fmla="*/ 8721604 w 15811497"/>
              <a:gd name="connsiteY25" fmla="*/ 757692 h 6248398"/>
              <a:gd name="connsiteX26" fmla="*/ 8767765 w 15811497"/>
              <a:gd name="connsiteY26" fmla="*/ 853515 h 6248398"/>
              <a:gd name="connsiteX27" fmla="*/ 8768619 w 15811497"/>
              <a:gd name="connsiteY27" fmla="*/ 859114 h 6248398"/>
              <a:gd name="connsiteX28" fmla="*/ 8890522 w 15811497"/>
              <a:gd name="connsiteY28" fmla="*/ 1193234 h 6248398"/>
              <a:gd name="connsiteX29" fmla="*/ 9958384 w 15811497"/>
              <a:gd name="connsiteY29" fmla="*/ 1828798 h 6248398"/>
              <a:gd name="connsiteX30" fmla="*/ 10895504 w 15811497"/>
              <a:gd name="connsiteY30" fmla="*/ 1386857 h 6248398"/>
              <a:gd name="connsiteX31" fmla="*/ 10927290 w 15811497"/>
              <a:gd name="connsiteY31" fmla="*/ 1344350 h 6248398"/>
              <a:gd name="connsiteX32" fmla="*/ 10936907 w 15811497"/>
              <a:gd name="connsiteY32" fmla="*/ 1346082 h 6248398"/>
              <a:gd name="connsiteX33" fmla="*/ 10917759 w 15811497"/>
              <a:gd name="connsiteY33" fmla="*/ 1367151 h 6248398"/>
              <a:gd name="connsiteX34" fmla="*/ 10545015 w 15811497"/>
              <a:gd name="connsiteY34" fmla="*/ 1956940 h 6248398"/>
              <a:gd name="connsiteX35" fmla="*/ 10521911 w 15811497"/>
              <a:gd name="connsiteY35" fmla="*/ 2012524 h 6248398"/>
              <a:gd name="connsiteX36" fmla="*/ 10521913 w 15811497"/>
              <a:gd name="connsiteY36" fmla="*/ 2012521 h 6248398"/>
              <a:gd name="connsiteX37" fmla="*/ 10545016 w 15811497"/>
              <a:gd name="connsiteY37" fmla="*/ 1956940 h 6248398"/>
              <a:gd name="connsiteX38" fmla="*/ 10917760 w 15811497"/>
              <a:gd name="connsiteY38" fmla="*/ 1367152 h 6248398"/>
              <a:gd name="connsiteX39" fmla="*/ 10936908 w 15811497"/>
              <a:gd name="connsiteY39" fmla="*/ 1346084 h 6248398"/>
              <a:gd name="connsiteX40" fmla="*/ 10972797 w 15811497"/>
              <a:gd name="connsiteY40" fmla="*/ 1352550 h 6248398"/>
              <a:gd name="connsiteX41" fmla="*/ 11002341 w 15811497"/>
              <a:gd name="connsiteY41" fmla="*/ 1645177 h 6248398"/>
              <a:gd name="connsiteX42" fmla="*/ 11002341 w 15811497"/>
              <a:gd name="connsiteY42" fmla="*/ 1645177 h 6248398"/>
              <a:gd name="connsiteX43" fmla="*/ 10972797 w 15811497"/>
              <a:gd name="connsiteY43" fmla="*/ 1352549 h 6248398"/>
              <a:gd name="connsiteX44" fmla="*/ 10936908 w 15811497"/>
              <a:gd name="connsiteY44" fmla="*/ 1346083 h 6248398"/>
              <a:gd name="connsiteX45" fmla="*/ 11096041 w 15811497"/>
              <a:gd name="connsiteY45" fmla="*/ 1170993 h 6248398"/>
              <a:gd name="connsiteX46" fmla="*/ 13049247 w 15811497"/>
              <a:gd name="connsiteY46" fmla="*/ 361949 h 6248398"/>
              <a:gd name="connsiteX47" fmla="*/ 15811497 w 15811497"/>
              <a:gd name="connsiteY47" fmla="*/ 3124198 h 6248398"/>
              <a:gd name="connsiteX48" fmla="*/ 13049247 w 15811497"/>
              <a:gd name="connsiteY48" fmla="*/ 5886448 h 6248398"/>
              <a:gd name="connsiteX49" fmla="*/ 11732594 w 15811497"/>
              <a:gd name="connsiteY49" fmla="*/ 5553059 h 6248398"/>
              <a:gd name="connsiteX50" fmla="*/ 11528782 w 15811497"/>
              <a:gd name="connsiteY50" fmla="*/ 5429240 h 6248398"/>
              <a:gd name="connsiteX51" fmla="*/ 11499893 w 15811497"/>
              <a:gd name="connsiteY51" fmla="*/ 5397454 h 6248398"/>
              <a:gd name="connsiteX52" fmla="*/ 11410607 w 15811497"/>
              <a:gd name="connsiteY52" fmla="*/ 5316305 h 6248398"/>
              <a:gd name="connsiteX53" fmla="*/ 11369912 w 15811497"/>
              <a:gd name="connsiteY53" fmla="*/ 5285874 h 6248398"/>
              <a:gd name="connsiteX54" fmla="*/ 11355656 w 15811497"/>
              <a:gd name="connsiteY54" fmla="*/ 5144675 h 6248398"/>
              <a:gd name="connsiteX55" fmla="*/ 11355656 w 15811497"/>
              <a:gd name="connsiteY55" fmla="*/ 5144675 h 6248398"/>
              <a:gd name="connsiteX56" fmla="*/ 11369912 w 15811497"/>
              <a:gd name="connsiteY56" fmla="*/ 5285874 h 6248398"/>
              <a:gd name="connsiteX57" fmla="*/ 11313816 w 15811497"/>
              <a:gd name="connsiteY57" fmla="*/ 5243926 h 6248398"/>
              <a:gd name="connsiteX58" fmla="*/ 11210151 w 15811497"/>
              <a:gd name="connsiteY58" fmla="*/ 5180948 h 6248398"/>
              <a:gd name="connsiteX59" fmla="*/ 11209761 w 15811497"/>
              <a:gd name="connsiteY59" fmla="*/ 5180760 h 6248398"/>
              <a:gd name="connsiteX60" fmla="*/ 11096041 w 15811497"/>
              <a:gd name="connsiteY60" fmla="*/ 5077404 h 6248398"/>
              <a:gd name="connsiteX61" fmla="*/ 11063094 w 15811497"/>
              <a:gd name="connsiteY61" fmla="*/ 5041153 h 6248398"/>
              <a:gd name="connsiteX62" fmla="*/ 11063091 w 15811497"/>
              <a:gd name="connsiteY62" fmla="*/ 5041152 h 6248398"/>
              <a:gd name="connsiteX63" fmla="*/ 11096040 w 15811497"/>
              <a:gd name="connsiteY63" fmla="*/ 5077404 h 6248398"/>
              <a:gd name="connsiteX64" fmla="*/ 11209760 w 15811497"/>
              <a:gd name="connsiteY64" fmla="*/ 5180760 h 6248398"/>
              <a:gd name="connsiteX65" fmla="*/ 11100244 w 15811497"/>
              <a:gd name="connsiteY65" fmla="*/ 5128004 h 6248398"/>
              <a:gd name="connsiteX66" fmla="*/ 10610846 w 15811497"/>
              <a:gd name="connsiteY66" fmla="*/ 5029199 h 6248398"/>
              <a:gd name="connsiteX67" fmla="*/ 9640652 w 15811497"/>
              <a:gd name="connsiteY67" fmla="*/ 5486739 h 6248398"/>
              <a:gd name="connsiteX68" fmla="*/ 9628722 w 15811497"/>
              <a:gd name="connsiteY68" fmla="*/ 5502693 h 6248398"/>
              <a:gd name="connsiteX69" fmla="*/ 9568273 w 15811497"/>
              <a:gd name="connsiteY69" fmla="*/ 5583530 h 6248398"/>
              <a:gd name="connsiteX70" fmla="*/ 9535504 w 15811497"/>
              <a:gd name="connsiteY70" fmla="*/ 5637470 h 6248398"/>
              <a:gd name="connsiteX71" fmla="*/ 9535505 w 15811497"/>
              <a:gd name="connsiteY71" fmla="*/ 5637470 h 6248398"/>
              <a:gd name="connsiteX72" fmla="*/ 9568273 w 15811497"/>
              <a:gd name="connsiteY72" fmla="*/ 5583531 h 6248398"/>
              <a:gd name="connsiteX73" fmla="*/ 9628722 w 15811497"/>
              <a:gd name="connsiteY73" fmla="*/ 5502694 h 6248398"/>
              <a:gd name="connsiteX74" fmla="*/ 9563485 w 15811497"/>
              <a:gd name="connsiteY74" fmla="*/ 5610078 h 6248398"/>
              <a:gd name="connsiteX75" fmla="*/ 9542221 w 15811497"/>
              <a:gd name="connsiteY75" fmla="*/ 5638514 h 6248398"/>
              <a:gd name="connsiteX76" fmla="*/ 9504352 w 15811497"/>
              <a:gd name="connsiteY76" fmla="*/ 5689156 h 6248398"/>
              <a:gd name="connsiteX77" fmla="*/ 9480140 w 15811497"/>
              <a:gd name="connsiteY77" fmla="*/ 5721533 h 6248398"/>
              <a:gd name="connsiteX78" fmla="*/ 8362947 w 15811497"/>
              <a:gd name="connsiteY78" fmla="*/ 6248398 h 6248398"/>
              <a:gd name="connsiteX79" fmla="*/ 7028922 w 15811497"/>
              <a:gd name="connsiteY79" fmla="*/ 5364147 h 6248398"/>
              <a:gd name="connsiteX80" fmla="*/ 6990513 w 15811497"/>
              <a:gd name="connsiteY80" fmla="*/ 5259205 h 6248398"/>
              <a:gd name="connsiteX81" fmla="*/ 6990512 w 15811497"/>
              <a:gd name="connsiteY81" fmla="*/ 5259199 h 6248398"/>
              <a:gd name="connsiteX82" fmla="*/ 6983676 w 15811497"/>
              <a:gd name="connsiteY82" fmla="*/ 5240519 h 6248398"/>
              <a:gd name="connsiteX83" fmla="*/ 6983673 w 15811497"/>
              <a:gd name="connsiteY83" fmla="*/ 5240519 h 6248398"/>
              <a:gd name="connsiteX84" fmla="*/ 6980236 w 15811497"/>
              <a:gd name="connsiteY84" fmla="*/ 5231130 h 6248398"/>
              <a:gd name="connsiteX85" fmla="*/ 6978859 w 15811497"/>
              <a:gd name="connsiteY85" fmla="*/ 5225774 h 6248398"/>
              <a:gd name="connsiteX86" fmla="*/ 6984291 w 15811497"/>
              <a:gd name="connsiteY86" fmla="*/ 5240614 h 6248398"/>
              <a:gd name="connsiteX87" fmla="*/ 6984292 w 15811497"/>
              <a:gd name="connsiteY87" fmla="*/ 5240614 h 6248398"/>
              <a:gd name="connsiteX88" fmla="*/ 6978860 w 15811497"/>
              <a:gd name="connsiteY88" fmla="*/ 5225773 h 6248398"/>
              <a:gd name="connsiteX89" fmla="*/ 6944562 w 15811497"/>
              <a:gd name="connsiteY89" fmla="*/ 5092380 h 6248398"/>
              <a:gd name="connsiteX90" fmla="*/ 6924183 w 15811497"/>
              <a:gd name="connsiteY90" fmla="*/ 4890225 h 6248398"/>
              <a:gd name="connsiteX91" fmla="*/ 6924182 w 15811497"/>
              <a:gd name="connsiteY91" fmla="*/ 4890225 h 6248398"/>
              <a:gd name="connsiteX92" fmla="*/ 6944561 w 15811497"/>
              <a:gd name="connsiteY92" fmla="*/ 5092380 h 6248398"/>
              <a:gd name="connsiteX93" fmla="*/ 6978860 w 15811497"/>
              <a:gd name="connsiteY93" fmla="*/ 5225773 h 6248398"/>
              <a:gd name="connsiteX94" fmla="*/ 6948299 w 15811497"/>
              <a:gd name="connsiteY94" fmla="*/ 5142273 h 6248398"/>
              <a:gd name="connsiteX95" fmla="*/ 5829297 w 15811497"/>
              <a:gd name="connsiteY95" fmla="*/ 4400549 h 6248398"/>
              <a:gd name="connsiteX96" fmla="*/ 5056802 w 15811497"/>
              <a:gd name="connsiteY96" fmla="*/ 4677867 h 6248398"/>
              <a:gd name="connsiteX97" fmla="*/ 5022517 w 15811497"/>
              <a:gd name="connsiteY97" fmla="*/ 4709027 h 6248398"/>
              <a:gd name="connsiteX98" fmla="*/ 5022515 w 15811497"/>
              <a:gd name="connsiteY98" fmla="*/ 4709029 h 6248398"/>
              <a:gd name="connsiteX99" fmla="*/ 5022510 w 15811497"/>
              <a:gd name="connsiteY99" fmla="*/ 4709033 h 6248398"/>
              <a:gd name="connsiteX100" fmla="*/ 4924198 w 15811497"/>
              <a:gd name="connsiteY100" fmla="*/ 4840507 h 6248398"/>
              <a:gd name="connsiteX101" fmla="*/ 4914898 w 15811497"/>
              <a:gd name="connsiteY101" fmla="*/ 4838698 h 6248398"/>
              <a:gd name="connsiteX102" fmla="*/ 4914898 w 15811497"/>
              <a:gd name="connsiteY102" fmla="*/ 4838699 h 6248398"/>
              <a:gd name="connsiteX103" fmla="*/ 4924199 w 15811497"/>
              <a:gd name="connsiteY103" fmla="*/ 4840508 h 6248398"/>
              <a:gd name="connsiteX104" fmla="*/ 4893736 w 15811497"/>
              <a:gd name="connsiteY104" fmla="*/ 4881247 h 6248398"/>
              <a:gd name="connsiteX105" fmla="*/ 4778482 w 15811497"/>
              <a:gd name="connsiteY105" fmla="*/ 5008058 h 6248398"/>
              <a:gd name="connsiteX106" fmla="*/ 4778482 w 15811497"/>
              <a:gd name="connsiteY106" fmla="*/ 5008057 h 6248398"/>
              <a:gd name="connsiteX107" fmla="*/ 4715455 w 15811497"/>
              <a:gd name="connsiteY107" fmla="*/ 5077404 h 6248398"/>
              <a:gd name="connsiteX108" fmla="*/ 2762249 w 15811497"/>
              <a:gd name="connsiteY108" fmla="*/ 5886448 h 6248398"/>
              <a:gd name="connsiteX109" fmla="*/ 0 w 15811497"/>
              <a:gd name="connsiteY109" fmla="*/ 3124198 h 6248398"/>
              <a:gd name="connsiteX110" fmla="*/ 2762249 w 15811497"/>
              <a:gd name="connsiteY110" fmla="*/ 361949 h 6248398"/>
              <a:gd name="connsiteX111" fmla="*/ 4078902 w 15811497"/>
              <a:gd name="connsiteY111" fmla="*/ 695338 h 6248398"/>
              <a:gd name="connsiteX112" fmla="*/ 4261443 w 15811497"/>
              <a:gd name="connsiteY112" fmla="*/ 806235 h 6248398"/>
              <a:gd name="connsiteX113" fmla="*/ 4409044 w 15811497"/>
              <a:gd name="connsiteY113" fmla="*/ 910268 h 6248398"/>
              <a:gd name="connsiteX114" fmla="*/ 4612477 w 15811497"/>
              <a:gd name="connsiteY114" fmla="*/ 1077402 h 6248398"/>
              <a:gd name="connsiteX115" fmla="*/ 4612478 w 15811497"/>
              <a:gd name="connsiteY115" fmla="*/ 1077403 h 6248398"/>
              <a:gd name="connsiteX116" fmla="*/ 4715454 w 15811497"/>
              <a:gd name="connsiteY116" fmla="*/ 1170993 h 6248398"/>
              <a:gd name="connsiteX117" fmla="*/ 4701725 w 15811497"/>
              <a:gd name="connsiteY117" fmla="*/ 1120394 h 6248398"/>
              <a:gd name="connsiteX118" fmla="*/ 5191122 w 15811497"/>
              <a:gd name="connsiteY118" fmla="*/ 1219199 h 6248398"/>
              <a:gd name="connsiteX119" fmla="*/ 6161317 w 15811497"/>
              <a:gd name="connsiteY119" fmla="*/ 761659 h 6248398"/>
              <a:gd name="connsiteX120" fmla="*/ 6224019 w 15811497"/>
              <a:gd name="connsiteY120" fmla="*/ 677808 h 6248398"/>
              <a:gd name="connsiteX121" fmla="*/ 6175489 w 15811497"/>
              <a:gd name="connsiteY121" fmla="*/ 757691 h 6248398"/>
              <a:gd name="connsiteX122" fmla="*/ 6175489 w 15811497"/>
              <a:gd name="connsiteY122" fmla="*/ 757692 h 6248398"/>
              <a:gd name="connsiteX123" fmla="*/ 6224020 w 15811497"/>
              <a:gd name="connsiteY123" fmla="*/ 677809 h 6248398"/>
              <a:gd name="connsiteX124" fmla="*/ 6233696 w 15811497"/>
              <a:gd name="connsiteY124" fmla="*/ 664869 h 6248398"/>
              <a:gd name="connsiteX125" fmla="*/ 6252611 w 15811497"/>
              <a:gd name="connsiteY125" fmla="*/ 633734 h 6248398"/>
              <a:gd name="connsiteX126" fmla="*/ 6252610 w 15811497"/>
              <a:gd name="connsiteY126" fmla="*/ 633734 h 6248398"/>
              <a:gd name="connsiteX127" fmla="*/ 6233696 w 15811497"/>
              <a:gd name="connsiteY127" fmla="*/ 664868 h 6248398"/>
              <a:gd name="connsiteX128" fmla="*/ 6224019 w 15811497"/>
              <a:gd name="connsiteY128" fmla="*/ 677808 h 6248398"/>
              <a:gd name="connsiteX129" fmla="*/ 6248008 w 15811497"/>
              <a:gd name="connsiteY129" fmla="*/ 638320 h 6248398"/>
              <a:gd name="connsiteX130" fmla="*/ 6251291 w 15811497"/>
              <a:gd name="connsiteY130" fmla="*/ 633930 h 6248398"/>
              <a:gd name="connsiteX131" fmla="*/ 6251293 w 15811497"/>
              <a:gd name="connsiteY131" fmla="*/ 633929 h 6248398"/>
              <a:gd name="connsiteX132" fmla="*/ 6257683 w 15811497"/>
              <a:gd name="connsiteY132" fmla="*/ 625384 h 6248398"/>
              <a:gd name="connsiteX133" fmla="*/ 6257686 w 15811497"/>
              <a:gd name="connsiteY133" fmla="*/ 625380 h 6248398"/>
              <a:gd name="connsiteX134" fmla="*/ 6331355 w 15811497"/>
              <a:gd name="connsiteY134" fmla="*/ 526865 h 6248398"/>
              <a:gd name="connsiteX135" fmla="*/ 7448548 w 15811497"/>
              <a:gd name="connsiteY13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839383 w 15811497"/>
              <a:gd name="connsiteY20" fmla="*/ 1087075 h 6248398"/>
              <a:gd name="connsiteX21" fmla="*/ 8768620 w 15811497"/>
              <a:gd name="connsiteY21" fmla="*/ 859114 h 6248398"/>
              <a:gd name="connsiteX22" fmla="*/ 8767766 w 15811497"/>
              <a:gd name="connsiteY22" fmla="*/ 853515 h 6248398"/>
              <a:gd name="connsiteX23" fmla="*/ 7448548 w 15811497"/>
              <a:gd name="connsiteY23" fmla="*/ 0 h 6248398"/>
              <a:gd name="connsiteX24" fmla="*/ 8721604 w 15811497"/>
              <a:gd name="connsiteY24" fmla="*/ 757692 h 6248398"/>
              <a:gd name="connsiteX25" fmla="*/ 8767765 w 15811497"/>
              <a:gd name="connsiteY25" fmla="*/ 853515 h 6248398"/>
              <a:gd name="connsiteX26" fmla="*/ 8768619 w 15811497"/>
              <a:gd name="connsiteY26" fmla="*/ 859114 h 6248398"/>
              <a:gd name="connsiteX27" fmla="*/ 8890522 w 15811497"/>
              <a:gd name="connsiteY27" fmla="*/ 1193234 h 6248398"/>
              <a:gd name="connsiteX28" fmla="*/ 9958384 w 15811497"/>
              <a:gd name="connsiteY28" fmla="*/ 1828798 h 6248398"/>
              <a:gd name="connsiteX29" fmla="*/ 10895504 w 15811497"/>
              <a:gd name="connsiteY29" fmla="*/ 1386857 h 6248398"/>
              <a:gd name="connsiteX30" fmla="*/ 10927290 w 15811497"/>
              <a:gd name="connsiteY30" fmla="*/ 1344350 h 6248398"/>
              <a:gd name="connsiteX31" fmla="*/ 10936907 w 15811497"/>
              <a:gd name="connsiteY31" fmla="*/ 1346082 h 6248398"/>
              <a:gd name="connsiteX32" fmla="*/ 10917759 w 15811497"/>
              <a:gd name="connsiteY32" fmla="*/ 1367151 h 6248398"/>
              <a:gd name="connsiteX33" fmla="*/ 10545015 w 15811497"/>
              <a:gd name="connsiteY33" fmla="*/ 1956940 h 6248398"/>
              <a:gd name="connsiteX34" fmla="*/ 10521911 w 15811497"/>
              <a:gd name="connsiteY34" fmla="*/ 2012524 h 6248398"/>
              <a:gd name="connsiteX35" fmla="*/ 10521913 w 15811497"/>
              <a:gd name="connsiteY35" fmla="*/ 2012521 h 6248398"/>
              <a:gd name="connsiteX36" fmla="*/ 10545016 w 15811497"/>
              <a:gd name="connsiteY36" fmla="*/ 1956940 h 6248398"/>
              <a:gd name="connsiteX37" fmla="*/ 10917760 w 15811497"/>
              <a:gd name="connsiteY37" fmla="*/ 1367152 h 6248398"/>
              <a:gd name="connsiteX38" fmla="*/ 10936908 w 15811497"/>
              <a:gd name="connsiteY38" fmla="*/ 1346084 h 6248398"/>
              <a:gd name="connsiteX39" fmla="*/ 10972797 w 15811497"/>
              <a:gd name="connsiteY39" fmla="*/ 1352550 h 6248398"/>
              <a:gd name="connsiteX40" fmla="*/ 11002341 w 15811497"/>
              <a:gd name="connsiteY40" fmla="*/ 1645177 h 6248398"/>
              <a:gd name="connsiteX41" fmla="*/ 11002341 w 15811497"/>
              <a:gd name="connsiteY41" fmla="*/ 1645177 h 6248398"/>
              <a:gd name="connsiteX42" fmla="*/ 10972797 w 15811497"/>
              <a:gd name="connsiteY42" fmla="*/ 1352549 h 6248398"/>
              <a:gd name="connsiteX43" fmla="*/ 10936908 w 15811497"/>
              <a:gd name="connsiteY43" fmla="*/ 1346083 h 6248398"/>
              <a:gd name="connsiteX44" fmla="*/ 11096041 w 15811497"/>
              <a:gd name="connsiteY44" fmla="*/ 1170993 h 6248398"/>
              <a:gd name="connsiteX45" fmla="*/ 13049247 w 15811497"/>
              <a:gd name="connsiteY45" fmla="*/ 361949 h 6248398"/>
              <a:gd name="connsiteX46" fmla="*/ 15811497 w 15811497"/>
              <a:gd name="connsiteY46" fmla="*/ 3124198 h 6248398"/>
              <a:gd name="connsiteX47" fmla="*/ 13049247 w 15811497"/>
              <a:gd name="connsiteY47" fmla="*/ 5886448 h 6248398"/>
              <a:gd name="connsiteX48" fmla="*/ 11732594 w 15811497"/>
              <a:gd name="connsiteY48" fmla="*/ 5553059 h 6248398"/>
              <a:gd name="connsiteX49" fmla="*/ 11528782 w 15811497"/>
              <a:gd name="connsiteY49" fmla="*/ 5429240 h 6248398"/>
              <a:gd name="connsiteX50" fmla="*/ 11499893 w 15811497"/>
              <a:gd name="connsiteY50" fmla="*/ 5397454 h 6248398"/>
              <a:gd name="connsiteX51" fmla="*/ 11410607 w 15811497"/>
              <a:gd name="connsiteY51" fmla="*/ 5316305 h 6248398"/>
              <a:gd name="connsiteX52" fmla="*/ 11369912 w 15811497"/>
              <a:gd name="connsiteY52" fmla="*/ 5285874 h 6248398"/>
              <a:gd name="connsiteX53" fmla="*/ 11355656 w 15811497"/>
              <a:gd name="connsiteY53" fmla="*/ 5144675 h 6248398"/>
              <a:gd name="connsiteX54" fmla="*/ 11355656 w 15811497"/>
              <a:gd name="connsiteY54" fmla="*/ 5144675 h 6248398"/>
              <a:gd name="connsiteX55" fmla="*/ 11369912 w 15811497"/>
              <a:gd name="connsiteY55" fmla="*/ 5285874 h 6248398"/>
              <a:gd name="connsiteX56" fmla="*/ 11313816 w 15811497"/>
              <a:gd name="connsiteY56" fmla="*/ 5243926 h 6248398"/>
              <a:gd name="connsiteX57" fmla="*/ 11210151 w 15811497"/>
              <a:gd name="connsiteY57" fmla="*/ 5180948 h 6248398"/>
              <a:gd name="connsiteX58" fmla="*/ 11209761 w 15811497"/>
              <a:gd name="connsiteY58" fmla="*/ 5180760 h 6248398"/>
              <a:gd name="connsiteX59" fmla="*/ 11096041 w 15811497"/>
              <a:gd name="connsiteY59" fmla="*/ 5077404 h 6248398"/>
              <a:gd name="connsiteX60" fmla="*/ 11063094 w 15811497"/>
              <a:gd name="connsiteY60" fmla="*/ 5041153 h 6248398"/>
              <a:gd name="connsiteX61" fmla="*/ 11063091 w 15811497"/>
              <a:gd name="connsiteY61" fmla="*/ 5041152 h 6248398"/>
              <a:gd name="connsiteX62" fmla="*/ 11096040 w 15811497"/>
              <a:gd name="connsiteY62" fmla="*/ 5077404 h 6248398"/>
              <a:gd name="connsiteX63" fmla="*/ 11209760 w 15811497"/>
              <a:gd name="connsiteY63" fmla="*/ 5180760 h 6248398"/>
              <a:gd name="connsiteX64" fmla="*/ 11100244 w 15811497"/>
              <a:gd name="connsiteY64" fmla="*/ 5128004 h 6248398"/>
              <a:gd name="connsiteX65" fmla="*/ 10610846 w 15811497"/>
              <a:gd name="connsiteY65" fmla="*/ 5029199 h 6248398"/>
              <a:gd name="connsiteX66" fmla="*/ 9640652 w 15811497"/>
              <a:gd name="connsiteY66" fmla="*/ 5486739 h 6248398"/>
              <a:gd name="connsiteX67" fmla="*/ 9628722 w 15811497"/>
              <a:gd name="connsiteY67" fmla="*/ 5502693 h 6248398"/>
              <a:gd name="connsiteX68" fmla="*/ 9568273 w 15811497"/>
              <a:gd name="connsiteY68" fmla="*/ 5583530 h 6248398"/>
              <a:gd name="connsiteX69" fmla="*/ 9535504 w 15811497"/>
              <a:gd name="connsiteY69" fmla="*/ 5637470 h 6248398"/>
              <a:gd name="connsiteX70" fmla="*/ 9535505 w 15811497"/>
              <a:gd name="connsiteY70" fmla="*/ 5637470 h 6248398"/>
              <a:gd name="connsiteX71" fmla="*/ 9568273 w 15811497"/>
              <a:gd name="connsiteY71" fmla="*/ 5583531 h 6248398"/>
              <a:gd name="connsiteX72" fmla="*/ 9628722 w 15811497"/>
              <a:gd name="connsiteY72" fmla="*/ 5502694 h 6248398"/>
              <a:gd name="connsiteX73" fmla="*/ 9563485 w 15811497"/>
              <a:gd name="connsiteY73" fmla="*/ 5610078 h 6248398"/>
              <a:gd name="connsiteX74" fmla="*/ 9542221 w 15811497"/>
              <a:gd name="connsiteY74" fmla="*/ 5638514 h 6248398"/>
              <a:gd name="connsiteX75" fmla="*/ 9504352 w 15811497"/>
              <a:gd name="connsiteY75" fmla="*/ 5689156 h 6248398"/>
              <a:gd name="connsiteX76" fmla="*/ 9480140 w 15811497"/>
              <a:gd name="connsiteY76" fmla="*/ 5721533 h 6248398"/>
              <a:gd name="connsiteX77" fmla="*/ 8362947 w 15811497"/>
              <a:gd name="connsiteY77" fmla="*/ 6248398 h 6248398"/>
              <a:gd name="connsiteX78" fmla="*/ 7028922 w 15811497"/>
              <a:gd name="connsiteY78" fmla="*/ 5364147 h 6248398"/>
              <a:gd name="connsiteX79" fmla="*/ 6990513 w 15811497"/>
              <a:gd name="connsiteY79" fmla="*/ 5259205 h 6248398"/>
              <a:gd name="connsiteX80" fmla="*/ 6990512 w 15811497"/>
              <a:gd name="connsiteY80" fmla="*/ 5259199 h 6248398"/>
              <a:gd name="connsiteX81" fmla="*/ 6983676 w 15811497"/>
              <a:gd name="connsiteY81" fmla="*/ 5240519 h 6248398"/>
              <a:gd name="connsiteX82" fmla="*/ 6983673 w 15811497"/>
              <a:gd name="connsiteY82" fmla="*/ 5240519 h 6248398"/>
              <a:gd name="connsiteX83" fmla="*/ 6980236 w 15811497"/>
              <a:gd name="connsiteY83" fmla="*/ 5231130 h 6248398"/>
              <a:gd name="connsiteX84" fmla="*/ 6978859 w 15811497"/>
              <a:gd name="connsiteY84" fmla="*/ 5225774 h 6248398"/>
              <a:gd name="connsiteX85" fmla="*/ 6984291 w 15811497"/>
              <a:gd name="connsiteY85" fmla="*/ 5240614 h 6248398"/>
              <a:gd name="connsiteX86" fmla="*/ 6984292 w 15811497"/>
              <a:gd name="connsiteY86" fmla="*/ 5240614 h 6248398"/>
              <a:gd name="connsiteX87" fmla="*/ 6978860 w 15811497"/>
              <a:gd name="connsiteY87" fmla="*/ 5225773 h 6248398"/>
              <a:gd name="connsiteX88" fmla="*/ 6944562 w 15811497"/>
              <a:gd name="connsiteY88" fmla="*/ 5092380 h 6248398"/>
              <a:gd name="connsiteX89" fmla="*/ 6924183 w 15811497"/>
              <a:gd name="connsiteY89" fmla="*/ 4890225 h 6248398"/>
              <a:gd name="connsiteX90" fmla="*/ 6924182 w 15811497"/>
              <a:gd name="connsiteY90" fmla="*/ 4890225 h 6248398"/>
              <a:gd name="connsiteX91" fmla="*/ 6944561 w 15811497"/>
              <a:gd name="connsiteY91" fmla="*/ 5092380 h 6248398"/>
              <a:gd name="connsiteX92" fmla="*/ 6978860 w 15811497"/>
              <a:gd name="connsiteY92" fmla="*/ 5225773 h 6248398"/>
              <a:gd name="connsiteX93" fmla="*/ 6948299 w 15811497"/>
              <a:gd name="connsiteY93" fmla="*/ 5142273 h 6248398"/>
              <a:gd name="connsiteX94" fmla="*/ 5829297 w 15811497"/>
              <a:gd name="connsiteY94" fmla="*/ 4400549 h 6248398"/>
              <a:gd name="connsiteX95" fmla="*/ 5056802 w 15811497"/>
              <a:gd name="connsiteY95" fmla="*/ 4677867 h 6248398"/>
              <a:gd name="connsiteX96" fmla="*/ 5022517 w 15811497"/>
              <a:gd name="connsiteY96" fmla="*/ 4709027 h 6248398"/>
              <a:gd name="connsiteX97" fmla="*/ 5022515 w 15811497"/>
              <a:gd name="connsiteY97" fmla="*/ 4709029 h 6248398"/>
              <a:gd name="connsiteX98" fmla="*/ 5022510 w 15811497"/>
              <a:gd name="connsiteY98" fmla="*/ 4709033 h 6248398"/>
              <a:gd name="connsiteX99" fmla="*/ 4924198 w 15811497"/>
              <a:gd name="connsiteY99" fmla="*/ 4840507 h 6248398"/>
              <a:gd name="connsiteX100" fmla="*/ 4914898 w 15811497"/>
              <a:gd name="connsiteY100" fmla="*/ 4838698 h 6248398"/>
              <a:gd name="connsiteX101" fmla="*/ 4914898 w 15811497"/>
              <a:gd name="connsiteY101" fmla="*/ 4838699 h 6248398"/>
              <a:gd name="connsiteX102" fmla="*/ 4924199 w 15811497"/>
              <a:gd name="connsiteY102" fmla="*/ 4840508 h 6248398"/>
              <a:gd name="connsiteX103" fmla="*/ 4893736 w 15811497"/>
              <a:gd name="connsiteY103" fmla="*/ 4881247 h 6248398"/>
              <a:gd name="connsiteX104" fmla="*/ 4778482 w 15811497"/>
              <a:gd name="connsiteY104" fmla="*/ 5008058 h 6248398"/>
              <a:gd name="connsiteX105" fmla="*/ 4778482 w 15811497"/>
              <a:gd name="connsiteY105" fmla="*/ 5008057 h 6248398"/>
              <a:gd name="connsiteX106" fmla="*/ 4715455 w 15811497"/>
              <a:gd name="connsiteY106" fmla="*/ 5077404 h 6248398"/>
              <a:gd name="connsiteX107" fmla="*/ 2762249 w 15811497"/>
              <a:gd name="connsiteY107" fmla="*/ 5886448 h 6248398"/>
              <a:gd name="connsiteX108" fmla="*/ 0 w 15811497"/>
              <a:gd name="connsiteY108" fmla="*/ 3124198 h 6248398"/>
              <a:gd name="connsiteX109" fmla="*/ 2762249 w 15811497"/>
              <a:gd name="connsiteY109" fmla="*/ 361949 h 6248398"/>
              <a:gd name="connsiteX110" fmla="*/ 4078902 w 15811497"/>
              <a:gd name="connsiteY110" fmla="*/ 695338 h 6248398"/>
              <a:gd name="connsiteX111" fmla="*/ 4261443 w 15811497"/>
              <a:gd name="connsiteY111" fmla="*/ 806235 h 6248398"/>
              <a:gd name="connsiteX112" fmla="*/ 4409044 w 15811497"/>
              <a:gd name="connsiteY112" fmla="*/ 910268 h 6248398"/>
              <a:gd name="connsiteX113" fmla="*/ 4612477 w 15811497"/>
              <a:gd name="connsiteY113" fmla="*/ 1077402 h 6248398"/>
              <a:gd name="connsiteX114" fmla="*/ 4612478 w 15811497"/>
              <a:gd name="connsiteY114" fmla="*/ 1077403 h 6248398"/>
              <a:gd name="connsiteX115" fmla="*/ 4715454 w 15811497"/>
              <a:gd name="connsiteY115" fmla="*/ 1170993 h 6248398"/>
              <a:gd name="connsiteX116" fmla="*/ 4701725 w 15811497"/>
              <a:gd name="connsiteY116" fmla="*/ 1120394 h 6248398"/>
              <a:gd name="connsiteX117" fmla="*/ 5191122 w 15811497"/>
              <a:gd name="connsiteY117" fmla="*/ 1219199 h 6248398"/>
              <a:gd name="connsiteX118" fmla="*/ 6161317 w 15811497"/>
              <a:gd name="connsiteY118" fmla="*/ 761659 h 6248398"/>
              <a:gd name="connsiteX119" fmla="*/ 6224019 w 15811497"/>
              <a:gd name="connsiteY119" fmla="*/ 677808 h 6248398"/>
              <a:gd name="connsiteX120" fmla="*/ 6175489 w 15811497"/>
              <a:gd name="connsiteY120" fmla="*/ 757691 h 6248398"/>
              <a:gd name="connsiteX121" fmla="*/ 6175489 w 15811497"/>
              <a:gd name="connsiteY121" fmla="*/ 757692 h 6248398"/>
              <a:gd name="connsiteX122" fmla="*/ 6224020 w 15811497"/>
              <a:gd name="connsiteY122" fmla="*/ 677809 h 6248398"/>
              <a:gd name="connsiteX123" fmla="*/ 6233696 w 15811497"/>
              <a:gd name="connsiteY123" fmla="*/ 664869 h 6248398"/>
              <a:gd name="connsiteX124" fmla="*/ 6252611 w 15811497"/>
              <a:gd name="connsiteY124" fmla="*/ 633734 h 6248398"/>
              <a:gd name="connsiteX125" fmla="*/ 6252610 w 15811497"/>
              <a:gd name="connsiteY125" fmla="*/ 633734 h 6248398"/>
              <a:gd name="connsiteX126" fmla="*/ 6233696 w 15811497"/>
              <a:gd name="connsiteY126" fmla="*/ 664868 h 6248398"/>
              <a:gd name="connsiteX127" fmla="*/ 6224019 w 15811497"/>
              <a:gd name="connsiteY127" fmla="*/ 677808 h 6248398"/>
              <a:gd name="connsiteX128" fmla="*/ 6248008 w 15811497"/>
              <a:gd name="connsiteY128" fmla="*/ 638320 h 6248398"/>
              <a:gd name="connsiteX129" fmla="*/ 6251291 w 15811497"/>
              <a:gd name="connsiteY129" fmla="*/ 633930 h 6248398"/>
              <a:gd name="connsiteX130" fmla="*/ 6251293 w 15811497"/>
              <a:gd name="connsiteY130" fmla="*/ 633929 h 6248398"/>
              <a:gd name="connsiteX131" fmla="*/ 6257683 w 15811497"/>
              <a:gd name="connsiteY131" fmla="*/ 625384 h 6248398"/>
              <a:gd name="connsiteX132" fmla="*/ 6257686 w 15811497"/>
              <a:gd name="connsiteY132" fmla="*/ 625380 h 6248398"/>
              <a:gd name="connsiteX133" fmla="*/ 6331355 w 15811497"/>
              <a:gd name="connsiteY133" fmla="*/ 526865 h 6248398"/>
              <a:gd name="connsiteX134" fmla="*/ 7448548 w 15811497"/>
              <a:gd name="connsiteY13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860452 w 15811497"/>
              <a:gd name="connsiteY19" fmla="*/ 1130811 h 6248398"/>
              <a:gd name="connsiteX20" fmla="*/ 8768620 w 15811497"/>
              <a:gd name="connsiteY20" fmla="*/ 859114 h 6248398"/>
              <a:gd name="connsiteX21" fmla="*/ 8767766 w 15811497"/>
              <a:gd name="connsiteY21" fmla="*/ 853515 h 6248398"/>
              <a:gd name="connsiteX22" fmla="*/ 7448548 w 15811497"/>
              <a:gd name="connsiteY22" fmla="*/ 0 h 6248398"/>
              <a:gd name="connsiteX23" fmla="*/ 8721604 w 15811497"/>
              <a:gd name="connsiteY23" fmla="*/ 757692 h 6248398"/>
              <a:gd name="connsiteX24" fmla="*/ 8767765 w 15811497"/>
              <a:gd name="connsiteY24" fmla="*/ 853515 h 6248398"/>
              <a:gd name="connsiteX25" fmla="*/ 8768619 w 15811497"/>
              <a:gd name="connsiteY25" fmla="*/ 859114 h 6248398"/>
              <a:gd name="connsiteX26" fmla="*/ 8890522 w 15811497"/>
              <a:gd name="connsiteY26" fmla="*/ 1193234 h 6248398"/>
              <a:gd name="connsiteX27" fmla="*/ 9958384 w 15811497"/>
              <a:gd name="connsiteY27" fmla="*/ 1828798 h 6248398"/>
              <a:gd name="connsiteX28" fmla="*/ 10895504 w 15811497"/>
              <a:gd name="connsiteY28" fmla="*/ 1386857 h 6248398"/>
              <a:gd name="connsiteX29" fmla="*/ 10927290 w 15811497"/>
              <a:gd name="connsiteY29" fmla="*/ 1344350 h 6248398"/>
              <a:gd name="connsiteX30" fmla="*/ 10936907 w 15811497"/>
              <a:gd name="connsiteY30" fmla="*/ 1346082 h 6248398"/>
              <a:gd name="connsiteX31" fmla="*/ 10917759 w 15811497"/>
              <a:gd name="connsiteY31" fmla="*/ 1367151 h 6248398"/>
              <a:gd name="connsiteX32" fmla="*/ 10545015 w 15811497"/>
              <a:gd name="connsiteY32" fmla="*/ 1956940 h 6248398"/>
              <a:gd name="connsiteX33" fmla="*/ 10521911 w 15811497"/>
              <a:gd name="connsiteY33" fmla="*/ 2012524 h 6248398"/>
              <a:gd name="connsiteX34" fmla="*/ 10521913 w 15811497"/>
              <a:gd name="connsiteY34" fmla="*/ 2012521 h 6248398"/>
              <a:gd name="connsiteX35" fmla="*/ 10545016 w 15811497"/>
              <a:gd name="connsiteY35" fmla="*/ 1956940 h 6248398"/>
              <a:gd name="connsiteX36" fmla="*/ 10917760 w 15811497"/>
              <a:gd name="connsiteY36" fmla="*/ 1367152 h 6248398"/>
              <a:gd name="connsiteX37" fmla="*/ 10936908 w 15811497"/>
              <a:gd name="connsiteY37" fmla="*/ 1346084 h 6248398"/>
              <a:gd name="connsiteX38" fmla="*/ 10972797 w 15811497"/>
              <a:gd name="connsiteY38" fmla="*/ 1352550 h 6248398"/>
              <a:gd name="connsiteX39" fmla="*/ 11002341 w 15811497"/>
              <a:gd name="connsiteY39" fmla="*/ 1645177 h 6248398"/>
              <a:gd name="connsiteX40" fmla="*/ 11002341 w 15811497"/>
              <a:gd name="connsiteY40" fmla="*/ 1645177 h 6248398"/>
              <a:gd name="connsiteX41" fmla="*/ 10972797 w 15811497"/>
              <a:gd name="connsiteY41" fmla="*/ 1352549 h 6248398"/>
              <a:gd name="connsiteX42" fmla="*/ 10936908 w 15811497"/>
              <a:gd name="connsiteY42" fmla="*/ 1346083 h 6248398"/>
              <a:gd name="connsiteX43" fmla="*/ 11096041 w 15811497"/>
              <a:gd name="connsiteY43" fmla="*/ 1170993 h 6248398"/>
              <a:gd name="connsiteX44" fmla="*/ 13049247 w 15811497"/>
              <a:gd name="connsiteY44" fmla="*/ 361949 h 6248398"/>
              <a:gd name="connsiteX45" fmla="*/ 15811497 w 15811497"/>
              <a:gd name="connsiteY45" fmla="*/ 3124198 h 6248398"/>
              <a:gd name="connsiteX46" fmla="*/ 13049247 w 15811497"/>
              <a:gd name="connsiteY46" fmla="*/ 5886448 h 6248398"/>
              <a:gd name="connsiteX47" fmla="*/ 11732594 w 15811497"/>
              <a:gd name="connsiteY47" fmla="*/ 5553059 h 6248398"/>
              <a:gd name="connsiteX48" fmla="*/ 11528782 w 15811497"/>
              <a:gd name="connsiteY48" fmla="*/ 5429240 h 6248398"/>
              <a:gd name="connsiteX49" fmla="*/ 11499893 w 15811497"/>
              <a:gd name="connsiteY49" fmla="*/ 5397454 h 6248398"/>
              <a:gd name="connsiteX50" fmla="*/ 11410607 w 15811497"/>
              <a:gd name="connsiteY50" fmla="*/ 5316305 h 6248398"/>
              <a:gd name="connsiteX51" fmla="*/ 11369912 w 15811497"/>
              <a:gd name="connsiteY51" fmla="*/ 5285874 h 6248398"/>
              <a:gd name="connsiteX52" fmla="*/ 11355656 w 15811497"/>
              <a:gd name="connsiteY52" fmla="*/ 5144675 h 6248398"/>
              <a:gd name="connsiteX53" fmla="*/ 11355656 w 15811497"/>
              <a:gd name="connsiteY53" fmla="*/ 5144675 h 6248398"/>
              <a:gd name="connsiteX54" fmla="*/ 11369912 w 15811497"/>
              <a:gd name="connsiteY54" fmla="*/ 5285874 h 6248398"/>
              <a:gd name="connsiteX55" fmla="*/ 11313816 w 15811497"/>
              <a:gd name="connsiteY55" fmla="*/ 5243926 h 6248398"/>
              <a:gd name="connsiteX56" fmla="*/ 11210151 w 15811497"/>
              <a:gd name="connsiteY56" fmla="*/ 5180948 h 6248398"/>
              <a:gd name="connsiteX57" fmla="*/ 11209761 w 15811497"/>
              <a:gd name="connsiteY57" fmla="*/ 5180760 h 6248398"/>
              <a:gd name="connsiteX58" fmla="*/ 11096041 w 15811497"/>
              <a:gd name="connsiteY58" fmla="*/ 5077404 h 6248398"/>
              <a:gd name="connsiteX59" fmla="*/ 11063094 w 15811497"/>
              <a:gd name="connsiteY59" fmla="*/ 5041153 h 6248398"/>
              <a:gd name="connsiteX60" fmla="*/ 11063091 w 15811497"/>
              <a:gd name="connsiteY60" fmla="*/ 5041152 h 6248398"/>
              <a:gd name="connsiteX61" fmla="*/ 11096040 w 15811497"/>
              <a:gd name="connsiteY61" fmla="*/ 5077404 h 6248398"/>
              <a:gd name="connsiteX62" fmla="*/ 11209760 w 15811497"/>
              <a:gd name="connsiteY62" fmla="*/ 5180760 h 6248398"/>
              <a:gd name="connsiteX63" fmla="*/ 11100244 w 15811497"/>
              <a:gd name="connsiteY63" fmla="*/ 5128004 h 6248398"/>
              <a:gd name="connsiteX64" fmla="*/ 10610846 w 15811497"/>
              <a:gd name="connsiteY64" fmla="*/ 5029199 h 6248398"/>
              <a:gd name="connsiteX65" fmla="*/ 9640652 w 15811497"/>
              <a:gd name="connsiteY65" fmla="*/ 5486739 h 6248398"/>
              <a:gd name="connsiteX66" fmla="*/ 9628722 w 15811497"/>
              <a:gd name="connsiteY66" fmla="*/ 5502693 h 6248398"/>
              <a:gd name="connsiteX67" fmla="*/ 9568273 w 15811497"/>
              <a:gd name="connsiteY67" fmla="*/ 5583530 h 6248398"/>
              <a:gd name="connsiteX68" fmla="*/ 9535504 w 15811497"/>
              <a:gd name="connsiteY68" fmla="*/ 5637470 h 6248398"/>
              <a:gd name="connsiteX69" fmla="*/ 9535505 w 15811497"/>
              <a:gd name="connsiteY69" fmla="*/ 5637470 h 6248398"/>
              <a:gd name="connsiteX70" fmla="*/ 9568273 w 15811497"/>
              <a:gd name="connsiteY70" fmla="*/ 5583531 h 6248398"/>
              <a:gd name="connsiteX71" fmla="*/ 9628722 w 15811497"/>
              <a:gd name="connsiteY71" fmla="*/ 5502694 h 6248398"/>
              <a:gd name="connsiteX72" fmla="*/ 9563485 w 15811497"/>
              <a:gd name="connsiteY72" fmla="*/ 5610078 h 6248398"/>
              <a:gd name="connsiteX73" fmla="*/ 9542221 w 15811497"/>
              <a:gd name="connsiteY73" fmla="*/ 5638514 h 6248398"/>
              <a:gd name="connsiteX74" fmla="*/ 9504352 w 15811497"/>
              <a:gd name="connsiteY74" fmla="*/ 5689156 h 6248398"/>
              <a:gd name="connsiteX75" fmla="*/ 9480140 w 15811497"/>
              <a:gd name="connsiteY75" fmla="*/ 5721533 h 6248398"/>
              <a:gd name="connsiteX76" fmla="*/ 8362947 w 15811497"/>
              <a:gd name="connsiteY76" fmla="*/ 6248398 h 6248398"/>
              <a:gd name="connsiteX77" fmla="*/ 7028922 w 15811497"/>
              <a:gd name="connsiteY77" fmla="*/ 5364147 h 6248398"/>
              <a:gd name="connsiteX78" fmla="*/ 6990513 w 15811497"/>
              <a:gd name="connsiteY78" fmla="*/ 5259205 h 6248398"/>
              <a:gd name="connsiteX79" fmla="*/ 6990512 w 15811497"/>
              <a:gd name="connsiteY79" fmla="*/ 5259199 h 6248398"/>
              <a:gd name="connsiteX80" fmla="*/ 6983676 w 15811497"/>
              <a:gd name="connsiteY80" fmla="*/ 5240519 h 6248398"/>
              <a:gd name="connsiteX81" fmla="*/ 6983673 w 15811497"/>
              <a:gd name="connsiteY81" fmla="*/ 5240519 h 6248398"/>
              <a:gd name="connsiteX82" fmla="*/ 6980236 w 15811497"/>
              <a:gd name="connsiteY82" fmla="*/ 5231130 h 6248398"/>
              <a:gd name="connsiteX83" fmla="*/ 6978859 w 15811497"/>
              <a:gd name="connsiteY83" fmla="*/ 5225774 h 6248398"/>
              <a:gd name="connsiteX84" fmla="*/ 6984291 w 15811497"/>
              <a:gd name="connsiteY84" fmla="*/ 5240614 h 6248398"/>
              <a:gd name="connsiteX85" fmla="*/ 6984292 w 15811497"/>
              <a:gd name="connsiteY85" fmla="*/ 5240614 h 6248398"/>
              <a:gd name="connsiteX86" fmla="*/ 6978860 w 15811497"/>
              <a:gd name="connsiteY86" fmla="*/ 5225773 h 6248398"/>
              <a:gd name="connsiteX87" fmla="*/ 6944562 w 15811497"/>
              <a:gd name="connsiteY87" fmla="*/ 5092380 h 6248398"/>
              <a:gd name="connsiteX88" fmla="*/ 6924183 w 15811497"/>
              <a:gd name="connsiteY88" fmla="*/ 4890225 h 6248398"/>
              <a:gd name="connsiteX89" fmla="*/ 6924182 w 15811497"/>
              <a:gd name="connsiteY89" fmla="*/ 4890225 h 6248398"/>
              <a:gd name="connsiteX90" fmla="*/ 6944561 w 15811497"/>
              <a:gd name="connsiteY90" fmla="*/ 5092380 h 6248398"/>
              <a:gd name="connsiteX91" fmla="*/ 6978860 w 15811497"/>
              <a:gd name="connsiteY91" fmla="*/ 5225773 h 6248398"/>
              <a:gd name="connsiteX92" fmla="*/ 6948299 w 15811497"/>
              <a:gd name="connsiteY92" fmla="*/ 5142273 h 6248398"/>
              <a:gd name="connsiteX93" fmla="*/ 5829297 w 15811497"/>
              <a:gd name="connsiteY93" fmla="*/ 4400549 h 6248398"/>
              <a:gd name="connsiteX94" fmla="*/ 5056802 w 15811497"/>
              <a:gd name="connsiteY94" fmla="*/ 4677867 h 6248398"/>
              <a:gd name="connsiteX95" fmla="*/ 5022517 w 15811497"/>
              <a:gd name="connsiteY95" fmla="*/ 4709027 h 6248398"/>
              <a:gd name="connsiteX96" fmla="*/ 5022515 w 15811497"/>
              <a:gd name="connsiteY96" fmla="*/ 4709029 h 6248398"/>
              <a:gd name="connsiteX97" fmla="*/ 5022510 w 15811497"/>
              <a:gd name="connsiteY97" fmla="*/ 4709033 h 6248398"/>
              <a:gd name="connsiteX98" fmla="*/ 4924198 w 15811497"/>
              <a:gd name="connsiteY98" fmla="*/ 4840507 h 6248398"/>
              <a:gd name="connsiteX99" fmla="*/ 4914898 w 15811497"/>
              <a:gd name="connsiteY99" fmla="*/ 4838698 h 6248398"/>
              <a:gd name="connsiteX100" fmla="*/ 4914898 w 15811497"/>
              <a:gd name="connsiteY100" fmla="*/ 4838699 h 6248398"/>
              <a:gd name="connsiteX101" fmla="*/ 4924199 w 15811497"/>
              <a:gd name="connsiteY101" fmla="*/ 4840508 h 6248398"/>
              <a:gd name="connsiteX102" fmla="*/ 4893736 w 15811497"/>
              <a:gd name="connsiteY102" fmla="*/ 4881247 h 6248398"/>
              <a:gd name="connsiteX103" fmla="*/ 4778482 w 15811497"/>
              <a:gd name="connsiteY103" fmla="*/ 5008058 h 6248398"/>
              <a:gd name="connsiteX104" fmla="*/ 4778482 w 15811497"/>
              <a:gd name="connsiteY104" fmla="*/ 5008057 h 6248398"/>
              <a:gd name="connsiteX105" fmla="*/ 4715455 w 15811497"/>
              <a:gd name="connsiteY105" fmla="*/ 5077404 h 6248398"/>
              <a:gd name="connsiteX106" fmla="*/ 2762249 w 15811497"/>
              <a:gd name="connsiteY106" fmla="*/ 5886448 h 6248398"/>
              <a:gd name="connsiteX107" fmla="*/ 0 w 15811497"/>
              <a:gd name="connsiteY107" fmla="*/ 3124198 h 6248398"/>
              <a:gd name="connsiteX108" fmla="*/ 2762249 w 15811497"/>
              <a:gd name="connsiteY108" fmla="*/ 361949 h 6248398"/>
              <a:gd name="connsiteX109" fmla="*/ 4078902 w 15811497"/>
              <a:gd name="connsiteY109" fmla="*/ 695338 h 6248398"/>
              <a:gd name="connsiteX110" fmla="*/ 4261443 w 15811497"/>
              <a:gd name="connsiteY110" fmla="*/ 806235 h 6248398"/>
              <a:gd name="connsiteX111" fmla="*/ 4409044 w 15811497"/>
              <a:gd name="connsiteY111" fmla="*/ 910268 h 6248398"/>
              <a:gd name="connsiteX112" fmla="*/ 4612477 w 15811497"/>
              <a:gd name="connsiteY112" fmla="*/ 1077402 h 6248398"/>
              <a:gd name="connsiteX113" fmla="*/ 4612478 w 15811497"/>
              <a:gd name="connsiteY113" fmla="*/ 1077403 h 6248398"/>
              <a:gd name="connsiteX114" fmla="*/ 4715454 w 15811497"/>
              <a:gd name="connsiteY114" fmla="*/ 1170993 h 6248398"/>
              <a:gd name="connsiteX115" fmla="*/ 4701725 w 15811497"/>
              <a:gd name="connsiteY115" fmla="*/ 1120394 h 6248398"/>
              <a:gd name="connsiteX116" fmla="*/ 5191122 w 15811497"/>
              <a:gd name="connsiteY116" fmla="*/ 1219199 h 6248398"/>
              <a:gd name="connsiteX117" fmla="*/ 6161317 w 15811497"/>
              <a:gd name="connsiteY117" fmla="*/ 761659 h 6248398"/>
              <a:gd name="connsiteX118" fmla="*/ 6224019 w 15811497"/>
              <a:gd name="connsiteY118" fmla="*/ 677808 h 6248398"/>
              <a:gd name="connsiteX119" fmla="*/ 6175489 w 15811497"/>
              <a:gd name="connsiteY119" fmla="*/ 757691 h 6248398"/>
              <a:gd name="connsiteX120" fmla="*/ 6175489 w 15811497"/>
              <a:gd name="connsiteY120" fmla="*/ 757692 h 6248398"/>
              <a:gd name="connsiteX121" fmla="*/ 6224020 w 15811497"/>
              <a:gd name="connsiteY121" fmla="*/ 677809 h 6248398"/>
              <a:gd name="connsiteX122" fmla="*/ 6233696 w 15811497"/>
              <a:gd name="connsiteY122" fmla="*/ 664869 h 6248398"/>
              <a:gd name="connsiteX123" fmla="*/ 6252611 w 15811497"/>
              <a:gd name="connsiteY123" fmla="*/ 633734 h 6248398"/>
              <a:gd name="connsiteX124" fmla="*/ 6252610 w 15811497"/>
              <a:gd name="connsiteY124" fmla="*/ 633734 h 6248398"/>
              <a:gd name="connsiteX125" fmla="*/ 6233696 w 15811497"/>
              <a:gd name="connsiteY125" fmla="*/ 664868 h 6248398"/>
              <a:gd name="connsiteX126" fmla="*/ 6224019 w 15811497"/>
              <a:gd name="connsiteY126" fmla="*/ 677808 h 6248398"/>
              <a:gd name="connsiteX127" fmla="*/ 6248008 w 15811497"/>
              <a:gd name="connsiteY127" fmla="*/ 638320 h 6248398"/>
              <a:gd name="connsiteX128" fmla="*/ 6251291 w 15811497"/>
              <a:gd name="connsiteY128" fmla="*/ 633930 h 6248398"/>
              <a:gd name="connsiteX129" fmla="*/ 6251293 w 15811497"/>
              <a:gd name="connsiteY129" fmla="*/ 633929 h 6248398"/>
              <a:gd name="connsiteX130" fmla="*/ 6257683 w 15811497"/>
              <a:gd name="connsiteY130" fmla="*/ 625384 h 6248398"/>
              <a:gd name="connsiteX131" fmla="*/ 6257686 w 15811497"/>
              <a:gd name="connsiteY131" fmla="*/ 625380 h 6248398"/>
              <a:gd name="connsiteX132" fmla="*/ 6331355 w 15811497"/>
              <a:gd name="connsiteY132" fmla="*/ 526865 h 6248398"/>
              <a:gd name="connsiteX133" fmla="*/ 7448548 w 15811497"/>
              <a:gd name="connsiteY13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831257 w 15811497"/>
              <a:gd name="connsiteY18" fmla="*/ 1017268 h 6248398"/>
              <a:gd name="connsiteX19" fmla="*/ 8768620 w 15811497"/>
              <a:gd name="connsiteY19" fmla="*/ 859114 h 6248398"/>
              <a:gd name="connsiteX20" fmla="*/ 8767766 w 15811497"/>
              <a:gd name="connsiteY20" fmla="*/ 853515 h 6248398"/>
              <a:gd name="connsiteX21" fmla="*/ 7448548 w 15811497"/>
              <a:gd name="connsiteY21" fmla="*/ 0 h 6248398"/>
              <a:gd name="connsiteX22" fmla="*/ 8721604 w 15811497"/>
              <a:gd name="connsiteY22" fmla="*/ 757692 h 6248398"/>
              <a:gd name="connsiteX23" fmla="*/ 8767765 w 15811497"/>
              <a:gd name="connsiteY23" fmla="*/ 853515 h 6248398"/>
              <a:gd name="connsiteX24" fmla="*/ 8768619 w 15811497"/>
              <a:gd name="connsiteY24" fmla="*/ 859114 h 6248398"/>
              <a:gd name="connsiteX25" fmla="*/ 8890522 w 15811497"/>
              <a:gd name="connsiteY25" fmla="*/ 1193234 h 6248398"/>
              <a:gd name="connsiteX26" fmla="*/ 9958384 w 15811497"/>
              <a:gd name="connsiteY26" fmla="*/ 1828798 h 6248398"/>
              <a:gd name="connsiteX27" fmla="*/ 10895504 w 15811497"/>
              <a:gd name="connsiteY27" fmla="*/ 1386857 h 6248398"/>
              <a:gd name="connsiteX28" fmla="*/ 10927290 w 15811497"/>
              <a:gd name="connsiteY28" fmla="*/ 1344350 h 6248398"/>
              <a:gd name="connsiteX29" fmla="*/ 10936907 w 15811497"/>
              <a:gd name="connsiteY29" fmla="*/ 1346082 h 6248398"/>
              <a:gd name="connsiteX30" fmla="*/ 10917759 w 15811497"/>
              <a:gd name="connsiteY30" fmla="*/ 1367151 h 6248398"/>
              <a:gd name="connsiteX31" fmla="*/ 10545015 w 15811497"/>
              <a:gd name="connsiteY31" fmla="*/ 1956940 h 6248398"/>
              <a:gd name="connsiteX32" fmla="*/ 10521911 w 15811497"/>
              <a:gd name="connsiteY32" fmla="*/ 2012524 h 6248398"/>
              <a:gd name="connsiteX33" fmla="*/ 10521913 w 15811497"/>
              <a:gd name="connsiteY33" fmla="*/ 2012521 h 6248398"/>
              <a:gd name="connsiteX34" fmla="*/ 10545016 w 15811497"/>
              <a:gd name="connsiteY34" fmla="*/ 1956940 h 6248398"/>
              <a:gd name="connsiteX35" fmla="*/ 10917760 w 15811497"/>
              <a:gd name="connsiteY35" fmla="*/ 1367152 h 6248398"/>
              <a:gd name="connsiteX36" fmla="*/ 10936908 w 15811497"/>
              <a:gd name="connsiteY36" fmla="*/ 1346084 h 6248398"/>
              <a:gd name="connsiteX37" fmla="*/ 10972797 w 15811497"/>
              <a:gd name="connsiteY37" fmla="*/ 1352550 h 6248398"/>
              <a:gd name="connsiteX38" fmla="*/ 11002341 w 15811497"/>
              <a:gd name="connsiteY38" fmla="*/ 1645177 h 6248398"/>
              <a:gd name="connsiteX39" fmla="*/ 11002341 w 15811497"/>
              <a:gd name="connsiteY39" fmla="*/ 1645177 h 6248398"/>
              <a:gd name="connsiteX40" fmla="*/ 10972797 w 15811497"/>
              <a:gd name="connsiteY40" fmla="*/ 1352549 h 6248398"/>
              <a:gd name="connsiteX41" fmla="*/ 10936908 w 15811497"/>
              <a:gd name="connsiteY41" fmla="*/ 1346083 h 6248398"/>
              <a:gd name="connsiteX42" fmla="*/ 11096041 w 15811497"/>
              <a:gd name="connsiteY42" fmla="*/ 1170993 h 6248398"/>
              <a:gd name="connsiteX43" fmla="*/ 13049247 w 15811497"/>
              <a:gd name="connsiteY43" fmla="*/ 361949 h 6248398"/>
              <a:gd name="connsiteX44" fmla="*/ 15811497 w 15811497"/>
              <a:gd name="connsiteY44" fmla="*/ 3124198 h 6248398"/>
              <a:gd name="connsiteX45" fmla="*/ 13049247 w 15811497"/>
              <a:gd name="connsiteY45" fmla="*/ 5886448 h 6248398"/>
              <a:gd name="connsiteX46" fmla="*/ 11732594 w 15811497"/>
              <a:gd name="connsiteY46" fmla="*/ 5553059 h 6248398"/>
              <a:gd name="connsiteX47" fmla="*/ 11528782 w 15811497"/>
              <a:gd name="connsiteY47" fmla="*/ 5429240 h 6248398"/>
              <a:gd name="connsiteX48" fmla="*/ 11499893 w 15811497"/>
              <a:gd name="connsiteY48" fmla="*/ 5397454 h 6248398"/>
              <a:gd name="connsiteX49" fmla="*/ 11410607 w 15811497"/>
              <a:gd name="connsiteY49" fmla="*/ 5316305 h 6248398"/>
              <a:gd name="connsiteX50" fmla="*/ 11369912 w 15811497"/>
              <a:gd name="connsiteY50" fmla="*/ 5285874 h 6248398"/>
              <a:gd name="connsiteX51" fmla="*/ 11355656 w 15811497"/>
              <a:gd name="connsiteY51" fmla="*/ 5144675 h 6248398"/>
              <a:gd name="connsiteX52" fmla="*/ 11355656 w 15811497"/>
              <a:gd name="connsiteY52" fmla="*/ 5144675 h 6248398"/>
              <a:gd name="connsiteX53" fmla="*/ 11369912 w 15811497"/>
              <a:gd name="connsiteY53" fmla="*/ 5285874 h 6248398"/>
              <a:gd name="connsiteX54" fmla="*/ 11313816 w 15811497"/>
              <a:gd name="connsiteY54" fmla="*/ 5243926 h 6248398"/>
              <a:gd name="connsiteX55" fmla="*/ 11210151 w 15811497"/>
              <a:gd name="connsiteY55" fmla="*/ 5180948 h 6248398"/>
              <a:gd name="connsiteX56" fmla="*/ 11209761 w 15811497"/>
              <a:gd name="connsiteY56" fmla="*/ 5180760 h 6248398"/>
              <a:gd name="connsiteX57" fmla="*/ 11096041 w 15811497"/>
              <a:gd name="connsiteY57" fmla="*/ 5077404 h 6248398"/>
              <a:gd name="connsiteX58" fmla="*/ 11063094 w 15811497"/>
              <a:gd name="connsiteY58" fmla="*/ 5041153 h 6248398"/>
              <a:gd name="connsiteX59" fmla="*/ 11063091 w 15811497"/>
              <a:gd name="connsiteY59" fmla="*/ 5041152 h 6248398"/>
              <a:gd name="connsiteX60" fmla="*/ 11096040 w 15811497"/>
              <a:gd name="connsiteY60" fmla="*/ 5077404 h 6248398"/>
              <a:gd name="connsiteX61" fmla="*/ 11209760 w 15811497"/>
              <a:gd name="connsiteY61" fmla="*/ 5180760 h 6248398"/>
              <a:gd name="connsiteX62" fmla="*/ 11100244 w 15811497"/>
              <a:gd name="connsiteY62" fmla="*/ 5128004 h 6248398"/>
              <a:gd name="connsiteX63" fmla="*/ 10610846 w 15811497"/>
              <a:gd name="connsiteY63" fmla="*/ 5029199 h 6248398"/>
              <a:gd name="connsiteX64" fmla="*/ 9640652 w 15811497"/>
              <a:gd name="connsiteY64" fmla="*/ 5486739 h 6248398"/>
              <a:gd name="connsiteX65" fmla="*/ 9628722 w 15811497"/>
              <a:gd name="connsiteY65" fmla="*/ 5502693 h 6248398"/>
              <a:gd name="connsiteX66" fmla="*/ 9568273 w 15811497"/>
              <a:gd name="connsiteY66" fmla="*/ 5583530 h 6248398"/>
              <a:gd name="connsiteX67" fmla="*/ 9535504 w 15811497"/>
              <a:gd name="connsiteY67" fmla="*/ 5637470 h 6248398"/>
              <a:gd name="connsiteX68" fmla="*/ 9535505 w 15811497"/>
              <a:gd name="connsiteY68" fmla="*/ 5637470 h 6248398"/>
              <a:gd name="connsiteX69" fmla="*/ 9568273 w 15811497"/>
              <a:gd name="connsiteY69" fmla="*/ 5583531 h 6248398"/>
              <a:gd name="connsiteX70" fmla="*/ 9628722 w 15811497"/>
              <a:gd name="connsiteY70" fmla="*/ 5502694 h 6248398"/>
              <a:gd name="connsiteX71" fmla="*/ 9563485 w 15811497"/>
              <a:gd name="connsiteY71" fmla="*/ 5610078 h 6248398"/>
              <a:gd name="connsiteX72" fmla="*/ 9542221 w 15811497"/>
              <a:gd name="connsiteY72" fmla="*/ 5638514 h 6248398"/>
              <a:gd name="connsiteX73" fmla="*/ 9504352 w 15811497"/>
              <a:gd name="connsiteY73" fmla="*/ 5689156 h 6248398"/>
              <a:gd name="connsiteX74" fmla="*/ 9480140 w 15811497"/>
              <a:gd name="connsiteY74" fmla="*/ 5721533 h 6248398"/>
              <a:gd name="connsiteX75" fmla="*/ 8362947 w 15811497"/>
              <a:gd name="connsiteY75" fmla="*/ 6248398 h 6248398"/>
              <a:gd name="connsiteX76" fmla="*/ 7028922 w 15811497"/>
              <a:gd name="connsiteY76" fmla="*/ 5364147 h 6248398"/>
              <a:gd name="connsiteX77" fmla="*/ 6990513 w 15811497"/>
              <a:gd name="connsiteY77" fmla="*/ 5259205 h 6248398"/>
              <a:gd name="connsiteX78" fmla="*/ 6990512 w 15811497"/>
              <a:gd name="connsiteY78" fmla="*/ 5259199 h 6248398"/>
              <a:gd name="connsiteX79" fmla="*/ 6983676 w 15811497"/>
              <a:gd name="connsiteY79" fmla="*/ 5240519 h 6248398"/>
              <a:gd name="connsiteX80" fmla="*/ 6983673 w 15811497"/>
              <a:gd name="connsiteY80" fmla="*/ 5240519 h 6248398"/>
              <a:gd name="connsiteX81" fmla="*/ 6980236 w 15811497"/>
              <a:gd name="connsiteY81" fmla="*/ 5231130 h 6248398"/>
              <a:gd name="connsiteX82" fmla="*/ 6978859 w 15811497"/>
              <a:gd name="connsiteY82" fmla="*/ 5225774 h 6248398"/>
              <a:gd name="connsiteX83" fmla="*/ 6984291 w 15811497"/>
              <a:gd name="connsiteY83" fmla="*/ 5240614 h 6248398"/>
              <a:gd name="connsiteX84" fmla="*/ 6984292 w 15811497"/>
              <a:gd name="connsiteY84" fmla="*/ 5240614 h 6248398"/>
              <a:gd name="connsiteX85" fmla="*/ 6978860 w 15811497"/>
              <a:gd name="connsiteY85" fmla="*/ 5225773 h 6248398"/>
              <a:gd name="connsiteX86" fmla="*/ 6944562 w 15811497"/>
              <a:gd name="connsiteY86" fmla="*/ 5092380 h 6248398"/>
              <a:gd name="connsiteX87" fmla="*/ 6924183 w 15811497"/>
              <a:gd name="connsiteY87" fmla="*/ 4890225 h 6248398"/>
              <a:gd name="connsiteX88" fmla="*/ 6924182 w 15811497"/>
              <a:gd name="connsiteY88" fmla="*/ 4890225 h 6248398"/>
              <a:gd name="connsiteX89" fmla="*/ 6944561 w 15811497"/>
              <a:gd name="connsiteY89" fmla="*/ 5092380 h 6248398"/>
              <a:gd name="connsiteX90" fmla="*/ 6978860 w 15811497"/>
              <a:gd name="connsiteY90" fmla="*/ 5225773 h 6248398"/>
              <a:gd name="connsiteX91" fmla="*/ 6948299 w 15811497"/>
              <a:gd name="connsiteY91" fmla="*/ 5142273 h 6248398"/>
              <a:gd name="connsiteX92" fmla="*/ 5829297 w 15811497"/>
              <a:gd name="connsiteY92" fmla="*/ 4400549 h 6248398"/>
              <a:gd name="connsiteX93" fmla="*/ 5056802 w 15811497"/>
              <a:gd name="connsiteY93" fmla="*/ 4677867 h 6248398"/>
              <a:gd name="connsiteX94" fmla="*/ 5022517 w 15811497"/>
              <a:gd name="connsiteY94" fmla="*/ 4709027 h 6248398"/>
              <a:gd name="connsiteX95" fmla="*/ 5022515 w 15811497"/>
              <a:gd name="connsiteY95" fmla="*/ 4709029 h 6248398"/>
              <a:gd name="connsiteX96" fmla="*/ 5022510 w 15811497"/>
              <a:gd name="connsiteY96" fmla="*/ 4709033 h 6248398"/>
              <a:gd name="connsiteX97" fmla="*/ 4924198 w 15811497"/>
              <a:gd name="connsiteY97" fmla="*/ 4840507 h 6248398"/>
              <a:gd name="connsiteX98" fmla="*/ 4914898 w 15811497"/>
              <a:gd name="connsiteY98" fmla="*/ 4838698 h 6248398"/>
              <a:gd name="connsiteX99" fmla="*/ 4914898 w 15811497"/>
              <a:gd name="connsiteY99" fmla="*/ 4838699 h 6248398"/>
              <a:gd name="connsiteX100" fmla="*/ 4924199 w 15811497"/>
              <a:gd name="connsiteY100" fmla="*/ 4840508 h 6248398"/>
              <a:gd name="connsiteX101" fmla="*/ 4893736 w 15811497"/>
              <a:gd name="connsiteY101" fmla="*/ 4881247 h 6248398"/>
              <a:gd name="connsiteX102" fmla="*/ 4778482 w 15811497"/>
              <a:gd name="connsiteY102" fmla="*/ 5008058 h 6248398"/>
              <a:gd name="connsiteX103" fmla="*/ 4778482 w 15811497"/>
              <a:gd name="connsiteY103" fmla="*/ 5008057 h 6248398"/>
              <a:gd name="connsiteX104" fmla="*/ 4715455 w 15811497"/>
              <a:gd name="connsiteY104" fmla="*/ 5077404 h 6248398"/>
              <a:gd name="connsiteX105" fmla="*/ 2762249 w 15811497"/>
              <a:gd name="connsiteY105" fmla="*/ 5886448 h 6248398"/>
              <a:gd name="connsiteX106" fmla="*/ 0 w 15811497"/>
              <a:gd name="connsiteY106" fmla="*/ 3124198 h 6248398"/>
              <a:gd name="connsiteX107" fmla="*/ 2762249 w 15811497"/>
              <a:gd name="connsiteY107" fmla="*/ 361949 h 6248398"/>
              <a:gd name="connsiteX108" fmla="*/ 4078902 w 15811497"/>
              <a:gd name="connsiteY108" fmla="*/ 695338 h 6248398"/>
              <a:gd name="connsiteX109" fmla="*/ 4261443 w 15811497"/>
              <a:gd name="connsiteY109" fmla="*/ 806235 h 6248398"/>
              <a:gd name="connsiteX110" fmla="*/ 4409044 w 15811497"/>
              <a:gd name="connsiteY110" fmla="*/ 910268 h 6248398"/>
              <a:gd name="connsiteX111" fmla="*/ 4612477 w 15811497"/>
              <a:gd name="connsiteY111" fmla="*/ 1077402 h 6248398"/>
              <a:gd name="connsiteX112" fmla="*/ 4612478 w 15811497"/>
              <a:gd name="connsiteY112" fmla="*/ 1077403 h 6248398"/>
              <a:gd name="connsiteX113" fmla="*/ 4715454 w 15811497"/>
              <a:gd name="connsiteY113" fmla="*/ 1170993 h 6248398"/>
              <a:gd name="connsiteX114" fmla="*/ 4701725 w 15811497"/>
              <a:gd name="connsiteY114" fmla="*/ 1120394 h 6248398"/>
              <a:gd name="connsiteX115" fmla="*/ 5191122 w 15811497"/>
              <a:gd name="connsiteY115" fmla="*/ 1219199 h 6248398"/>
              <a:gd name="connsiteX116" fmla="*/ 6161317 w 15811497"/>
              <a:gd name="connsiteY116" fmla="*/ 761659 h 6248398"/>
              <a:gd name="connsiteX117" fmla="*/ 6224019 w 15811497"/>
              <a:gd name="connsiteY117" fmla="*/ 677808 h 6248398"/>
              <a:gd name="connsiteX118" fmla="*/ 6175489 w 15811497"/>
              <a:gd name="connsiteY118" fmla="*/ 757691 h 6248398"/>
              <a:gd name="connsiteX119" fmla="*/ 6175489 w 15811497"/>
              <a:gd name="connsiteY119" fmla="*/ 757692 h 6248398"/>
              <a:gd name="connsiteX120" fmla="*/ 6224020 w 15811497"/>
              <a:gd name="connsiteY120" fmla="*/ 677809 h 6248398"/>
              <a:gd name="connsiteX121" fmla="*/ 6233696 w 15811497"/>
              <a:gd name="connsiteY121" fmla="*/ 664869 h 6248398"/>
              <a:gd name="connsiteX122" fmla="*/ 6252611 w 15811497"/>
              <a:gd name="connsiteY122" fmla="*/ 633734 h 6248398"/>
              <a:gd name="connsiteX123" fmla="*/ 6252610 w 15811497"/>
              <a:gd name="connsiteY123" fmla="*/ 633734 h 6248398"/>
              <a:gd name="connsiteX124" fmla="*/ 6233696 w 15811497"/>
              <a:gd name="connsiteY124" fmla="*/ 664868 h 6248398"/>
              <a:gd name="connsiteX125" fmla="*/ 6224019 w 15811497"/>
              <a:gd name="connsiteY125" fmla="*/ 677808 h 6248398"/>
              <a:gd name="connsiteX126" fmla="*/ 6248008 w 15811497"/>
              <a:gd name="connsiteY126" fmla="*/ 638320 h 6248398"/>
              <a:gd name="connsiteX127" fmla="*/ 6251291 w 15811497"/>
              <a:gd name="connsiteY127" fmla="*/ 633930 h 6248398"/>
              <a:gd name="connsiteX128" fmla="*/ 6251293 w 15811497"/>
              <a:gd name="connsiteY128" fmla="*/ 633929 h 6248398"/>
              <a:gd name="connsiteX129" fmla="*/ 6257683 w 15811497"/>
              <a:gd name="connsiteY129" fmla="*/ 625384 h 6248398"/>
              <a:gd name="connsiteX130" fmla="*/ 6257686 w 15811497"/>
              <a:gd name="connsiteY130" fmla="*/ 625380 h 6248398"/>
              <a:gd name="connsiteX131" fmla="*/ 6331355 w 15811497"/>
              <a:gd name="connsiteY131" fmla="*/ 526865 h 6248398"/>
              <a:gd name="connsiteX132" fmla="*/ 7448548 w 15811497"/>
              <a:gd name="connsiteY13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812281 w 15811497"/>
              <a:gd name="connsiteY17" fmla="*/ 965420 h 6248398"/>
              <a:gd name="connsiteX18" fmla="*/ 8768620 w 15811497"/>
              <a:gd name="connsiteY18" fmla="*/ 859114 h 6248398"/>
              <a:gd name="connsiteX19" fmla="*/ 8767766 w 15811497"/>
              <a:gd name="connsiteY19" fmla="*/ 853515 h 6248398"/>
              <a:gd name="connsiteX20" fmla="*/ 7448548 w 15811497"/>
              <a:gd name="connsiteY20" fmla="*/ 0 h 6248398"/>
              <a:gd name="connsiteX21" fmla="*/ 8721604 w 15811497"/>
              <a:gd name="connsiteY21" fmla="*/ 757692 h 6248398"/>
              <a:gd name="connsiteX22" fmla="*/ 8767765 w 15811497"/>
              <a:gd name="connsiteY22" fmla="*/ 853515 h 6248398"/>
              <a:gd name="connsiteX23" fmla="*/ 8768619 w 15811497"/>
              <a:gd name="connsiteY23" fmla="*/ 859114 h 6248398"/>
              <a:gd name="connsiteX24" fmla="*/ 8890522 w 15811497"/>
              <a:gd name="connsiteY24" fmla="*/ 1193234 h 6248398"/>
              <a:gd name="connsiteX25" fmla="*/ 9958384 w 15811497"/>
              <a:gd name="connsiteY25" fmla="*/ 1828798 h 6248398"/>
              <a:gd name="connsiteX26" fmla="*/ 10895504 w 15811497"/>
              <a:gd name="connsiteY26" fmla="*/ 1386857 h 6248398"/>
              <a:gd name="connsiteX27" fmla="*/ 10927290 w 15811497"/>
              <a:gd name="connsiteY27" fmla="*/ 1344350 h 6248398"/>
              <a:gd name="connsiteX28" fmla="*/ 10936907 w 15811497"/>
              <a:gd name="connsiteY28" fmla="*/ 1346082 h 6248398"/>
              <a:gd name="connsiteX29" fmla="*/ 10917759 w 15811497"/>
              <a:gd name="connsiteY29" fmla="*/ 1367151 h 6248398"/>
              <a:gd name="connsiteX30" fmla="*/ 10545015 w 15811497"/>
              <a:gd name="connsiteY30" fmla="*/ 1956940 h 6248398"/>
              <a:gd name="connsiteX31" fmla="*/ 10521911 w 15811497"/>
              <a:gd name="connsiteY31" fmla="*/ 2012524 h 6248398"/>
              <a:gd name="connsiteX32" fmla="*/ 10521913 w 15811497"/>
              <a:gd name="connsiteY32" fmla="*/ 2012521 h 6248398"/>
              <a:gd name="connsiteX33" fmla="*/ 10545016 w 15811497"/>
              <a:gd name="connsiteY33" fmla="*/ 1956940 h 6248398"/>
              <a:gd name="connsiteX34" fmla="*/ 10917760 w 15811497"/>
              <a:gd name="connsiteY34" fmla="*/ 1367152 h 6248398"/>
              <a:gd name="connsiteX35" fmla="*/ 10936908 w 15811497"/>
              <a:gd name="connsiteY35" fmla="*/ 1346084 h 6248398"/>
              <a:gd name="connsiteX36" fmla="*/ 10972797 w 15811497"/>
              <a:gd name="connsiteY36" fmla="*/ 1352550 h 6248398"/>
              <a:gd name="connsiteX37" fmla="*/ 11002341 w 15811497"/>
              <a:gd name="connsiteY37" fmla="*/ 1645177 h 6248398"/>
              <a:gd name="connsiteX38" fmla="*/ 11002341 w 15811497"/>
              <a:gd name="connsiteY38" fmla="*/ 1645177 h 6248398"/>
              <a:gd name="connsiteX39" fmla="*/ 10972797 w 15811497"/>
              <a:gd name="connsiteY39" fmla="*/ 1352549 h 6248398"/>
              <a:gd name="connsiteX40" fmla="*/ 10936908 w 15811497"/>
              <a:gd name="connsiteY40" fmla="*/ 1346083 h 6248398"/>
              <a:gd name="connsiteX41" fmla="*/ 11096041 w 15811497"/>
              <a:gd name="connsiteY41" fmla="*/ 1170993 h 6248398"/>
              <a:gd name="connsiteX42" fmla="*/ 13049247 w 15811497"/>
              <a:gd name="connsiteY42" fmla="*/ 361949 h 6248398"/>
              <a:gd name="connsiteX43" fmla="*/ 15811497 w 15811497"/>
              <a:gd name="connsiteY43" fmla="*/ 3124198 h 6248398"/>
              <a:gd name="connsiteX44" fmla="*/ 13049247 w 15811497"/>
              <a:gd name="connsiteY44" fmla="*/ 5886448 h 6248398"/>
              <a:gd name="connsiteX45" fmla="*/ 11732594 w 15811497"/>
              <a:gd name="connsiteY45" fmla="*/ 5553059 h 6248398"/>
              <a:gd name="connsiteX46" fmla="*/ 11528782 w 15811497"/>
              <a:gd name="connsiteY46" fmla="*/ 5429240 h 6248398"/>
              <a:gd name="connsiteX47" fmla="*/ 11499893 w 15811497"/>
              <a:gd name="connsiteY47" fmla="*/ 5397454 h 6248398"/>
              <a:gd name="connsiteX48" fmla="*/ 11410607 w 15811497"/>
              <a:gd name="connsiteY48" fmla="*/ 5316305 h 6248398"/>
              <a:gd name="connsiteX49" fmla="*/ 11369912 w 15811497"/>
              <a:gd name="connsiteY49" fmla="*/ 5285874 h 6248398"/>
              <a:gd name="connsiteX50" fmla="*/ 11355656 w 15811497"/>
              <a:gd name="connsiteY50" fmla="*/ 5144675 h 6248398"/>
              <a:gd name="connsiteX51" fmla="*/ 11355656 w 15811497"/>
              <a:gd name="connsiteY51" fmla="*/ 5144675 h 6248398"/>
              <a:gd name="connsiteX52" fmla="*/ 11369912 w 15811497"/>
              <a:gd name="connsiteY52" fmla="*/ 5285874 h 6248398"/>
              <a:gd name="connsiteX53" fmla="*/ 11313816 w 15811497"/>
              <a:gd name="connsiteY53" fmla="*/ 5243926 h 6248398"/>
              <a:gd name="connsiteX54" fmla="*/ 11210151 w 15811497"/>
              <a:gd name="connsiteY54" fmla="*/ 5180948 h 6248398"/>
              <a:gd name="connsiteX55" fmla="*/ 11209761 w 15811497"/>
              <a:gd name="connsiteY55" fmla="*/ 5180760 h 6248398"/>
              <a:gd name="connsiteX56" fmla="*/ 11096041 w 15811497"/>
              <a:gd name="connsiteY56" fmla="*/ 5077404 h 6248398"/>
              <a:gd name="connsiteX57" fmla="*/ 11063094 w 15811497"/>
              <a:gd name="connsiteY57" fmla="*/ 5041153 h 6248398"/>
              <a:gd name="connsiteX58" fmla="*/ 11063091 w 15811497"/>
              <a:gd name="connsiteY58" fmla="*/ 5041152 h 6248398"/>
              <a:gd name="connsiteX59" fmla="*/ 11096040 w 15811497"/>
              <a:gd name="connsiteY59" fmla="*/ 5077404 h 6248398"/>
              <a:gd name="connsiteX60" fmla="*/ 11209760 w 15811497"/>
              <a:gd name="connsiteY60" fmla="*/ 5180760 h 6248398"/>
              <a:gd name="connsiteX61" fmla="*/ 11100244 w 15811497"/>
              <a:gd name="connsiteY61" fmla="*/ 5128004 h 6248398"/>
              <a:gd name="connsiteX62" fmla="*/ 10610846 w 15811497"/>
              <a:gd name="connsiteY62" fmla="*/ 5029199 h 6248398"/>
              <a:gd name="connsiteX63" fmla="*/ 9640652 w 15811497"/>
              <a:gd name="connsiteY63" fmla="*/ 5486739 h 6248398"/>
              <a:gd name="connsiteX64" fmla="*/ 9628722 w 15811497"/>
              <a:gd name="connsiteY64" fmla="*/ 5502693 h 6248398"/>
              <a:gd name="connsiteX65" fmla="*/ 9568273 w 15811497"/>
              <a:gd name="connsiteY65" fmla="*/ 5583530 h 6248398"/>
              <a:gd name="connsiteX66" fmla="*/ 9535504 w 15811497"/>
              <a:gd name="connsiteY66" fmla="*/ 5637470 h 6248398"/>
              <a:gd name="connsiteX67" fmla="*/ 9535505 w 15811497"/>
              <a:gd name="connsiteY67" fmla="*/ 5637470 h 6248398"/>
              <a:gd name="connsiteX68" fmla="*/ 9568273 w 15811497"/>
              <a:gd name="connsiteY68" fmla="*/ 5583531 h 6248398"/>
              <a:gd name="connsiteX69" fmla="*/ 9628722 w 15811497"/>
              <a:gd name="connsiteY69" fmla="*/ 5502694 h 6248398"/>
              <a:gd name="connsiteX70" fmla="*/ 9563485 w 15811497"/>
              <a:gd name="connsiteY70" fmla="*/ 5610078 h 6248398"/>
              <a:gd name="connsiteX71" fmla="*/ 9542221 w 15811497"/>
              <a:gd name="connsiteY71" fmla="*/ 5638514 h 6248398"/>
              <a:gd name="connsiteX72" fmla="*/ 9504352 w 15811497"/>
              <a:gd name="connsiteY72" fmla="*/ 5689156 h 6248398"/>
              <a:gd name="connsiteX73" fmla="*/ 9480140 w 15811497"/>
              <a:gd name="connsiteY73" fmla="*/ 5721533 h 6248398"/>
              <a:gd name="connsiteX74" fmla="*/ 8362947 w 15811497"/>
              <a:gd name="connsiteY74" fmla="*/ 6248398 h 6248398"/>
              <a:gd name="connsiteX75" fmla="*/ 7028922 w 15811497"/>
              <a:gd name="connsiteY75" fmla="*/ 5364147 h 6248398"/>
              <a:gd name="connsiteX76" fmla="*/ 6990513 w 15811497"/>
              <a:gd name="connsiteY76" fmla="*/ 5259205 h 6248398"/>
              <a:gd name="connsiteX77" fmla="*/ 6990512 w 15811497"/>
              <a:gd name="connsiteY77" fmla="*/ 5259199 h 6248398"/>
              <a:gd name="connsiteX78" fmla="*/ 6983676 w 15811497"/>
              <a:gd name="connsiteY78" fmla="*/ 5240519 h 6248398"/>
              <a:gd name="connsiteX79" fmla="*/ 6983673 w 15811497"/>
              <a:gd name="connsiteY79" fmla="*/ 5240519 h 6248398"/>
              <a:gd name="connsiteX80" fmla="*/ 6980236 w 15811497"/>
              <a:gd name="connsiteY80" fmla="*/ 5231130 h 6248398"/>
              <a:gd name="connsiteX81" fmla="*/ 6978859 w 15811497"/>
              <a:gd name="connsiteY81" fmla="*/ 5225774 h 6248398"/>
              <a:gd name="connsiteX82" fmla="*/ 6984291 w 15811497"/>
              <a:gd name="connsiteY82" fmla="*/ 5240614 h 6248398"/>
              <a:gd name="connsiteX83" fmla="*/ 6984292 w 15811497"/>
              <a:gd name="connsiteY83" fmla="*/ 5240614 h 6248398"/>
              <a:gd name="connsiteX84" fmla="*/ 6978860 w 15811497"/>
              <a:gd name="connsiteY84" fmla="*/ 5225773 h 6248398"/>
              <a:gd name="connsiteX85" fmla="*/ 6944562 w 15811497"/>
              <a:gd name="connsiteY85" fmla="*/ 5092380 h 6248398"/>
              <a:gd name="connsiteX86" fmla="*/ 6924183 w 15811497"/>
              <a:gd name="connsiteY86" fmla="*/ 4890225 h 6248398"/>
              <a:gd name="connsiteX87" fmla="*/ 6924182 w 15811497"/>
              <a:gd name="connsiteY87" fmla="*/ 4890225 h 6248398"/>
              <a:gd name="connsiteX88" fmla="*/ 6944561 w 15811497"/>
              <a:gd name="connsiteY88" fmla="*/ 5092380 h 6248398"/>
              <a:gd name="connsiteX89" fmla="*/ 6978860 w 15811497"/>
              <a:gd name="connsiteY89" fmla="*/ 5225773 h 6248398"/>
              <a:gd name="connsiteX90" fmla="*/ 6948299 w 15811497"/>
              <a:gd name="connsiteY90" fmla="*/ 5142273 h 6248398"/>
              <a:gd name="connsiteX91" fmla="*/ 5829297 w 15811497"/>
              <a:gd name="connsiteY91" fmla="*/ 4400549 h 6248398"/>
              <a:gd name="connsiteX92" fmla="*/ 5056802 w 15811497"/>
              <a:gd name="connsiteY92" fmla="*/ 4677867 h 6248398"/>
              <a:gd name="connsiteX93" fmla="*/ 5022517 w 15811497"/>
              <a:gd name="connsiteY93" fmla="*/ 4709027 h 6248398"/>
              <a:gd name="connsiteX94" fmla="*/ 5022515 w 15811497"/>
              <a:gd name="connsiteY94" fmla="*/ 4709029 h 6248398"/>
              <a:gd name="connsiteX95" fmla="*/ 5022510 w 15811497"/>
              <a:gd name="connsiteY95" fmla="*/ 4709033 h 6248398"/>
              <a:gd name="connsiteX96" fmla="*/ 4924198 w 15811497"/>
              <a:gd name="connsiteY96" fmla="*/ 4840507 h 6248398"/>
              <a:gd name="connsiteX97" fmla="*/ 4914898 w 15811497"/>
              <a:gd name="connsiteY97" fmla="*/ 4838698 h 6248398"/>
              <a:gd name="connsiteX98" fmla="*/ 4914898 w 15811497"/>
              <a:gd name="connsiteY98" fmla="*/ 4838699 h 6248398"/>
              <a:gd name="connsiteX99" fmla="*/ 4924199 w 15811497"/>
              <a:gd name="connsiteY99" fmla="*/ 4840508 h 6248398"/>
              <a:gd name="connsiteX100" fmla="*/ 4893736 w 15811497"/>
              <a:gd name="connsiteY100" fmla="*/ 4881247 h 6248398"/>
              <a:gd name="connsiteX101" fmla="*/ 4778482 w 15811497"/>
              <a:gd name="connsiteY101" fmla="*/ 5008058 h 6248398"/>
              <a:gd name="connsiteX102" fmla="*/ 4778482 w 15811497"/>
              <a:gd name="connsiteY102" fmla="*/ 5008057 h 6248398"/>
              <a:gd name="connsiteX103" fmla="*/ 4715455 w 15811497"/>
              <a:gd name="connsiteY103" fmla="*/ 5077404 h 6248398"/>
              <a:gd name="connsiteX104" fmla="*/ 2762249 w 15811497"/>
              <a:gd name="connsiteY104" fmla="*/ 5886448 h 6248398"/>
              <a:gd name="connsiteX105" fmla="*/ 0 w 15811497"/>
              <a:gd name="connsiteY105" fmla="*/ 3124198 h 6248398"/>
              <a:gd name="connsiteX106" fmla="*/ 2762249 w 15811497"/>
              <a:gd name="connsiteY106" fmla="*/ 361949 h 6248398"/>
              <a:gd name="connsiteX107" fmla="*/ 4078902 w 15811497"/>
              <a:gd name="connsiteY107" fmla="*/ 695338 h 6248398"/>
              <a:gd name="connsiteX108" fmla="*/ 4261443 w 15811497"/>
              <a:gd name="connsiteY108" fmla="*/ 806235 h 6248398"/>
              <a:gd name="connsiteX109" fmla="*/ 4409044 w 15811497"/>
              <a:gd name="connsiteY109" fmla="*/ 910268 h 6248398"/>
              <a:gd name="connsiteX110" fmla="*/ 4612477 w 15811497"/>
              <a:gd name="connsiteY110" fmla="*/ 1077402 h 6248398"/>
              <a:gd name="connsiteX111" fmla="*/ 4612478 w 15811497"/>
              <a:gd name="connsiteY111" fmla="*/ 1077403 h 6248398"/>
              <a:gd name="connsiteX112" fmla="*/ 4715454 w 15811497"/>
              <a:gd name="connsiteY112" fmla="*/ 1170993 h 6248398"/>
              <a:gd name="connsiteX113" fmla="*/ 4701725 w 15811497"/>
              <a:gd name="connsiteY113" fmla="*/ 1120394 h 6248398"/>
              <a:gd name="connsiteX114" fmla="*/ 5191122 w 15811497"/>
              <a:gd name="connsiteY114" fmla="*/ 1219199 h 6248398"/>
              <a:gd name="connsiteX115" fmla="*/ 6161317 w 15811497"/>
              <a:gd name="connsiteY115" fmla="*/ 761659 h 6248398"/>
              <a:gd name="connsiteX116" fmla="*/ 6224019 w 15811497"/>
              <a:gd name="connsiteY116" fmla="*/ 677808 h 6248398"/>
              <a:gd name="connsiteX117" fmla="*/ 6175489 w 15811497"/>
              <a:gd name="connsiteY117" fmla="*/ 757691 h 6248398"/>
              <a:gd name="connsiteX118" fmla="*/ 6175489 w 15811497"/>
              <a:gd name="connsiteY118" fmla="*/ 757692 h 6248398"/>
              <a:gd name="connsiteX119" fmla="*/ 6224020 w 15811497"/>
              <a:gd name="connsiteY119" fmla="*/ 677809 h 6248398"/>
              <a:gd name="connsiteX120" fmla="*/ 6233696 w 15811497"/>
              <a:gd name="connsiteY120" fmla="*/ 664869 h 6248398"/>
              <a:gd name="connsiteX121" fmla="*/ 6252611 w 15811497"/>
              <a:gd name="connsiteY121" fmla="*/ 633734 h 6248398"/>
              <a:gd name="connsiteX122" fmla="*/ 6252610 w 15811497"/>
              <a:gd name="connsiteY122" fmla="*/ 633734 h 6248398"/>
              <a:gd name="connsiteX123" fmla="*/ 6233696 w 15811497"/>
              <a:gd name="connsiteY123" fmla="*/ 664868 h 6248398"/>
              <a:gd name="connsiteX124" fmla="*/ 6224019 w 15811497"/>
              <a:gd name="connsiteY124" fmla="*/ 677808 h 6248398"/>
              <a:gd name="connsiteX125" fmla="*/ 6248008 w 15811497"/>
              <a:gd name="connsiteY125" fmla="*/ 638320 h 6248398"/>
              <a:gd name="connsiteX126" fmla="*/ 6251291 w 15811497"/>
              <a:gd name="connsiteY126" fmla="*/ 633930 h 6248398"/>
              <a:gd name="connsiteX127" fmla="*/ 6251293 w 15811497"/>
              <a:gd name="connsiteY127" fmla="*/ 633929 h 6248398"/>
              <a:gd name="connsiteX128" fmla="*/ 6257683 w 15811497"/>
              <a:gd name="connsiteY128" fmla="*/ 625384 h 6248398"/>
              <a:gd name="connsiteX129" fmla="*/ 6257686 w 15811497"/>
              <a:gd name="connsiteY129" fmla="*/ 625380 h 6248398"/>
              <a:gd name="connsiteX130" fmla="*/ 6331355 w 15811497"/>
              <a:gd name="connsiteY130" fmla="*/ 526865 h 6248398"/>
              <a:gd name="connsiteX131" fmla="*/ 7448548 w 15811497"/>
              <a:gd name="connsiteY13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768619 w 15811497"/>
              <a:gd name="connsiteY22" fmla="*/ 859114 h 6248398"/>
              <a:gd name="connsiteX23" fmla="*/ 8890522 w 15811497"/>
              <a:gd name="connsiteY23" fmla="*/ 1193234 h 6248398"/>
              <a:gd name="connsiteX24" fmla="*/ 9958384 w 15811497"/>
              <a:gd name="connsiteY24" fmla="*/ 1828798 h 6248398"/>
              <a:gd name="connsiteX25" fmla="*/ 10895504 w 15811497"/>
              <a:gd name="connsiteY25" fmla="*/ 1386857 h 6248398"/>
              <a:gd name="connsiteX26" fmla="*/ 10927290 w 15811497"/>
              <a:gd name="connsiteY26" fmla="*/ 1344350 h 6248398"/>
              <a:gd name="connsiteX27" fmla="*/ 10936907 w 15811497"/>
              <a:gd name="connsiteY27" fmla="*/ 1346082 h 6248398"/>
              <a:gd name="connsiteX28" fmla="*/ 10917759 w 15811497"/>
              <a:gd name="connsiteY28" fmla="*/ 1367151 h 6248398"/>
              <a:gd name="connsiteX29" fmla="*/ 10545015 w 15811497"/>
              <a:gd name="connsiteY29" fmla="*/ 1956940 h 6248398"/>
              <a:gd name="connsiteX30" fmla="*/ 10521911 w 15811497"/>
              <a:gd name="connsiteY30" fmla="*/ 2012524 h 6248398"/>
              <a:gd name="connsiteX31" fmla="*/ 10521913 w 15811497"/>
              <a:gd name="connsiteY31" fmla="*/ 2012521 h 6248398"/>
              <a:gd name="connsiteX32" fmla="*/ 10545016 w 15811497"/>
              <a:gd name="connsiteY32" fmla="*/ 1956940 h 6248398"/>
              <a:gd name="connsiteX33" fmla="*/ 10917760 w 15811497"/>
              <a:gd name="connsiteY33" fmla="*/ 1367152 h 6248398"/>
              <a:gd name="connsiteX34" fmla="*/ 10936908 w 15811497"/>
              <a:gd name="connsiteY34" fmla="*/ 1346084 h 6248398"/>
              <a:gd name="connsiteX35" fmla="*/ 10972797 w 15811497"/>
              <a:gd name="connsiteY35" fmla="*/ 1352550 h 6248398"/>
              <a:gd name="connsiteX36" fmla="*/ 11002341 w 15811497"/>
              <a:gd name="connsiteY36" fmla="*/ 1645177 h 6248398"/>
              <a:gd name="connsiteX37" fmla="*/ 11002341 w 15811497"/>
              <a:gd name="connsiteY37" fmla="*/ 1645177 h 6248398"/>
              <a:gd name="connsiteX38" fmla="*/ 10972797 w 15811497"/>
              <a:gd name="connsiteY38" fmla="*/ 1352549 h 6248398"/>
              <a:gd name="connsiteX39" fmla="*/ 10936908 w 15811497"/>
              <a:gd name="connsiteY39" fmla="*/ 1346083 h 6248398"/>
              <a:gd name="connsiteX40" fmla="*/ 11096041 w 15811497"/>
              <a:gd name="connsiteY40" fmla="*/ 1170993 h 6248398"/>
              <a:gd name="connsiteX41" fmla="*/ 13049247 w 15811497"/>
              <a:gd name="connsiteY41" fmla="*/ 361949 h 6248398"/>
              <a:gd name="connsiteX42" fmla="*/ 15811497 w 15811497"/>
              <a:gd name="connsiteY42" fmla="*/ 3124198 h 6248398"/>
              <a:gd name="connsiteX43" fmla="*/ 13049247 w 15811497"/>
              <a:gd name="connsiteY43" fmla="*/ 5886448 h 6248398"/>
              <a:gd name="connsiteX44" fmla="*/ 11732594 w 15811497"/>
              <a:gd name="connsiteY44" fmla="*/ 5553059 h 6248398"/>
              <a:gd name="connsiteX45" fmla="*/ 11528782 w 15811497"/>
              <a:gd name="connsiteY45" fmla="*/ 5429240 h 6248398"/>
              <a:gd name="connsiteX46" fmla="*/ 11499893 w 15811497"/>
              <a:gd name="connsiteY46" fmla="*/ 5397454 h 6248398"/>
              <a:gd name="connsiteX47" fmla="*/ 11410607 w 15811497"/>
              <a:gd name="connsiteY47" fmla="*/ 5316305 h 6248398"/>
              <a:gd name="connsiteX48" fmla="*/ 11369912 w 15811497"/>
              <a:gd name="connsiteY48" fmla="*/ 5285874 h 6248398"/>
              <a:gd name="connsiteX49" fmla="*/ 11355656 w 15811497"/>
              <a:gd name="connsiteY49" fmla="*/ 5144675 h 6248398"/>
              <a:gd name="connsiteX50" fmla="*/ 11355656 w 15811497"/>
              <a:gd name="connsiteY50" fmla="*/ 5144675 h 6248398"/>
              <a:gd name="connsiteX51" fmla="*/ 11369912 w 15811497"/>
              <a:gd name="connsiteY51" fmla="*/ 5285874 h 6248398"/>
              <a:gd name="connsiteX52" fmla="*/ 11313816 w 15811497"/>
              <a:gd name="connsiteY52" fmla="*/ 5243926 h 6248398"/>
              <a:gd name="connsiteX53" fmla="*/ 11210151 w 15811497"/>
              <a:gd name="connsiteY53" fmla="*/ 5180948 h 6248398"/>
              <a:gd name="connsiteX54" fmla="*/ 11209761 w 15811497"/>
              <a:gd name="connsiteY54" fmla="*/ 5180760 h 6248398"/>
              <a:gd name="connsiteX55" fmla="*/ 11096041 w 15811497"/>
              <a:gd name="connsiteY55" fmla="*/ 5077404 h 6248398"/>
              <a:gd name="connsiteX56" fmla="*/ 11063094 w 15811497"/>
              <a:gd name="connsiteY56" fmla="*/ 5041153 h 6248398"/>
              <a:gd name="connsiteX57" fmla="*/ 11063091 w 15811497"/>
              <a:gd name="connsiteY57" fmla="*/ 5041152 h 6248398"/>
              <a:gd name="connsiteX58" fmla="*/ 11096040 w 15811497"/>
              <a:gd name="connsiteY58" fmla="*/ 5077404 h 6248398"/>
              <a:gd name="connsiteX59" fmla="*/ 11209760 w 15811497"/>
              <a:gd name="connsiteY59" fmla="*/ 5180760 h 6248398"/>
              <a:gd name="connsiteX60" fmla="*/ 11100244 w 15811497"/>
              <a:gd name="connsiteY60" fmla="*/ 5128004 h 6248398"/>
              <a:gd name="connsiteX61" fmla="*/ 10610846 w 15811497"/>
              <a:gd name="connsiteY61" fmla="*/ 5029199 h 6248398"/>
              <a:gd name="connsiteX62" fmla="*/ 9640652 w 15811497"/>
              <a:gd name="connsiteY62" fmla="*/ 5486739 h 6248398"/>
              <a:gd name="connsiteX63" fmla="*/ 9628722 w 15811497"/>
              <a:gd name="connsiteY63" fmla="*/ 5502693 h 6248398"/>
              <a:gd name="connsiteX64" fmla="*/ 9568273 w 15811497"/>
              <a:gd name="connsiteY64" fmla="*/ 5583530 h 6248398"/>
              <a:gd name="connsiteX65" fmla="*/ 9535504 w 15811497"/>
              <a:gd name="connsiteY65" fmla="*/ 5637470 h 6248398"/>
              <a:gd name="connsiteX66" fmla="*/ 9535505 w 15811497"/>
              <a:gd name="connsiteY66" fmla="*/ 5637470 h 6248398"/>
              <a:gd name="connsiteX67" fmla="*/ 9568273 w 15811497"/>
              <a:gd name="connsiteY67" fmla="*/ 5583531 h 6248398"/>
              <a:gd name="connsiteX68" fmla="*/ 9628722 w 15811497"/>
              <a:gd name="connsiteY68" fmla="*/ 5502694 h 6248398"/>
              <a:gd name="connsiteX69" fmla="*/ 9563485 w 15811497"/>
              <a:gd name="connsiteY69" fmla="*/ 5610078 h 6248398"/>
              <a:gd name="connsiteX70" fmla="*/ 9542221 w 15811497"/>
              <a:gd name="connsiteY70" fmla="*/ 5638514 h 6248398"/>
              <a:gd name="connsiteX71" fmla="*/ 9504352 w 15811497"/>
              <a:gd name="connsiteY71" fmla="*/ 5689156 h 6248398"/>
              <a:gd name="connsiteX72" fmla="*/ 9480140 w 15811497"/>
              <a:gd name="connsiteY72" fmla="*/ 5721533 h 6248398"/>
              <a:gd name="connsiteX73" fmla="*/ 8362947 w 15811497"/>
              <a:gd name="connsiteY73" fmla="*/ 6248398 h 6248398"/>
              <a:gd name="connsiteX74" fmla="*/ 7028922 w 15811497"/>
              <a:gd name="connsiteY74" fmla="*/ 5364147 h 6248398"/>
              <a:gd name="connsiteX75" fmla="*/ 6990513 w 15811497"/>
              <a:gd name="connsiteY75" fmla="*/ 5259205 h 6248398"/>
              <a:gd name="connsiteX76" fmla="*/ 6990512 w 15811497"/>
              <a:gd name="connsiteY76" fmla="*/ 5259199 h 6248398"/>
              <a:gd name="connsiteX77" fmla="*/ 6983676 w 15811497"/>
              <a:gd name="connsiteY77" fmla="*/ 5240519 h 6248398"/>
              <a:gd name="connsiteX78" fmla="*/ 6983673 w 15811497"/>
              <a:gd name="connsiteY78" fmla="*/ 5240519 h 6248398"/>
              <a:gd name="connsiteX79" fmla="*/ 6980236 w 15811497"/>
              <a:gd name="connsiteY79" fmla="*/ 5231130 h 6248398"/>
              <a:gd name="connsiteX80" fmla="*/ 6978859 w 15811497"/>
              <a:gd name="connsiteY80" fmla="*/ 5225774 h 6248398"/>
              <a:gd name="connsiteX81" fmla="*/ 6984291 w 15811497"/>
              <a:gd name="connsiteY81" fmla="*/ 5240614 h 6248398"/>
              <a:gd name="connsiteX82" fmla="*/ 6984292 w 15811497"/>
              <a:gd name="connsiteY82" fmla="*/ 5240614 h 6248398"/>
              <a:gd name="connsiteX83" fmla="*/ 6978860 w 15811497"/>
              <a:gd name="connsiteY83" fmla="*/ 5225773 h 6248398"/>
              <a:gd name="connsiteX84" fmla="*/ 6944562 w 15811497"/>
              <a:gd name="connsiteY84" fmla="*/ 5092380 h 6248398"/>
              <a:gd name="connsiteX85" fmla="*/ 6924183 w 15811497"/>
              <a:gd name="connsiteY85" fmla="*/ 4890225 h 6248398"/>
              <a:gd name="connsiteX86" fmla="*/ 6924182 w 15811497"/>
              <a:gd name="connsiteY86" fmla="*/ 4890225 h 6248398"/>
              <a:gd name="connsiteX87" fmla="*/ 6944561 w 15811497"/>
              <a:gd name="connsiteY87" fmla="*/ 5092380 h 6248398"/>
              <a:gd name="connsiteX88" fmla="*/ 6978860 w 15811497"/>
              <a:gd name="connsiteY88" fmla="*/ 5225773 h 6248398"/>
              <a:gd name="connsiteX89" fmla="*/ 6948299 w 15811497"/>
              <a:gd name="connsiteY89" fmla="*/ 5142273 h 6248398"/>
              <a:gd name="connsiteX90" fmla="*/ 5829297 w 15811497"/>
              <a:gd name="connsiteY90" fmla="*/ 4400549 h 6248398"/>
              <a:gd name="connsiteX91" fmla="*/ 5056802 w 15811497"/>
              <a:gd name="connsiteY91" fmla="*/ 4677867 h 6248398"/>
              <a:gd name="connsiteX92" fmla="*/ 5022517 w 15811497"/>
              <a:gd name="connsiteY92" fmla="*/ 4709027 h 6248398"/>
              <a:gd name="connsiteX93" fmla="*/ 5022515 w 15811497"/>
              <a:gd name="connsiteY93" fmla="*/ 4709029 h 6248398"/>
              <a:gd name="connsiteX94" fmla="*/ 5022510 w 15811497"/>
              <a:gd name="connsiteY94" fmla="*/ 4709033 h 6248398"/>
              <a:gd name="connsiteX95" fmla="*/ 4924198 w 15811497"/>
              <a:gd name="connsiteY95" fmla="*/ 4840507 h 6248398"/>
              <a:gd name="connsiteX96" fmla="*/ 4914898 w 15811497"/>
              <a:gd name="connsiteY96" fmla="*/ 4838698 h 6248398"/>
              <a:gd name="connsiteX97" fmla="*/ 4914898 w 15811497"/>
              <a:gd name="connsiteY97" fmla="*/ 4838699 h 6248398"/>
              <a:gd name="connsiteX98" fmla="*/ 4924199 w 15811497"/>
              <a:gd name="connsiteY98" fmla="*/ 4840508 h 6248398"/>
              <a:gd name="connsiteX99" fmla="*/ 4893736 w 15811497"/>
              <a:gd name="connsiteY99" fmla="*/ 4881247 h 6248398"/>
              <a:gd name="connsiteX100" fmla="*/ 4778482 w 15811497"/>
              <a:gd name="connsiteY100" fmla="*/ 5008058 h 6248398"/>
              <a:gd name="connsiteX101" fmla="*/ 4778482 w 15811497"/>
              <a:gd name="connsiteY101" fmla="*/ 5008057 h 6248398"/>
              <a:gd name="connsiteX102" fmla="*/ 4715455 w 15811497"/>
              <a:gd name="connsiteY102" fmla="*/ 5077404 h 6248398"/>
              <a:gd name="connsiteX103" fmla="*/ 2762249 w 15811497"/>
              <a:gd name="connsiteY103" fmla="*/ 5886448 h 6248398"/>
              <a:gd name="connsiteX104" fmla="*/ 0 w 15811497"/>
              <a:gd name="connsiteY104" fmla="*/ 3124198 h 6248398"/>
              <a:gd name="connsiteX105" fmla="*/ 2762249 w 15811497"/>
              <a:gd name="connsiteY105" fmla="*/ 361949 h 6248398"/>
              <a:gd name="connsiteX106" fmla="*/ 4078902 w 15811497"/>
              <a:gd name="connsiteY106" fmla="*/ 695338 h 6248398"/>
              <a:gd name="connsiteX107" fmla="*/ 4261443 w 15811497"/>
              <a:gd name="connsiteY107" fmla="*/ 806235 h 6248398"/>
              <a:gd name="connsiteX108" fmla="*/ 4409044 w 15811497"/>
              <a:gd name="connsiteY108" fmla="*/ 910268 h 6248398"/>
              <a:gd name="connsiteX109" fmla="*/ 4612477 w 15811497"/>
              <a:gd name="connsiteY109" fmla="*/ 1077402 h 6248398"/>
              <a:gd name="connsiteX110" fmla="*/ 4612478 w 15811497"/>
              <a:gd name="connsiteY110" fmla="*/ 1077403 h 6248398"/>
              <a:gd name="connsiteX111" fmla="*/ 4715454 w 15811497"/>
              <a:gd name="connsiteY111" fmla="*/ 1170993 h 6248398"/>
              <a:gd name="connsiteX112" fmla="*/ 4701725 w 15811497"/>
              <a:gd name="connsiteY112" fmla="*/ 1120394 h 6248398"/>
              <a:gd name="connsiteX113" fmla="*/ 5191122 w 15811497"/>
              <a:gd name="connsiteY113" fmla="*/ 1219199 h 6248398"/>
              <a:gd name="connsiteX114" fmla="*/ 6161317 w 15811497"/>
              <a:gd name="connsiteY114" fmla="*/ 761659 h 6248398"/>
              <a:gd name="connsiteX115" fmla="*/ 6224019 w 15811497"/>
              <a:gd name="connsiteY115" fmla="*/ 677808 h 6248398"/>
              <a:gd name="connsiteX116" fmla="*/ 6175489 w 15811497"/>
              <a:gd name="connsiteY116" fmla="*/ 757691 h 6248398"/>
              <a:gd name="connsiteX117" fmla="*/ 6175489 w 15811497"/>
              <a:gd name="connsiteY117" fmla="*/ 757692 h 6248398"/>
              <a:gd name="connsiteX118" fmla="*/ 6224020 w 15811497"/>
              <a:gd name="connsiteY118" fmla="*/ 677809 h 6248398"/>
              <a:gd name="connsiteX119" fmla="*/ 6233696 w 15811497"/>
              <a:gd name="connsiteY119" fmla="*/ 664869 h 6248398"/>
              <a:gd name="connsiteX120" fmla="*/ 6252611 w 15811497"/>
              <a:gd name="connsiteY120" fmla="*/ 633734 h 6248398"/>
              <a:gd name="connsiteX121" fmla="*/ 6252610 w 15811497"/>
              <a:gd name="connsiteY121" fmla="*/ 633734 h 6248398"/>
              <a:gd name="connsiteX122" fmla="*/ 6233696 w 15811497"/>
              <a:gd name="connsiteY122" fmla="*/ 664868 h 6248398"/>
              <a:gd name="connsiteX123" fmla="*/ 6224019 w 15811497"/>
              <a:gd name="connsiteY123" fmla="*/ 677808 h 6248398"/>
              <a:gd name="connsiteX124" fmla="*/ 6248008 w 15811497"/>
              <a:gd name="connsiteY124" fmla="*/ 638320 h 6248398"/>
              <a:gd name="connsiteX125" fmla="*/ 6251291 w 15811497"/>
              <a:gd name="connsiteY125" fmla="*/ 633930 h 6248398"/>
              <a:gd name="connsiteX126" fmla="*/ 6251293 w 15811497"/>
              <a:gd name="connsiteY126" fmla="*/ 633929 h 6248398"/>
              <a:gd name="connsiteX127" fmla="*/ 6257683 w 15811497"/>
              <a:gd name="connsiteY127" fmla="*/ 625384 h 6248398"/>
              <a:gd name="connsiteX128" fmla="*/ 6257686 w 15811497"/>
              <a:gd name="connsiteY128" fmla="*/ 625380 h 6248398"/>
              <a:gd name="connsiteX129" fmla="*/ 6331355 w 15811497"/>
              <a:gd name="connsiteY129" fmla="*/ 526865 h 6248398"/>
              <a:gd name="connsiteX130" fmla="*/ 7448548 w 15811497"/>
              <a:gd name="connsiteY13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767765 w 15811497"/>
              <a:gd name="connsiteY21" fmla="*/ 853515 h 6248398"/>
              <a:gd name="connsiteX22" fmla="*/ 8890522 w 15811497"/>
              <a:gd name="connsiteY22" fmla="*/ 1193234 h 6248398"/>
              <a:gd name="connsiteX23" fmla="*/ 9958384 w 15811497"/>
              <a:gd name="connsiteY23" fmla="*/ 1828798 h 6248398"/>
              <a:gd name="connsiteX24" fmla="*/ 10895504 w 15811497"/>
              <a:gd name="connsiteY24" fmla="*/ 1386857 h 6248398"/>
              <a:gd name="connsiteX25" fmla="*/ 10927290 w 15811497"/>
              <a:gd name="connsiteY25" fmla="*/ 1344350 h 6248398"/>
              <a:gd name="connsiteX26" fmla="*/ 10936907 w 15811497"/>
              <a:gd name="connsiteY26" fmla="*/ 1346082 h 6248398"/>
              <a:gd name="connsiteX27" fmla="*/ 10917759 w 15811497"/>
              <a:gd name="connsiteY27" fmla="*/ 1367151 h 6248398"/>
              <a:gd name="connsiteX28" fmla="*/ 10545015 w 15811497"/>
              <a:gd name="connsiteY28" fmla="*/ 1956940 h 6248398"/>
              <a:gd name="connsiteX29" fmla="*/ 10521911 w 15811497"/>
              <a:gd name="connsiteY29" fmla="*/ 2012524 h 6248398"/>
              <a:gd name="connsiteX30" fmla="*/ 10521913 w 15811497"/>
              <a:gd name="connsiteY30" fmla="*/ 2012521 h 6248398"/>
              <a:gd name="connsiteX31" fmla="*/ 10545016 w 15811497"/>
              <a:gd name="connsiteY31" fmla="*/ 1956940 h 6248398"/>
              <a:gd name="connsiteX32" fmla="*/ 10917760 w 15811497"/>
              <a:gd name="connsiteY32" fmla="*/ 1367152 h 6248398"/>
              <a:gd name="connsiteX33" fmla="*/ 10936908 w 15811497"/>
              <a:gd name="connsiteY33" fmla="*/ 1346084 h 6248398"/>
              <a:gd name="connsiteX34" fmla="*/ 10972797 w 15811497"/>
              <a:gd name="connsiteY34" fmla="*/ 1352550 h 6248398"/>
              <a:gd name="connsiteX35" fmla="*/ 11002341 w 15811497"/>
              <a:gd name="connsiteY35" fmla="*/ 1645177 h 6248398"/>
              <a:gd name="connsiteX36" fmla="*/ 11002341 w 15811497"/>
              <a:gd name="connsiteY36" fmla="*/ 1645177 h 6248398"/>
              <a:gd name="connsiteX37" fmla="*/ 10972797 w 15811497"/>
              <a:gd name="connsiteY37" fmla="*/ 1352549 h 6248398"/>
              <a:gd name="connsiteX38" fmla="*/ 10936908 w 15811497"/>
              <a:gd name="connsiteY38" fmla="*/ 1346083 h 6248398"/>
              <a:gd name="connsiteX39" fmla="*/ 11096041 w 15811497"/>
              <a:gd name="connsiteY39" fmla="*/ 1170993 h 6248398"/>
              <a:gd name="connsiteX40" fmla="*/ 13049247 w 15811497"/>
              <a:gd name="connsiteY40" fmla="*/ 361949 h 6248398"/>
              <a:gd name="connsiteX41" fmla="*/ 15811497 w 15811497"/>
              <a:gd name="connsiteY41" fmla="*/ 3124198 h 6248398"/>
              <a:gd name="connsiteX42" fmla="*/ 13049247 w 15811497"/>
              <a:gd name="connsiteY42" fmla="*/ 5886448 h 6248398"/>
              <a:gd name="connsiteX43" fmla="*/ 11732594 w 15811497"/>
              <a:gd name="connsiteY43" fmla="*/ 5553059 h 6248398"/>
              <a:gd name="connsiteX44" fmla="*/ 11528782 w 15811497"/>
              <a:gd name="connsiteY44" fmla="*/ 5429240 h 6248398"/>
              <a:gd name="connsiteX45" fmla="*/ 11499893 w 15811497"/>
              <a:gd name="connsiteY45" fmla="*/ 5397454 h 6248398"/>
              <a:gd name="connsiteX46" fmla="*/ 11410607 w 15811497"/>
              <a:gd name="connsiteY46" fmla="*/ 5316305 h 6248398"/>
              <a:gd name="connsiteX47" fmla="*/ 11369912 w 15811497"/>
              <a:gd name="connsiteY47" fmla="*/ 5285874 h 6248398"/>
              <a:gd name="connsiteX48" fmla="*/ 11355656 w 15811497"/>
              <a:gd name="connsiteY48" fmla="*/ 5144675 h 6248398"/>
              <a:gd name="connsiteX49" fmla="*/ 11355656 w 15811497"/>
              <a:gd name="connsiteY49" fmla="*/ 5144675 h 6248398"/>
              <a:gd name="connsiteX50" fmla="*/ 11369912 w 15811497"/>
              <a:gd name="connsiteY50" fmla="*/ 5285874 h 6248398"/>
              <a:gd name="connsiteX51" fmla="*/ 11313816 w 15811497"/>
              <a:gd name="connsiteY51" fmla="*/ 5243926 h 6248398"/>
              <a:gd name="connsiteX52" fmla="*/ 11210151 w 15811497"/>
              <a:gd name="connsiteY52" fmla="*/ 5180948 h 6248398"/>
              <a:gd name="connsiteX53" fmla="*/ 11209761 w 15811497"/>
              <a:gd name="connsiteY53" fmla="*/ 5180760 h 6248398"/>
              <a:gd name="connsiteX54" fmla="*/ 11096041 w 15811497"/>
              <a:gd name="connsiteY54" fmla="*/ 5077404 h 6248398"/>
              <a:gd name="connsiteX55" fmla="*/ 11063094 w 15811497"/>
              <a:gd name="connsiteY55" fmla="*/ 5041153 h 6248398"/>
              <a:gd name="connsiteX56" fmla="*/ 11063091 w 15811497"/>
              <a:gd name="connsiteY56" fmla="*/ 5041152 h 6248398"/>
              <a:gd name="connsiteX57" fmla="*/ 11096040 w 15811497"/>
              <a:gd name="connsiteY57" fmla="*/ 5077404 h 6248398"/>
              <a:gd name="connsiteX58" fmla="*/ 11209760 w 15811497"/>
              <a:gd name="connsiteY58" fmla="*/ 5180760 h 6248398"/>
              <a:gd name="connsiteX59" fmla="*/ 11100244 w 15811497"/>
              <a:gd name="connsiteY59" fmla="*/ 5128004 h 6248398"/>
              <a:gd name="connsiteX60" fmla="*/ 10610846 w 15811497"/>
              <a:gd name="connsiteY60" fmla="*/ 5029199 h 6248398"/>
              <a:gd name="connsiteX61" fmla="*/ 9640652 w 15811497"/>
              <a:gd name="connsiteY61" fmla="*/ 5486739 h 6248398"/>
              <a:gd name="connsiteX62" fmla="*/ 9628722 w 15811497"/>
              <a:gd name="connsiteY62" fmla="*/ 5502693 h 6248398"/>
              <a:gd name="connsiteX63" fmla="*/ 9568273 w 15811497"/>
              <a:gd name="connsiteY63" fmla="*/ 5583530 h 6248398"/>
              <a:gd name="connsiteX64" fmla="*/ 9535504 w 15811497"/>
              <a:gd name="connsiteY64" fmla="*/ 5637470 h 6248398"/>
              <a:gd name="connsiteX65" fmla="*/ 9535505 w 15811497"/>
              <a:gd name="connsiteY65" fmla="*/ 5637470 h 6248398"/>
              <a:gd name="connsiteX66" fmla="*/ 9568273 w 15811497"/>
              <a:gd name="connsiteY66" fmla="*/ 5583531 h 6248398"/>
              <a:gd name="connsiteX67" fmla="*/ 9628722 w 15811497"/>
              <a:gd name="connsiteY67" fmla="*/ 5502694 h 6248398"/>
              <a:gd name="connsiteX68" fmla="*/ 9563485 w 15811497"/>
              <a:gd name="connsiteY68" fmla="*/ 5610078 h 6248398"/>
              <a:gd name="connsiteX69" fmla="*/ 9542221 w 15811497"/>
              <a:gd name="connsiteY69" fmla="*/ 5638514 h 6248398"/>
              <a:gd name="connsiteX70" fmla="*/ 9504352 w 15811497"/>
              <a:gd name="connsiteY70" fmla="*/ 5689156 h 6248398"/>
              <a:gd name="connsiteX71" fmla="*/ 9480140 w 15811497"/>
              <a:gd name="connsiteY71" fmla="*/ 5721533 h 6248398"/>
              <a:gd name="connsiteX72" fmla="*/ 8362947 w 15811497"/>
              <a:gd name="connsiteY72" fmla="*/ 6248398 h 6248398"/>
              <a:gd name="connsiteX73" fmla="*/ 7028922 w 15811497"/>
              <a:gd name="connsiteY73" fmla="*/ 5364147 h 6248398"/>
              <a:gd name="connsiteX74" fmla="*/ 6990513 w 15811497"/>
              <a:gd name="connsiteY74" fmla="*/ 5259205 h 6248398"/>
              <a:gd name="connsiteX75" fmla="*/ 6990512 w 15811497"/>
              <a:gd name="connsiteY75" fmla="*/ 5259199 h 6248398"/>
              <a:gd name="connsiteX76" fmla="*/ 6983676 w 15811497"/>
              <a:gd name="connsiteY76" fmla="*/ 5240519 h 6248398"/>
              <a:gd name="connsiteX77" fmla="*/ 6983673 w 15811497"/>
              <a:gd name="connsiteY77" fmla="*/ 5240519 h 6248398"/>
              <a:gd name="connsiteX78" fmla="*/ 6980236 w 15811497"/>
              <a:gd name="connsiteY78" fmla="*/ 5231130 h 6248398"/>
              <a:gd name="connsiteX79" fmla="*/ 6978859 w 15811497"/>
              <a:gd name="connsiteY79" fmla="*/ 5225774 h 6248398"/>
              <a:gd name="connsiteX80" fmla="*/ 6984291 w 15811497"/>
              <a:gd name="connsiteY80" fmla="*/ 5240614 h 6248398"/>
              <a:gd name="connsiteX81" fmla="*/ 6984292 w 15811497"/>
              <a:gd name="connsiteY81" fmla="*/ 5240614 h 6248398"/>
              <a:gd name="connsiteX82" fmla="*/ 6978860 w 15811497"/>
              <a:gd name="connsiteY82" fmla="*/ 5225773 h 6248398"/>
              <a:gd name="connsiteX83" fmla="*/ 6944562 w 15811497"/>
              <a:gd name="connsiteY83" fmla="*/ 5092380 h 6248398"/>
              <a:gd name="connsiteX84" fmla="*/ 6924183 w 15811497"/>
              <a:gd name="connsiteY84" fmla="*/ 4890225 h 6248398"/>
              <a:gd name="connsiteX85" fmla="*/ 6924182 w 15811497"/>
              <a:gd name="connsiteY85" fmla="*/ 4890225 h 6248398"/>
              <a:gd name="connsiteX86" fmla="*/ 6944561 w 15811497"/>
              <a:gd name="connsiteY86" fmla="*/ 5092380 h 6248398"/>
              <a:gd name="connsiteX87" fmla="*/ 6978860 w 15811497"/>
              <a:gd name="connsiteY87" fmla="*/ 5225773 h 6248398"/>
              <a:gd name="connsiteX88" fmla="*/ 6948299 w 15811497"/>
              <a:gd name="connsiteY88" fmla="*/ 5142273 h 6248398"/>
              <a:gd name="connsiteX89" fmla="*/ 5829297 w 15811497"/>
              <a:gd name="connsiteY89" fmla="*/ 4400549 h 6248398"/>
              <a:gd name="connsiteX90" fmla="*/ 5056802 w 15811497"/>
              <a:gd name="connsiteY90" fmla="*/ 4677867 h 6248398"/>
              <a:gd name="connsiteX91" fmla="*/ 5022517 w 15811497"/>
              <a:gd name="connsiteY91" fmla="*/ 4709027 h 6248398"/>
              <a:gd name="connsiteX92" fmla="*/ 5022515 w 15811497"/>
              <a:gd name="connsiteY92" fmla="*/ 4709029 h 6248398"/>
              <a:gd name="connsiteX93" fmla="*/ 5022510 w 15811497"/>
              <a:gd name="connsiteY93" fmla="*/ 4709033 h 6248398"/>
              <a:gd name="connsiteX94" fmla="*/ 4924198 w 15811497"/>
              <a:gd name="connsiteY94" fmla="*/ 4840507 h 6248398"/>
              <a:gd name="connsiteX95" fmla="*/ 4914898 w 15811497"/>
              <a:gd name="connsiteY95" fmla="*/ 4838698 h 6248398"/>
              <a:gd name="connsiteX96" fmla="*/ 4914898 w 15811497"/>
              <a:gd name="connsiteY96" fmla="*/ 4838699 h 6248398"/>
              <a:gd name="connsiteX97" fmla="*/ 4924199 w 15811497"/>
              <a:gd name="connsiteY97" fmla="*/ 4840508 h 6248398"/>
              <a:gd name="connsiteX98" fmla="*/ 4893736 w 15811497"/>
              <a:gd name="connsiteY98" fmla="*/ 4881247 h 6248398"/>
              <a:gd name="connsiteX99" fmla="*/ 4778482 w 15811497"/>
              <a:gd name="connsiteY99" fmla="*/ 5008058 h 6248398"/>
              <a:gd name="connsiteX100" fmla="*/ 4778482 w 15811497"/>
              <a:gd name="connsiteY100" fmla="*/ 5008057 h 6248398"/>
              <a:gd name="connsiteX101" fmla="*/ 4715455 w 15811497"/>
              <a:gd name="connsiteY101" fmla="*/ 5077404 h 6248398"/>
              <a:gd name="connsiteX102" fmla="*/ 2762249 w 15811497"/>
              <a:gd name="connsiteY102" fmla="*/ 5886448 h 6248398"/>
              <a:gd name="connsiteX103" fmla="*/ 0 w 15811497"/>
              <a:gd name="connsiteY103" fmla="*/ 3124198 h 6248398"/>
              <a:gd name="connsiteX104" fmla="*/ 2762249 w 15811497"/>
              <a:gd name="connsiteY104" fmla="*/ 361949 h 6248398"/>
              <a:gd name="connsiteX105" fmla="*/ 4078902 w 15811497"/>
              <a:gd name="connsiteY105" fmla="*/ 695338 h 6248398"/>
              <a:gd name="connsiteX106" fmla="*/ 4261443 w 15811497"/>
              <a:gd name="connsiteY106" fmla="*/ 806235 h 6248398"/>
              <a:gd name="connsiteX107" fmla="*/ 4409044 w 15811497"/>
              <a:gd name="connsiteY107" fmla="*/ 910268 h 6248398"/>
              <a:gd name="connsiteX108" fmla="*/ 4612477 w 15811497"/>
              <a:gd name="connsiteY108" fmla="*/ 1077402 h 6248398"/>
              <a:gd name="connsiteX109" fmla="*/ 4612478 w 15811497"/>
              <a:gd name="connsiteY109" fmla="*/ 1077403 h 6248398"/>
              <a:gd name="connsiteX110" fmla="*/ 4715454 w 15811497"/>
              <a:gd name="connsiteY110" fmla="*/ 1170993 h 6248398"/>
              <a:gd name="connsiteX111" fmla="*/ 4701725 w 15811497"/>
              <a:gd name="connsiteY111" fmla="*/ 1120394 h 6248398"/>
              <a:gd name="connsiteX112" fmla="*/ 5191122 w 15811497"/>
              <a:gd name="connsiteY112" fmla="*/ 1219199 h 6248398"/>
              <a:gd name="connsiteX113" fmla="*/ 6161317 w 15811497"/>
              <a:gd name="connsiteY113" fmla="*/ 761659 h 6248398"/>
              <a:gd name="connsiteX114" fmla="*/ 6224019 w 15811497"/>
              <a:gd name="connsiteY114" fmla="*/ 677808 h 6248398"/>
              <a:gd name="connsiteX115" fmla="*/ 6175489 w 15811497"/>
              <a:gd name="connsiteY115" fmla="*/ 757691 h 6248398"/>
              <a:gd name="connsiteX116" fmla="*/ 6175489 w 15811497"/>
              <a:gd name="connsiteY116" fmla="*/ 757692 h 6248398"/>
              <a:gd name="connsiteX117" fmla="*/ 6224020 w 15811497"/>
              <a:gd name="connsiteY117" fmla="*/ 677809 h 6248398"/>
              <a:gd name="connsiteX118" fmla="*/ 6233696 w 15811497"/>
              <a:gd name="connsiteY118" fmla="*/ 664869 h 6248398"/>
              <a:gd name="connsiteX119" fmla="*/ 6252611 w 15811497"/>
              <a:gd name="connsiteY119" fmla="*/ 633734 h 6248398"/>
              <a:gd name="connsiteX120" fmla="*/ 6252610 w 15811497"/>
              <a:gd name="connsiteY120" fmla="*/ 633734 h 6248398"/>
              <a:gd name="connsiteX121" fmla="*/ 6233696 w 15811497"/>
              <a:gd name="connsiteY121" fmla="*/ 664868 h 6248398"/>
              <a:gd name="connsiteX122" fmla="*/ 6224019 w 15811497"/>
              <a:gd name="connsiteY122" fmla="*/ 677808 h 6248398"/>
              <a:gd name="connsiteX123" fmla="*/ 6248008 w 15811497"/>
              <a:gd name="connsiteY123" fmla="*/ 638320 h 6248398"/>
              <a:gd name="connsiteX124" fmla="*/ 6251291 w 15811497"/>
              <a:gd name="connsiteY124" fmla="*/ 633930 h 6248398"/>
              <a:gd name="connsiteX125" fmla="*/ 6251293 w 15811497"/>
              <a:gd name="connsiteY125" fmla="*/ 633929 h 6248398"/>
              <a:gd name="connsiteX126" fmla="*/ 6257683 w 15811497"/>
              <a:gd name="connsiteY126" fmla="*/ 625384 h 6248398"/>
              <a:gd name="connsiteX127" fmla="*/ 6257686 w 15811497"/>
              <a:gd name="connsiteY127" fmla="*/ 625380 h 6248398"/>
              <a:gd name="connsiteX128" fmla="*/ 6331355 w 15811497"/>
              <a:gd name="connsiteY128" fmla="*/ 526865 h 6248398"/>
              <a:gd name="connsiteX129" fmla="*/ 7448548 w 15811497"/>
              <a:gd name="connsiteY12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7766 w 15811497"/>
              <a:gd name="connsiteY15" fmla="*/ 853515 h 6248398"/>
              <a:gd name="connsiteX16" fmla="*/ 8782572 w 15811497"/>
              <a:gd name="connsiteY16" fmla="*/ 884251 h 6248398"/>
              <a:gd name="connsiteX17" fmla="*/ 8768620 w 15811497"/>
              <a:gd name="connsiteY17" fmla="*/ 859114 h 6248398"/>
              <a:gd name="connsiteX18" fmla="*/ 8767766 w 15811497"/>
              <a:gd name="connsiteY18" fmla="*/ 853515 h 6248398"/>
              <a:gd name="connsiteX19" fmla="*/ 7448548 w 15811497"/>
              <a:gd name="connsiteY19" fmla="*/ 0 h 6248398"/>
              <a:gd name="connsiteX20" fmla="*/ 8721604 w 15811497"/>
              <a:gd name="connsiteY20" fmla="*/ 757692 h 6248398"/>
              <a:gd name="connsiteX21" fmla="*/ 8890522 w 15811497"/>
              <a:gd name="connsiteY21" fmla="*/ 1193234 h 6248398"/>
              <a:gd name="connsiteX22" fmla="*/ 9958384 w 15811497"/>
              <a:gd name="connsiteY22" fmla="*/ 1828798 h 6248398"/>
              <a:gd name="connsiteX23" fmla="*/ 10895504 w 15811497"/>
              <a:gd name="connsiteY23" fmla="*/ 1386857 h 6248398"/>
              <a:gd name="connsiteX24" fmla="*/ 10927290 w 15811497"/>
              <a:gd name="connsiteY24" fmla="*/ 1344350 h 6248398"/>
              <a:gd name="connsiteX25" fmla="*/ 10936907 w 15811497"/>
              <a:gd name="connsiteY25" fmla="*/ 1346082 h 6248398"/>
              <a:gd name="connsiteX26" fmla="*/ 10917759 w 15811497"/>
              <a:gd name="connsiteY26" fmla="*/ 1367151 h 6248398"/>
              <a:gd name="connsiteX27" fmla="*/ 10545015 w 15811497"/>
              <a:gd name="connsiteY27" fmla="*/ 1956940 h 6248398"/>
              <a:gd name="connsiteX28" fmla="*/ 10521911 w 15811497"/>
              <a:gd name="connsiteY28" fmla="*/ 2012524 h 6248398"/>
              <a:gd name="connsiteX29" fmla="*/ 10521913 w 15811497"/>
              <a:gd name="connsiteY29" fmla="*/ 2012521 h 6248398"/>
              <a:gd name="connsiteX30" fmla="*/ 10545016 w 15811497"/>
              <a:gd name="connsiteY30" fmla="*/ 1956940 h 6248398"/>
              <a:gd name="connsiteX31" fmla="*/ 10917760 w 15811497"/>
              <a:gd name="connsiteY31" fmla="*/ 1367152 h 6248398"/>
              <a:gd name="connsiteX32" fmla="*/ 10936908 w 15811497"/>
              <a:gd name="connsiteY32" fmla="*/ 1346084 h 6248398"/>
              <a:gd name="connsiteX33" fmla="*/ 10972797 w 15811497"/>
              <a:gd name="connsiteY33" fmla="*/ 1352550 h 6248398"/>
              <a:gd name="connsiteX34" fmla="*/ 11002341 w 15811497"/>
              <a:gd name="connsiteY34" fmla="*/ 1645177 h 6248398"/>
              <a:gd name="connsiteX35" fmla="*/ 11002341 w 15811497"/>
              <a:gd name="connsiteY35" fmla="*/ 1645177 h 6248398"/>
              <a:gd name="connsiteX36" fmla="*/ 10972797 w 15811497"/>
              <a:gd name="connsiteY36" fmla="*/ 1352549 h 6248398"/>
              <a:gd name="connsiteX37" fmla="*/ 10936908 w 15811497"/>
              <a:gd name="connsiteY37" fmla="*/ 1346083 h 6248398"/>
              <a:gd name="connsiteX38" fmla="*/ 11096041 w 15811497"/>
              <a:gd name="connsiteY38" fmla="*/ 1170993 h 6248398"/>
              <a:gd name="connsiteX39" fmla="*/ 13049247 w 15811497"/>
              <a:gd name="connsiteY39" fmla="*/ 361949 h 6248398"/>
              <a:gd name="connsiteX40" fmla="*/ 15811497 w 15811497"/>
              <a:gd name="connsiteY40" fmla="*/ 3124198 h 6248398"/>
              <a:gd name="connsiteX41" fmla="*/ 13049247 w 15811497"/>
              <a:gd name="connsiteY41" fmla="*/ 5886448 h 6248398"/>
              <a:gd name="connsiteX42" fmla="*/ 11732594 w 15811497"/>
              <a:gd name="connsiteY42" fmla="*/ 5553059 h 6248398"/>
              <a:gd name="connsiteX43" fmla="*/ 11528782 w 15811497"/>
              <a:gd name="connsiteY43" fmla="*/ 5429240 h 6248398"/>
              <a:gd name="connsiteX44" fmla="*/ 11499893 w 15811497"/>
              <a:gd name="connsiteY44" fmla="*/ 5397454 h 6248398"/>
              <a:gd name="connsiteX45" fmla="*/ 11410607 w 15811497"/>
              <a:gd name="connsiteY45" fmla="*/ 5316305 h 6248398"/>
              <a:gd name="connsiteX46" fmla="*/ 11369912 w 15811497"/>
              <a:gd name="connsiteY46" fmla="*/ 5285874 h 6248398"/>
              <a:gd name="connsiteX47" fmla="*/ 11355656 w 15811497"/>
              <a:gd name="connsiteY47" fmla="*/ 5144675 h 6248398"/>
              <a:gd name="connsiteX48" fmla="*/ 11355656 w 15811497"/>
              <a:gd name="connsiteY48" fmla="*/ 5144675 h 6248398"/>
              <a:gd name="connsiteX49" fmla="*/ 11369912 w 15811497"/>
              <a:gd name="connsiteY49" fmla="*/ 5285874 h 6248398"/>
              <a:gd name="connsiteX50" fmla="*/ 11313816 w 15811497"/>
              <a:gd name="connsiteY50" fmla="*/ 5243926 h 6248398"/>
              <a:gd name="connsiteX51" fmla="*/ 11210151 w 15811497"/>
              <a:gd name="connsiteY51" fmla="*/ 5180948 h 6248398"/>
              <a:gd name="connsiteX52" fmla="*/ 11209761 w 15811497"/>
              <a:gd name="connsiteY52" fmla="*/ 5180760 h 6248398"/>
              <a:gd name="connsiteX53" fmla="*/ 11096041 w 15811497"/>
              <a:gd name="connsiteY53" fmla="*/ 5077404 h 6248398"/>
              <a:gd name="connsiteX54" fmla="*/ 11063094 w 15811497"/>
              <a:gd name="connsiteY54" fmla="*/ 5041153 h 6248398"/>
              <a:gd name="connsiteX55" fmla="*/ 11063091 w 15811497"/>
              <a:gd name="connsiteY55" fmla="*/ 5041152 h 6248398"/>
              <a:gd name="connsiteX56" fmla="*/ 11096040 w 15811497"/>
              <a:gd name="connsiteY56" fmla="*/ 5077404 h 6248398"/>
              <a:gd name="connsiteX57" fmla="*/ 11209760 w 15811497"/>
              <a:gd name="connsiteY57" fmla="*/ 5180760 h 6248398"/>
              <a:gd name="connsiteX58" fmla="*/ 11100244 w 15811497"/>
              <a:gd name="connsiteY58" fmla="*/ 5128004 h 6248398"/>
              <a:gd name="connsiteX59" fmla="*/ 10610846 w 15811497"/>
              <a:gd name="connsiteY59" fmla="*/ 5029199 h 6248398"/>
              <a:gd name="connsiteX60" fmla="*/ 9640652 w 15811497"/>
              <a:gd name="connsiteY60" fmla="*/ 5486739 h 6248398"/>
              <a:gd name="connsiteX61" fmla="*/ 9628722 w 15811497"/>
              <a:gd name="connsiteY61" fmla="*/ 5502693 h 6248398"/>
              <a:gd name="connsiteX62" fmla="*/ 9568273 w 15811497"/>
              <a:gd name="connsiteY62" fmla="*/ 5583530 h 6248398"/>
              <a:gd name="connsiteX63" fmla="*/ 9535504 w 15811497"/>
              <a:gd name="connsiteY63" fmla="*/ 5637470 h 6248398"/>
              <a:gd name="connsiteX64" fmla="*/ 9535505 w 15811497"/>
              <a:gd name="connsiteY64" fmla="*/ 5637470 h 6248398"/>
              <a:gd name="connsiteX65" fmla="*/ 9568273 w 15811497"/>
              <a:gd name="connsiteY65" fmla="*/ 5583531 h 6248398"/>
              <a:gd name="connsiteX66" fmla="*/ 9628722 w 15811497"/>
              <a:gd name="connsiteY66" fmla="*/ 5502694 h 6248398"/>
              <a:gd name="connsiteX67" fmla="*/ 9563485 w 15811497"/>
              <a:gd name="connsiteY67" fmla="*/ 5610078 h 6248398"/>
              <a:gd name="connsiteX68" fmla="*/ 9542221 w 15811497"/>
              <a:gd name="connsiteY68" fmla="*/ 5638514 h 6248398"/>
              <a:gd name="connsiteX69" fmla="*/ 9504352 w 15811497"/>
              <a:gd name="connsiteY69" fmla="*/ 5689156 h 6248398"/>
              <a:gd name="connsiteX70" fmla="*/ 9480140 w 15811497"/>
              <a:gd name="connsiteY70" fmla="*/ 5721533 h 6248398"/>
              <a:gd name="connsiteX71" fmla="*/ 8362947 w 15811497"/>
              <a:gd name="connsiteY71" fmla="*/ 6248398 h 6248398"/>
              <a:gd name="connsiteX72" fmla="*/ 7028922 w 15811497"/>
              <a:gd name="connsiteY72" fmla="*/ 5364147 h 6248398"/>
              <a:gd name="connsiteX73" fmla="*/ 6990513 w 15811497"/>
              <a:gd name="connsiteY73" fmla="*/ 5259205 h 6248398"/>
              <a:gd name="connsiteX74" fmla="*/ 6990512 w 15811497"/>
              <a:gd name="connsiteY74" fmla="*/ 5259199 h 6248398"/>
              <a:gd name="connsiteX75" fmla="*/ 6983676 w 15811497"/>
              <a:gd name="connsiteY75" fmla="*/ 5240519 h 6248398"/>
              <a:gd name="connsiteX76" fmla="*/ 6983673 w 15811497"/>
              <a:gd name="connsiteY76" fmla="*/ 5240519 h 6248398"/>
              <a:gd name="connsiteX77" fmla="*/ 6980236 w 15811497"/>
              <a:gd name="connsiteY77" fmla="*/ 5231130 h 6248398"/>
              <a:gd name="connsiteX78" fmla="*/ 6978859 w 15811497"/>
              <a:gd name="connsiteY78" fmla="*/ 5225774 h 6248398"/>
              <a:gd name="connsiteX79" fmla="*/ 6984291 w 15811497"/>
              <a:gd name="connsiteY79" fmla="*/ 5240614 h 6248398"/>
              <a:gd name="connsiteX80" fmla="*/ 6984292 w 15811497"/>
              <a:gd name="connsiteY80" fmla="*/ 5240614 h 6248398"/>
              <a:gd name="connsiteX81" fmla="*/ 6978860 w 15811497"/>
              <a:gd name="connsiteY81" fmla="*/ 5225773 h 6248398"/>
              <a:gd name="connsiteX82" fmla="*/ 6944562 w 15811497"/>
              <a:gd name="connsiteY82" fmla="*/ 5092380 h 6248398"/>
              <a:gd name="connsiteX83" fmla="*/ 6924183 w 15811497"/>
              <a:gd name="connsiteY83" fmla="*/ 4890225 h 6248398"/>
              <a:gd name="connsiteX84" fmla="*/ 6924182 w 15811497"/>
              <a:gd name="connsiteY84" fmla="*/ 4890225 h 6248398"/>
              <a:gd name="connsiteX85" fmla="*/ 6944561 w 15811497"/>
              <a:gd name="connsiteY85" fmla="*/ 5092380 h 6248398"/>
              <a:gd name="connsiteX86" fmla="*/ 6978860 w 15811497"/>
              <a:gd name="connsiteY86" fmla="*/ 5225773 h 6248398"/>
              <a:gd name="connsiteX87" fmla="*/ 6948299 w 15811497"/>
              <a:gd name="connsiteY87" fmla="*/ 5142273 h 6248398"/>
              <a:gd name="connsiteX88" fmla="*/ 5829297 w 15811497"/>
              <a:gd name="connsiteY88" fmla="*/ 4400549 h 6248398"/>
              <a:gd name="connsiteX89" fmla="*/ 5056802 w 15811497"/>
              <a:gd name="connsiteY89" fmla="*/ 4677867 h 6248398"/>
              <a:gd name="connsiteX90" fmla="*/ 5022517 w 15811497"/>
              <a:gd name="connsiteY90" fmla="*/ 4709027 h 6248398"/>
              <a:gd name="connsiteX91" fmla="*/ 5022515 w 15811497"/>
              <a:gd name="connsiteY91" fmla="*/ 4709029 h 6248398"/>
              <a:gd name="connsiteX92" fmla="*/ 5022510 w 15811497"/>
              <a:gd name="connsiteY92" fmla="*/ 4709033 h 6248398"/>
              <a:gd name="connsiteX93" fmla="*/ 4924198 w 15811497"/>
              <a:gd name="connsiteY93" fmla="*/ 4840507 h 6248398"/>
              <a:gd name="connsiteX94" fmla="*/ 4914898 w 15811497"/>
              <a:gd name="connsiteY94" fmla="*/ 4838698 h 6248398"/>
              <a:gd name="connsiteX95" fmla="*/ 4914898 w 15811497"/>
              <a:gd name="connsiteY95" fmla="*/ 4838699 h 6248398"/>
              <a:gd name="connsiteX96" fmla="*/ 4924199 w 15811497"/>
              <a:gd name="connsiteY96" fmla="*/ 4840508 h 6248398"/>
              <a:gd name="connsiteX97" fmla="*/ 4893736 w 15811497"/>
              <a:gd name="connsiteY97" fmla="*/ 4881247 h 6248398"/>
              <a:gd name="connsiteX98" fmla="*/ 4778482 w 15811497"/>
              <a:gd name="connsiteY98" fmla="*/ 5008058 h 6248398"/>
              <a:gd name="connsiteX99" fmla="*/ 4778482 w 15811497"/>
              <a:gd name="connsiteY99" fmla="*/ 5008057 h 6248398"/>
              <a:gd name="connsiteX100" fmla="*/ 4715455 w 15811497"/>
              <a:gd name="connsiteY100" fmla="*/ 5077404 h 6248398"/>
              <a:gd name="connsiteX101" fmla="*/ 2762249 w 15811497"/>
              <a:gd name="connsiteY101" fmla="*/ 5886448 h 6248398"/>
              <a:gd name="connsiteX102" fmla="*/ 0 w 15811497"/>
              <a:gd name="connsiteY102" fmla="*/ 3124198 h 6248398"/>
              <a:gd name="connsiteX103" fmla="*/ 2762249 w 15811497"/>
              <a:gd name="connsiteY103" fmla="*/ 361949 h 6248398"/>
              <a:gd name="connsiteX104" fmla="*/ 4078902 w 15811497"/>
              <a:gd name="connsiteY104" fmla="*/ 695338 h 6248398"/>
              <a:gd name="connsiteX105" fmla="*/ 4261443 w 15811497"/>
              <a:gd name="connsiteY105" fmla="*/ 806235 h 6248398"/>
              <a:gd name="connsiteX106" fmla="*/ 4409044 w 15811497"/>
              <a:gd name="connsiteY106" fmla="*/ 910268 h 6248398"/>
              <a:gd name="connsiteX107" fmla="*/ 4612477 w 15811497"/>
              <a:gd name="connsiteY107" fmla="*/ 1077402 h 6248398"/>
              <a:gd name="connsiteX108" fmla="*/ 4612478 w 15811497"/>
              <a:gd name="connsiteY108" fmla="*/ 1077403 h 6248398"/>
              <a:gd name="connsiteX109" fmla="*/ 4715454 w 15811497"/>
              <a:gd name="connsiteY109" fmla="*/ 1170993 h 6248398"/>
              <a:gd name="connsiteX110" fmla="*/ 4701725 w 15811497"/>
              <a:gd name="connsiteY110" fmla="*/ 1120394 h 6248398"/>
              <a:gd name="connsiteX111" fmla="*/ 5191122 w 15811497"/>
              <a:gd name="connsiteY111" fmla="*/ 1219199 h 6248398"/>
              <a:gd name="connsiteX112" fmla="*/ 6161317 w 15811497"/>
              <a:gd name="connsiteY112" fmla="*/ 761659 h 6248398"/>
              <a:gd name="connsiteX113" fmla="*/ 6224019 w 15811497"/>
              <a:gd name="connsiteY113" fmla="*/ 677808 h 6248398"/>
              <a:gd name="connsiteX114" fmla="*/ 6175489 w 15811497"/>
              <a:gd name="connsiteY114" fmla="*/ 757691 h 6248398"/>
              <a:gd name="connsiteX115" fmla="*/ 6175489 w 15811497"/>
              <a:gd name="connsiteY115" fmla="*/ 757692 h 6248398"/>
              <a:gd name="connsiteX116" fmla="*/ 6224020 w 15811497"/>
              <a:gd name="connsiteY116" fmla="*/ 677809 h 6248398"/>
              <a:gd name="connsiteX117" fmla="*/ 6233696 w 15811497"/>
              <a:gd name="connsiteY117" fmla="*/ 664869 h 6248398"/>
              <a:gd name="connsiteX118" fmla="*/ 6252611 w 15811497"/>
              <a:gd name="connsiteY118" fmla="*/ 633734 h 6248398"/>
              <a:gd name="connsiteX119" fmla="*/ 6252610 w 15811497"/>
              <a:gd name="connsiteY119" fmla="*/ 633734 h 6248398"/>
              <a:gd name="connsiteX120" fmla="*/ 6233696 w 15811497"/>
              <a:gd name="connsiteY120" fmla="*/ 664868 h 6248398"/>
              <a:gd name="connsiteX121" fmla="*/ 6224019 w 15811497"/>
              <a:gd name="connsiteY121" fmla="*/ 677808 h 6248398"/>
              <a:gd name="connsiteX122" fmla="*/ 6248008 w 15811497"/>
              <a:gd name="connsiteY122" fmla="*/ 638320 h 6248398"/>
              <a:gd name="connsiteX123" fmla="*/ 6251291 w 15811497"/>
              <a:gd name="connsiteY123" fmla="*/ 633930 h 6248398"/>
              <a:gd name="connsiteX124" fmla="*/ 6251293 w 15811497"/>
              <a:gd name="connsiteY124" fmla="*/ 633929 h 6248398"/>
              <a:gd name="connsiteX125" fmla="*/ 6257683 w 15811497"/>
              <a:gd name="connsiteY125" fmla="*/ 625384 h 6248398"/>
              <a:gd name="connsiteX126" fmla="*/ 6257686 w 15811497"/>
              <a:gd name="connsiteY126" fmla="*/ 625380 h 6248398"/>
              <a:gd name="connsiteX127" fmla="*/ 6331355 w 15811497"/>
              <a:gd name="connsiteY127" fmla="*/ 526865 h 6248398"/>
              <a:gd name="connsiteX128" fmla="*/ 7448548 w 15811497"/>
              <a:gd name="connsiteY12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8768620 w 15811497"/>
              <a:gd name="connsiteY15" fmla="*/ 859114 h 6248398"/>
              <a:gd name="connsiteX16" fmla="*/ 8782572 w 15811497"/>
              <a:gd name="connsiteY16" fmla="*/ 884251 h 6248398"/>
              <a:gd name="connsiteX17" fmla="*/ 8768620 w 15811497"/>
              <a:gd name="connsiteY17" fmla="*/ 859114 h 6248398"/>
              <a:gd name="connsiteX18" fmla="*/ 7448548 w 15811497"/>
              <a:gd name="connsiteY18" fmla="*/ 0 h 6248398"/>
              <a:gd name="connsiteX19" fmla="*/ 8721604 w 15811497"/>
              <a:gd name="connsiteY19" fmla="*/ 757692 h 6248398"/>
              <a:gd name="connsiteX20" fmla="*/ 8890522 w 15811497"/>
              <a:gd name="connsiteY20" fmla="*/ 1193234 h 6248398"/>
              <a:gd name="connsiteX21" fmla="*/ 9958384 w 15811497"/>
              <a:gd name="connsiteY21" fmla="*/ 1828798 h 6248398"/>
              <a:gd name="connsiteX22" fmla="*/ 10895504 w 15811497"/>
              <a:gd name="connsiteY22" fmla="*/ 1386857 h 6248398"/>
              <a:gd name="connsiteX23" fmla="*/ 10927290 w 15811497"/>
              <a:gd name="connsiteY23" fmla="*/ 1344350 h 6248398"/>
              <a:gd name="connsiteX24" fmla="*/ 10936907 w 15811497"/>
              <a:gd name="connsiteY24" fmla="*/ 1346082 h 6248398"/>
              <a:gd name="connsiteX25" fmla="*/ 10917759 w 15811497"/>
              <a:gd name="connsiteY25" fmla="*/ 1367151 h 6248398"/>
              <a:gd name="connsiteX26" fmla="*/ 10545015 w 15811497"/>
              <a:gd name="connsiteY26" fmla="*/ 1956940 h 6248398"/>
              <a:gd name="connsiteX27" fmla="*/ 10521911 w 15811497"/>
              <a:gd name="connsiteY27" fmla="*/ 2012524 h 6248398"/>
              <a:gd name="connsiteX28" fmla="*/ 10521913 w 15811497"/>
              <a:gd name="connsiteY28" fmla="*/ 2012521 h 6248398"/>
              <a:gd name="connsiteX29" fmla="*/ 10545016 w 15811497"/>
              <a:gd name="connsiteY29" fmla="*/ 1956940 h 6248398"/>
              <a:gd name="connsiteX30" fmla="*/ 10917760 w 15811497"/>
              <a:gd name="connsiteY30" fmla="*/ 1367152 h 6248398"/>
              <a:gd name="connsiteX31" fmla="*/ 10936908 w 15811497"/>
              <a:gd name="connsiteY31" fmla="*/ 1346084 h 6248398"/>
              <a:gd name="connsiteX32" fmla="*/ 10972797 w 15811497"/>
              <a:gd name="connsiteY32" fmla="*/ 1352550 h 6248398"/>
              <a:gd name="connsiteX33" fmla="*/ 11002341 w 15811497"/>
              <a:gd name="connsiteY33" fmla="*/ 1645177 h 6248398"/>
              <a:gd name="connsiteX34" fmla="*/ 11002341 w 15811497"/>
              <a:gd name="connsiteY34" fmla="*/ 1645177 h 6248398"/>
              <a:gd name="connsiteX35" fmla="*/ 10972797 w 15811497"/>
              <a:gd name="connsiteY35" fmla="*/ 1352549 h 6248398"/>
              <a:gd name="connsiteX36" fmla="*/ 10936908 w 15811497"/>
              <a:gd name="connsiteY36" fmla="*/ 1346083 h 6248398"/>
              <a:gd name="connsiteX37" fmla="*/ 11096041 w 15811497"/>
              <a:gd name="connsiteY37" fmla="*/ 1170993 h 6248398"/>
              <a:gd name="connsiteX38" fmla="*/ 13049247 w 15811497"/>
              <a:gd name="connsiteY38" fmla="*/ 361949 h 6248398"/>
              <a:gd name="connsiteX39" fmla="*/ 15811497 w 15811497"/>
              <a:gd name="connsiteY39" fmla="*/ 3124198 h 6248398"/>
              <a:gd name="connsiteX40" fmla="*/ 13049247 w 15811497"/>
              <a:gd name="connsiteY40" fmla="*/ 5886448 h 6248398"/>
              <a:gd name="connsiteX41" fmla="*/ 11732594 w 15811497"/>
              <a:gd name="connsiteY41" fmla="*/ 5553059 h 6248398"/>
              <a:gd name="connsiteX42" fmla="*/ 11528782 w 15811497"/>
              <a:gd name="connsiteY42" fmla="*/ 5429240 h 6248398"/>
              <a:gd name="connsiteX43" fmla="*/ 11499893 w 15811497"/>
              <a:gd name="connsiteY43" fmla="*/ 5397454 h 6248398"/>
              <a:gd name="connsiteX44" fmla="*/ 11410607 w 15811497"/>
              <a:gd name="connsiteY44" fmla="*/ 5316305 h 6248398"/>
              <a:gd name="connsiteX45" fmla="*/ 11369912 w 15811497"/>
              <a:gd name="connsiteY45" fmla="*/ 5285874 h 6248398"/>
              <a:gd name="connsiteX46" fmla="*/ 11355656 w 15811497"/>
              <a:gd name="connsiteY46" fmla="*/ 5144675 h 6248398"/>
              <a:gd name="connsiteX47" fmla="*/ 11355656 w 15811497"/>
              <a:gd name="connsiteY47" fmla="*/ 5144675 h 6248398"/>
              <a:gd name="connsiteX48" fmla="*/ 11369912 w 15811497"/>
              <a:gd name="connsiteY48" fmla="*/ 5285874 h 6248398"/>
              <a:gd name="connsiteX49" fmla="*/ 11313816 w 15811497"/>
              <a:gd name="connsiteY49" fmla="*/ 5243926 h 6248398"/>
              <a:gd name="connsiteX50" fmla="*/ 11210151 w 15811497"/>
              <a:gd name="connsiteY50" fmla="*/ 5180948 h 6248398"/>
              <a:gd name="connsiteX51" fmla="*/ 11209761 w 15811497"/>
              <a:gd name="connsiteY51" fmla="*/ 5180760 h 6248398"/>
              <a:gd name="connsiteX52" fmla="*/ 11096041 w 15811497"/>
              <a:gd name="connsiteY52" fmla="*/ 5077404 h 6248398"/>
              <a:gd name="connsiteX53" fmla="*/ 11063094 w 15811497"/>
              <a:gd name="connsiteY53" fmla="*/ 5041153 h 6248398"/>
              <a:gd name="connsiteX54" fmla="*/ 11063091 w 15811497"/>
              <a:gd name="connsiteY54" fmla="*/ 5041152 h 6248398"/>
              <a:gd name="connsiteX55" fmla="*/ 11096040 w 15811497"/>
              <a:gd name="connsiteY55" fmla="*/ 5077404 h 6248398"/>
              <a:gd name="connsiteX56" fmla="*/ 11209760 w 15811497"/>
              <a:gd name="connsiteY56" fmla="*/ 5180760 h 6248398"/>
              <a:gd name="connsiteX57" fmla="*/ 11100244 w 15811497"/>
              <a:gd name="connsiteY57" fmla="*/ 5128004 h 6248398"/>
              <a:gd name="connsiteX58" fmla="*/ 10610846 w 15811497"/>
              <a:gd name="connsiteY58" fmla="*/ 5029199 h 6248398"/>
              <a:gd name="connsiteX59" fmla="*/ 9640652 w 15811497"/>
              <a:gd name="connsiteY59" fmla="*/ 5486739 h 6248398"/>
              <a:gd name="connsiteX60" fmla="*/ 9628722 w 15811497"/>
              <a:gd name="connsiteY60" fmla="*/ 5502693 h 6248398"/>
              <a:gd name="connsiteX61" fmla="*/ 9568273 w 15811497"/>
              <a:gd name="connsiteY61" fmla="*/ 5583530 h 6248398"/>
              <a:gd name="connsiteX62" fmla="*/ 9535504 w 15811497"/>
              <a:gd name="connsiteY62" fmla="*/ 5637470 h 6248398"/>
              <a:gd name="connsiteX63" fmla="*/ 9535505 w 15811497"/>
              <a:gd name="connsiteY63" fmla="*/ 5637470 h 6248398"/>
              <a:gd name="connsiteX64" fmla="*/ 9568273 w 15811497"/>
              <a:gd name="connsiteY64" fmla="*/ 5583531 h 6248398"/>
              <a:gd name="connsiteX65" fmla="*/ 9628722 w 15811497"/>
              <a:gd name="connsiteY65" fmla="*/ 5502694 h 6248398"/>
              <a:gd name="connsiteX66" fmla="*/ 9563485 w 15811497"/>
              <a:gd name="connsiteY66" fmla="*/ 5610078 h 6248398"/>
              <a:gd name="connsiteX67" fmla="*/ 9542221 w 15811497"/>
              <a:gd name="connsiteY67" fmla="*/ 5638514 h 6248398"/>
              <a:gd name="connsiteX68" fmla="*/ 9504352 w 15811497"/>
              <a:gd name="connsiteY68" fmla="*/ 5689156 h 6248398"/>
              <a:gd name="connsiteX69" fmla="*/ 9480140 w 15811497"/>
              <a:gd name="connsiteY69" fmla="*/ 5721533 h 6248398"/>
              <a:gd name="connsiteX70" fmla="*/ 8362947 w 15811497"/>
              <a:gd name="connsiteY70" fmla="*/ 6248398 h 6248398"/>
              <a:gd name="connsiteX71" fmla="*/ 7028922 w 15811497"/>
              <a:gd name="connsiteY71" fmla="*/ 5364147 h 6248398"/>
              <a:gd name="connsiteX72" fmla="*/ 6990513 w 15811497"/>
              <a:gd name="connsiteY72" fmla="*/ 5259205 h 6248398"/>
              <a:gd name="connsiteX73" fmla="*/ 6990512 w 15811497"/>
              <a:gd name="connsiteY73" fmla="*/ 5259199 h 6248398"/>
              <a:gd name="connsiteX74" fmla="*/ 6983676 w 15811497"/>
              <a:gd name="connsiteY74" fmla="*/ 5240519 h 6248398"/>
              <a:gd name="connsiteX75" fmla="*/ 6983673 w 15811497"/>
              <a:gd name="connsiteY75" fmla="*/ 5240519 h 6248398"/>
              <a:gd name="connsiteX76" fmla="*/ 6980236 w 15811497"/>
              <a:gd name="connsiteY76" fmla="*/ 5231130 h 6248398"/>
              <a:gd name="connsiteX77" fmla="*/ 6978859 w 15811497"/>
              <a:gd name="connsiteY77" fmla="*/ 5225774 h 6248398"/>
              <a:gd name="connsiteX78" fmla="*/ 6984291 w 15811497"/>
              <a:gd name="connsiteY78" fmla="*/ 5240614 h 6248398"/>
              <a:gd name="connsiteX79" fmla="*/ 6984292 w 15811497"/>
              <a:gd name="connsiteY79" fmla="*/ 5240614 h 6248398"/>
              <a:gd name="connsiteX80" fmla="*/ 6978860 w 15811497"/>
              <a:gd name="connsiteY80" fmla="*/ 5225773 h 6248398"/>
              <a:gd name="connsiteX81" fmla="*/ 6944562 w 15811497"/>
              <a:gd name="connsiteY81" fmla="*/ 5092380 h 6248398"/>
              <a:gd name="connsiteX82" fmla="*/ 6924183 w 15811497"/>
              <a:gd name="connsiteY82" fmla="*/ 4890225 h 6248398"/>
              <a:gd name="connsiteX83" fmla="*/ 6924182 w 15811497"/>
              <a:gd name="connsiteY83" fmla="*/ 4890225 h 6248398"/>
              <a:gd name="connsiteX84" fmla="*/ 6944561 w 15811497"/>
              <a:gd name="connsiteY84" fmla="*/ 5092380 h 6248398"/>
              <a:gd name="connsiteX85" fmla="*/ 6978860 w 15811497"/>
              <a:gd name="connsiteY85" fmla="*/ 5225773 h 6248398"/>
              <a:gd name="connsiteX86" fmla="*/ 6948299 w 15811497"/>
              <a:gd name="connsiteY86" fmla="*/ 5142273 h 6248398"/>
              <a:gd name="connsiteX87" fmla="*/ 5829297 w 15811497"/>
              <a:gd name="connsiteY87" fmla="*/ 4400549 h 6248398"/>
              <a:gd name="connsiteX88" fmla="*/ 5056802 w 15811497"/>
              <a:gd name="connsiteY88" fmla="*/ 4677867 h 6248398"/>
              <a:gd name="connsiteX89" fmla="*/ 5022517 w 15811497"/>
              <a:gd name="connsiteY89" fmla="*/ 4709027 h 6248398"/>
              <a:gd name="connsiteX90" fmla="*/ 5022515 w 15811497"/>
              <a:gd name="connsiteY90" fmla="*/ 4709029 h 6248398"/>
              <a:gd name="connsiteX91" fmla="*/ 5022510 w 15811497"/>
              <a:gd name="connsiteY91" fmla="*/ 4709033 h 6248398"/>
              <a:gd name="connsiteX92" fmla="*/ 4924198 w 15811497"/>
              <a:gd name="connsiteY92" fmla="*/ 4840507 h 6248398"/>
              <a:gd name="connsiteX93" fmla="*/ 4914898 w 15811497"/>
              <a:gd name="connsiteY93" fmla="*/ 4838698 h 6248398"/>
              <a:gd name="connsiteX94" fmla="*/ 4914898 w 15811497"/>
              <a:gd name="connsiteY94" fmla="*/ 4838699 h 6248398"/>
              <a:gd name="connsiteX95" fmla="*/ 4924199 w 15811497"/>
              <a:gd name="connsiteY95" fmla="*/ 4840508 h 6248398"/>
              <a:gd name="connsiteX96" fmla="*/ 4893736 w 15811497"/>
              <a:gd name="connsiteY96" fmla="*/ 4881247 h 6248398"/>
              <a:gd name="connsiteX97" fmla="*/ 4778482 w 15811497"/>
              <a:gd name="connsiteY97" fmla="*/ 5008058 h 6248398"/>
              <a:gd name="connsiteX98" fmla="*/ 4778482 w 15811497"/>
              <a:gd name="connsiteY98" fmla="*/ 5008057 h 6248398"/>
              <a:gd name="connsiteX99" fmla="*/ 4715455 w 15811497"/>
              <a:gd name="connsiteY99" fmla="*/ 5077404 h 6248398"/>
              <a:gd name="connsiteX100" fmla="*/ 2762249 w 15811497"/>
              <a:gd name="connsiteY100" fmla="*/ 5886448 h 6248398"/>
              <a:gd name="connsiteX101" fmla="*/ 0 w 15811497"/>
              <a:gd name="connsiteY101" fmla="*/ 3124198 h 6248398"/>
              <a:gd name="connsiteX102" fmla="*/ 2762249 w 15811497"/>
              <a:gd name="connsiteY102" fmla="*/ 361949 h 6248398"/>
              <a:gd name="connsiteX103" fmla="*/ 4078902 w 15811497"/>
              <a:gd name="connsiteY103" fmla="*/ 695338 h 6248398"/>
              <a:gd name="connsiteX104" fmla="*/ 4261443 w 15811497"/>
              <a:gd name="connsiteY104" fmla="*/ 806235 h 6248398"/>
              <a:gd name="connsiteX105" fmla="*/ 4409044 w 15811497"/>
              <a:gd name="connsiteY105" fmla="*/ 910268 h 6248398"/>
              <a:gd name="connsiteX106" fmla="*/ 4612477 w 15811497"/>
              <a:gd name="connsiteY106" fmla="*/ 1077402 h 6248398"/>
              <a:gd name="connsiteX107" fmla="*/ 4612478 w 15811497"/>
              <a:gd name="connsiteY107" fmla="*/ 1077403 h 6248398"/>
              <a:gd name="connsiteX108" fmla="*/ 4715454 w 15811497"/>
              <a:gd name="connsiteY108" fmla="*/ 1170993 h 6248398"/>
              <a:gd name="connsiteX109" fmla="*/ 4701725 w 15811497"/>
              <a:gd name="connsiteY109" fmla="*/ 1120394 h 6248398"/>
              <a:gd name="connsiteX110" fmla="*/ 5191122 w 15811497"/>
              <a:gd name="connsiteY110" fmla="*/ 1219199 h 6248398"/>
              <a:gd name="connsiteX111" fmla="*/ 6161317 w 15811497"/>
              <a:gd name="connsiteY111" fmla="*/ 761659 h 6248398"/>
              <a:gd name="connsiteX112" fmla="*/ 6224019 w 15811497"/>
              <a:gd name="connsiteY112" fmla="*/ 677808 h 6248398"/>
              <a:gd name="connsiteX113" fmla="*/ 6175489 w 15811497"/>
              <a:gd name="connsiteY113" fmla="*/ 757691 h 6248398"/>
              <a:gd name="connsiteX114" fmla="*/ 6175489 w 15811497"/>
              <a:gd name="connsiteY114" fmla="*/ 757692 h 6248398"/>
              <a:gd name="connsiteX115" fmla="*/ 6224020 w 15811497"/>
              <a:gd name="connsiteY115" fmla="*/ 677809 h 6248398"/>
              <a:gd name="connsiteX116" fmla="*/ 6233696 w 15811497"/>
              <a:gd name="connsiteY116" fmla="*/ 664869 h 6248398"/>
              <a:gd name="connsiteX117" fmla="*/ 6252611 w 15811497"/>
              <a:gd name="connsiteY117" fmla="*/ 633734 h 6248398"/>
              <a:gd name="connsiteX118" fmla="*/ 6252610 w 15811497"/>
              <a:gd name="connsiteY118" fmla="*/ 633734 h 6248398"/>
              <a:gd name="connsiteX119" fmla="*/ 6233696 w 15811497"/>
              <a:gd name="connsiteY119" fmla="*/ 664868 h 6248398"/>
              <a:gd name="connsiteX120" fmla="*/ 6224019 w 15811497"/>
              <a:gd name="connsiteY120" fmla="*/ 677808 h 6248398"/>
              <a:gd name="connsiteX121" fmla="*/ 6248008 w 15811497"/>
              <a:gd name="connsiteY121" fmla="*/ 638320 h 6248398"/>
              <a:gd name="connsiteX122" fmla="*/ 6251291 w 15811497"/>
              <a:gd name="connsiteY122" fmla="*/ 633930 h 6248398"/>
              <a:gd name="connsiteX123" fmla="*/ 6251293 w 15811497"/>
              <a:gd name="connsiteY123" fmla="*/ 633929 h 6248398"/>
              <a:gd name="connsiteX124" fmla="*/ 6257683 w 15811497"/>
              <a:gd name="connsiteY124" fmla="*/ 625384 h 6248398"/>
              <a:gd name="connsiteX125" fmla="*/ 6257686 w 15811497"/>
              <a:gd name="connsiteY125" fmla="*/ 625380 h 6248398"/>
              <a:gd name="connsiteX126" fmla="*/ 6331355 w 15811497"/>
              <a:gd name="connsiteY126" fmla="*/ 526865 h 6248398"/>
              <a:gd name="connsiteX127" fmla="*/ 7448548 w 15811497"/>
              <a:gd name="connsiteY12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545016 w 15811497"/>
              <a:gd name="connsiteY26" fmla="*/ 1956940 h 6248398"/>
              <a:gd name="connsiteX27" fmla="*/ 10917760 w 15811497"/>
              <a:gd name="connsiteY27" fmla="*/ 1367152 h 6248398"/>
              <a:gd name="connsiteX28" fmla="*/ 10936908 w 15811497"/>
              <a:gd name="connsiteY28" fmla="*/ 1346084 h 6248398"/>
              <a:gd name="connsiteX29" fmla="*/ 10972797 w 15811497"/>
              <a:gd name="connsiteY29" fmla="*/ 1352550 h 6248398"/>
              <a:gd name="connsiteX30" fmla="*/ 11002341 w 15811497"/>
              <a:gd name="connsiteY30" fmla="*/ 1645177 h 6248398"/>
              <a:gd name="connsiteX31" fmla="*/ 11002341 w 15811497"/>
              <a:gd name="connsiteY31" fmla="*/ 1645177 h 6248398"/>
              <a:gd name="connsiteX32" fmla="*/ 10972797 w 15811497"/>
              <a:gd name="connsiteY32" fmla="*/ 1352549 h 6248398"/>
              <a:gd name="connsiteX33" fmla="*/ 10936908 w 15811497"/>
              <a:gd name="connsiteY33" fmla="*/ 1346083 h 6248398"/>
              <a:gd name="connsiteX34" fmla="*/ 11096041 w 15811497"/>
              <a:gd name="connsiteY34" fmla="*/ 1170993 h 6248398"/>
              <a:gd name="connsiteX35" fmla="*/ 13049247 w 15811497"/>
              <a:gd name="connsiteY35" fmla="*/ 361949 h 6248398"/>
              <a:gd name="connsiteX36" fmla="*/ 15811497 w 15811497"/>
              <a:gd name="connsiteY36" fmla="*/ 3124198 h 6248398"/>
              <a:gd name="connsiteX37" fmla="*/ 13049247 w 15811497"/>
              <a:gd name="connsiteY37" fmla="*/ 5886448 h 6248398"/>
              <a:gd name="connsiteX38" fmla="*/ 11732594 w 15811497"/>
              <a:gd name="connsiteY38" fmla="*/ 5553059 h 6248398"/>
              <a:gd name="connsiteX39" fmla="*/ 11528782 w 15811497"/>
              <a:gd name="connsiteY39" fmla="*/ 5429240 h 6248398"/>
              <a:gd name="connsiteX40" fmla="*/ 11499893 w 15811497"/>
              <a:gd name="connsiteY40" fmla="*/ 5397454 h 6248398"/>
              <a:gd name="connsiteX41" fmla="*/ 11410607 w 15811497"/>
              <a:gd name="connsiteY41" fmla="*/ 5316305 h 6248398"/>
              <a:gd name="connsiteX42" fmla="*/ 11369912 w 15811497"/>
              <a:gd name="connsiteY42" fmla="*/ 5285874 h 6248398"/>
              <a:gd name="connsiteX43" fmla="*/ 11355656 w 15811497"/>
              <a:gd name="connsiteY43" fmla="*/ 5144675 h 6248398"/>
              <a:gd name="connsiteX44" fmla="*/ 11355656 w 15811497"/>
              <a:gd name="connsiteY44" fmla="*/ 5144675 h 6248398"/>
              <a:gd name="connsiteX45" fmla="*/ 11369912 w 15811497"/>
              <a:gd name="connsiteY45" fmla="*/ 5285874 h 6248398"/>
              <a:gd name="connsiteX46" fmla="*/ 11313816 w 15811497"/>
              <a:gd name="connsiteY46" fmla="*/ 5243926 h 6248398"/>
              <a:gd name="connsiteX47" fmla="*/ 11210151 w 15811497"/>
              <a:gd name="connsiteY47" fmla="*/ 5180948 h 6248398"/>
              <a:gd name="connsiteX48" fmla="*/ 11209761 w 15811497"/>
              <a:gd name="connsiteY48" fmla="*/ 5180760 h 6248398"/>
              <a:gd name="connsiteX49" fmla="*/ 11096041 w 15811497"/>
              <a:gd name="connsiteY49" fmla="*/ 5077404 h 6248398"/>
              <a:gd name="connsiteX50" fmla="*/ 11063094 w 15811497"/>
              <a:gd name="connsiteY50" fmla="*/ 5041153 h 6248398"/>
              <a:gd name="connsiteX51" fmla="*/ 11063091 w 15811497"/>
              <a:gd name="connsiteY51" fmla="*/ 5041152 h 6248398"/>
              <a:gd name="connsiteX52" fmla="*/ 11096040 w 15811497"/>
              <a:gd name="connsiteY52" fmla="*/ 5077404 h 6248398"/>
              <a:gd name="connsiteX53" fmla="*/ 11209760 w 15811497"/>
              <a:gd name="connsiteY53" fmla="*/ 5180760 h 6248398"/>
              <a:gd name="connsiteX54" fmla="*/ 11100244 w 15811497"/>
              <a:gd name="connsiteY54" fmla="*/ 5128004 h 6248398"/>
              <a:gd name="connsiteX55" fmla="*/ 10610846 w 15811497"/>
              <a:gd name="connsiteY55" fmla="*/ 5029199 h 6248398"/>
              <a:gd name="connsiteX56" fmla="*/ 9640652 w 15811497"/>
              <a:gd name="connsiteY56" fmla="*/ 5486739 h 6248398"/>
              <a:gd name="connsiteX57" fmla="*/ 9628722 w 15811497"/>
              <a:gd name="connsiteY57" fmla="*/ 5502693 h 6248398"/>
              <a:gd name="connsiteX58" fmla="*/ 9568273 w 15811497"/>
              <a:gd name="connsiteY58" fmla="*/ 5583530 h 6248398"/>
              <a:gd name="connsiteX59" fmla="*/ 9535504 w 15811497"/>
              <a:gd name="connsiteY59" fmla="*/ 5637470 h 6248398"/>
              <a:gd name="connsiteX60" fmla="*/ 9535505 w 15811497"/>
              <a:gd name="connsiteY60" fmla="*/ 5637470 h 6248398"/>
              <a:gd name="connsiteX61" fmla="*/ 9568273 w 15811497"/>
              <a:gd name="connsiteY61" fmla="*/ 5583531 h 6248398"/>
              <a:gd name="connsiteX62" fmla="*/ 9628722 w 15811497"/>
              <a:gd name="connsiteY62" fmla="*/ 5502694 h 6248398"/>
              <a:gd name="connsiteX63" fmla="*/ 9563485 w 15811497"/>
              <a:gd name="connsiteY63" fmla="*/ 5610078 h 6248398"/>
              <a:gd name="connsiteX64" fmla="*/ 9542221 w 15811497"/>
              <a:gd name="connsiteY64" fmla="*/ 5638514 h 6248398"/>
              <a:gd name="connsiteX65" fmla="*/ 9504352 w 15811497"/>
              <a:gd name="connsiteY65" fmla="*/ 5689156 h 6248398"/>
              <a:gd name="connsiteX66" fmla="*/ 9480140 w 15811497"/>
              <a:gd name="connsiteY66" fmla="*/ 5721533 h 6248398"/>
              <a:gd name="connsiteX67" fmla="*/ 8362947 w 15811497"/>
              <a:gd name="connsiteY67" fmla="*/ 6248398 h 6248398"/>
              <a:gd name="connsiteX68" fmla="*/ 7028922 w 15811497"/>
              <a:gd name="connsiteY68" fmla="*/ 5364147 h 6248398"/>
              <a:gd name="connsiteX69" fmla="*/ 6990513 w 15811497"/>
              <a:gd name="connsiteY69" fmla="*/ 5259205 h 6248398"/>
              <a:gd name="connsiteX70" fmla="*/ 6990512 w 15811497"/>
              <a:gd name="connsiteY70" fmla="*/ 5259199 h 6248398"/>
              <a:gd name="connsiteX71" fmla="*/ 6983676 w 15811497"/>
              <a:gd name="connsiteY71" fmla="*/ 5240519 h 6248398"/>
              <a:gd name="connsiteX72" fmla="*/ 6983673 w 15811497"/>
              <a:gd name="connsiteY72" fmla="*/ 5240519 h 6248398"/>
              <a:gd name="connsiteX73" fmla="*/ 6980236 w 15811497"/>
              <a:gd name="connsiteY73" fmla="*/ 5231130 h 6248398"/>
              <a:gd name="connsiteX74" fmla="*/ 6978859 w 15811497"/>
              <a:gd name="connsiteY74" fmla="*/ 5225774 h 6248398"/>
              <a:gd name="connsiteX75" fmla="*/ 6984291 w 15811497"/>
              <a:gd name="connsiteY75" fmla="*/ 5240614 h 6248398"/>
              <a:gd name="connsiteX76" fmla="*/ 6984292 w 15811497"/>
              <a:gd name="connsiteY76" fmla="*/ 5240614 h 6248398"/>
              <a:gd name="connsiteX77" fmla="*/ 6978860 w 15811497"/>
              <a:gd name="connsiteY77" fmla="*/ 5225773 h 6248398"/>
              <a:gd name="connsiteX78" fmla="*/ 6944562 w 15811497"/>
              <a:gd name="connsiteY78" fmla="*/ 5092380 h 6248398"/>
              <a:gd name="connsiteX79" fmla="*/ 6924183 w 15811497"/>
              <a:gd name="connsiteY79" fmla="*/ 4890225 h 6248398"/>
              <a:gd name="connsiteX80" fmla="*/ 6924182 w 15811497"/>
              <a:gd name="connsiteY80" fmla="*/ 4890225 h 6248398"/>
              <a:gd name="connsiteX81" fmla="*/ 6944561 w 15811497"/>
              <a:gd name="connsiteY81" fmla="*/ 5092380 h 6248398"/>
              <a:gd name="connsiteX82" fmla="*/ 6978860 w 15811497"/>
              <a:gd name="connsiteY82" fmla="*/ 5225773 h 6248398"/>
              <a:gd name="connsiteX83" fmla="*/ 6948299 w 15811497"/>
              <a:gd name="connsiteY83" fmla="*/ 5142273 h 6248398"/>
              <a:gd name="connsiteX84" fmla="*/ 5829297 w 15811497"/>
              <a:gd name="connsiteY84" fmla="*/ 4400549 h 6248398"/>
              <a:gd name="connsiteX85" fmla="*/ 5056802 w 15811497"/>
              <a:gd name="connsiteY85" fmla="*/ 4677867 h 6248398"/>
              <a:gd name="connsiteX86" fmla="*/ 5022517 w 15811497"/>
              <a:gd name="connsiteY86" fmla="*/ 4709027 h 6248398"/>
              <a:gd name="connsiteX87" fmla="*/ 5022515 w 15811497"/>
              <a:gd name="connsiteY87" fmla="*/ 4709029 h 6248398"/>
              <a:gd name="connsiteX88" fmla="*/ 5022510 w 15811497"/>
              <a:gd name="connsiteY88" fmla="*/ 4709033 h 6248398"/>
              <a:gd name="connsiteX89" fmla="*/ 4924198 w 15811497"/>
              <a:gd name="connsiteY89" fmla="*/ 4840507 h 6248398"/>
              <a:gd name="connsiteX90" fmla="*/ 4914898 w 15811497"/>
              <a:gd name="connsiteY90" fmla="*/ 4838698 h 6248398"/>
              <a:gd name="connsiteX91" fmla="*/ 4914898 w 15811497"/>
              <a:gd name="connsiteY91" fmla="*/ 4838699 h 6248398"/>
              <a:gd name="connsiteX92" fmla="*/ 4924199 w 15811497"/>
              <a:gd name="connsiteY92" fmla="*/ 4840508 h 6248398"/>
              <a:gd name="connsiteX93" fmla="*/ 4893736 w 15811497"/>
              <a:gd name="connsiteY93" fmla="*/ 4881247 h 6248398"/>
              <a:gd name="connsiteX94" fmla="*/ 4778482 w 15811497"/>
              <a:gd name="connsiteY94" fmla="*/ 5008058 h 6248398"/>
              <a:gd name="connsiteX95" fmla="*/ 4778482 w 15811497"/>
              <a:gd name="connsiteY95" fmla="*/ 5008057 h 6248398"/>
              <a:gd name="connsiteX96" fmla="*/ 4715455 w 15811497"/>
              <a:gd name="connsiteY96" fmla="*/ 5077404 h 6248398"/>
              <a:gd name="connsiteX97" fmla="*/ 2762249 w 15811497"/>
              <a:gd name="connsiteY97" fmla="*/ 5886448 h 6248398"/>
              <a:gd name="connsiteX98" fmla="*/ 0 w 15811497"/>
              <a:gd name="connsiteY98" fmla="*/ 3124198 h 6248398"/>
              <a:gd name="connsiteX99" fmla="*/ 2762249 w 15811497"/>
              <a:gd name="connsiteY99" fmla="*/ 361949 h 6248398"/>
              <a:gd name="connsiteX100" fmla="*/ 4078902 w 15811497"/>
              <a:gd name="connsiteY100" fmla="*/ 695338 h 6248398"/>
              <a:gd name="connsiteX101" fmla="*/ 4261443 w 15811497"/>
              <a:gd name="connsiteY101" fmla="*/ 806235 h 6248398"/>
              <a:gd name="connsiteX102" fmla="*/ 4409044 w 15811497"/>
              <a:gd name="connsiteY102" fmla="*/ 910268 h 6248398"/>
              <a:gd name="connsiteX103" fmla="*/ 4612477 w 15811497"/>
              <a:gd name="connsiteY103" fmla="*/ 1077402 h 6248398"/>
              <a:gd name="connsiteX104" fmla="*/ 4612478 w 15811497"/>
              <a:gd name="connsiteY104" fmla="*/ 1077403 h 6248398"/>
              <a:gd name="connsiteX105" fmla="*/ 4715454 w 15811497"/>
              <a:gd name="connsiteY105" fmla="*/ 1170993 h 6248398"/>
              <a:gd name="connsiteX106" fmla="*/ 4701725 w 15811497"/>
              <a:gd name="connsiteY106" fmla="*/ 1120394 h 6248398"/>
              <a:gd name="connsiteX107" fmla="*/ 5191122 w 15811497"/>
              <a:gd name="connsiteY107" fmla="*/ 1219199 h 6248398"/>
              <a:gd name="connsiteX108" fmla="*/ 6161317 w 15811497"/>
              <a:gd name="connsiteY108" fmla="*/ 761659 h 6248398"/>
              <a:gd name="connsiteX109" fmla="*/ 6224019 w 15811497"/>
              <a:gd name="connsiteY109" fmla="*/ 677808 h 6248398"/>
              <a:gd name="connsiteX110" fmla="*/ 6175489 w 15811497"/>
              <a:gd name="connsiteY110" fmla="*/ 757691 h 6248398"/>
              <a:gd name="connsiteX111" fmla="*/ 6175489 w 15811497"/>
              <a:gd name="connsiteY111" fmla="*/ 757692 h 6248398"/>
              <a:gd name="connsiteX112" fmla="*/ 6224020 w 15811497"/>
              <a:gd name="connsiteY112" fmla="*/ 677809 h 6248398"/>
              <a:gd name="connsiteX113" fmla="*/ 6233696 w 15811497"/>
              <a:gd name="connsiteY113" fmla="*/ 664869 h 6248398"/>
              <a:gd name="connsiteX114" fmla="*/ 6252611 w 15811497"/>
              <a:gd name="connsiteY114" fmla="*/ 633734 h 6248398"/>
              <a:gd name="connsiteX115" fmla="*/ 6252610 w 15811497"/>
              <a:gd name="connsiteY115" fmla="*/ 633734 h 6248398"/>
              <a:gd name="connsiteX116" fmla="*/ 6233696 w 15811497"/>
              <a:gd name="connsiteY116" fmla="*/ 664868 h 6248398"/>
              <a:gd name="connsiteX117" fmla="*/ 6224019 w 15811497"/>
              <a:gd name="connsiteY117" fmla="*/ 677808 h 6248398"/>
              <a:gd name="connsiteX118" fmla="*/ 6248008 w 15811497"/>
              <a:gd name="connsiteY118" fmla="*/ 638320 h 6248398"/>
              <a:gd name="connsiteX119" fmla="*/ 6251291 w 15811497"/>
              <a:gd name="connsiteY119" fmla="*/ 633930 h 6248398"/>
              <a:gd name="connsiteX120" fmla="*/ 6251293 w 15811497"/>
              <a:gd name="connsiteY120" fmla="*/ 633929 h 6248398"/>
              <a:gd name="connsiteX121" fmla="*/ 6257683 w 15811497"/>
              <a:gd name="connsiteY121" fmla="*/ 625384 h 6248398"/>
              <a:gd name="connsiteX122" fmla="*/ 6257686 w 15811497"/>
              <a:gd name="connsiteY122" fmla="*/ 625380 h 6248398"/>
              <a:gd name="connsiteX123" fmla="*/ 6331355 w 15811497"/>
              <a:gd name="connsiteY123" fmla="*/ 526865 h 6248398"/>
              <a:gd name="connsiteX124" fmla="*/ 7448548 w 15811497"/>
              <a:gd name="connsiteY12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521913 w 15811497"/>
              <a:gd name="connsiteY25" fmla="*/ 2012521 h 6248398"/>
              <a:gd name="connsiteX26" fmla="*/ 10917760 w 15811497"/>
              <a:gd name="connsiteY26" fmla="*/ 1367152 h 6248398"/>
              <a:gd name="connsiteX27" fmla="*/ 10936908 w 15811497"/>
              <a:gd name="connsiteY27" fmla="*/ 1346084 h 6248398"/>
              <a:gd name="connsiteX28" fmla="*/ 10972797 w 15811497"/>
              <a:gd name="connsiteY28" fmla="*/ 1352550 h 6248398"/>
              <a:gd name="connsiteX29" fmla="*/ 11002341 w 15811497"/>
              <a:gd name="connsiteY29" fmla="*/ 1645177 h 6248398"/>
              <a:gd name="connsiteX30" fmla="*/ 11002341 w 15811497"/>
              <a:gd name="connsiteY30" fmla="*/ 1645177 h 6248398"/>
              <a:gd name="connsiteX31" fmla="*/ 10972797 w 15811497"/>
              <a:gd name="connsiteY31" fmla="*/ 1352549 h 6248398"/>
              <a:gd name="connsiteX32" fmla="*/ 10936908 w 15811497"/>
              <a:gd name="connsiteY32" fmla="*/ 1346083 h 6248398"/>
              <a:gd name="connsiteX33" fmla="*/ 11096041 w 15811497"/>
              <a:gd name="connsiteY33" fmla="*/ 1170993 h 6248398"/>
              <a:gd name="connsiteX34" fmla="*/ 13049247 w 15811497"/>
              <a:gd name="connsiteY34" fmla="*/ 361949 h 6248398"/>
              <a:gd name="connsiteX35" fmla="*/ 15811497 w 15811497"/>
              <a:gd name="connsiteY35" fmla="*/ 3124198 h 6248398"/>
              <a:gd name="connsiteX36" fmla="*/ 13049247 w 15811497"/>
              <a:gd name="connsiteY36" fmla="*/ 5886448 h 6248398"/>
              <a:gd name="connsiteX37" fmla="*/ 11732594 w 15811497"/>
              <a:gd name="connsiteY37" fmla="*/ 5553059 h 6248398"/>
              <a:gd name="connsiteX38" fmla="*/ 11528782 w 15811497"/>
              <a:gd name="connsiteY38" fmla="*/ 5429240 h 6248398"/>
              <a:gd name="connsiteX39" fmla="*/ 11499893 w 15811497"/>
              <a:gd name="connsiteY39" fmla="*/ 5397454 h 6248398"/>
              <a:gd name="connsiteX40" fmla="*/ 11410607 w 15811497"/>
              <a:gd name="connsiteY40" fmla="*/ 5316305 h 6248398"/>
              <a:gd name="connsiteX41" fmla="*/ 11369912 w 15811497"/>
              <a:gd name="connsiteY41" fmla="*/ 5285874 h 6248398"/>
              <a:gd name="connsiteX42" fmla="*/ 11355656 w 15811497"/>
              <a:gd name="connsiteY42" fmla="*/ 5144675 h 6248398"/>
              <a:gd name="connsiteX43" fmla="*/ 11355656 w 15811497"/>
              <a:gd name="connsiteY43" fmla="*/ 5144675 h 6248398"/>
              <a:gd name="connsiteX44" fmla="*/ 11369912 w 15811497"/>
              <a:gd name="connsiteY44" fmla="*/ 5285874 h 6248398"/>
              <a:gd name="connsiteX45" fmla="*/ 11313816 w 15811497"/>
              <a:gd name="connsiteY45" fmla="*/ 5243926 h 6248398"/>
              <a:gd name="connsiteX46" fmla="*/ 11210151 w 15811497"/>
              <a:gd name="connsiteY46" fmla="*/ 5180948 h 6248398"/>
              <a:gd name="connsiteX47" fmla="*/ 11209761 w 15811497"/>
              <a:gd name="connsiteY47" fmla="*/ 5180760 h 6248398"/>
              <a:gd name="connsiteX48" fmla="*/ 11096041 w 15811497"/>
              <a:gd name="connsiteY48" fmla="*/ 5077404 h 6248398"/>
              <a:gd name="connsiteX49" fmla="*/ 11063094 w 15811497"/>
              <a:gd name="connsiteY49" fmla="*/ 5041153 h 6248398"/>
              <a:gd name="connsiteX50" fmla="*/ 11063091 w 15811497"/>
              <a:gd name="connsiteY50" fmla="*/ 5041152 h 6248398"/>
              <a:gd name="connsiteX51" fmla="*/ 11096040 w 15811497"/>
              <a:gd name="connsiteY51" fmla="*/ 5077404 h 6248398"/>
              <a:gd name="connsiteX52" fmla="*/ 11209760 w 15811497"/>
              <a:gd name="connsiteY52" fmla="*/ 5180760 h 6248398"/>
              <a:gd name="connsiteX53" fmla="*/ 11100244 w 15811497"/>
              <a:gd name="connsiteY53" fmla="*/ 5128004 h 6248398"/>
              <a:gd name="connsiteX54" fmla="*/ 10610846 w 15811497"/>
              <a:gd name="connsiteY54" fmla="*/ 5029199 h 6248398"/>
              <a:gd name="connsiteX55" fmla="*/ 9640652 w 15811497"/>
              <a:gd name="connsiteY55" fmla="*/ 5486739 h 6248398"/>
              <a:gd name="connsiteX56" fmla="*/ 9628722 w 15811497"/>
              <a:gd name="connsiteY56" fmla="*/ 5502693 h 6248398"/>
              <a:gd name="connsiteX57" fmla="*/ 9568273 w 15811497"/>
              <a:gd name="connsiteY57" fmla="*/ 5583530 h 6248398"/>
              <a:gd name="connsiteX58" fmla="*/ 9535504 w 15811497"/>
              <a:gd name="connsiteY58" fmla="*/ 5637470 h 6248398"/>
              <a:gd name="connsiteX59" fmla="*/ 9535505 w 15811497"/>
              <a:gd name="connsiteY59" fmla="*/ 5637470 h 6248398"/>
              <a:gd name="connsiteX60" fmla="*/ 9568273 w 15811497"/>
              <a:gd name="connsiteY60" fmla="*/ 5583531 h 6248398"/>
              <a:gd name="connsiteX61" fmla="*/ 9628722 w 15811497"/>
              <a:gd name="connsiteY61" fmla="*/ 5502694 h 6248398"/>
              <a:gd name="connsiteX62" fmla="*/ 9563485 w 15811497"/>
              <a:gd name="connsiteY62" fmla="*/ 5610078 h 6248398"/>
              <a:gd name="connsiteX63" fmla="*/ 9542221 w 15811497"/>
              <a:gd name="connsiteY63" fmla="*/ 5638514 h 6248398"/>
              <a:gd name="connsiteX64" fmla="*/ 9504352 w 15811497"/>
              <a:gd name="connsiteY64" fmla="*/ 5689156 h 6248398"/>
              <a:gd name="connsiteX65" fmla="*/ 9480140 w 15811497"/>
              <a:gd name="connsiteY65" fmla="*/ 5721533 h 6248398"/>
              <a:gd name="connsiteX66" fmla="*/ 8362947 w 15811497"/>
              <a:gd name="connsiteY66" fmla="*/ 6248398 h 6248398"/>
              <a:gd name="connsiteX67" fmla="*/ 7028922 w 15811497"/>
              <a:gd name="connsiteY67" fmla="*/ 5364147 h 6248398"/>
              <a:gd name="connsiteX68" fmla="*/ 6990513 w 15811497"/>
              <a:gd name="connsiteY68" fmla="*/ 5259205 h 6248398"/>
              <a:gd name="connsiteX69" fmla="*/ 6990512 w 15811497"/>
              <a:gd name="connsiteY69" fmla="*/ 5259199 h 6248398"/>
              <a:gd name="connsiteX70" fmla="*/ 6983676 w 15811497"/>
              <a:gd name="connsiteY70" fmla="*/ 5240519 h 6248398"/>
              <a:gd name="connsiteX71" fmla="*/ 6983673 w 15811497"/>
              <a:gd name="connsiteY71" fmla="*/ 5240519 h 6248398"/>
              <a:gd name="connsiteX72" fmla="*/ 6980236 w 15811497"/>
              <a:gd name="connsiteY72" fmla="*/ 5231130 h 6248398"/>
              <a:gd name="connsiteX73" fmla="*/ 6978859 w 15811497"/>
              <a:gd name="connsiteY73" fmla="*/ 5225774 h 6248398"/>
              <a:gd name="connsiteX74" fmla="*/ 6984291 w 15811497"/>
              <a:gd name="connsiteY74" fmla="*/ 5240614 h 6248398"/>
              <a:gd name="connsiteX75" fmla="*/ 6984292 w 15811497"/>
              <a:gd name="connsiteY75" fmla="*/ 5240614 h 6248398"/>
              <a:gd name="connsiteX76" fmla="*/ 6978860 w 15811497"/>
              <a:gd name="connsiteY76" fmla="*/ 5225773 h 6248398"/>
              <a:gd name="connsiteX77" fmla="*/ 6944562 w 15811497"/>
              <a:gd name="connsiteY77" fmla="*/ 5092380 h 6248398"/>
              <a:gd name="connsiteX78" fmla="*/ 6924183 w 15811497"/>
              <a:gd name="connsiteY78" fmla="*/ 4890225 h 6248398"/>
              <a:gd name="connsiteX79" fmla="*/ 6924182 w 15811497"/>
              <a:gd name="connsiteY79" fmla="*/ 4890225 h 6248398"/>
              <a:gd name="connsiteX80" fmla="*/ 6944561 w 15811497"/>
              <a:gd name="connsiteY80" fmla="*/ 5092380 h 6248398"/>
              <a:gd name="connsiteX81" fmla="*/ 6978860 w 15811497"/>
              <a:gd name="connsiteY81" fmla="*/ 5225773 h 6248398"/>
              <a:gd name="connsiteX82" fmla="*/ 6948299 w 15811497"/>
              <a:gd name="connsiteY82" fmla="*/ 5142273 h 6248398"/>
              <a:gd name="connsiteX83" fmla="*/ 5829297 w 15811497"/>
              <a:gd name="connsiteY83" fmla="*/ 4400549 h 6248398"/>
              <a:gd name="connsiteX84" fmla="*/ 5056802 w 15811497"/>
              <a:gd name="connsiteY84" fmla="*/ 4677867 h 6248398"/>
              <a:gd name="connsiteX85" fmla="*/ 5022517 w 15811497"/>
              <a:gd name="connsiteY85" fmla="*/ 4709027 h 6248398"/>
              <a:gd name="connsiteX86" fmla="*/ 5022515 w 15811497"/>
              <a:gd name="connsiteY86" fmla="*/ 4709029 h 6248398"/>
              <a:gd name="connsiteX87" fmla="*/ 5022510 w 15811497"/>
              <a:gd name="connsiteY87" fmla="*/ 4709033 h 6248398"/>
              <a:gd name="connsiteX88" fmla="*/ 4924198 w 15811497"/>
              <a:gd name="connsiteY88" fmla="*/ 4840507 h 6248398"/>
              <a:gd name="connsiteX89" fmla="*/ 4914898 w 15811497"/>
              <a:gd name="connsiteY89" fmla="*/ 4838698 h 6248398"/>
              <a:gd name="connsiteX90" fmla="*/ 4914898 w 15811497"/>
              <a:gd name="connsiteY90" fmla="*/ 4838699 h 6248398"/>
              <a:gd name="connsiteX91" fmla="*/ 4924199 w 15811497"/>
              <a:gd name="connsiteY91" fmla="*/ 4840508 h 6248398"/>
              <a:gd name="connsiteX92" fmla="*/ 4893736 w 15811497"/>
              <a:gd name="connsiteY92" fmla="*/ 4881247 h 6248398"/>
              <a:gd name="connsiteX93" fmla="*/ 4778482 w 15811497"/>
              <a:gd name="connsiteY93" fmla="*/ 5008058 h 6248398"/>
              <a:gd name="connsiteX94" fmla="*/ 4778482 w 15811497"/>
              <a:gd name="connsiteY94" fmla="*/ 5008057 h 6248398"/>
              <a:gd name="connsiteX95" fmla="*/ 4715455 w 15811497"/>
              <a:gd name="connsiteY95" fmla="*/ 5077404 h 6248398"/>
              <a:gd name="connsiteX96" fmla="*/ 2762249 w 15811497"/>
              <a:gd name="connsiteY96" fmla="*/ 5886448 h 6248398"/>
              <a:gd name="connsiteX97" fmla="*/ 0 w 15811497"/>
              <a:gd name="connsiteY97" fmla="*/ 3124198 h 6248398"/>
              <a:gd name="connsiteX98" fmla="*/ 2762249 w 15811497"/>
              <a:gd name="connsiteY98" fmla="*/ 361949 h 6248398"/>
              <a:gd name="connsiteX99" fmla="*/ 4078902 w 15811497"/>
              <a:gd name="connsiteY99" fmla="*/ 695338 h 6248398"/>
              <a:gd name="connsiteX100" fmla="*/ 4261443 w 15811497"/>
              <a:gd name="connsiteY100" fmla="*/ 806235 h 6248398"/>
              <a:gd name="connsiteX101" fmla="*/ 4409044 w 15811497"/>
              <a:gd name="connsiteY101" fmla="*/ 910268 h 6248398"/>
              <a:gd name="connsiteX102" fmla="*/ 4612477 w 15811497"/>
              <a:gd name="connsiteY102" fmla="*/ 1077402 h 6248398"/>
              <a:gd name="connsiteX103" fmla="*/ 4612478 w 15811497"/>
              <a:gd name="connsiteY103" fmla="*/ 1077403 h 6248398"/>
              <a:gd name="connsiteX104" fmla="*/ 4715454 w 15811497"/>
              <a:gd name="connsiteY104" fmla="*/ 1170993 h 6248398"/>
              <a:gd name="connsiteX105" fmla="*/ 4701725 w 15811497"/>
              <a:gd name="connsiteY105" fmla="*/ 1120394 h 6248398"/>
              <a:gd name="connsiteX106" fmla="*/ 5191122 w 15811497"/>
              <a:gd name="connsiteY106" fmla="*/ 1219199 h 6248398"/>
              <a:gd name="connsiteX107" fmla="*/ 6161317 w 15811497"/>
              <a:gd name="connsiteY107" fmla="*/ 761659 h 6248398"/>
              <a:gd name="connsiteX108" fmla="*/ 6224019 w 15811497"/>
              <a:gd name="connsiteY108" fmla="*/ 677808 h 6248398"/>
              <a:gd name="connsiteX109" fmla="*/ 6175489 w 15811497"/>
              <a:gd name="connsiteY109" fmla="*/ 757691 h 6248398"/>
              <a:gd name="connsiteX110" fmla="*/ 6175489 w 15811497"/>
              <a:gd name="connsiteY110" fmla="*/ 757692 h 6248398"/>
              <a:gd name="connsiteX111" fmla="*/ 6224020 w 15811497"/>
              <a:gd name="connsiteY111" fmla="*/ 677809 h 6248398"/>
              <a:gd name="connsiteX112" fmla="*/ 6233696 w 15811497"/>
              <a:gd name="connsiteY112" fmla="*/ 664869 h 6248398"/>
              <a:gd name="connsiteX113" fmla="*/ 6252611 w 15811497"/>
              <a:gd name="connsiteY113" fmla="*/ 633734 h 6248398"/>
              <a:gd name="connsiteX114" fmla="*/ 6252610 w 15811497"/>
              <a:gd name="connsiteY114" fmla="*/ 633734 h 6248398"/>
              <a:gd name="connsiteX115" fmla="*/ 6233696 w 15811497"/>
              <a:gd name="connsiteY115" fmla="*/ 664868 h 6248398"/>
              <a:gd name="connsiteX116" fmla="*/ 6224019 w 15811497"/>
              <a:gd name="connsiteY116" fmla="*/ 677808 h 6248398"/>
              <a:gd name="connsiteX117" fmla="*/ 6248008 w 15811497"/>
              <a:gd name="connsiteY117" fmla="*/ 638320 h 6248398"/>
              <a:gd name="connsiteX118" fmla="*/ 6251291 w 15811497"/>
              <a:gd name="connsiteY118" fmla="*/ 633930 h 6248398"/>
              <a:gd name="connsiteX119" fmla="*/ 6251293 w 15811497"/>
              <a:gd name="connsiteY119" fmla="*/ 633929 h 6248398"/>
              <a:gd name="connsiteX120" fmla="*/ 6257683 w 15811497"/>
              <a:gd name="connsiteY120" fmla="*/ 625384 h 6248398"/>
              <a:gd name="connsiteX121" fmla="*/ 6257686 w 15811497"/>
              <a:gd name="connsiteY121" fmla="*/ 625380 h 6248398"/>
              <a:gd name="connsiteX122" fmla="*/ 6331355 w 15811497"/>
              <a:gd name="connsiteY122" fmla="*/ 526865 h 6248398"/>
              <a:gd name="connsiteX123" fmla="*/ 7448548 w 15811497"/>
              <a:gd name="connsiteY12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521911 w 15811497"/>
              <a:gd name="connsiteY24" fmla="*/ 2012524 h 6248398"/>
              <a:gd name="connsiteX25" fmla="*/ 10917760 w 15811497"/>
              <a:gd name="connsiteY25" fmla="*/ 1367152 h 6248398"/>
              <a:gd name="connsiteX26" fmla="*/ 10936908 w 15811497"/>
              <a:gd name="connsiteY26" fmla="*/ 1346084 h 6248398"/>
              <a:gd name="connsiteX27" fmla="*/ 10972797 w 15811497"/>
              <a:gd name="connsiteY27" fmla="*/ 1352550 h 6248398"/>
              <a:gd name="connsiteX28" fmla="*/ 11002341 w 15811497"/>
              <a:gd name="connsiteY28" fmla="*/ 1645177 h 6248398"/>
              <a:gd name="connsiteX29" fmla="*/ 11002341 w 15811497"/>
              <a:gd name="connsiteY29" fmla="*/ 1645177 h 6248398"/>
              <a:gd name="connsiteX30" fmla="*/ 10972797 w 15811497"/>
              <a:gd name="connsiteY30" fmla="*/ 1352549 h 6248398"/>
              <a:gd name="connsiteX31" fmla="*/ 10936908 w 15811497"/>
              <a:gd name="connsiteY31" fmla="*/ 1346083 h 6248398"/>
              <a:gd name="connsiteX32" fmla="*/ 11096041 w 15811497"/>
              <a:gd name="connsiteY32" fmla="*/ 1170993 h 6248398"/>
              <a:gd name="connsiteX33" fmla="*/ 13049247 w 15811497"/>
              <a:gd name="connsiteY33" fmla="*/ 361949 h 6248398"/>
              <a:gd name="connsiteX34" fmla="*/ 15811497 w 15811497"/>
              <a:gd name="connsiteY34" fmla="*/ 3124198 h 6248398"/>
              <a:gd name="connsiteX35" fmla="*/ 13049247 w 15811497"/>
              <a:gd name="connsiteY35" fmla="*/ 5886448 h 6248398"/>
              <a:gd name="connsiteX36" fmla="*/ 11732594 w 15811497"/>
              <a:gd name="connsiteY36" fmla="*/ 5553059 h 6248398"/>
              <a:gd name="connsiteX37" fmla="*/ 11528782 w 15811497"/>
              <a:gd name="connsiteY37" fmla="*/ 5429240 h 6248398"/>
              <a:gd name="connsiteX38" fmla="*/ 11499893 w 15811497"/>
              <a:gd name="connsiteY38" fmla="*/ 5397454 h 6248398"/>
              <a:gd name="connsiteX39" fmla="*/ 11410607 w 15811497"/>
              <a:gd name="connsiteY39" fmla="*/ 5316305 h 6248398"/>
              <a:gd name="connsiteX40" fmla="*/ 11369912 w 15811497"/>
              <a:gd name="connsiteY40" fmla="*/ 5285874 h 6248398"/>
              <a:gd name="connsiteX41" fmla="*/ 11355656 w 15811497"/>
              <a:gd name="connsiteY41" fmla="*/ 5144675 h 6248398"/>
              <a:gd name="connsiteX42" fmla="*/ 11355656 w 15811497"/>
              <a:gd name="connsiteY42" fmla="*/ 5144675 h 6248398"/>
              <a:gd name="connsiteX43" fmla="*/ 11369912 w 15811497"/>
              <a:gd name="connsiteY43" fmla="*/ 5285874 h 6248398"/>
              <a:gd name="connsiteX44" fmla="*/ 11313816 w 15811497"/>
              <a:gd name="connsiteY44" fmla="*/ 5243926 h 6248398"/>
              <a:gd name="connsiteX45" fmla="*/ 11210151 w 15811497"/>
              <a:gd name="connsiteY45" fmla="*/ 5180948 h 6248398"/>
              <a:gd name="connsiteX46" fmla="*/ 11209761 w 15811497"/>
              <a:gd name="connsiteY46" fmla="*/ 5180760 h 6248398"/>
              <a:gd name="connsiteX47" fmla="*/ 11096041 w 15811497"/>
              <a:gd name="connsiteY47" fmla="*/ 5077404 h 6248398"/>
              <a:gd name="connsiteX48" fmla="*/ 11063094 w 15811497"/>
              <a:gd name="connsiteY48" fmla="*/ 5041153 h 6248398"/>
              <a:gd name="connsiteX49" fmla="*/ 11063091 w 15811497"/>
              <a:gd name="connsiteY49" fmla="*/ 5041152 h 6248398"/>
              <a:gd name="connsiteX50" fmla="*/ 11096040 w 15811497"/>
              <a:gd name="connsiteY50" fmla="*/ 5077404 h 6248398"/>
              <a:gd name="connsiteX51" fmla="*/ 11209760 w 15811497"/>
              <a:gd name="connsiteY51" fmla="*/ 5180760 h 6248398"/>
              <a:gd name="connsiteX52" fmla="*/ 11100244 w 15811497"/>
              <a:gd name="connsiteY52" fmla="*/ 5128004 h 6248398"/>
              <a:gd name="connsiteX53" fmla="*/ 10610846 w 15811497"/>
              <a:gd name="connsiteY53" fmla="*/ 5029199 h 6248398"/>
              <a:gd name="connsiteX54" fmla="*/ 9640652 w 15811497"/>
              <a:gd name="connsiteY54" fmla="*/ 5486739 h 6248398"/>
              <a:gd name="connsiteX55" fmla="*/ 9628722 w 15811497"/>
              <a:gd name="connsiteY55" fmla="*/ 5502693 h 6248398"/>
              <a:gd name="connsiteX56" fmla="*/ 9568273 w 15811497"/>
              <a:gd name="connsiteY56" fmla="*/ 5583530 h 6248398"/>
              <a:gd name="connsiteX57" fmla="*/ 9535504 w 15811497"/>
              <a:gd name="connsiteY57" fmla="*/ 5637470 h 6248398"/>
              <a:gd name="connsiteX58" fmla="*/ 9535505 w 15811497"/>
              <a:gd name="connsiteY58" fmla="*/ 5637470 h 6248398"/>
              <a:gd name="connsiteX59" fmla="*/ 9568273 w 15811497"/>
              <a:gd name="connsiteY59" fmla="*/ 5583531 h 6248398"/>
              <a:gd name="connsiteX60" fmla="*/ 9628722 w 15811497"/>
              <a:gd name="connsiteY60" fmla="*/ 5502694 h 6248398"/>
              <a:gd name="connsiteX61" fmla="*/ 9563485 w 15811497"/>
              <a:gd name="connsiteY61" fmla="*/ 5610078 h 6248398"/>
              <a:gd name="connsiteX62" fmla="*/ 9542221 w 15811497"/>
              <a:gd name="connsiteY62" fmla="*/ 5638514 h 6248398"/>
              <a:gd name="connsiteX63" fmla="*/ 9504352 w 15811497"/>
              <a:gd name="connsiteY63" fmla="*/ 5689156 h 6248398"/>
              <a:gd name="connsiteX64" fmla="*/ 9480140 w 15811497"/>
              <a:gd name="connsiteY64" fmla="*/ 5721533 h 6248398"/>
              <a:gd name="connsiteX65" fmla="*/ 8362947 w 15811497"/>
              <a:gd name="connsiteY65" fmla="*/ 6248398 h 6248398"/>
              <a:gd name="connsiteX66" fmla="*/ 7028922 w 15811497"/>
              <a:gd name="connsiteY66" fmla="*/ 5364147 h 6248398"/>
              <a:gd name="connsiteX67" fmla="*/ 6990513 w 15811497"/>
              <a:gd name="connsiteY67" fmla="*/ 5259205 h 6248398"/>
              <a:gd name="connsiteX68" fmla="*/ 6990512 w 15811497"/>
              <a:gd name="connsiteY68" fmla="*/ 5259199 h 6248398"/>
              <a:gd name="connsiteX69" fmla="*/ 6983676 w 15811497"/>
              <a:gd name="connsiteY69" fmla="*/ 5240519 h 6248398"/>
              <a:gd name="connsiteX70" fmla="*/ 6983673 w 15811497"/>
              <a:gd name="connsiteY70" fmla="*/ 5240519 h 6248398"/>
              <a:gd name="connsiteX71" fmla="*/ 6980236 w 15811497"/>
              <a:gd name="connsiteY71" fmla="*/ 5231130 h 6248398"/>
              <a:gd name="connsiteX72" fmla="*/ 6978859 w 15811497"/>
              <a:gd name="connsiteY72" fmla="*/ 5225774 h 6248398"/>
              <a:gd name="connsiteX73" fmla="*/ 6984291 w 15811497"/>
              <a:gd name="connsiteY73" fmla="*/ 5240614 h 6248398"/>
              <a:gd name="connsiteX74" fmla="*/ 6984292 w 15811497"/>
              <a:gd name="connsiteY74" fmla="*/ 5240614 h 6248398"/>
              <a:gd name="connsiteX75" fmla="*/ 6978860 w 15811497"/>
              <a:gd name="connsiteY75" fmla="*/ 5225773 h 6248398"/>
              <a:gd name="connsiteX76" fmla="*/ 6944562 w 15811497"/>
              <a:gd name="connsiteY76" fmla="*/ 5092380 h 6248398"/>
              <a:gd name="connsiteX77" fmla="*/ 6924183 w 15811497"/>
              <a:gd name="connsiteY77" fmla="*/ 4890225 h 6248398"/>
              <a:gd name="connsiteX78" fmla="*/ 6924182 w 15811497"/>
              <a:gd name="connsiteY78" fmla="*/ 4890225 h 6248398"/>
              <a:gd name="connsiteX79" fmla="*/ 6944561 w 15811497"/>
              <a:gd name="connsiteY79" fmla="*/ 5092380 h 6248398"/>
              <a:gd name="connsiteX80" fmla="*/ 6978860 w 15811497"/>
              <a:gd name="connsiteY80" fmla="*/ 5225773 h 6248398"/>
              <a:gd name="connsiteX81" fmla="*/ 6948299 w 15811497"/>
              <a:gd name="connsiteY81" fmla="*/ 5142273 h 6248398"/>
              <a:gd name="connsiteX82" fmla="*/ 5829297 w 15811497"/>
              <a:gd name="connsiteY82" fmla="*/ 4400549 h 6248398"/>
              <a:gd name="connsiteX83" fmla="*/ 5056802 w 15811497"/>
              <a:gd name="connsiteY83" fmla="*/ 4677867 h 6248398"/>
              <a:gd name="connsiteX84" fmla="*/ 5022517 w 15811497"/>
              <a:gd name="connsiteY84" fmla="*/ 4709027 h 6248398"/>
              <a:gd name="connsiteX85" fmla="*/ 5022515 w 15811497"/>
              <a:gd name="connsiteY85" fmla="*/ 4709029 h 6248398"/>
              <a:gd name="connsiteX86" fmla="*/ 5022510 w 15811497"/>
              <a:gd name="connsiteY86" fmla="*/ 4709033 h 6248398"/>
              <a:gd name="connsiteX87" fmla="*/ 4924198 w 15811497"/>
              <a:gd name="connsiteY87" fmla="*/ 4840507 h 6248398"/>
              <a:gd name="connsiteX88" fmla="*/ 4914898 w 15811497"/>
              <a:gd name="connsiteY88" fmla="*/ 4838698 h 6248398"/>
              <a:gd name="connsiteX89" fmla="*/ 4914898 w 15811497"/>
              <a:gd name="connsiteY89" fmla="*/ 4838699 h 6248398"/>
              <a:gd name="connsiteX90" fmla="*/ 4924199 w 15811497"/>
              <a:gd name="connsiteY90" fmla="*/ 4840508 h 6248398"/>
              <a:gd name="connsiteX91" fmla="*/ 4893736 w 15811497"/>
              <a:gd name="connsiteY91" fmla="*/ 4881247 h 6248398"/>
              <a:gd name="connsiteX92" fmla="*/ 4778482 w 15811497"/>
              <a:gd name="connsiteY92" fmla="*/ 5008058 h 6248398"/>
              <a:gd name="connsiteX93" fmla="*/ 4778482 w 15811497"/>
              <a:gd name="connsiteY93" fmla="*/ 5008057 h 6248398"/>
              <a:gd name="connsiteX94" fmla="*/ 4715455 w 15811497"/>
              <a:gd name="connsiteY94" fmla="*/ 5077404 h 6248398"/>
              <a:gd name="connsiteX95" fmla="*/ 2762249 w 15811497"/>
              <a:gd name="connsiteY95" fmla="*/ 5886448 h 6248398"/>
              <a:gd name="connsiteX96" fmla="*/ 0 w 15811497"/>
              <a:gd name="connsiteY96" fmla="*/ 3124198 h 6248398"/>
              <a:gd name="connsiteX97" fmla="*/ 2762249 w 15811497"/>
              <a:gd name="connsiteY97" fmla="*/ 361949 h 6248398"/>
              <a:gd name="connsiteX98" fmla="*/ 4078902 w 15811497"/>
              <a:gd name="connsiteY98" fmla="*/ 695338 h 6248398"/>
              <a:gd name="connsiteX99" fmla="*/ 4261443 w 15811497"/>
              <a:gd name="connsiteY99" fmla="*/ 806235 h 6248398"/>
              <a:gd name="connsiteX100" fmla="*/ 4409044 w 15811497"/>
              <a:gd name="connsiteY100" fmla="*/ 910268 h 6248398"/>
              <a:gd name="connsiteX101" fmla="*/ 4612477 w 15811497"/>
              <a:gd name="connsiteY101" fmla="*/ 1077402 h 6248398"/>
              <a:gd name="connsiteX102" fmla="*/ 4612478 w 15811497"/>
              <a:gd name="connsiteY102" fmla="*/ 1077403 h 6248398"/>
              <a:gd name="connsiteX103" fmla="*/ 4715454 w 15811497"/>
              <a:gd name="connsiteY103" fmla="*/ 1170993 h 6248398"/>
              <a:gd name="connsiteX104" fmla="*/ 4701725 w 15811497"/>
              <a:gd name="connsiteY104" fmla="*/ 1120394 h 6248398"/>
              <a:gd name="connsiteX105" fmla="*/ 5191122 w 15811497"/>
              <a:gd name="connsiteY105" fmla="*/ 1219199 h 6248398"/>
              <a:gd name="connsiteX106" fmla="*/ 6161317 w 15811497"/>
              <a:gd name="connsiteY106" fmla="*/ 761659 h 6248398"/>
              <a:gd name="connsiteX107" fmla="*/ 6224019 w 15811497"/>
              <a:gd name="connsiteY107" fmla="*/ 677808 h 6248398"/>
              <a:gd name="connsiteX108" fmla="*/ 6175489 w 15811497"/>
              <a:gd name="connsiteY108" fmla="*/ 757691 h 6248398"/>
              <a:gd name="connsiteX109" fmla="*/ 6175489 w 15811497"/>
              <a:gd name="connsiteY109" fmla="*/ 757692 h 6248398"/>
              <a:gd name="connsiteX110" fmla="*/ 6224020 w 15811497"/>
              <a:gd name="connsiteY110" fmla="*/ 677809 h 6248398"/>
              <a:gd name="connsiteX111" fmla="*/ 6233696 w 15811497"/>
              <a:gd name="connsiteY111" fmla="*/ 664869 h 6248398"/>
              <a:gd name="connsiteX112" fmla="*/ 6252611 w 15811497"/>
              <a:gd name="connsiteY112" fmla="*/ 633734 h 6248398"/>
              <a:gd name="connsiteX113" fmla="*/ 6252610 w 15811497"/>
              <a:gd name="connsiteY113" fmla="*/ 633734 h 6248398"/>
              <a:gd name="connsiteX114" fmla="*/ 6233696 w 15811497"/>
              <a:gd name="connsiteY114" fmla="*/ 664868 h 6248398"/>
              <a:gd name="connsiteX115" fmla="*/ 6224019 w 15811497"/>
              <a:gd name="connsiteY115" fmla="*/ 677808 h 6248398"/>
              <a:gd name="connsiteX116" fmla="*/ 6248008 w 15811497"/>
              <a:gd name="connsiteY116" fmla="*/ 638320 h 6248398"/>
              <a:gd name="connsiteX117" fmla="*/ 6251291 w 15811497"/>
              <a:gd name="connsiteY117" fmla="*/ 633930 h 6248398"/>
              <a:gd name="connsiteX118" fmla="*/ 6251293 w 15811497"/>
              <a:gd name="connsiteY118" fmla="*/ 633929 h 6248398"/>
              <a:gd name="connsiteX119" fmla="*/ 6257683 w 15811497"/>
              <a:gd name="connsiteY119" fmla="*/ 625384 h 6248398"/>
              <a:gd name="connsiteX120" fmla="*/ 6257686 w 15811497"/>
              <a:gd name="connsiteY120" fmla="*/ 625380 h 6248398"/>
              <a:gd name="connsiteX121" fmla="*/ 6331355 w 15811497"/>
              <a:gd name="connsiteY121" fmla="*/ 526865 h 6248398"/>
              <a:gd name="connsiteX122" fmla="*/ 7448548 w 15811497"/>
              <a:gd name="connsiteY12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545015 w 15811497"/>
              <a:gd name="connsiteY23" fmla="*/ 1956940 h 6248398"/>
              <a:gd name="connsiteX24" fmla="*/ 10917760 w 15811497"/>
              <a:gd name="connsiteY24" fmla="*/ 1367152 h 6248398"/>
              <a:gd name="connsiteX25" fmla="*/ 10936908 w 15811497"/>
              <a:gd name="connsiteY25" fmla="*/ 1346084 h 6248398"/>
              <a:gd name="connsiteX26" fmla="*/ 10972797 w 15811497"/>
              <a:gd name="connsiteY26" fmla="*/ 1352550 h 6248398"/>
              <a:gd name="connsiteX27" fmla="*/ 11002341 w 15811497"/>
              <a:gd name="connsiteY27" fmla="*/ 1645177 h 6248398"/>
              <a:gd name="connsiteX28" fmla="*/ 11002341 w 15811497"/>
              <a:gd name="connsiteY28" fmla="*/ 1645177 h 6248398"/>
              <a:gd name="connsiteX29" fmla="*/ 10972797 w 15811497"/>
              <a:gd name="connsiteY29" fmla="*/ 1352549 h 6248398"/>
              <a:gd name="connsiteX30" fmla="*/ 10936908 w 15811497"/>
              <a:gd name="connsiteY30" fmla="*/ 1346083 h 6248398"/>
              <a:gd name="connsiteX31" fmla="*/ 11096041 w 15811497"/>
              <a:gd name="connsiteY31" fmla="*/ 1170993 h 6248398"/>
              <a:gd name="connsiteX32" fmla="*/ 13049247 w 15811497"/>
              <a:gd name="connsiteY32" fmla="*/ 361949 h 6248398"/>
              <a:gd name="connsiteX33" fmla="*/ 15811497 w 15811497"/>
              <a:gd name="connsiteY33" fmla="*/ 3124198 h 6248398"/>
              <a:gd name="connsiteX34" fmla="*/ 13049247 w 15811497"/>
              <a:gd name="connsiteY34" fmla="*/ 5886448 h 6248398"/>
              <a:gd name="connsiteX35" fmla="*/ 11732594 w 15811497"/>
              <a:gd name="connsiteY35" fmla="*/ 5553059 h 6248398"/>
              <a:gd name="connsiteX36" fmla="*/ 11528782 w 15811497"/>
              <a:gd name="connsiteY36" fmla="*/ 5429240 h 6248398"/>
              <a:gd name="connsiteX37" fmla="*/ 11499893 w 15811497"/>
              <a:gd name="connsiteY37" fmla="*/ 5397454 h 6248398"/>
              <a:gd name="connsiteX38" fmla="*/ 11410607 w 15811497"/>
              <a:gd name="connsiteY38" fmla="*/ 5316305 h 6248398"/>
              <a:gd name="connsiteX39" fmla="*/ 11369912 w 15811497"/>
              <a:gd name="connsiteY39" fmla="*/ 5285874 h 6248398"/>
              <a:gd name="connsiteX40" fmla="*/ 11355656 w 15811497"/>
              <a:gd name="connsiteY40" fmla="*/ 5144675 h 6248398"/>
              <a:gd name="connsiteX41" fmla="*/ 11355656 w 15811497"/>
              <a:gd name="connsiteY41" fmla="*/ 5144675 h 6248398"/>
              <a:gd name="connsiteX42" fmla="*/ 11369912 w 15811497"/>
              <a:gd name="connsiteY42" fmla="*/ 5285874 h 6248398"/>
              <a:gd name="connsiteX43" fmla="*/ 11313816 w 15811497"/>
              <a:gd name="connsiteY43" fmla="*/ 5243926 h 6248398"/>
              <a:gd name="connsiteX44" fmla="*/ 11210151 w 15811497"/>
              <a:gd name="connsiteY44" fmla="*/ 5180948 h 6248398"/>
              <a:gd name="connsiteX45" fmla="*/ 11209761 w 15811497"/>
              <a:gd name="connsiteY45" fmla="*/ 5180760 h 6248398"/>
              <a:gd name="connsiteX46" fmla="*/ 11096041 w 15811497"/>
              <a:gd name="connsiteY46" fmla="*/ 5077404 h 6248398"/>
              <a:gd name="connsiteX47" fmla="*/ 11063094 w 15811497"/>
              <a:gd name="connsiteY47" fmla="*/ 5041153 h 6248398"/>
              <a:gd name="connsiteX48" fmla="*/ 11063091 w 15811497"/>
              <a:gd name="connsiteY48" fmla="*/ 5041152 h 6248398"/>
              <a:gd name="connsiteX49" fmla="*/ 11096040 w 15811497"/>
              <a:gd name="connsiteY49" fmla="*/ 5077404 h 6248398"/>
              <a:gd name="connsiteX50" fmla="*/ 11209760 w 15811497"/>
              <a:gd name="connsiteY50" fmla="*/ 5180760 h 6248398"/>
              <a:gd name="connsiteX51" fmla="*/ 11100244 w 15811497"/>
              <a:gd name="connsiteY51" fmla="*/ 5128004 h 6248398"/>
              <a:gd name="connsiteX52" fmla="*/ 10610846 w 15811497"/>
              <a:gd name="connsiteY52" fmla="*/ 5029199 h 6248398"/>
              <a:gd name="connsiteX53" fmla="*/ 9640652 w 15811497"/>
              <a:gd name="connsiteY53" fmla="*/ 5486739 h 6248398"/>
              <a:gd name="connsiteX54" fmla="*/ 9628722 w 15811497"/>
              <a:gd name="connsiteY54" fmla="*/ 5502693 h 6248398"/>
              <a:gd name="connsiteX55" fmla="*/ 9568273 w 15811497"/>
              <a:gd name="connsiteY55" fmla="*/ 5583530 h 6248398"/>
              <a:gd name="connsiteX56" fmla="*/ 9535504 w 15811497"/>
              <a:gd name="connsiteY56" fmla="*/ 5637470 h 6248398"/>
              <a:gd name="connsiteX57" fmla="*/ 9535505 w 15811497"/>
              <a:gd name="connsiteY57" fmla="*/ 5637470 h 6248398"/>
              <a:gd name="connsiteX58" fmla="*/ 9568273 w 15811497"/>
              <a:gd name="connsiteY58" fmla="*/ 5583531 h 6248398"/>
              <a:gd name="connsiteX59" fmla="*/ 9628722 w 15811497"/>
              <a:gd name="connsiteY59" fmla="*/ 5502694 h 6248398"/>
              <a:gd name="connsiteX60" fmla="*/ 9563485 w 15811497"/>
              <a:gd name="connsiteY60" fmla="*/ 5610078 h 6248398"/>
              <a:gd name="connsiteX61" fmla="*/ 9542221 w 15811497"/>
              <a:gd name="connsiteY61" fmla="*/ 5638514 h 6248398"/>
              <a:gd name="connsiteX62" fmla="*/ 9504352 w 15811497"/>
              <a:gd name="connsiteY62" fmla="*/ 5689156 h 6248398"/>
              <a:gd name="connsiteX63" fmla="*/ 9480140 w 15811497"/>
              <a:gd name="connsiteY63" fmla="*/ 5721533 h 6248398"/>
              <a:gd name="connsiteX64" fmla="*/ 8362947 w 15811497"/>
              <a:gd name="connsiteY64" fmla="*/ 6248398 h 6248398"/>
              <a:gd name="connsiteX65" fmla="*/ 7028922 w 15811497"/>
              <a:gd name="connsiteY65" fmla="*/ 5364147 h 6248398"/>
              <a:gd name="connsiteX66" fmla="*/ 6990513 w 15811497"/>
              <a:gd name="connsiteY66" fmla="*/ 5259205 h 6248398"/>
              <a:gd name="connsiteX67" fmla="*/ 6990512 w 15811497"/>
              <a:gd name="connsiteY67" fmla="*/ 5259199 h 6248398"/>
              <a:gd name="connsiteX68" fmla="*/ 6983676 w 15811497"/>
              <a:gd name="connsiteY68" fmla="*/ 5240519 h 6248398"/>
              <a:gd name="connsiteX69" fmla="*/ 6983673 w 15811497"/>
              <a:gd name="connsiteY69" fmla="*/ 5240519 h 6248398"/>
              <a:gd name="connsiteX70" fmla="*/ 6980236 w 15811497"/>
              <a:gd name="connsiteY70" fmla="*/ 5231130 h 6248398"/>
              <a:gd name="connsiteX71" fmla="*/ 6978859 w 15811497"/>
              <a:gd name="connsiteY71" fmla="*/ 5225774 h 6248398"/>
              <a:gd name="connsiteX72" fmla="*/ 6984291 w 15811497"/>
              <a:gd name="connsiteY72" fmla="*/ 5240614 h 6248398"/>
              <a:gd name="connsiteX73" fmla="*/ 6984292 w 15811497"/>
              <a:gd name="connsiteY73" fmla="*/ 5240614 h 6248398"/>
              <a:gd name="connsiteX74" fmla="*/ 6978860 w 15811497"/>
              <a:gd name="connsiteY74" fmla="*/ 5225773 h 6248398"/>
              <a:gd name="connsiteX75" fmla="*/ 6944562 w 15811497"/>
              <a:gd name="connsiteY75" fmla="*/ 5092380 h 6248398"/>
              <a:gd name="connsiteX76" fmla="*/ 6924183 w 15811497"/>
              <a:gd name="connsiteY76" fmla="*/ 4890225 h 6248398"/>
              <a:gd name="connsiteX77" fmla="*/ 6924182 w 15811497"/>
              <a:gd name="connsiteY77" fmla="*/ 4890225 h 6248398"/>
              <a:gd name="connsiteX78" fmla="*/ 6944561 w 15811497"/>
              <a:gd name="connsiteY78" fmla="*/ 5092380 h 6248398"/>
              <a:gd name="connsiteX79" fmla="*/ 6978860 w 15811497"/>
              <a:gd name="connsiteY79" fmla="*/ 5225773 h 6248398"/>
              <a:gd name="connsiteX80" fmla="*/ 6948299 w 15811497"/>
              <a:gd name="connsiteY80" fmla="*/ 5142273 h 6248398"/>
              <a:gd name="connsiteX81" fmla="*/ 5829297 w 15811497"/>
              <a:gd name="connsiteY81" fmla="*/ 4400549 h 6248398"/>
              <a:gd name="connsiteX82" fmla="*/ 5056802 w 15811497"/>
              <a:gd name="connsiteY82" fmla="*/ 4677867 h 6248398"/>
              <a:gd name="connsiteX83" fmla="*/ 5022517 w 15811497"/>
              <a:gd name="connsiteY83" fmla="*/ 4709027 h 6248398"/>
              <a:gd name="connsiteX84" fmla="*/ 5022515 w 15811497"/>
              <a:gd name="connsiteY84" fmla="*/ 4709029 h 6248398"/>
              <a:gd name="connsiteX85" fmla="*/ 5022510 w 15811497"/>
              <a:gd name="connsiteY85" fmla="*/ 4709033 h 6248398"/>
              <a:gd name="connsiteX86" fmla="*/ 4924198 w 15811497"/>
              <a:gd name="connsiteY86" fmla="*/ 4840507 h 6248398"/>
              <a:gd name="connsiteX87" fmla="*/ 4914898 w 15811497"/>
              <a:gd name="connsiteY87" fmla="*/ 4838698 h 6248398"/>
              <a:gd name="connsiteX88" fmla="*/ 4914898 w 15811497"/>
              <a:gd name="connsiteY88" fmla="*/ 4838699 h 6248398"/>
              <a:gd name="connsiteX89" fmla="*/ 4924199 w 15811497"/>
              <a:gd name="connsiteY89" fmla="*/ 4840508 h 6248398"/>
              <a:gd name="connsiteX90" fmla="*/ 4893736 w 15811497"/>
              <a:gd name="connsiteY90" fmla="*/ 4881247 h 6248398"/>
              <a:gd name="connsiteX91" fmla="*/ 4778482 w 15811497"/>
              <a:gd name="connsiteY91" fmla="*/ 5008058 h 6248398"/>
              <a:gd name="connsiteX92" fmla="*/ 4778482 w 15811497"/>
              <a:gd name="connsiteY92" fmla="*/ 5008057 h 6248398"/>
              <a:gd name="connsiteX93" fmla="*/ 4715455 w 15811497"/>
              <a:gd name="connsiteY93" fmla="*/ 5077404 h 6248398"/>
              <a:gd name="connsiteX94" fmla="*/ 2762249 w 15811497"/>
              <a:gd name="connsiteY94" fmla="*/ 5886448 h 6248398"/>
              <a:gd name="connsiteX95" fmla="*/ 0 w 15811497"/>
              <a:gd name="connsiteY95" fmla="*/ 3124198 h 6248398"/>
              <a:gd name="connsiteX96" fmla="*/ 2762249 w 15811497"/>
              <a:gd name="connsiteY96" fmla="*/ 361949 h 6248398"/>
              <a:gd name="connsiteX97" fmla="*/ 4078902 w 15811497"/>
              <a:gd name="connsiteY97" fmla="*/ 695338 h 6248398"/>
              <a:gd name="connsiteX98" fmla="*/ 4261443 w 15811497"/>
              <a:gd name="connsiteY98" fmla="*/ 806235 h 6248398"/>
              <a:gd name="connsiteX99" fmla="*/ 4409044 w 15811497"/>
              <a:gd name="connsiteY99" fmla="*/ 910268 h 6248398"/>
              <a:gd name="connsiteX100" fmla="*/ 4612477 w 15811497"/>
              <a:gd name="connsiteY100" fmla="*/ 1077402 h 6248398"/>
              <a:gd name="connsiteX101" fmla="*/ 4612478 w 15811497"/>
              <a:gd name="connsiteY101" fmla="*/ 1077403 h 6248398"/>
              <a:gd name="connsiteX102" fmla="*/ 4715454 w 15811497"/>
              <a:gd name="connsiteY102" fmla="*/ 1170993 h 6248398"/>
              <a:gd name="connsiteX103" fmla="*/ 4701725 w 15811497"/>
              <a:gd name="connsiteY103" fmla="*/ 1120394 h 6248398"/>
              <a:gd name="connsiteX104" fmla="*/ 5191122 w 15811497"/>
              <a:gd name="connsiteY104" fmla="*/ 1219199 h 6248398"/>
              <a:gd name="connsiteX105" fmla="*/ 6161317 w 15811497"/>
              <a:gd name="connsiteY105" fmla="*/ 761659 h 6248398"/>
              <a:gd name="connsiteX106" fmla="*/ 6224019 w 15811497"/>
              <a:gd name="connsiteY106" fmla="*/ 677808 h 6248398"/>
              <a:gd name="connsiteX107" fmla="*/ 6175489 w 15811497"/>
              <a:gd name="connsiteY107" fmla="*/ 757691 h 6248398"/>
              <a:gd name="connsiteX108" fmla="*/ 6175489 w 15811497"/>
              <a:gd name="connsiteY108" fmla="*/ 757692 h 6248398"/>
              <a:gd name="connsiteX109" fmla="*/ 6224020 w 15811497"/>
              <a:gd name="connsiteY109" fmla="*/ 677809 h 6248398"/>
              <a:gd name="connsiteX110" fmla="*/ 6233696 w 15811497"/>
              <a:gd name="connsiteY110" fmla="*/ 664869 h 6248398"/>
              <a:gd name="connsiteX111" fmla="*/ 6252611 w 15811497"/>
              <a:gd name="connsiteY111" fmla="*/ 633734 h 6248398"/>
              <a:gd name="connsiteX112" fmla="*/ 6252610 w 15811497"/>
              <a:gd name="connsiteY112" fmla="*/ 633734 h 6248398"/>
              <a:gd name="connsiteX113" fmla="*/ 6233696 w 15811497"/>
              <a:gd name="connsiteY113" fmla="*/ 664868 h 6248398"/>
              <a:gd name="connsiteX114" fmla="*/ 6224019 w 15811497"/>
              <a:gd name="connsiteY114" fmla="*/ 677808 h 6248398"/>
              <a:gd name="connsiteX115" fmla="*/ 6248008 w 15811497"/>
              <a:gd name="connsiteY115" fmla="*/ 638320 h 6248398"/>
              <a:gd name="connsiteX116" fmla="*/ 6251291 w 15811497"/>
              <a:gd name="connsiteY116" fmla="*/ 633930 h 6248398"/>
              <a:gd name="connsiteX117" fmla="*/ 6251293 w 15811497"/>
              <a:gd name="connsiteY117" fmla="*/ 633929 h 6248398"/>
              <a:gd name="connsiteX118" fmla="*/ 6257683 w 15811497"/>
              <a:gd name="connsiteY118" fmla="*/ 625384 h 6248398"/>
              <a:gd name="connsiteX119" fmla="*/ 6257686 w 15811497"/>
              <a:gd name="connsiteY119" fmla="*/ 625380 h 6248398"/>
              <a:gd name="connsiteX120" fmla="*/ 6331355 w 15811497"/>
              <a:gd name="connsiteY120" fmla="*/ 526865 h 6248398"/>
              <a:gd name="connsiteX121" fmla="*/ 7448548 w 15811497"/>
              <a:gd name="connsiteY12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1002341 w 15811497"/>
              <a:gd name="connsiteY27" fmla="*/ 1645177 h 6248398"/>
              <a:gd name="connsiteX28" fmla="*/ 10972797 w 15811497"/>
              <a:gd name="connsiteY28" fmla="*/ 1352549 h 6248398"/>
              <a:gd name="connsiteX29" fmla="*/ 10936908 w 15811497"/>
              <a:gd name="connsiteY29" fmla="*/ 1346083 h 6248398"/>
              <a:gd name="connsiteX30" fmla="*/ 11096041 w 15811497"/>
              <a:gd name="connsiteY30" fmla="*/ 1170993 h 6248398"/>
              <a:gd name="connsiteX31" fmla="*/ 13049247 w 15811497"/>
              <a:gd name="connsiteY31" fmla="*/ 361949 h 6248398"/>
              <a:gd name="connsiteX32" fmla="*/ 15811497 w 15811497"/>
              <a:gd name="connsiteY32" fmla="*/ 3124198 h 6248398"/>
              <a:gd name="connsiteX33" fmla="*/ 13049247 w 15811497"/>
              <a:gd name="connsiteY33" fmla="*/ 5886448 h 6248398"/>
              <a:gd name="connsiteX34" fmla="*/ 11732594 w 15811497"/>
              <a:gd name="connsiteY34" fmla="*/ 5553059 h 6248398"/>
              <a:gd name="connsiteX35" fmla="*/ 11528782 w 15811497"/>
              <a:gd name="connsiteY35" fmla="*/ 5429240 h 6248398"/>
              <a:gd name="connsiteX36" fmla="*/ 11499893 w 15811497"/>
              <a:gd name="connsiteY36" fmla="*/ 5397454 h 6248398"/>
              <a:gd name="connsiteX37" fmla="*/ 11410607 w 15811497"/>
              <a:gd name="connsiteY37" fmla="*/ 5316305 h 6248398"/>
              <a:gd name="connsiteX38" fmla="*/ 11369912 w 15811497"/>
              <a:gd name="connsiteY38" fmla="*/ 5285874 h 6248398"/>
              <a:gd name="connsiteX39" fmla="*/ 11355656 w 15811497"/>
              <a:gd name="connsiteY39" fmla="*/ 5144675 h 6248398"/>
              <a:gd name="connsiteX40" fmla="*/ 11355656 w 15811497"/>
              <a:gd name="connsiteY40" fmla="*/ 5144675 h 6248398"/>
              <a:gd name="connsiteX41" fmla="*/ 11369912 w 15811497"/>
              <a:gd name="connsiteY41" fmla="*/ 5285874 h 6248398"/>
              <a:gd name="connsiteX42" fmla="*/ 11313816 w 15811497"/>
              <a:gd name="connsiteY42" fmla="*/ 5243926 h 6248398"/>
              <a:gd name="connsiteX43" fmla="*/ 11210151 w 15811497"/>
              <a:gd name="connsiteY43" fmla="*/ 5180948 h 6248398"/>
              <a:gd name="connsiteX44" fmla="*/ 11209761 w 15811497"/>
              <a:gd name="connsiteY44" fmla="*/ 5180760 h 6248398"/>
              <a:gd name="connsiteX45" fmla="*/ 11096041 w 15811497"/>
              <a:gd name="connsiteY45" fmla="*/ 5077404 h 6248398"/>
              <a:gd name="connsiteX46" fmla="*/ 11063094 w 15811497"/>
              <a:gd name="connsiteY46" fmla="*/ 5041153 h 6248398"/>
              <a:gd name="connsiteX47" fmla="*/ 11063091 w 15811497"/>
              <a:gd name="connsiteY47" fmla="*/ 5041152 h 6248398"/>
              <a:gd name="connsiteX48" fmla="*/ 11096040 w 15811497"/>
              <a:gd name="connsiteY48" fmla="*/ 5077404 h 6248398"/>
              <a:gd name="connsiteX49" fmla="*/ 11209760 w 15811497"/>
              <a:gd name="connsiteY49" fmla="*/ 5180760 h 6248398"/>
              <a:gd name="connsiteX50" fmla="*/ 11100244 w 15811497"/>
              <a:gd name="connsiteY50" fmla="*/ 5128004 h 6248398"/>
              <a:gd name="connsiteX51" fmla="*/ 10610846 w 15811497"/>
              <a:gd name="connsiteY51" fmla="*/ 5029199 h 6248398"/>
              <a:gd name="connsiteX52" fmla="*/ 9640652 w 15811497"/>
              <a:gd name="connsiteY52" fmla="*/ 5486739 h 6248398"/>
              <a:gd name="connsiteX53" fmla="*/ 9628722 w 15811497"/>
              <a:gd name="connsiteY53" fmla="*/ 5502693 h 6248398"/>
              <a:gd name="connsiteX54" fmla="*/ 9568273 w 15811497"/>
              <a:gd name="connsiteY54" fmla="*/ 5583530 h 6248398"/>
              <a:gd name="connsiteX55" fmla="*/ 9535504 w 15811497"/>
              <a:gd name="connsiteY55" fmla="*/ 5637470 h 6248398"/>
              <a:gd name="connsiteX56" fmla="*/ 9535505 w 15811497"/>
              <a:gd name="connsiteY56" fmla="*/ 5637470 h 6248398"/>
              <a:gd name="connsiteX57" fmla="*/ 9568273 w 15811497"/>
              <a:gd name="connsiteY57" fmla="*/ 5583531 h 6248398"/>
              <a:gd name="connsiteX58" fmla="*/ 9628722 w 15811497"/>
              <a:gd name="connsiteY58" fmla="*/ 5502694 h 6248398"/>
              <a:gd name="connsiteX59" fmla="*/ 9563485 w 15811497"/>
              <a:gd name="connsiteY59" fmla="*/ 5610078 h 6248398"/>
              <a:gd name="connsiteX60" fmla="*/ 9542221 w 15811497"/>
              <a:gd name="connsiteY60" fmla="*/ 5638514 h 6248398"/>
              <a:gd name="connsiteX61" fmla="*/ 9504352 w 15811497"/>
              <a:gd name="connsiteY61" fmla="*/ 5689156 h 6248398"/>
              <a:gd name="connsiteX62" fmla="*/ 9480140 w 15811497"/>
              <a:gd name="connsiteY62" fmla="*/ 5721533 h 6248398"/>
              <a:gd name="connsiteX63" fmla="*/ 8362947 w 15811497"/>
              <a:gd name="connsiteY63" fmla="*/ 6248398 h 6248398"/>
              <a:gd name="connsiteX64" fmla="*/ 7028922 w 15811497"/>
              <a:gd name="connsiteY64" fmla="*/ 5364147 h 6248398"/>
              <a:gd name="connsiteX65" fmla="*/ 6990513 w 15811497"/>
              <a:gd name="connsiteY65" fmla="*/ 5259205 h 6248398"/>
              <a:gd name="connsiteX66" fmla="*/ 6990512 w 15811497"/>
              <a:gd name="connsiteY66" fmla="*/ 5259199 h 6248398"/>
              <a:gd name="connsiteX67" fmla="*/ 6983676 w 15811497"/>
              <a:gd name="connsiteY67" fmla="*/ 5240519 h 6248398"/>
              <a:gd name="connsiteX68" fmla="*/ 6983673 w 15811497"/>
              <a:gd name="connsiteY68" fmla="*/ 5240519 h 6248398"/>
              <a:gd name="connsiteX69" fmla="*/ 6980236 w 15811497"/>
              <a:gd name="connsiteY69" fmla="*/ 5231130 h 6248398"/>
              <a:gd name="connsiteX70" fmla="*/ 6978859 w 15811497"/>
              <a:gd name="connsiteY70" fmla="*/ 5225774 h 6248398"/>
              <a:gd name="connsiteX71" fmla="*/ 6984291 w 15811497"/>
              <a:gd name="connsiteY71" fmla="*/ 5240614 h 6248398"/>
              <a:gd name="connsiteX72" fmla="*/ 6984292 w 15811497"/>
              <a:gd name="connsiteY72" fmla="*/ 5240614 h 6248398"/>
              <a:gd name="connsiteX73" fmla="*/ 6978860 w 15811497"/>
              <a:gd name="connsiteY73" fmla="*/ 5225773 h 6248398"/>
              <a:gd name="connsiteX74" fmla="*/ 6944562 w 15811497"/>
              <a:gd name="connsiteY74" fmla="*/ 5092380 h 6248398"/>
              <a:gd name="connsiteX75" fmla="*/ 6924183 w 15811497"/>
              <a:gd name="connsiteY75" fmla="*/ 4890225 h 6248398"/>
              <a:gd name="connsiteX76" fmla="*/ 6924182 w 15811497"/>
              <a:gd name="connsiteY76" fmla="*/ 4890225 h 6248398"/>
              <a:gd name="connsiteX77" fmla="*/ 6944561 w 15811497"/>
              <a:gd name="connsiteY77" fmla="*/ 5092380 h 6248398"/>
              <a:gd name="connsiteX78" fmla="*/ 6978860 w 15811497"/>
              <a:gd name="connsiteY78" fmla="*/ 5225773 h 6248398"/>
              <a:gd name="connsiteX79" fmla="*/ 6948299 w 15811497"/>
              <a:gd name="connsiteY79" fmla="*/ 5142273 h 6248398"/>
              <a:gd name="connsiteX80" fmla="*/ 5829297 w 15811497"/>
              <a:gd name="connsiteY80" fmla="*/ 4400549 h 6248398"/>
              <a:gd name="connsiteX81" fmla="*/ 5056802 w 15811497"/>
              <a:gd name="connsiteY81" fmla="*/ 4677867 h 6248398"/>
              <a:gd name="connsiteX82" fmla="*/ 5022517 w 15811497"/>
              <a:gd name="connsiteY82" fmla="*/ 4709027 h 6248398"/>
              <a:gd name="connsiteX83" fmla="*/ 5022515 w 15811497"/>
              <a:gd name="connsiteY83" fmla="*/ 4709029 h 6248398"/>
              <a:gd name="connsiteX84" fmla="*/ 5022510 w 15811497"/>
              <a:gd name="connsiteY84" fmla="*/ 4709033 h 6248398"/>
              <a:gd name="connsiteX85" fmla="*/ 4924198 w 15811497"/>
              <a:gd name="connsiteY85" fmla="*/ 4840507 h 6248398"/>
              <a:gd name="connsiteX86" fmla="*/ 4914898 w 15811497"/>
              <a:gd name="connsiteY86" fmla="*/ 4838698 h 6248398"/>
              <a:gd name="connsiteX87" fmla="*/ 4914898 w 15811497"/>
              <a:gd name="connsiteY87" fmla="*/ 4838699 h 6248398"/>
              <a:gd name="connsiteX88" fmla="*/ 4924199 w 15811497"/>
              <a:gd name="connsiteY88" fmla="*/ 4840508 h 6248398"/>
              <a:gd name="connsiteX89" fmla="*/ 4893736 w 15811497"/>
              <a:gd name="connsiteY89" fmla="*/ 4881247 h 6248398"/>
              <a:gd name="connsiteX90" fmla="*/ 4778482 w 15811497"/>
              <a:gd name="connsiteY90" fmla="*/ 5008058 h 6248398"/>
              <a:gd name="connsiteX91" fmla="*/ 4778482 w 15811497"/>
              <a:gd name="connsiteY91" fmla="*/ 5008057 h 6248398"/>
              <a:gd name="connsiteX92" fmla="*/ 4715455 w 15811497"/>
              <a:gd name="connsiteY92" fmla="*/ 5077404 h 6248398"/>
              <a:gd name="connsiteX93" fmla="*/ 2762249 w 15811497"/>
              <a:gd name="connsiteY93" fmla="*/ 5886448 h 6248398"/>
              <a:gd name="connsiteX94" fmla="*/ 0 w 15811497"/>
              <a:gd name="connsiteY94" fmla="*/ 3124198 h 6248398"/>
              <a:gd name="connsiteX95" fmla="*/ 2762249 w 15811497"/>
              <a:gd name="connsiteY95" fmla="*/ 361949 h 6248398"/>
              <a:gd name="connsiteX96" fmla="*/ 4078902 w 15811497"/>
              <a:gd name="connsiteY96" fmla="*/ 695338 h 6248398"/>
              <a:gd name="connsiteX97" fmla="*/ 4261443 w 15811497"/>
              <a:gd name="connsiteY97" fmla="*/ 806235 h 6248398"/>
              <a:gd name="connsiteX98" fmla="*/ 4409044 w 15811497"/>
              <a:gd name="connsiteY98" fmla="*/ 910268 h 6248398"/>
              <a:gd name="connsiteX99" fmla="*/ 4612477 w 15811497"/>
              <a:gd name="connsiteY99" fmla="*/ 1077402 h 6248398"/>
              <a:gd name="connsiteX100" fmla="*/ 4612478 w 15811497"/>
              <a:gd name="connsiteY100" fmla="*/ 1077403 h 6248398"/>
              <a:gd name="connsiteX101" fmla="*/ 4715454 w 15811497"/>
              <a:gd name="connsiteY101" fmla="*/ 1170993 h 6248398"/>
              <a:gd name="connsiteX102" fmla="*/ 4701725 w 15811497"/>
              <a:gd name="connsiteY102" fmla="*/ 1120394 h 6248398"/>
              <a:gd name="connsiteX103" fmla="*/ 5191122 w 15811497"/>
              <a:gd name="connsiteY103" fmla="*/ 1219199 h 6248398"/>
              <a:gd name="connsiteX104" fmla="*/ 6161317 w 15811497"/>
              <a:gd name="connsiteY104" fmla="*/ 761659 h 6248398"/>
              <a:gd name="connsiteX105" fmla="*/ 6224019 w 15811497"/>
              <a:gd name="connsiteY105" fmla="*/ 677808 h 6248398"/>
              <a:gd name="connsiteX106" fmla="*/ 6175489 w 15811497"/>
              <a:gd name="connsiteY106" fmla="*/ 757691 h 6248398"/>
              <a:gd name="connsiteX107" fmla="*/ 6175489 w 15811497"/>
              <a:gd name="connsiteY107" fmla="*/ 757692 h 6248398"/>
              <a:gd name="connsiteX108" fmla="*/ 6224020 w 15811497"/>
              <a:gd name="connsiteY108" fmla="*/ 677809 h 6248398"/>
              <a:gd name="connsiteX109" fmla="*/ 6233696 w 15811497"/>
              <a:gd name="connsiteY109" fmla="*/ 664869 h 6248398"/>
              <a:gd name="connsiteX110" fmla="*/ 6252611 w 15811497"/>
              <a:gd name="connsiteY110" fmla="*/ 633734 h 6248398"/>
              <a:gd name="connsiteX111" fmla="*/ 6252610 w 15811497"/>
              <a:gd name="connsiteY111" fmla="*/ 633734 h 6248398"/>
              <a:gd name="connsiteX112" fmla="*/ 6233696 w 15811497"/>
              <a:gd name="connsiteY112" fmla="*/ 664868 h 6248398"/>
              <a:gd name="connsiteX113" fmla="*/ 6224019 w 15811497"/>
              <a:gd name="connsiteY113" fmla="*/ 677808 h 6248398"/>
              <a:gd name="connsiteX114" fmla="*/ 6248008 w 15811497"/>
              <a:gd name="connsiteY114" fmla="*/ 638320 h 6248398"/>
              <a:gd name="connsiteX115" fmla="*/ 6251291 w 15811497"/>
              <a:gd name="connsiteY115" fmla="*/ 633930 h 6248398"/>
              <a:gd name="connsiteX116" fmla="*/ 6251293 w 15811497"/>
              <a:gd name="connsiteY116" fmla="*/ 633929 h 6248398"/>
              <a:gd name="connsiteX117" fmla="*/ 6257683 w 15811497"/>
              <a:gd name="connsiteY117" fmla="*/ 625384 h 6248398"/>
              <a:gd name="connsiteX118" fmla="*/ 6257686 w 15811497"/>
              <a:gd name="connsiteY118" fmla="*/ 625380 h 6248398"/>
              <a:gd name="connsiteX119" fmla="*/ 6331355 w 15811497"/>
              <a:gd name="connsiteY119" fmla="*/ 526865 h 6248398"/>
              <a:gd name="connsiteX120" fmla="*/ 7448548 w 15811497"/>
              <a:gd name="connsiteY12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02341 w 15811497"/>
              <a:gd name="connsiteY26" fmla="*/ 1645177 h 6248398"/>
              <a:gd name="connsiteX27" fmla="*/ 10972797 w 15811497"/>
              <a:gd name="connsiteY27" fmla="*/ 1352549 h 6248398"/>
              <a:gd name="connsiteX28" fmla="*/ 10936908 w 15811497"/>
              <a:gd name="connsiteY28" fmla="*/ 1346083 h 6248398"/>
              <a:gd name="connsiteX29" fmla="*/ 11096041 w 15811497"/>
              <a:gd name="connsiteY29" fmla="*/ 1170993 h 6248398"/>
              <a:gd name="connsiteX30" fmla="*/ 13049247 w 15811497"/>
              <a:gd name="connsiteY30" fmla="*/ 361949 h 6248398"/>
              <a:gd name="connsiteX31" fmla="*/ 15811497 w 15811497"/>
              <a:gd name="connsiteY31" fmla="*/ 3124198 h 6248398"/>
              <a:gd name="connsiteX32" fmla="*/ 13049247 w 15811497"/>
              <a:gd name="connsiteY32" fmla="*/ 5886448 h 6248398"/>
              <a:gd name="connsiteX33" fmla="*/ 11732594 w 15811497"/>
              <a:gd name="connsiteY33" fmla="*/ 5553059 h 6248398"/>
              <a:gd name="connsiteX34" fmla="*/ 11528782 w 15811497"/>
              <a:gd name="connsiteY34" fmla="*/ 5429240 h 6248398"/>
              <a:gd name="connsiteX35" fmla="*/ 11499893 w 15811497"/>
              <a:gd name="connsiteY35" fmla="*/ 5397454 h 6248398"/>
              <a:gd name="connsiteX36" fmla="*/ 11410607 w 15811497"/>
              <a:gd name="connsiteY36" fmla="*/ 5316305 h 6248398"/>
              <a:gd name="connsiteX37" fmla="*/ 11369912 w 15811497"/>
              <a:gd name="connsiteY37" fmla="*/ 5285874 h 6248398"/>
              <a:gd name="connsiteX38" fmla="*/ 11355656 w 15811497"/>
              <a:gd name="connsiteY38" fmla="*/ 5144675 h 6248398"/>
              <a:gd name="connsiteX39" fmla="*/ 11355656 w 15811497"/>
              <a:gd name="connsiteY39" fmla="*/ 5144675 h 6248398"/>
              <a:gd name="connsiteX40" fmla="*/ 11369912 w 15811497"/>
              <a:gd name="connsiteY40" fmla="*/ 5285874 h 6248398"/>
              <a:gd name="connsiteX41" fmla="*/ 11313816 w 15811497"/>
              <a:gd name="connsiteY41" fmla="*/ 5243926 h 6248398"/>
              <a:gd name="connsiteX42" fmla="*/ 11210151 w 15811497"/>
              <a:gd name="connsiteY42" fmla="*/ 5180948 h 6248398"/>
              <a:gd name="connsiteX43" fmla="*/ 11209761 w 15811497"/>
              <a:gd name="connsiteY43" fmla="*/ 5180760 h 6248398"/>
              <a:gd name="connsiteX44" fmla="*/ 11096041 w 15811497"/>
              <a:gd name="connsiteY44" fmla="*/ 5077404 h 6248398"/>
              <a:gd name="connsiteX45" fmla="*/ 11063094 w 15811497"/>
              <a:gd name="connsiteY45" fmla="*/ 5041153 h 6248398"/>
              <a:gd name="connsiteX46" fmla="*/ 11063091 w 15811497"/>
              <a:gd name="connsiteY46" fmla="*/ 5041152 h 6248398"/>
              <a:gd name="connsiteX47" fmla="*/ 11096040 w 15811497"/>
              <a:gd name="connsiteY47" fmla="*/ 5077404 h 6248398"/>
              <a:gd name="connsiteX48" fmla="*/ 11209760 w 15811497"/>
              <a:gd name="connsiteY48" fmla="*/ 5180760 h 6248398"/>
              <a:gd name="connsiteX49" fmla="*/ 11100244 w 15811497"/>
              <a:gd name="connsiteY49" fmla="*/ 5128004 h 6248398"/>
              <a:gd name="connsiteX50" fmla="*/ 10610846 w 15811497"/>
              <a:gd name="connsiteY50" fmla="*/ 5029199 h 6248398"/>
              <a:gd name="connsiteX51" fmla="*/ 9640652 w 15811497"/>
              <a:gd name="connsiteY51" fmla="*/ 5486739 h 6248398"/>
              <a:gd name="connsiteX52" fmla="*/ 9628722 w 15811497"/>
              <a:gd name="connsiteY52" fmla="*/ 5502693 h 6248398"/>
              <a:gd name="connsiteX53" fmla="*/ 9568273 w 15811497"/>
              <a:gd name="connsiteY53" fmla="*/ 5583530 h 6248398"/>
              <a:gd name="connsiteX54" fmla="*/ 9535504 w 15811497"/>
              <a:gd name="connsiteY54" fmla="*/ 5637470 h 6248398"/>
              <a:gd name="connsiteX55" fmla="*/ 9535505 w 15811497"/>
              <a:gd name="connsiteY55" fmla="*/ 5637470 h 6248398"/>
              <a:gd name="connsiteX56" fmla="*/ 9568273 w 15811497"/>
              <a:gd name="connsiteY56" fmla="*/ 5583531 h 6248398"/>
              <a:gd name="connsiteX57" fmla="*/ 9628722 w 15811497"/>
              <a:gd name="connsiteY57" fmla="*/ 5502694 h 6248398"/>
              <a:gd name="connsiteX58" fmla="*/ 9563485 w 15811497"/>
              <a:gd name="connsiteY58" fmla="*/ 5610078 h 6248398"/>
              <a:gd name="connsiteX59" fmla="*/ 9542221 w 15811497"/>
              <a:gd name="connsiteY59" fmla="*/ 5638514 h 6248398"/>
              <a:gd name="connsiteX60" fmla="*/ 9504352 w 15811497"/>
              <a:gd name="connsiteY60" fmla="*/ 5689156 h 6248398"/>
              <a:gd name="connsiteX61" fmla="*/ 9480140 w 15811497"/>
              <a:gd name="connsiteY61" fmla="*/ 5721533 h 6248398"/>
              <a:gd name="connsiteX62" fmla="*/ 8362947 w 15811497"/>
              <a:gd name="connsiteY62" fmla="*/ 6248398 h 6248398"/>
              <a:gd name="connsiteX63" fmla="*/ 7028922 w 15811497"/>
              <a:gd name="connsiteY63" fmla="*/ 5364147 h 6248398"/>
              <a:gd name="connsiteX64" fmla="*/ 6990513 w 15811497"/>
              <a:gd name="connsiteY64" fmla="*/ 5259205 h 6248398"/>
              <a:gd name="connsiteX65" fmla="*/ 6990512 w 15811497"/>
              <a:gd name="connsiteY65" fmla="*/ 5259199 h 6248398"/>
              <a:gd name="connsiteX66" fmla="*/ 6983676 w 15811497"/>
              <a:gd name="connsiteY66" fmla="*/ 5240519 h 6248398"/>
              <a:gd name="connsiteX67" fmla="*/ 6983673 w 15811497"/>
              <a:gd name="connsiteY67" fmla="*/ 5240519 h 6248398"/>
              <a:gd name="connsiteX68" fmla="*/ 6980236 w 15811497"/>
              <a:gd name="connsiteY68" fmla="*/ 5231130 h 6248398"/>
              <a:gd name="connsiteX69" fmla="*/ 6978859 w 15811497"/>
              <a:gd name="connsiteY69" fmla="*/ 5225774 h 6248398"/>
              <a:gd name="connsiteX70" fmla="*/ 6984291 w 15811497"/>
              <a:gd name="connsiteY70" fmla="*/ 5240614 h 6248398"/>
              <a:gd name="connsiteX71" fmla="*/ 6984292 w 15811497"/>
              <a:gd name="connsiteY71" fmla="*/ 5240614 h 6248398"/>
              <a:gd name="connsiteX72" fmla="*/ 6978860 w 15811497"/>
              <a:gd name="connsiteY72" fmla="*/ 5225773 h 6248398"/>
              <a:gd name="connsiteX73" fmla="*/ 6944562 w 15811497"/>
              <a:gd name="connsiteY73" fmla="*/ 5092380 h 6248398"/>
              <a:gd name="connsiteX74" fmla="*/ 6924183 w 15811497"/>
              <a:gd name="connsiteY74" fmla="*/ 4890225 h 6248398"/>
              <a:gd name="connsiteX75" fmla="*/ 6924182 w 15811497"/>
              <a:gd name="connsiteY75" fmla="*/ 4890225 h 6248398"/>
              <a:gd name="connsiteX76" fmla="*/ 6944561 w 15811497"/>
              <a:gd name="connsiteY76" fmla="*/ 5092380 h 6248398"/>
              <a:gd name="connsiteX77" fmla="*/ 6978860 w 15811497"/>
              <a:gd name="connsiteY77" fmla="*/ 5225773 h 6248398"/>
              <a:gd name="connsiteX78" fmla="*/ 6948299 w 15811497"/>
              <a:gd name="connsiteY78" fmla="*/ 5142273 h 6248398"/>
              <a:gd name="connsiteX79" fmla="*/ 5829297 w 15811497"/>
              <a:gd name="connsiteY79" fmla="*/ 4400549 h 6248398"/>
              <a:gd name="connsiteX80" fmla="*/ 5056802 w 15811497"/>
              <a:gd name="connsiteY80" fmla="*/ 4677867 h 6248398"/>
              <a:gd name="connsiteX81" fmla="*/ 5022517 w 15811497"/>
              <a:gd name="connsiteY81" fmla="*/ 4709027 h 6248398"/>
              <a:gd name="connsiteX82" fmla="*/ 5022515 w 15811497"/>
              <a:gd name="connsiteY82" fmla="*/ 4709029 h 6248398"/>
              <a:gd name="connsiteX83" fmla="*/ 5022510 w 15811497"/>
              <a:gd name="connsiteY83" fmla="*/ 4709033 h 6248398"/>
              <a:gd name="connsiteX84" fmla="*/ 4924198 w 15811497"/>
              <a:gd name="connsiteY84" fmla="*/ 4840507 h 6248398"/>
              <a:gd name="connsiteX85" fmla="*/ 4914898 w 15811497"/>
              <a:gd name="connsiteY85" fmla="*/ 4838698 h 6248398"/>
              <a:gd name="connsiteX86" fmla="*/ 4914898 w 15811497"/>
              <a:gd name="connsiteY86" fmla="*/ 4838699 h 6248398"/>
              <a:gd name="connsiteX87" fmla="*/ 4924199 w 15811497"/>
              <a:gd name="connsiteY87" fmla="*/ 4840508 h 6248398"/>
              <a:gd name="connsiteX88" fmla="*/ 4893736 w 15811497"/>
              <a:gd name="connsiteY88" fmla="*/ 4881247 h 6248398"/>
              <a:gd name="connsiteX89" fmla="*/ 4778482 w 15811497"/>
              <a:gd name="connsiteY89" fmla="*/ 5008058 h 6248398"/>
              <a:gd name="connsiteX90" fmla="*/ 4778482 w 15811497"/>
              <a:gd name="connsiteY90" fmla="*/ 5008057 h 6248398"/>
              <a:gd name="connsiteX91" fmla="*/ 4715455 w 15811497"/>
              <a:gd name="connsiteY91" fmla="*/ 5077404 h 6248398"/>
              <a:gd name="connsiteX92" fmla="*/ 2762249 w 15811497"/>
              <a:gd name="connsiteY92" fmla="*/ 5886448 h 6248398"/>
              <a:gd name="connsiteX93" fmla="*/ 0 w 15811497"/>
              <a:gd name="connsiteY93" fmla="*/ 3124198 h 6248398"/>
              <a:gd name="connsiteX94" fmla="*/ 2762249 w 15811497"/>
              <a:gd name="connsiteY94" fmla="*/ 361949 h 6248398"/>
              <a:gd name="connsiteX95" fmla="*/ 4078902 w 15811497"/>
              <a:gd name="connsiteY95" fmla="*/ 695338 h 6248398"/>
              <a:gd name="connsiteX96" fmla="*/ 4261443 w 15811497"/>
              <a:gd name="connsiteY96" fmla="*/ 806235 h 6248398"/>
              <a:gd name="connsiteX97" fmla="*/ 4409044 w 15811497"/>
              <a:gd name="connsiteY97" fmla="*/ 910268 h 6248398"/>
              <a:gd name="connsiteX98" fmla="*/ 4612477 w 15811497"/>
              <a:gd name="connsiteY98" fmla="*/ 1077402 h 6248398"/>
              <a:gd name="connsiteX99" fmla="*/ 4612478 w 15811497"/>
              <a:gd name="connsiteY99" fmla="*/ 1077403 h 6248398"/>
              <a:gd name="connsiteX100" fmla="*/ 4715454 w 15811497"/>
              <a:gd name="connsiteY100" fmla="*/ 1170993 h 6248398"/>
              <a:gd name="connsiteX101" fmla="*/ 4701725 w 15811497"/>
              <a:gd name="connsiteY101" fmla="*/ 1120394 h 6248398"/>
              <a:gd name="connsiteX102" fmla="*/ 5191122 w 15811497"/>
              <a:gd name="connsiteY102" fmla="*/ 1219199 h 6248398"/>
              <a:gd name="connsiteX103" fmla="*/ 6161317 w 15811497"/>
              <a:gd name="connsiteY103" fmla="*/ 761659 h 6248398"/>
              <a:gd name="connsiteX104" fmla="*/ 6224019 w 15811497"/>
              <a:gd name="connsiteY104" fmla="*/ 677808 h 6248398"/>
              <a:gd name="connsiteX105" fmla="*/ 6175489 w 15811497"/>
              <a:gd name="connsiteY105" fmla="*/ 757691 h 6248398"/>
              <a:gd name="connsiteX106" fmla="*/ 6175489 w 15811497"/>
              <a:gd name="connsiteY106" fmla="*/ 757692 h 6248398"/>
              <a:gd name="connsiteX107" fmla="*/ 6224020 w 15811497"/>
              <a:gd name="connsiteY107" fmla="*/ 677809 h 6248398"/>
              <a:gd name="connsiteX108" fmla="*/ 6233696 w 15811497"/>
              <a:gd name="connsiteY108" fmla="*/ 664869 h 6248398"/>
              <a:gd name="connsiteX109" fmla="*/ 6252611 w 15811497"/>
              <a:gd name="connsiteY109" fmla="*/ 633734 h 6248398"/>
              <a:gd name="connsiteX110" fmla="*/ 6252610 w 15811497"/>
              <a:gd name="connsiteY110" fmla="*/ 633734 h 6248398"/>
              <a:gd name="connsiteX111" fmla="*/ 6233696 w 15811497"/>
              <a:gd name="connsiteY111" fmla="*/ 664868 h 6248398"/>
              <a:gd name="connsiteX112" fmla="*/ 6224019 w 15811497"/>
              <a:gd name="connsiteY112" fmla="*/ 677808 h 6248398"/>
              <a:gd name="connsiteX113" fmla="*/ 6248008 w 15811497"/>
              <a:gd name="connsiteY113" fmla="*/ 638320 h 6248398"/>
              <a:gd name="connsiteX114" fmla="*/ 6251291 w 15811497"/>
              <a:gd name="connsiteY114" fmla="*/ 633930 h 6248398"/>
              <a:gd name="connsiteX115" fmla="*/ 6251293 w 15811497"/>
              <a:gd name="connsiteY115" fmla="*/ 633929 h 6248398"/>
              <a:gd name="connsiteX116" fmla="*/ 6257683 w 15811497"/>
              <a:gd name="connsiteY116" fmla="*/ 625384 h 6248398"/>
              <a:gd name="connsiteX117" fmla="*/ 6257686 w 15811497"/>
              <a:gd name="connsiteY117" fmla="*/ 625380 h 6248398"/>
              <a:gd name="connsiteX118" fmla="*/ 6331355 w 15811497"/>
              <a:gd name="connsiteY118" fmla="*/ 526865 h 6248398"/>
              <a:gd name="connsiteX119" fmla="*/ 7448548 w 15811497"/>
              <a:gd name="connsiteY11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72797 w 15811497"/>
              <a:gd name="connsiteY26" fmla="*/ 1352549 h 6248398"/>
              <a:gd name="connsiteX27" fmla="*/ 10936908 w 15811497"/>
              <a:gd name="connsiteY27" fmla="*/ 1346083 h 6248398"/>
              <a:gd name="connsiteX28" fmla="*/ 11096041 w 15811497"/>
              <a:gd name="connsiteY28" fmla="*/ 1170993 h 6248398"/>
              <a:gd name="connsiteX29" fmla="*/ 13049247 w 15811497"/>
              <a:gd name="connsiteY29" fmla="*/ 361949 h 6248398"/>
              <a:gd name="connsiteX30" fmla="*/ 15811497 w 15811497"/>
              <a:gd name="connsiteY30" fmla="*/ 3124198 h 6248398"/>
              <a:gd name="connsiteX31" fmla="*/ 13049247 w 15811497"/>
              <a:gd name="connsiteY31" fmla="*/ 5886448 h 6248398"/>
              <a:gd name="connsiteX32" fmla="*/ 11732594 w 15811497"/>
              <a:gd name="connsiteY32" fmla="*/ 5553059 h 6248398"/>
              <a:gd name="connsiteX33" fmla="*/ 11528782 w 15811497"/>
              <a:gd name="connsiteY33" fmla="*/ 5429240 h 6248398"/>
              <a:gd name="connsiteX34" fmla="*/ 11499893 w 15811497"/>
              <a:gd name="connsiteY34" fmla="*/ 5397454 h 6248398"/>
              <a:gd name="connsiteX35" fmla="*/ 11410607 w 15811497"/>
              <a:gd name="connsiteY35" fmla="*/ 5316305 h 6248398"/>
              <a:gd name="connsiteX36" fmla="*/ 11369912 w 15811497"/>
              <a:gd name="connsiteY36" fmla="*/ 5285874 h 6248398"/>
              <a:gd name="connsiteX37" fmla="*/ 11355656 w 15811497"/>
              <a:gd name="connsiteY37" fmla="*/ 5144675 h 6248398"/>
              <a:gd name="connsiteX38" fmla="*/ 11355656 w 15811497"/>
              <a:gd name="connsiteY38" fmla="*/ 5144675 h 6248398"/>
              <a:gd name="connsiteX39" fmla="*/ 11369912 w 15811497"/>
              <a:gd name="connsiteY39" fmla="*/ 5285874 h 6248398"/>
              <a:gd name="connsiteX40" fmla="*/ 11313816 w 15811497"/>
              <a:gd name="connsiteY40" fmla="*/ 5243926 h 6248398"/>
              <a:gd name="connsiteX41" fmla="*/ 11210151 w 15811497"/>
              <a:gd name="connsiteY41" fmla="*/ 5180948 h 6248398"/>
              <a:gd name="connsiteX42" fmla="*/ 11209761 w 15811497"/>
              <a:gd name="connsiteY42" fmla="*/ 5180760 h 6248398"/>
              <a:gd name="connsiteX43" fmla="*/ 11096041 w 15811497"/>
              <a:gd name="connsiteY43" fmla="*/ 5077404 h 6248398"/>
              <a:gd name="connsiteX44" fmla="*/ 11063094 w 15811497"/>
              <a:gd name="connsiteY44" fmla="*/ 5041153 h 6248398"/>
              <a:gd name="connsiteX45" fmla="*/ 11063091 w 15811497"/>
              <a:gd name="connsiteY45" fmla="*/ 5041152 h 6248398"/>
              <a:gd name="connsiteX46" fmla="*/ 11096040 w 15811497"/>
              <a:gd name="connsiteY46" fmla="*/ 5077404 h 6248398"/>
              <a:gd name="connsiteX47" fmla="*/ 11209760 w 15811497"/>
              <a:gd name="connsiteY47" fmla="*/ 5180760 h 6248398"/>
              <a:gd name="connsiteX48" fmla="*/ 11100244 w 15811497"/>
              <a:gd name="connsiteY48" fmla="*/ 5128004 h 6248398"/>
              <a:gd name="connsiteX49" fmla="*/ 10610846 w 15811497"/>
              <a:gd name="connsiteY49" fmla="*/ 5029199 h 6248398"/>
              <a:gd name="connsiteX50" fmla="*/ 9640652 w 15811497"/>
              <a:gd name="connsiteY50" fmla="*/ 5486739 h 6248398"/>
              <a:gd name="connsiteX51" fmla="*/ 9628722 w 15811497"/>
              <a:gd name="connsiteY51" fmla="*/ 5502693 h 6248398"/>
              <a:gd name="connsiteX52" fmla="*/ 9568273 w 15811497"/>
              <a:gd name="connsiteY52" fmla="*/ 5583530 h 6248398"/>
              <a:gd name="connsiteX53" fmla="*/ 9535504 w 15811497"/>
              <a:gd name="connsiteY53" fmla="*/ 5637470 h 6248398"/>
              <a:gd name="connsiteX54" fmla="*/ 9535505 w 15811497"/>
              <a:gd name="connsiteY54" fmla="*/ 5637470 h 6248398"/>
              <a:gd name="connsiteX55" fmla="*/ 9568273 w 15811497"/>
              <a:gd name="connsiteY55" fmla="*/ 5583531 h 6248398"/>
              <a:gd name="connsiteX56" fmla="*/ 9628722 w 15811497"/>
              <a:gd name="connsiteY56" fmla="*/ 5502694 h 6248398"/>
              <a:gd name="connsiteX57" fmla="*/ 9563485 w 15811497"/>
              <a:gd name="connsiteY57" fmla="*/ 5610078 h 6248398"/>
              <a:gd name="connsiteX58" fmla="*/ 9542221 w 15811497"/>
              <a:gd name="connsiteY58" fmla="*/ 5638514 h 6248398"/>
              <a:gd name="connsiteX59" fmla="*/ 9504352 w 15811497"/>
              <a:gd name="connsiteY59" fmla="*/ 5689156 h 6248398"/>
              <a:gd name="connsiteX60" fmla="*/ 9480140 w 15811497"/>
              <a:gd name="connsiteY60" fmla="*/ 5721533 h 6248398"/>
              <a:gd name="connsiteX61" fmla="*/ 8362947 w 15811497"/>
              <a:gd name="connsiteY61" fmla="*/ 6248398 h 6248398"/>
              <a:gd name="connsiteX62" fmla="*/ 7028922 w 15811497"/>
              <a:gd name="connsiteY62" fmla="*/ 5364147 h 6248398"/>
              <a:gd name="connsiteX63" fmla="*/ 6990513 w 15811497"/>
              <a:gd name="connsiteY63" fmla="*/ 5259205 h 6248398"/>
              <a:gd name="connsiteX64" fmla="*/ 6990512 w 15811497"/>
              <a:gd name="connsiteY64" fmla="*/ 5259199 h 6248398"/>
              <a:gd name="connsiteX65" fmla="*/ 6983676 w 15811497"/>
              <a:gd name="connsiteY65" fmla="*/ 5240519 h 6248398"/>
              <a:gd name="connsiteX66" fmla="*/ 6983673 w 15811497"/>
              <a:gd name="connsiteY66" fmla="*/ 5240519 h 6248398"/>
              <a:gd name="connsiteX67" fmla="*/ 6980236 w 15811497"/>
              <a:gd name="connsiteY67" fmla="*/ 5231130 h 6248398"/>
              <a:gd name="connsiteX68" fmla="*/ 6978859 w 15811497"/>
              <a:gd name="connsiteY68" fmla="*/ 5225774 h 6248398"/>
              <a:gd name="connsiteX69" fmla="*/ 6984291 w 15811497"/>
              <a:gd name="connsiteY69" fmla="*/ 5240614 h 6248398"/>
              <a:gd name="connsiteX70" fmla="*/ 6984292 w 15811497"/>
              <a:gd name="connsiteY70" fmla="*/ 5240614 h 6248398"/>
              <a:gd name="connsiteX71" fmla="*/ 6978860 w 15811497"/>
              <a:gd name="connsiteY71" fmla="*/ 5225773 h 6248398"/>
              <a:gd name="connsiteX72" fmla="*/ 6944562 w 15811497"/>
              <a:gd name="connsiteY72" fmla="*/ 5092380 h 6248398"/>
              <a:gd name="connsiteX73" fmla="*/ 6924183 w 15811497"/>
              <a:gd name="connsiteY73" fmla="*/ 4890225 h 6248398"/>
              <a:gd name="connsiteX74" fmla="*/ 6924182 w 15811497"/>
              <a:gd name="connsiteY74" fmla="*/ 4890225 h 6248398"/>
              <a:gd name="connsiteX75" fmla="*/ 6944561 w 15811497"/>
              <a:gd name="connsiteY75" fmla="*/ 5092380 h 6248398"/>
              <a:gd name="connsiteX76" fmla="*/ 6978860 w 15811497"/>
              <a:gd name="connsiteY76" fmla="*/ 5225773 h 6248398"/>
              <a:gd name="connsiteX77" fmla="*/ 6948299 w 15811497"/>
              <a:gd name="connsiteY77" fmla="*/ 5142273 h 6248398"/>
              <a:gd name="connsiteX78" fmla="*/ 5829297 w 15811497"/>
              <a:gd name="connsiteY78" fmla="*/ 4400549 h 6248398"/>
              <a:gd name="connsiteX79" fmla="*/ 5056802 w 15811497"/>
              <a:gd name="connsiteY79" fmla="*/ 4677867 h 6248398"/>
              <a:gd name="connsiteX80" fmla="*/ 5022517 w 15811497"/>
              <a:gd name="connsiteY80" fmla="*/ 4709027 h 6248398"/>
              <a:gd name="connsiteX81" fmla="*/ 5022515 w 15811497"/>
              <a:gd name="connsiteY81" fmla="*/ 4709029 h 6248398"/>
              <a:gd name="connsiteX82" fmla="*/ 5022510 w 15811497"/>
              <a:gd name="connsiteY82" fmla="*/ 4709033 h 6248398"/>
              <a:gd name="connsiteX83" fmla="*/ 4924198 w 15811497"/>
              <a:gd name="connsiteY83" fmla="*/ 4840507 h 6248398"/>
              <a:gd name="connsiteX84" fmla="*/ 4914898 w 15811497"/>
              <a:gd name="connsiteY84" fmla="*/ 4838698 h 6248398"/>
              <a:gd name="connsiteX85" fmla="*/ 4914898 w 15811497"/>
              <a:gd name="connsiteY85" fmla="*/ 4838699 h 6248398"/>
              <a:gd name="connsiteX86" fmla="*/ 4924199 w 15811497"/>
              <a:gd name="connsiteY86" fmla="*/ 4840508 h 6248398"/>
              <a:gd name="connsiteX87" fmla="*/ 4893736 w 15811497"/>
              <a:gd name="connsiteY87" fmla="*/ 4881247 h 6248398"/>
              <a:gd name="connsiteX88" fmla="*/ 4778482 w 15811497"/>
              <a:gd name="connsiteY88" fmla="*/ 5008058 h 6248398"/>
              <a:gd name="connsiteX89" fmla="*/ 4778482 w 15811497"/>
              <a:gd name="connsiteY89" fmla="*/ 5008057 h 6248398"/>
              <a:gd name="connsiteX90" fmla="*/ 4715455 w 15811497"/>
              <a:gd name="connsiteY90" fmla="*/ 5077404 h 6248398"/>
              <a:gd name="connsiteX91" fmla="*/ 2762249 w 15811497"/>
              <a:gd name="connsiteY91" fmla="*/ 5886448 h 6248398"/>
              <a:gd name="connsiteX92" fmla="*/ 0 w 15811497"/>
              <a:gd name="connsiteY92" fmla="*/ 3124198 h 6248398"/>
              <a:gd name="connsiteX93" fmla="*/ 2762249 w 15811497"/>
              <a:gd name="connsiteY93" fmla="*/ 361949 h 6248398"/>
              <a:gd name="connsiteX94" fmla="*/ 4078902 w 15811497"/>
              <a:gd name="connsiteY94" fmla="*/ 695338 h 6248398"/>
              <a:gd name="connsiteX95" fmla="*/ 4261443 w 15811497"/>
              <a:gd name="connsiteY95" fmla="*/ 806235 h 6248398"/>
              <a:gd name="connsiteX96" fmla="*/ 4409044 w 15811497"/>
              <a:gd name="connsiteY96" fmla="*/ 910268 h 6248398"/>
              <a:gd name="connsiteX97" fmla="*/ 4612477 w 15811497"/>
              <a:gd name="connsiteY97" fmla="*/ 1077402 h 6248398"/>
              <a:gd name="connsiteX98" fmla="*/ 4612478 w 15811497"/>
              <a:gd name="connsiteY98" fmla="*/ 1077403 h 6248398"/>
              <a:gd name="connsiteX99" fmla="*/ 4715454 w 15811497"/>
              <a:gd name="connsiteY99" fmla="*/ 1170993 h 6248398"/>
              <a:gd name="connsiteX100" fmla="*/ 4701725 w 15811497"/>
              <a:gd name="connsiteY100" fmla="*/ 1120394 h 6248398"/>
              <a:gd name="connsiteX101" fmla="*/ 5191122 w 15811497"/>
              <a:gd name="connsiteY101" fmla="*/ 1219199 h 6248398"/>
              <a:gd name="connsiteX102" fmla="*/ 6161317 w 15811497"/>
              <a:gd name="connsiteY102" fmla="*/ 761659 h 6248398"/>
              <a:gd name="connsiteX103" fmla="*/ 6224019 w 15811497"/>
              <a:gd name="connsiteY103" fmla="*/ 677808 h 6248398"/>
              <a:gd name="connsiteX104" fmla="*/ 6175489 w 15811497"/>
              <a:gd name="connsiteY104" fmla="*/ 757691 h 6248398"/>
              <a:gd name="connsiteX105" fmla="*/ 6175489 w 15811497"/>
              <a:gd name="connsiteY105" fmla="*/ 757692 h 6248398"/>
              <a:gd name="connsiteX106" fmla="*/ 6224020 w 15811497"/>
              <a:gd name="connsiteY106" fmla="*/ 677809 h 6248398"/>
              <a:gd name="connsiteX107" fmla="*/ 6233696 w 15811497"/>
              <a:gd name="connsiteY107" fmla="*/ 664869 h 6248398"/>
              <a:gd name="connsiteX108" fmla="*/ 6252611 w 15811497"/>
              <a:gd name="connsiteY108" fmla="*/ 633734 h 6248398"/>
              <a:gd name="connsiteX109" fmla="*/ 6252610 w 15811497"/>
              <a:gd name="connsiteY109" fmla="*/ 633734 h 6248398"/>
              <a:gd name="connsiteX110" fmla="*/ 6233696 w 15811497"/>
              <a:gd name="connsiteY110" fmla="*/ 664868 h 6248398"/>
              <a:gd name="connsiteX111" fmla="*/ 6224019 w 15811497"/>
              <a:gd name="connsiteY111" fmla="*/ 677808 h 6248398"/>
              <a:gd name="connsiteX112" fmla="*/ 6248008 w 15811497"/>
              <a:gd name="connsiteY112" fmla="*/ 638320 h 6248398"/>
              <a:gd name="connsiteX113" fmla="*/ 6251291 w 15811497"/>
              <a:gd name="connsiteY113" fmla="*/ 633930 h 6248398"/>
              <a:gd name="connsiteX114" fmla="*/ 6251293 w 15811497"/>
              <a:gd name="connsiteY114" fmla="*/ 633929 h 6248398"/>
              <a:gd name="connsiteX115" fmla="*/ 6257683 w 15811497"/>
              <a:gd name="connsiteY115" fmla="*/ 625384 h 6248398"/>
              <a:gd name="connsiteX116" fmla="*/ 6257686 w 15811497"/>
              <a:gd name="connsiteY116" fmla="*/ 625380 h 6248398"/>
              <a:gd name="connsiteX117" fmla="*/ 6331355 w 15811497"/>
              <a:gd name="connsiteY117" fmla="*/ 526865 h 6248398"/>
              <a:gd name="connsiteX118" fmla="*/ 7448548 w 15811497"/>
              <a:gd name="connsiteY11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0936908 w 15811497"/>
              <a:gd name="connsiteY26" fmla="*/ 1346083 h 6248398"/>
              <a:gd name="connsiteX27" fmla="*/ 11096041 w 15811497"/>
              <a:gd name="connsiteY27" fmla="*/ 1170993 h 6248398"/>
              <a:gd name="connsiteX28" fmla="*/ 13049247 w 15811497"/>
              <a:gd name="connsiteY28" fmla="*/ 361949 h 6248398"/>
              <a:gd name="connsiteX29" fmla="*/ 15811497 w 15811497"/>
              <a:gd name="connsiteY29" fmla="*/ 3124198 h 6248398"/>
              <a:gd name="connsiteX30" fmla="*/ 13049247 w 15811497"/>
              <a:gd name="connsiteY30" fmla="*/ 5886448 h 6248398"/>
              <a:gd name="connsiteX31" fmla="*/ 11732594 w 15811497"/>
              <a:gd name="connsiteY31" fmla="*/ 5553059 h 6248398"/>
              <a:gd name="connsiteX32" fmla="*/ 11528782 w 15811497"/>
              <a:gd name="connsiteY32" fmla="*/ 5429240 h 6248398"/>
              <a:gd name="connsiteX33" fmla="*/ 11499893 w 15811497"/>
              <a:gd name="connsiteY33" fmla="*/ 5397454 h 6248398"/>
              <a:gd name="connsiteX34" fmla="*/ 11410607 w 15811497"/>
              <a:gd name="connsiteY34" fmla="*/ 5316305 h 6248398"/>
              <a:gd name="connsiteX35" fmla="*/ 11369912 w 15811497"/>
              <a:gd name="connsiteY35" fmla="*/ 5285874 h 6248398"/>
              <a:gd name="connsiteX36" fmla="*/ 11355656 w 15811497"/>
              <a:gd name="connsiteY36" fmla="*/ 5144675 h 6248398"/>
              <a:gd name="connsiteX37" fmla="*/ 11355656 w 15811497"/>
              <a:gd name="connsiteY37" fmla="*/ 5144675 h 6248398"/>
              <a:gd name="connsiteX38" fmla="*/ 11369912 w 15811497"/>
              <a:gd name="connsiteY38" fmla="*/ 5285874 h 6248398"/>
              <a:gd name="connsiteX39" fmla="*/ 11313816 w 15811497"/>
              <a:gd name="connsiteY39" fmla="*/ 5243926 h 6248398"/>
              <a:gd name="connsiteX40" fmla="*/ 11210151 w 15811497"/>
              <a:gd name="connsiteY40" fmla="*/ 5180948 h 6248398"/>
              <a:gd name="connsiteX41" fmla="*/ 11209761 w 15811497"/>
              <a:gd name="connsiteY41" fmla="*/ 5180760 h 6248398"/>
              <a:gd name="connsiteX42" fmla="*/ 11096041 w 15811497"/>
              <a:gd name="connsiteY42" fmla="*/ 5077404 h 6248398"/>
              <a:gd name="connsiteX43" fmla="*/ 11063094 w 15811497"/>
              <a:gd name="connsiteY43" fmla="*/ 5041153 h 6248398"/>
              <a:gd name="connsiteX44" fmla="*/ 11063091 w 15811497"/>
              <a:gd name="connsiteY44" fmla="*/ 5041152 h 6248398"/>
              <a:gd name="connsiteX45" fmla="*/ 11096040 w 15811497"/>
              <a:gd name="connsiteY45" fmla="*/ 5077404 h 6248398"/>
              <a:gd name="connsiteX46" fmla="*/ 11209760 w 15811497"/>
              <a:gd name="connsiteY46" fmla="*/ 5180760 h 6248398"/>
              <a:gd name="connsiteX47" fmla="*/ 11100244 w 15811497"/>
              <a:gd name="connsiteY47" fmla="*/ 5128004 h 6248398"/>
              <a:gd name="connsiteX48" fmla="*/ 10610846 w 15811497"/>
              <a:gd name="connsiteY48" fmla="*/ 5029199 h 6248398"/>
              <a:gd name="connsiteX49" fmla="*/ 9640652 w 15811497"/>
              <a:gd name="connsiteY49" fmla="*/ 5486739 h 6248398"/>
              <a:gd name="connsiteX50" fmla="*/ 9628722 w 15811497"/>
              <a:gd name="connsiteY50" fmla="*/ 5502693 h 6248398"/>
              <a:gd name="connsiteX51" fmla="*/ 9568273 w 15811497"/>
              <a:gd name="connsiteY51" fmla="*/ 5583530 h 6248398"/>
              <a:gd name="connsiteX52" fmla="*/ 9535504 w 15811497"/>
              <a:gd name="connsiteY52" fmla="*/ 5637470 h 6248398"/>
              <a:gd name="connsiteX53" fmla="*/ 9535505 w 15811497"/>
              <a:gd name="connsiteY53" fmla="*/ 5637470 h 6248398"/>
              <a:gd name="connsiteX54" fmla="*/ 9568273 w 15811497"/>
              <a:gd name="connsiteY54" fmla="*/ 5583531 h 6248398"/>
              <a:gd name="connsiteX55" fmla="*/ 9628722 w 15811497"/>
              <a:gd name="connsiteY55" fmla="*/ 5502694 h 6248398"/>
              <a:gd name="connsiteX56" fmla="*/ 9563485 w 15811497"/>
              <a:gd name="connsiteY56" fmla="*/ 5610078 h 6248398"/>
              <a:gd name="connsiteX57" fmla="*/ 9542221 w 15811497"/>
              <a:gd name="connsiteY57" fmla="*/ 5638514 h 6248398"/>
              <a:gd name="connsiteX58" fmla="*/ 9504352 w 15811497"/>
              <a:gd name="connsiteY58" fmla="*/ 5689156 h 6248398"/>
              <a:gd name="connsiteX59" fmla="*/ 9480140 w 15811497"/>
              <a:gd name="connsiteY59" fmla="*/ 5721533 h 6248398"/>
              <a:gd name="connsiteX60" fmla="*/ 8362947 w 15811497"/>
              <a:gd name="connsiteY60" fmla="*/ 6248398 h 6248398"/>
              <a:gd name="connsiteX61" fmla="*/ 7028922 w 15811497"/>
              <a:gd name="connsiteY61" fmla="*/ 5364147 h 6248398"/>
              <a:gd name="connsiteX62" fmla="*/ 6990513 w 15811497"/>
              <a:gd name="connsiteY62" fmla="*/ 5259205 h 6248398"/>
              <a:gd name="connsiteX63" fmla="*/ 6990512 w 15811497"/>
              <a:gd name="connsiteY63" fmla="*/ 5259199 h 6248398"/>
              <a:gd name="connsiteX64" fmla="*/ 6983676 w 15811497"/>
              <a:gd name="connsiteY64" fmla="*/ 5240519 h 6248398"/>
              <a:gd name="connsiteX65" fmla="*/ 6983673 w 15811497"/>
              <a:gd name="connsiteY65" fmla="*/ 5240519 h 6248398"/>
              <a:gd name="connsiteX66" fmla="*/ 6980236 w 15811497"/>
              <a:gd name="connsiteY66" fmla="*/ 5231130 h 6248398"/>
              <a:gd name="connsiteX67" fmla="*/ 6978859 w 15811497"/>
              <a:gd name="connsiteY67" fmla="*/ 5225774 h 6248398"/>
              <a:gd name="connsiteX68" fmla="*/ 6984291 w 15811497"/>
              <a:gd name="connsiteY68" fmla="*/ 5240614 h 6248398"/>
              <a:gd name="connsiteX69" fmla="*/ 6984292 w 15811497"/>
              <a:gd name="connsiteY69" fmla="*/ 5240614 h 6248398"/>
              <a:gd name="connsiteX70" fmla="*/ 6978860 w 15811497"/>
              <a:gd name="connsiteY70" fmla="*/ 5225773 h 6248398"/>
              <a:gd name="connsiteX71" fmla="*/ 6944562 w 15811497"/>
              <a:gd name="connsiteY71" fmla="*/ 5092380 h 6248398"/>
              <a:gd name="connsiteX72" fmla="*/ 6924183 w 15811497"/>
              <a:gd name="connsiteY72" fmla="*/ 4890225 h 6248398"/>
              <a:gd name="connsiteX73" fmla="*/ 6924182 w 15811497"/>
              <a:gd name="connsiteY73" fmla="*/ 4890225 h 6248398"/>
              <a:gd name="connsiteX74" fmla="*/ 6944561 w 15811497"/>
              <a:gd name="connsiteY74" fmla="*/ 5092380 h 6248398"/>
              <a:gd name="connsiteX75" fmla="*/ 6978860 w 15811497"/>
              <a:gd name="connsiteY75" fmla="*/ 5225773 h 6248398"/>
              <a:gd name="connsiteX76" fmla="*/ 6948299 w 15811497"/>
              <a:gd name="connsiteY76" fmla="*/ 5142273 h 6248398"/>
              <a:gd name="connsiteX77" fmla="*/ 5829297 w 15811497"/>
              <a:gd name="connsiteY77" fmla="*/ 4400549 h 6248398"/>
              <a:gd name="connsiteX78" fmla="*/ 5056802 w 15811497"/>
              <a:gd name="connsiteY78" fmla="*/ 4677867 h 6248398"/>
              <a:gd name="connsiteX79" fmla="*/ 5022517 w 15811497"/>
              <a:gd name="connsiteY79" fmla="*/ 4709027 h 6248398"/>
              <a:gd name="connsiteX80" fmla="*/ 5022515 w 15811497"/>
              <a:gd name="connsiteY80" fmla="*/ 4709029 h 6248398"/>
              <a:gd name="connsiteX81" fmla="*/ 5022510 w 15811497"/>
              <a:gd name="connsiteY81" fmla="*/ 4709033 h 6248398"/>
              <a:gd name="connsiteX82" fmla="*/ 4924198 w 15811497"/>
              <a:gd name="connsiteY82" fmla="*/ 4840507 h 6248398"/>
              <a:gd name="connsiteX83" fmla="*/ 4914898 w 15811497"/>
              <a:gd name="connsiteY83" fmla="*/ 4838698 h 6248398"/>
              <a:gd name="connsiteX84" fmla="*/ 4914898 w 15811497"/>
              <a:gd name="connsiteY84" fmla="*/ 4838699 h 6248398"/>
              <a:gd name="connsiteX85" fmla="*/ 4924199 w 15811497"/>
              <a:gd name="connsiteY85" fmla="*/ 4840508 h 6248398"/>
              <a:gd name="connsiteX86" fmla="*/ 4893736 w 15811497"/>
              <a:gd name="connsiteY86" fmla="*/ 4881247 h 6248398"/>
              <a:gd name="connsiteX87" fmla="*/ 4778482 w 15811497"/>
              <a:gd name="connsiteY87" fmla="*/ 5008058 h 6248398"/>
              <a:gd name="connsiteX88" fmla="*/ 4778482 w 15811497"/>
              <a:gd name="connsiteY88" fmla="*/ 5008057 h 6248398"/>
              <a:gd name="connsiteX89" fmla="*/ 4715455 w 15811497"/>
              <a:gd name="connsiteY89" fmla="*/ 5077404 h 6248398"/>
              <a:gd name="connsiteX90" fmla="*/ 2762249 w 15811497"/>
              <a:gd name="connsiteY90" fmla="*/ 5886448 h 6248398"/>
              <a:gd name="connsiteX91" fmla="*/ 0 w 15811497"/>
              <a:gd name="connsiteY91" fmla="*/ 3124198 h 6248398"/>
              <a:gd name="connsiteX92" fmla="*/ 2762249 w 15811497"/>
              <a:gd name="connsiteY92" fmla="*/ 361949 h 6248398"/>
              <a:gd name="connsiteX93" fmla="*/ 4078902 w 15811497"/>
              <a:gd name="connsiteY93" fmla="*/ 695338 h 6248398"/>
              <a:gd name="connsiteX94" fmla="*/ 4261443 w 15811497"/>
              <a:gd name="connsiteY94" fmla="*/ 806235 h 6248398"/>
              <a:gd name="connsiteX95" fmla="*/ 4409044 w 15811497"/>
              <a:gd name="connsiteY95" fmla="*/ 910268 h 6248398"/>
              <a:gd name="connsiteX96" fmla="*/ 4612477 w 15811497"/>
              <a:gd name="connsiteY96" fmla="*/ 1077402 h 6248398"/>
              <a:gd name="connsiteX97" fmla="*/ 4612478 w 15811497"/>
              <a:gd name="connsiteY97" fmla="*/ 1077403 h 6248398"/>
              <a:gd name="connsiteX98" fmla="*/ 4715454 w 15811497"/>
              <a:gd name="connsiteY98" fmla="*/ 1170993 h 6248398"/>
              <a:gd name="connsiteX99" fmla="*/ 4701725 w 15811497"/>
              <a:gd name="connsiteY99" fmla="*/ 1120394 h 6248398"/>
              <a:gd name="connsiteX100" fmla="*/ 5191122 w 15811497"/>
              <a:gd name="connsiteY100" fmla="*/ 1219199 h 6248398"/>
              <a:gd name="connsiteX101" fmla="*/ 6161317 w 15811497"/>
              <a:gd name="connsiteY101" fmla="*/ 761659 h 6248398"/>
              <a:gd name="connsiteX102" fmla="*/ 6224019 w 15811497"/>
              <a:gd name="connsiteY102" fmla="*/ 677808 h 6248398"/>
              <a:gd name="connsiteX103" fmla="*/ 6175489 w 15811497"/>
              <a:gd name="connsiteY103" fmla="*/ 757691 h 6248398"/>
              <a:gd name="connsiteX104" fmla="*/ 6175489 w 15811497"/>
              <a:gd name="connsiteY104" fmla="*/ 757692 h 6248398"/>
              <a:gd name="connsiteX105" fmla="*/ 6224020 w 15811497"/>
              <a:gd name="connsiteY105" fmla="*/ 677809 h 6248398"/>
              <a:gd name="connsiteX106" fmla="*/ 6233696 w 15811497"/>
              <a:gd name="connsiteY106" fmla="*/ 664869 h 6248398"/>
              <a:gd name="connsiteX107" fmla="*/ 6252611 w 15811497"/>
              <a:gd name="connsiteY107" fmla="*/ 633734 h 6248398"/>
              <a:gd name="connsiteX108" fmla="*/ 6252610 w 15811497"/>
              <a:gd name="connsiteY108" fmla="*/ 633734 h 6248398"/>
              <a:gd name="connsiteX109" fmla="*/ 6233696 w 15811497"/>
              <a:gd name="connsiteY109" fmla="*/ 664868 h 6248398"/>
              <a:gd name="connsiteX110" fmla="*/ 6224019 w 15811497"/>
              <a:gd name="connsiteY110" fmla="*/ 677808 h 6248398"/>
              <a:gd name="connsiteX111" fmla="*/ 6248008 w 15811497"/>
              <a:gd name="connsiteY111" fmla="*/ 638320 h 6248398"/>
              <a:gd name="connsiteX112" fmla="*/ 6251291 w 15811497"/>
              <a:gd name="connsiteY112" fmla="*/ 633930 h 6248398"/>
              <a:gd name="connsiteX113" fmla="*/ 6251293 w 15811497"/>
              <a:gd name="connsiteY113" fmla="*/ 633929 h 6248398"/>
              <a:gd name="connsiteX114" fmla="*/ 6257683 w 15811497"/>
              <a:gd name="connsiteY114" fmla="*/ 625384 h 6248398"/>
              <a:gd name="connsiteX115" fmla="*/ 6257686 w 15811497"/>
              <a:gd name="connsiteY115" fmla="*/ 625380 h 6248398"/>
              <a:gd name="connsiteX116" fmla="*/ 6331355 w 15811497"/>
              <a:gd name="connsiteY116" fmla="*/ 526865 h 6248398"/>
              <a:gd name="connsiteX117" fmla="*/ 7448548 w 15811497"/>
              <a:gd name="connsiteY11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0972797 w 15811497"/>
              <a:gd name="connsiteY25" fmla="*/ 1352550 h 6248398"/>
              <a:gd name="connsiteX26" fmla="*/ 11096041 w 15811497"/>
              <a:gd name="connsiteY26" fmla="*/ 1170993 h 6248398"/>
              <a:gd name="connsiteX27" fmla="*/ 13049247 w 15811497"/>
              <a:gd name="connsiteY27" fmla="*/ 361949 h 6248398"/>
              <a:gd name="connsiteX28" fmla="*/ 15811497 w 15811497"/>
              <a:gd name="connsiteY28" fmla="*/ 3124198 h 6248398"/>
              <a:gd name="connsiteX29" fmla="*/ 13049247 w 15811497"/>
              <a:gd name="connsiteY29" fmla="*/ 5886448 h 6248398"/>
              <a:gd name="connsiteX30" fmla="*/ 11732594 w 15811497"/>
              <a:gd name="connsiteY30" fmla="*/ 5553059 h 6248398"/>
              <a:gd name="connsiteX31" fmla="*/ 11528782 w 15811497"/>
              <a:gd name="connsiteY31" fmla="*/ 5429240 h 6248398"/>
              <a:gd name="connsiteX32" fmla="*/ 11499893 w 15811497"/>
              <a:gd name="connsiteY32" fmla="*/ 5397454 h 6248398"/>
              <a:gd name="connsiteX33" fmla="*/ 11410607 w 15811497"/>
              <a:gd name="connsiteY33" fmla="*/ 5316305 h 6248398"/>
              <a:gd name="connsiteX34" fmla="*/ 11369912 w 15811497"/>
              <a:gd name="connsiteY34" fmla="*/ 5285874 h 6248398"/>
              <a:gd name="connsiteX35" fmla="*/ 11355656 w 15811497"/>
              <a:gd name="connsiteY35" fmla="*/ 5144675 h 6248398"/>
              <a:gd name="connsiteX36" fmla="*/ 11355656 w 15811497"/>
              <a:gd name="connsiteY36" fmla="*/ 5144675 h 6248398"/>
              <a:gd name="connsiteX37" fmla="*/ 11369912 w 15811497"/>
              <a:gd name="connsiteY37" fmla="*/ 5285874 h 6248398"/>
              <a:gd name="connsiteX38" fmla="*/ 11313816 w 15811497"/>
              <a:gd name="connsiteY38" fmla="*/ 5243926 h 6248398"/>
              <a:gd name="connsiteX39" fmla="*/ 11210151 w 15811497"/>
              <a:gd name="connsiteY39" fmla="*/ 5180948 h 6248398"/>
              <a:gd name="connsiteX40" fmla="*/ 11209761 w 15811497"/>
              <a:gd name="connsiteY40" fmla="*/ 5180760 h 6248398"/>
              <a:gd name="connsiteX41" fmla="*/ 11096041 w 15811497"/>
              <a:gd name="connsiteY41" fmla="*/ 5077404 h 6248398"/>
              <a:gd name="connsiteX42" fmla="*/ 11063094 w 15811497"/>
              <a:gd name="connsiteY42" fmla="*/ 5041153 h 6248398"/>
              <a:gd name="connsiteX43" fmla="*/ 11063091 w 15811497"/>
              <a:gd name="connsiteY43" fmla="*/ 5041152 h 6248398"/>
              <a:gd name="connsiteX44" fmla="*/ 11096040 w 15811497"/>
              <a:gd name="connsiteY44" fmla="*/ 5077404 h 6248398"/>
              <a:gd name="connsiteX45" fmla="*/ 11209760 w 15811497"/>
              <a:gd name="connsiteY45" fmla="*/ 5180760 h 6248398"/>
              <a:gd name="connsiteX46" fmla="*/ 11100244 w 15811497"/>
              <a:gd name="connsiteY46" fmla="*/ 5128004 h 6248398"/>
              <a:gd name="connsiteX47" fmla="*/ 10610846 w 15811497"/>
              <a:gd name="connsiteY47" fmla="*/ 5029199 h 6248398"/>
              <a:gd name="connsiteX48" fmla="*/ 9640652 w 15811497"/>
              <a:gd name="connsiteY48" fmla="*/ 5486739 h 6248398"/>
              <a:gd name="connsiteX49" fmla="*/ 9628722 w 15811497"/>
              <a:gd name="connsiteY49" fmla="*/ 5502693 h 6248398"/>
              <a:gd name="connsiteX50" fmla="*/ 9568273 w 15811497"/>
              <a:gd name="connsiteY50" fmla="*/ 5583530 h 6248398"/>
              <a:gd name="connsiteX51" fmla="*/ 9535504 w 15811497"/>
              <a:gd name="connsiteY51" fmla="*/ 5637470 h 6248398"/>
              <a:gd name="connsiteX52" fmla="*/ 9535505 w 15811497"/>
              <a:gd name="connsiteY52" fmla="*/ 5637470 h 6248398"/>
              <a:gd name="connsiteX53" fmla="*/ 9568273 w 15811497"/>
              <a:gd name="connsiteY53" fmla="*/ 5583531 h 6248398"/>
              <a:gd name="connsiteX54" fmla="*/ 9628722 w 15811497"/>
              <a:gd name="connsiteY54" fmla="*/ 5502694 h 6248398"/>
              <a:gd name="connsiteX55" fmla="*/ 9563485 w 15811497"/>
              <a:gd name="connsiteY55" fmla="*/ 5610078 h 6248398"/>
              <a:gd name="connsiteX56" fmla="*/ 9542221 w 15811497"/>
              <a:gd name="connsiteY56" fmla="*/ 5638514 h 6248398"/>
              <a:gd name="connsiteX57" fmla="*/ 9504352 w 15811497"/>
              <a:gd name="connsiteY57" fmla="*/ 5689156 h 6248398"/>
              <a:gd name="connsiteX58" fmla="*/ 9480140 w 15811497"/>
              <a:gd name="connsiteY58" fmla="*/ 5721533 h 6248398"/>
              <a:gd name="connsiteX59" fmla="*/ 8362947 w 15811497"/>
              <a:gd name="connsiteY59" fmla="*/ 6248398 h 6248398"/>
              <a:gd name="connsiteX60" fmla="*/ 7028922 w 15811497"/>
              <a:gd name="connsiteY60" fmla="*/ 5364147 h 6248398"/>
              <a:gd name="connsiteX61" fmla="*/ 6990513 w 15811497"/>
              <a:gd name="connsiteY61" fmla="*/ 5259205 h 6248398"/>
              <a:gd name="connsiteX62" fmla="*/ 6990512 w 15811497"/>
              <a:gd name="connsiteY62" fmla="*/ 5259199 h 6248398"/>
              <a:gd name="connsiteX63" fmla="*/ 6983676 w 15811497"/>
              <a:gd name="connsiteY63" fmla="*/ 5240519 h 6248398"/>
              <a:gd name="connsiteX64" fmla="*/ 6983673 w 15811497"/>
              <a:gd name="connsiteY64" fmla="*/ 5240519 h 6248398"/>
              <a:gd name="connsiteX65" fmla="*/ 6980236 w 15811497"/>
              <a:gd name="connsiteY65" fmla="*/ 5231130 h 6248398"/>
              <a:gd name="connsiteX66" fmla="*/ 6978859 w 15811497"/>
              <a:gd name="connsiteY66" fmla="*/ 5225774 h 6248398"/>
              <a:gd name="connsiteX67" fmla="*/ 6984291 w 15811497"/>
              <a:gd name="connsiteY67" fmla="*/ 5240614 h 6248398"/>
              <a:gd name="connsiteX68" fmla="*/ 6984292 w 15811497"/>
              <a:gd name="connsiteY68" fmla="*/ 5240614 h 6248398"/>
              <a:gd name="connsiteX69" fmla="*/ 6978860 w 15811497"/>
              <a:gd name="connsiteY69" fmla="*/ 5225773 h 6248398"/>
              <a:gd name="connsiteX70" fmla="*/ 6944562 w 15811497"/>
              <a:gd name="connsiteY70" fmla="*/ 5092380 h 6248398"/>
              <a:gd name="connsiteX71" fmla="*/ 6924183 w 15811497"/>
              <a:gd name="connsiteY71" fmla="*/ 4890225 h 6248398"/>
              <a:gd name="connsiteX72" fmla="*/ 6924182 w 15811497"/>
              <a:gd name="connsiteY72" fmla="*/ 4890225 h 6248398"/>
              <a:gd name="connsiteX73" fmla="*/ 6944561 w 15811497"/>
              <a:gd name="connsiteY73" fmla="*/ 5092380 h 6248398"/>
              <a:gd name="connsiteX74" fmla="*/ 6978860 w 15811497"/>
              <a:gd name="connsiteY74" fmla="*/ 5225773 h 6248398"/>
              <a:gd name="connsiteX75" fmla="*/ 6948299 w 15811497"/>
              <a:gd name="connsiteY75" fmla="*/ 5142273 h 6248398"/>
              <a:gd name="connsiteX76" fmla="*/ 5829297 w 15811497"/>
              <a:gd name="connsiteY76" fmla="*/ 4400549 h 6248398"/>
              <a:gd name="connsiteX77" fmla="*/ 5056802 w 15811497"/>
              <a:gd name="connsiteY77" fmla="*/ 4677867 h 6248398"/>
              <a:gd name="connsiteX78" fmla="*/ 5022517 w 15811497"/>
              <a:gd name="connsiteY78" fmla="*/ 4709027 h 6248398"/>
              <a:gd name="connsiteX79" fmla="*/ 5022515 w 15811497"/>
              <a:gd name="connsiteY79" fmla="*/ 4709029 h 6248398"/>
              <a:gd name="connsiteX80" fmla="*/ 5022510 w 15811497"/>
              <a:gd name="connsiteY80" fmla="*/ 4709033 h 6248398"/>
              <a:gd name="connsiteX81" fmla="*/ 4924198 w 15811497"/>
              <a:gd name="connsiteY81" fmla="*/ 4840507 h 6248398"/>
              <a:gd name="connsiteX82" fmla="*/ 4914898 w 15811497"/>
              <a:gd name="connsiteY82" fmla="*/ 4838698 h 6248398"/>
              <a:gd name="connsiteX83" fmla="*/ 4914898 w 15811497"/>
              <a:gd name="connsiteY83" fmla="*/ 4838699 h 6248398"/>
              <a:gd name="connsiteX84" fmla="*/ 4924199 w 15811497"/>
              <a:gd name="connsiteY84" fmla="*/ 4840508 h 6248398"/>
              <a:gd name="connsiteX85" fmla="*/ 4893736 w 15811497"/>
              <a:gd name="connsiteY85" fmla="*/ 4881247 h 6248398"/>
              <a:gd name="connsiteX86" fmla="*/ 4778482 w 15811497"/>
              <a:gd name="connsiteY86" fmla="*/ 5008058 h 6248398"/>
              <a:gd name="connsiteX87" fmla="*/ 4778482 w 15811497"/>
              <a:gd name="connsiteY87" fmla="*/ 5008057 h 6248398"/>
              <a:gd name="connsiteX88" fmla="*/ 4715455 w 15811497"/>
              <a:gd name="connsiteY88" fmla="*/ 5077404 h 6248398"/>
              <a:gd name="connsiteX89" fmla="*/ 2762249 w 15811497"/>
              <a:gd name="connsiteY89" fmla="*/ 5886448 h 6248398"/>
              <a:gd name="connsiteX90" fmla="*/ 0 w 15811497"/>
              <a:gd name="connsiteY90" fmla="*/ 3124198 h 6248398"/>
              <a:gd name="connsiteX91" fmla="*/ 2762249 w 15811497"/>
              <a:gd name="connsiteY91" fmla="*/ 361949 h 6248398"/>
              <a:gd name="connsiteX92" fmla="*/ 4078902 w 15811497"/>
              <a:gd name="connsiteY92" fmla="*/ 695338 h 6248398"/>
              <a:gd name="connsiteX93" fmla="*/ 4261443 w 15811497"/>
              <a:gd name="connsiteY93" fmla="*/ 806235 h 6248398"/>
              <a:gd name="connsiteX94" fmla="*/ 4409044 w 15811497"/>
              <a:gd name="connsiteY94" fmla="*/ 910268 h 6248398"/>
              <a:gd name="connsiteX95" fmla="*/ 4612477 w 15811497"/>
              <a:gd name="connsiteY95" fmla="*/ 1077402 h 6248398"/>
              <a:gd name="connsiteX96" fmla="*/ 4612478 w 15811497"/>
              <a:gd name="connsiteY96" fmla="*/ 1077403 h 6248398"/>
              <a:gd name="connsiteX97" fmla="*/ 4715454 w 15811497"/>
              <a:gd name="connsiteY97" fmla="*/ 1170993 h 6248398"/>
              <a:gd name="connsiteX98" fmla="*/ 4701725 w 15811497"/>
              <a:gd name="connsiteY98" fmla="*/ 1120394 h 6248398"/>
              <a:gd name="connsiteX99" fmla="*/ 5191122 w 15811497"/>
              <a:gd name="connsiteY99" fmla="*/ 1219199 h 6248398"/>
              <a:gd name="connsiteX100" fmla="*/ 6161317 w 15811497"/>
              <a:gd name="connsiteY100" fmla="*/ 761659 h 6248398"/>
              <a:gd name="connsiteX101" fmla="*/ 6224019 w 15811497"/>
              <a:gd name="connsiteY101" fmla="*/ 677808 h 6248398"/>
              <a:gd name="connsiteX102" fmla="*/ 6175489 w 15811497"/>
              <a:gd name="connsiteY102" fmla="*/ 757691 h 6248398"/>
              <a:gd name="connsiteX103" fmla="*/ 6175489 w 15811497"/>
              <a:gd name="connsiteY103" fmla="*/ 757692 h 6248398"/>
              <a:gd name="connsiteX104" fmla="*/ 6224020 w 15811497"/>
              <a:gd name="connsiteY104" fmla="*/ 677809 h 6248398"/>
              <a:gd name="connsiteX105" fmla="*/ 6233696 w 15811497"/>
              <a:gd name="connsiteY105" fmla="*/ 664869 h 6248398"/>
              <a:gd name="connsiteX106" fmla="*/ 6252611 w 15811497"/>
              <a:gd name="connsiteY106" fmla="*/ 633734 h 6248398"/>
              <a:gd name="connsiteX107" fmla="*/ 6252610 w 15811497"/>
              <a:gd name="connsiteY107" fmla="*/ 633734 h 6248398"/>
              <a:gd name="connsiteX108" fmla="*/ 6233696 w 15811497"/>
              <a:gd name="connsiteY108" fmla="*/ 664868 h 6248398"/>
              <a:gd name="connsiteX109" fmla="*/ 6224019 w 15811497"/>
              <a:gd name="connsiteY109" fmla="*/ 677808 h 6248398"/>
              <a:gd name="connsiteX110" fmla="*/ 6248008 w 15811497"/>
              <a:gd name="connsiteY110" fmla="*/ 638320 h 6248398"/>
              <a:gd name="connsiteX111" fmla="*/ 6251291 w 15811497"/>
              <a:gd name="connsiteY111" fmla="*/ 633930 h 6248398"/>
              <a:gd name="connsiteX112" fmla="*/ 6251293 w 15811497"/>
              <a:gd name="connsiteY112" fmla="*/ 633929 h 6248398"/>
              <a:gd name="connsiteX113" fmla="*/ 6257683 w 15811497"/>
              <a:gd name="connsiteY113" fmla="*/ 625384 h 6248398"/>
              <a:gd name="connsiteX114" fmla="*/ 6257686 w 15811497"/>
              <a:gd name="connsiteY114" fmla="*/ 625380 h 6248398"/>
              <a:gd name="connsiteX115" fmla="*/ 6331355 w 15811497"/>
              <a:gd name="connsiteY115" fmla="*/ 526865 h 6248398"/>
              <a:gd name="connsiteX116" fmla="*/ 7448548 w 15811497"/>
              <a:gd name="connsiteY11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0936908 w 15811497"/>
              <a:gd name="connsiteY24" fmla="*/ 1346084 h 6248398"/>
              <a:gd name="connsiteX25" fmla="*/ 11096041 w 15811497"/>
              <a:gd name="connsiteY25" fmla="*/ 1170993 h 6248398"/>
              <a:gd name="connsiteX26" fmla="*/ 13049247 w 15811497"/>
              <a:gd name="connsiteY26" fmla="*/ 361949 h 6248398"/>
              <a:gd name="connsiteX27" fmla="*/ 15811497 w 15811497"/>
              <a:gd name="connsiteY27" fmla="*/ 3124198 h 6248398"/>
              <a:gd name="connsiteX28" fmla="*/ 13049247 w 15811497"/>
              <a:gd name="connsiteY28" fmla="*/ 5886448 h 6248398"/>
              <a:gd name="connsiteX29" fmla="*/ 11732594 w 15811497"/>
              <a:gd name="connsiteY29" fmla="*/ 5553059 h 6248398"/>
              <a:gd name="connsiteX30" fmla="*/ 11528782 w 15811497"/>
              <a:gd name="connsiteY30" fmla="*/ 5429240 h 6248398"/>
              <a:gd name="connsiteX31" fmla="*/ 11499893 w 15811497"/>
              <a:gd name="connsiteY31" fmla="*/ 5397454 h 6248398"/>
              <a:gd name="connsiteX32" fmla="*/ 11410607 w 15811497"/>
              <a:gd name="connsiteY32" fmla="*/ 5316305 h 6248398"/>
              <a:gd name="connsiteX33" fmla="*/ 11369912 w 15811497"/>
              <a:gd name="connsiteY33" fmla="*/ 5285874 h 6248398"/>
              <a:gd name="connsiteX34" fmla="*/ 11355656 w 15811497"/>
              <a:gd name="connsiteY34" fmla="*/ 5144675 h 6248398"/>
              <a:gd name="connsiteX35" fmla="*/ 11355656 w 15811497"/>
              <a:gd name="connsiteY35" fmla="*/ 5144675 h 6248398"/>
              <a:gd name="connsiteX36" fmla="*/ 11369912 w 15811497"/>
              <a:gd name="connsiteY36" fmla="*/ 5285874 h 6248398"/>
              <a:gd name="connsiteX37" fmla="*/ 11313816 w 15811497"/>
              <a:gd name="connsiteY37" fmla="*/ 5243926 h 6248398"/>
              <a:gd name="connsiteX38" fmla="*/ 11210151 w 15811497"/>
              <a:gd name="connsiteY38" fmla="*/ 5180948 h 6248398"/>
              <a:gd name="connsiteX39" fmla="*/ 11209761 w 15811497"/>
              <a:gd name="connsiteY39" fmla="*/ 5180760 h 6248398"/>
              <a:gd name="connsiteX40" fmla="*/ 11096041 w 15811497"/>
              <a:gd name="connsiteY40" fmla="*/ 5077404 h 6248398"/>
              <a:gd name="connsiteX41" fmla="*/ 11063094 w 15811497"/>
              <a:gd name="connsiteY41" fmla="*/ 5041153 h 6248398"/>
              <a:gd name="connsiteX42" fmla="*/ 11063091 w 15811497"/>
              <a:gd name="connsiteY42" fmla="*/ 5041152 h 6248398"/>
              <a:gd name="connsiteX43" fmla="*/ 11096040 w 15811497"/>
              <a:gd name="connsiteY43" fmla="*/ 5077404 h 6248398"/>
              <a:gd name="connsiteX44" fmla="*/ 11209760 w 15811497"/>
              <a:gd name="connsiteY44" fmla="*/ 5180760 h 6248398"/>
              <a:gd name="connsiteX45" fmla="*/ 11100244 w 15811497"/>
              <a:gd name="connsiteY45" fmla="*/ 5128004 h 6248398"/>
              <a:gd name="connsiteX46" fmla="*/ 10610846 w 15811497"/>
              <a:gd name="connsiteY46" fmla="*/ 5029199 h 6248398"/>
              <a:gd name="connsiteX47" fmla="*/ 9640652 w 15811497"/>
              <a:gd name="connsiteY47" fmla="*/ 5486739 h 6248398"/>
              <a:gd name="connsiteX48" fmla="*/ 9628722 w 15811497"/>
              <a:gd name="connsiteY48" fmla="*/ 5502693 h 6248398"/>
              <a:gd name="connsiteX49" fmla="*/ 9568273 w 15811497"/>
              <a:gd name="connsiteY49" fmla="*/ 5583530 h 6248398"/>
              <a:gd name="connsiteX50" fmla="*/ 9535504 w 15811497"/>
              <a:gd name="connsiteY50" fmla="*/ 5637470 h 6248398"/>
              <a:gd name="connsiteX51" fmla="*/ 9535505 w 15811497"/>
              <a:gd name="connsiteY51" fmla="*/ 5637470 h 6248398"/>
              <a:gd name="connsiteX52" fmla="*/ 9568273 w 15811497"/>
              <a:gd name="connsiteY52" fmla="*/ 5583531 h 6248398"/>
              <a:gd name="connsiteX53" fmla="*/ 9628722 w 15811497"/>
              <a:gd name="connsiteY53" fmla="*/ 5502694 h 6248398"/>
              <a:gd name="connsiteX54" fmla="*/ 9563485 w 15811497"/>
              <a:gd name="connsiteY54" fmla="*/ 5610078 h 6248398"/>
              <a:gd name="connsiteX55" fmla="*/ 9542221 w 15811497"/>
              <a:gd name="connsiteY55" fmla="*/ 5638514 h 6248398"/>
              <a:gd name="connsiteX56" fmla="*/ 9504352 w 15811497"/>
              <a:gd name="connsiteY56" fmla="*/ 5689156 h 6248398"/>
              <a:gd name="connsiteX57" fmla="*/ 9480140 w 15811497"/>
              <a:gd name="connsiteY57" fmla="*/ 5721533 h 6248398"/>
              <a:gd name="connsiteX58" fmla="*/ 8362947 w 15811497"/>
              <a:gd name="connsiteY58" fmla="*/ 6248398 h 6248398"/>
              <a:gd name="connsiteX59" fmla="*/ 7028922 w 15811497"/>
              <a:gd name="connsiteY59" fmla="*/ 5364147 h 6248398"/>
              <a:gd name="connsiteX60" fmla="*/ 6990513 w 15811497"/>
              <a:gd name="connsiteY60" fmla="*/ 5259205 h 6248398"/>
              <a:gd name="connsiteX61" fmla="*/ 6990512 w 15811497"/>
              <a:gd name="connsiteY61" fmla="*/ 5259199 h 6248398"/>
              <a:gd name="connsiteX62" fmla="*/ 6983676 w 15811497"/>
              <a:gd name="connsiteY62" fmla="*/ 5240519 h 6248398"/>
              <a:gd name="connsiteX63" fmla="*/ 6983673 w 15811497"/>
              <a:gd name="connsiteY63" fmla="*/ 5240519 h 6248398"/>
              <a:gd name="connsiteX64" fmla="*/ 6980236 w 15811497"/>
              <a:gd name="connsiteY64" fmla="*/ 5231130 h 6248398"/>
              <a:gd name="connsiteX65" fmla="*/ 6978859 w 15811497"/>
              <a:gd name="connsiteY65" fmla="*/ 5225774 h 6248398"/>
              <a:gd name="connsiteX66" fmla="*/ 6984291 w 15811497"/>
              <a:gd name="connsiteY66" fmla="*/ 5240614 h 6248398"/>
              <a:gd name="connsiteX67" fmla="*/ 6984292 w 15811497"/>
              <a:gd name="connsiteY67" fmla="*/ 5240614 h 6248398"/>
              <a:gd name="connsiteX68" fmla="*/ 6978860 w 15811497"/>
              <a:gd name="connsiteY68" fmla="*/ 5225773 h 6248398"/>
              <a:gd name="connsiteX69" fmla="*/ 6944562 w 15811497"/>
              <a:gd name="connsiteY69" fmla="*/ 5092380 h 6248398"/>
              <a:gd name="connsiteX70" fmla="*/ 6924183 w 15811497"/>
              <a:gd name="connsiteY70" fmla="*/ 4890225 h 6248398"/>
              <a:gd name="connsiteX71" fmla="*/ 6924182 w 15811497"/>
              <a:gd name="connsiteY71" fmla="*/ 4890225 h 6248398"/>
              <a:gd name="connsiteX72" fmla="*/ 6944561 w 15811497"/>
              <a:gd name="connsiteY72" fmla="*/ 5092380 h 6248398"/>
              <a:gd name="connsiteX73" fmla="*/ 6978860 w 15811497"/>
              <a:gd name="connsiteY73" fmla="*/ 5225773 h 6248398"/>
              <a:gd name="connsiteX74" fmla="*/ 6948299 w 15811497"/>
              <a:gd name="connsiteY74" fmla="*/ 5142273 h 6248398"/>
              <a:gd name="connsiteX75" fmla="*/ 5829297 w 15811497"/>
              <a:gd name="connsiteY75" fmla="*/ 4400549 h 6248398"/>
              <a:gd name="connsiteX76" fmla="*/ 5056802 w 15811497"/>
              <a:gd name="connsiteY76" fmla="*/ 4677867 h 6248398"/>
              <a:gd name="connsiteX77" fmla="*/ 5022517 w 15811497"/>
              <a:gd name="connsiteY77" fmla="*/ 4709027 h 6248398"/>
              <a:gd name="connsiteX78" fmla="*/ 5022515 w 15811497"/>
              <a:gd name="connsiteY78" fmla="*/ 4709029 h 6248398"/>
              <a:gd name="connsiteX79" fmla="*/ 5022510 w 15811497"/>
              <a:gd name="connsiteY79" fmla="*/ 4709033 h 6248398"/>
              <a:gd name="connsiteX80" fmla="*/ 4924198 w 15811497"/>
              <a:gd name="connsiteY80" fmla="*/ 4840507 h 6248398"/>
              <a:gd name="connsiteX81" fmla="*/ 4914898 w 15811497"/>
              <a:gd name="connsiteY81" fmla="*/ 4838698 h 6248398"/>
              <a:gd name="connsiteX82" fmla="*/ 4914898 w 15811497"/>
              <a:gd name="connsiteY82" fmla="*/ 4838699 h 6248398"/>
              <a:gd name="connsiteX83" fmla="*/ 4924199 w 15811497"/>
              <a:gd name="connsiteY83" fmla="*/ 4840508 h 6248398"/>
              <a:gd name="connsiteX84" fmla="*/ 4893736 w 15811497"/>
              <a:gd name="connsiteY84" fmla="*/ 4881247 h 6248398"/>
              <a:gd name="connsiteX85" fmla="*/ 4778482 w 15811497"/>
              <a:gd name="connsiteY85" fmla="*/ 5008058 h 6248398"/>
              <a:gd name="connsiteX86" fmla="*/ 4778482 w 15811497"/>
              <a:gd name="connsiteY86" fmla="*/ 5008057 h 6248398"/>
              <a:gd name="connsiteX87" fmla="*/ 4715455 w 15811497"/>
              <a:gd name="connsiteY87" fmla="*/ 5077404 h 6248398"/>
              <a:gd name="connsiteX88" fmla="*/ 2762249 w 15811497"/>
              <a:gd name="connsiteY88" fmla="*/ 5886448 h 6248398"/>
              <a:gd name="connsiteX89" fmla="*/ 0 w 15811497"/>
              <a:gd name="connsiteY89" fmla="*/ 3124198 h 6248398"/>
              <a:gd name="connsiteX90" fmla="*/ 2762249 w 15811497"/>
              <a:gd name="connsiteY90" fmla="*/ 361949 h 6248398"/>
              <a:gd name="connsiteX91" fmla="*/ 4078902 w 15811497"/>
              <a:gd name="connsiteY91" fmla="*/ 695338 h 6248398"/>
              <a:gd name="connsiteX92" fmla="*/ 4261443 w 15811497"/>
              <a:gd name="connsiteY92" fmla="*/ 806235 h 6248398"/>
              <a:gd name="connsiteX93" fmla="*/ 4409044 w 15811497"/>
              <a:gd name="connsiteY93" fmla="*/ 910268 h 6248398"/>
              <a:gd name="connsiteX94" fmla="*/ 4612477 w 15811497"/>
              <a:gd name="connsiteY94" fmla="*/ 1077402 h 6248398"/>
              <a:gd name="connsiteX95" fmla="*/ 4612478 w 15811497"/>
              <a:gd name="connsiteY95" fmla="*/ 1077403 h 6248398"/>
              <a:gd name="connsiteX96" fmla="*/ 4715454 w 15811497"/>
              <a:gd name="connsiteY96" fmla="*/ 1170993 h 6248398"/>
              <a:gd name="connsiteX97" fmla="*/ 4701725 w 15811497"/>
              <a:gd name="connsiteY97" fmla="*/ 1120394 h 6248398"/>
              <a:gd name="connsiteX98" fmla="*/ 5191122 w 15811497"/>
              <a:gd name="connsiteY98" fmla="*/ 1219199 h 6248398"/>
              <a:gd name="connsiteX99" fmla="*/ 6161317 w 15811497"/>
              <a:gd name="connsiteY99" fmla="*/ 761659 h 6248398"/>
              <a:gd name="connsiteX100" fmla="*/ 6224019 w 15811497"/>
              <a:gd name="connsiteY100" fmla="*/ 677808 h 6248398"/>
              <a:gd name="connsiteX101" fmla="*/ 6175489 w 15811497"/>
              <a:gd name="connsiteY101" fmla="*/ 757691 h 6248398"/>
              <a:gd name="connsiteX102" fmla="*/ 6175489 w 15811497"/>
              <a:gd name="connsiteY102" fmla="*/ 757692 h 6248398"/>
              <a:gd name="connsiteX103" fmla="*/ 6224020 w 15811497"/>
              <a:gd name="connsiteY103" fmla="*/ 677809 h 6248398"/>
              <a:gd name="connsiteX104" fmla="*/ 6233696 w 15811497"/>
              <a:gd name="connsiteY104" fmla="*/ 664869 h 6248398"/>
              <a:gd name="connsiteX105" fmla="*/ 6252611 w 15811497"/>
              <a:gd name="connsiteY105" fmla="*/ 633734 h 6248398"/>
              <a:gd name="connsiteX106" fmla="*/ 6252610 w 15811497"/>
              <a:gd name="connsiteY106" fmla="*/ 633734 h 6248398"/>
              <a:gd name="connsiteX107" fmla="*/ 6233696 w 15811497"/>
              <a:gd name="connsiteY107" fmla="*/ 664868 h 6248398"/>
              <a:gd name="connsiteX108" fmla="*/ 6224019 w 15811497"/>
              <a:gd name="connsiteY108" fmla="*/ 677808 h 6248398"/>
              <a:gd name="connsiteX109" fmla="*/ 6248008 w 15811497"/>
              <a:gd name="connsiteY109" fmla="*/ 638320 h 6248398"/>
              <a:gd name="connsiteX110" fmla="*/ 6251291 w 15811497"/>
              <a:gd name="connsiteY110" fmla="*/ 633930 h 6248398"/>
              <a:gd name="connsiteX111" fmla="*/ 6251293 w 15811497"/>
              <a:gd name="connsiteY111" fmla="*/ 633929 h 6248398"/>
              <a:gd name="connsiteX112" fmla="*/ 6257683 w 15811497"/>
              <a:gd name="connsiteY112" fmla="*/ 625384 h 6248398"/>
              <a:gd name="connsiteX113" fmla="*/ 6257686 w 15811497"/>
              <a:gd name="connsiteY113" fmla="*/ 625380 h 6248398"/>
              <a:gd name="connsiteX114" fmla="*/ 6331355 w 15811497"/>
              <a:gd name="connsiteY114" fmla="*/ 526865 h 6248398"/>
              <a:gd name="connsiteX115" fmla="*/ 7448548 w 15811497"/>
              <a:gd name="connsiteY11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0917760 w 15811497"/>
              <a:gd name="connsiteY23" fmla="*/ 1367152 h 6248398"/>
              <a:gd name="connsiteX24" fmla="*/ 11096041 w 15811497"/>
              <a:gd name="connsiteY24" fmla="*/ 1170993 h 6248398"/>
              <a:gd name="connsiteX25" fmla="*/ 13049247 w 15811497"/>
              <a:gd name="connsiteY25" fmla="*/ 361949 h 6248398"/>
              <a:gd name="connsiteX26" fmla="*/ 15811497 w 15811497"/>
              <a:gd name="connsiteY26" fmla="*/ 3124198 h 6248398"/>
              <a:gd name="connsiteX27" fmla="*/ 13049247 w 15811497"/>
              <a:gd name="connsiteY27" fmla="*/ 5886448 h 6248398"/>
              <a:gd name="connsiteX28" fmla="*/ 11732594 w 15811497"/>
              <a:gd name="connsiteY28" fmla="*/ 5553059 h 6248398"/>
              <a:gd name="connsiteX29" fmla="*/ 11528782 w 15811497"/>
              <a:gd name="connsiteY29" fmla="*/ 5429240 h 6248398"/>
              <a:gd name="connsiteX30" fmla="*/ 11499893 w 15811497"/>
              <a:gd name="connsiteY30" fmla="*/ 5397454 h 6248398"/>
              <a:gd name="connsiteX31" fmla="*/ 11410607 w 15811497"/>
              <a:gd name="connsiteY31" fmla="*/ 5316305 h 6248398"/>
              <a:gd name="connsiteX32" fmla="*/ 11369912 w 15811497"/>
              <a:gd name="connsiteY32" fmla="*/ 5285874 h 6248398"/>
              <a:gd name="connsiteX33" fmla="*/ 11355656 w 15811497"/>
              <a:gd name="connsiteY33" fmla="*/ 5144675 h 6248398"/>
              <a:gd name="connsiteX34" fmla="*/ 11355656 w 15811497"/>
              <a:gd name="connsiteY34" fmla="*/ 5144675 h 6248398"/>
              <a:gd name="connsiteX35" fmla="*/ 11369912 w 15811497"/>
              <a:gd name="connsiteY35" fmla="*/ 5285874 h 6248398"/>
              <a:gd name="connsiteX36" fmla="*/ 11313816 w 15811497"/>
              <a:gd name="connsiteY36" fmla="*/ 5243926 h 6248398"/>
              <a:gd name="connsiteX37" fmla="*/ 11210151 w 15811497"/>
              <a:gd name="connsiteY37" fmla="*/ 5180948 h 6248398"/>
              <a:gd name="connsiteX38" fmla="*/ 11209761 w 15811497"/>
              <a:gd name="connsiteY38" fmla="*/ 5180760 h 6248398"/>
              <a:gd name="connsiteX39" fmla="*/ 11096041 w 15811497"/>
              <a:gd name="connsiteY39" fmla="*/ 5077404 h 6248398"/>
              <a:gd name="connsiteX40" fmla="*/ 11063094 w 15811497"/>
              <a:gd name="connsiteY40" fmla="*/ 5041153 h 6248398"/>
              <a:gd name="connsiteX41" fmla="*/ 11063091 w 15811497"/>
              <a:gd name="connsiteY41" fmla="*/ 5041152 h 6248398"/>
              <a:gd name="connsiteX42" fmla="*/ 11096040 w 15811497"/>
              <a:gd name="connsiteY42" fmla="*/ 5077404 h 6248398"/>
              <a:gd name="connsiteX43" fmla="*/ 11209760 w 15811497"/>
              <a:gd name="connsiteY43" fmla="*/ 5180760 h 6248398"/>
              <a:gd name="connsiteX44" fmla="*/ 11100244 w 15811497"/>
              <a:gd name="connsiteY44" fmla="*/ 5128004 h 6248398"/>
              <a:gd name="connsiteX45" fmla="*/ 10610846 w 15811497"/>
              <a:gd name="connsiteY45" fmla="*/ 5029199 h 6248398"/>
              <a:gd name="connsiteX46" fmla="*/ 9640652 w 15811497"/>
              <a:gd name="connsiteY46" fmla="*/ 5486739 h 6248398"/>
              <a:gd name="connsiteX47" fmla="*/ 9628722 w 15811497"/>
              <a:gd name="connsiteY47" fmla="*/ 5502693 h 6248398"/>
              <a:gd name="connsiteX48" fmla="*/ 9568273 w 15811497"/>
              <a:gd name="connsiteY48" fmla="*/ 5583530 h 6248398"/>
              <a:gd name="connsiteX49" fmla="*/ 9535504 w 15811497"/>
              <a:gd name="connsiteY49" fmla="*/ 5637470 h 6248398"/>
              <a:gd name="connsiteX50" fmla="*/ 9535505 w 15811497"/>
              <a:gd name="connsiteY50" fmla="*/ 5637470 h 6248398"/>
              <a:gd name="connsiteX51" fmla="*/ 9568273 w 15811497"/>
              <a:gd name="connsiteY51" fmla="*/ 5583531 h 6248398"/>
              <a:gd name="connsiteX52" fmla="*/ 9628722 w 15811497"/>
              <a:gd name="connsiteY52" fmla="*/ 5502694 h 6248398"/>
              <a:gd name="connsiteX53" fmla="*/ 9563485 w 15811497"/>
              <a:gd name="connsiteY53" fmla="*/ 5610078 h 6248398"/>
              <a:gd name="connsiteX54" fmla="*/ 9542221 w 15811497"/>
              <a:gd name="connsiteY54" fmla="*/ 5638514 h 6248398"/>
              <a:gd name="connsiteX55" fmla="*/ 9504352 w 15811497"/>
              <a:gd name="connsiteY55" fmla="*/ 5689156 h 6248398"/>
              <a:gd name="connsiteX56" fmla="*/ 9480140 w 15811497"/>
              <a:gd name="connsiteY56" fmla="*/ 5721533 h 6248398"/>
              <a:gd name="connsiteX57" fmla="*/ 8362947 w 15811497"/>
              <a:gd name="connsiteY57" fmla="*/ 6248398 h 6248398"/>
              <a:gd name="connsiteX58" fmla="*/ 7028922 w 15811497"/>
              <a:gd name="connsiteY58" fmla="*/ 5364147 h 6248398"/>
              <a:gd name="connsiteX59" fmla="*/ 6990513 w 15811497"/>
              <a:gd name="connsiteY59" fmla="*/ 5259205 h 6248398"/>
              <a:gd name="connsiteX60" fmla="*/ 6990512 w 15811497"/>
              <a:gd name="connsiteY60" fmla="*/ 5259199 h 6248398"/>
              <a:gd name="connsiteX61" fmla="*/ 6983676 w 15811497"/>
              <a:gd name="connsiteY61" fmla="*/ 5240519 h 6248398"/>
              <a:gd name="connsiteX62" fmla="*/ 6983673 w 15811497"/>
              <a:gd name="connsiteY62" fmla="*/ 5240519 h 6248398"/>
              <a:gd name="connsiteX63" fmla="*/ 6980236 w 15811497"/>
              <a:gd name="connsiteY63" fmla="*/ 5231130 h 6248398"/>
              <a:gd name="connsiteX64" fmla="*/ 6978859 w 15811497"/>
              <a:gd name="connsiteY64" fmla="*/ 5225774 h 6248398"/>
              <a:gd name="connsiteX65" fmla="*/ 6984291 w 15811497"/>
              <a:gd name="connsiteY65" fmla="*/ 5240614 h 6248398"/>
              <a:gd name="connsiteX66" fmla="*/ 6984292 w 15811497"/>
              <a:gd name="connsiteY66" fmla="*/ 5240614 h 6248398"/>
              <a:gd name="connsiteX67" fmla="*/ 6978860 w 15811497"/>
              <a:gd name="connsiteY67" fmla="*/ 5225773 h 6248398"/>
              <a:gd name="connsiteX68" fmla="*/ 6944562 w 15811497"/>
              <a:gd name="connsiteY68" fmla="*/ 5092380 h 6248398"/>
              <a:gd name="connsiteX69" fmla="*/ 6924183 w 15811497"/>
              <a:gd name="connsiteY69" fmla="*/ 4890225 h 6248398"/>
              <a:gd name="connsiteX70" fmla="*/ 6924182 w 15811497"/>
              <a:gd name="connsiteY70" fmla="*/ 4890225 h 6248398"/>
              <a:gd name="connsiteX71" fmla="*/ 6944561 w 15811497"/>
              <a:gd name="connsiteY71" fmla="*/ 5092380 h 6248398"/>
              <a:gd name="connsiteX72" fmla="*/ 6978860 w 15811497"/>
              <a:gd name="connsiteY72" fmla="*/ 5225773 h 6248398"/>
              <a:gd name="connsiteX73" fmla="*/ 6948299 w 15811497"/>
              <a:gd name="connsiteY73" fmla="*/ 5142273 h 6248398"/>
              <a:gd name="connsiteX74" fmla="*/ 5829297 w 15811497"/>
              <a:gd name="connsiteY74" fmla="*/ 4400549 h 6248398"/>
              <a:gd name="connsiteX75" fmla="*/ 5056802 w 15811497"/>
              <a:gd name="connsiteY75" fmla="*/ 4677867 h 6248398"/>
              <a:gd name="connsiteX76" fmla="*/ 5022517 w 15811497"/>
              <a:gd name="connsiteY76" fmla="*/ 4709027 h 6248398"/>
              <a:gd name="connsiteX77" fmla="*/ 5022515 w 15811497"/>
              <a:gd name="connsiteY77" fmla="*/ 4709029 h 6248398"/>
              <a:gd name="connsiteX78" fmla="*/ 5022510 w 15811497"/>
              <a:gd name="connsiteY78" fmla="*/ 4709033 h 6248398"/>
              <a:gd name="connsiteX79" fmla="*/ 4924198 w 15811497"/>
              <a:gd name="connsiteY79" fmla="*/ 4840507 h 6248398"/>
              <a:gd name="connsiteX80" fmla="*/ 4914898 w 15811497"/>
              <a:gd name="connsiteY80" fmla="*/ 4838698 h 6248398"/>
              <a:gd name="connsiteX81" fmla="*/ 4914898 w 15811497"/>
              <a:gd name="connsiteY81" fmla="*/ 4838699 h 6248398"/>
              <a:gd name="connsiteX82" fmla="*/ 4924199 w 15811497"/>
              <a:gd name="connsiteY82" fmla="*/ 4840508 h 6248398"/>
              <a:gd name="connsiteX83" fmla="*/ 4893736 w 15811497"/>
              <a:gd name="connsiteY83" fmla="*/ 4881247 h 6248398"/>
              <a:gd name="connsiteX84" fmla="*/ 4778482 w 15811497"/>
              <a:gd name="connsiteY84" fmla="*/ 5008058 h 6248398"/>
              <a:gd name="connsiteX85" fmla="*/ 4778482 w 15811497"/>
              <a:gd name="connsiteY85" fmla="*/ 5008057 h 6248398"/>
              <a:gd name="connsiteX86" fmla="*/ 4715455 w 15811497"/>
              <a:gd name="connsiteY86" fmla="*/ 5077404 h 6248398"/>
              <a:gd name="connsiteX87" fmla="*/ 2762249 w 15811497"/>
              <a:gd name="connsiteY87" fmla="*/ 5886448 h 6248398"/>
              <a:gd name="connsiteX88" fmla="*/ 0 w 15811497"/>
              <a:gd name="connsiteY88" fmla="*/ 3124198 h 6248398"/>
              <a:gd name="connsiteX89" fmla="*/ 2762249 w 15811497"/>
              <a:gd name="connsiteY89" fmla="*/ 361949 h 6248398"/>
              <a:gd name="connsiteX90" fmla="*/ 4078902 w 15811497"/>
              <a:gd name="connsiteY90" fmla="*/ 695338 h 6248398"/>
              <a:gd name="connsiteX91" fmla="*/ 4261443 w 15811497"/>
              <a:gd name="connsiteY91" fmla="*/ 806235 h 6248398"/>
              <a:gd name="connsiteX92" fmla="*/ 4409044 w 15811497"/>
              <a:gd name="connsiteY92" fmla="*/ 910268 h 6248398"/>
              <a:gd name="connsiteX93" fmla="*/ 4612477 w 15811497"/>
              <a:gd name="connsiteY93" fmla="*/ 1077402 h 6248398"/>
              <a:gd name="connsiteX94" fmla="*/ 4612478 w 15811497"/>
              <a:gd name="connsiteY94" fmla="*/ 1077403 h 6248398"/>
              <a:gd name="connsiteX95" fmla="*/ 4715454 w 15811497"/>
              <a:gd name="connsiteY95" fmla="*/ 1170993 h 6248398"/>
              <a:gd name="connsiteX96" fmla="*/ 4701725 w 15811497"/>
              <a:gd name="connsiteY96" fmla="*/ 1120394 h 6248398"/>
              <a:gd name="connsiteX97" fmla="*/ 5191122 w 15811497"/>
              <a:gd name="connsiteY97" fmla="*/ 1219199 h 6248398"/>
              <a:gd name="connsiteX98" fmla="*/ 6161317 w 15811497"/>
              <a:gd name="connsiteY98" fmla="*/ 761659 h 6248398"/>
              <a:gd name="connsiteX99" fmla="*/ 6224019 w 15811497"/>
              <a:gd name="connsiteY99" fmla="*/ 677808 h 6248398"/>
              <a:gd name="connsiteX100" fmla="*/ 6175489 w 15811497"/>
              <a:gd name="connsiteY100" fmla="*/ 757691 h 6248398"/>
              <a:gd name="connsiteX101" fmla="*/ 6175489 w 15811497"/>
              <a:gd name="connsiteY101" fmla="*/ 757692 h 6248398"/>
              <a:gd name="connsiteX102" fmla="*/ 6224020 w 15811497"/>
              <a:gd name="connsiteY102" fmla="*/ 677809 h 6248398"/>
              <a:gd name="connsiteX103" fmla="*/ 6233696 w 15811497"/>
              <a:gd name="connsiteY103" fmla="*/ 664869 h 6248398"/>
              <a:gd name="connsiteX104" fmla="*/ 6252611 w 15811497"/>
              <a:gd name="connsiteY104" fmla="*/ 633734 h 6248398"/>
              <a:gd name="connsiteX105" fmla="*/ 6252610 w 15811497"/>
              <a:gd name="connsiteY105" fmla="*/ 633734 h 6248398"/>
              <a:gd name="connsiteX106" fmla="*/ 6233696 w 15811497"/>
              <a:gd name="connsiteY106" fmla="*/ 664868 h 6248398"/>
              <a:gd name="connsiteX107" fmla="*/ 6224019 w 15811497"/>
              <a:gd name="connsiteY107" fmla="*/ 677808 h 6248398"/>
              <a:gd name="connsiteX108" fmla="*/ 6248008 w 15811497"/>
              <a:gd name="connsiteY108" fmla="*/ 638320 h 6248398"/>
              <a:gd name="connsiteX109" fmla="*/ 6251291 w 15811497"/>
              <a:gd name="connsiteY109" fmla="*/ 633930 h 6248398"/>
              <a:gd name="connsiteX110" fmla="*/ 6251293 w 15811497"/>
              <a:gd name="connsiteY110" fmla="*/ 633929 h 6248398"/>
              <a:gd name="connsiteX111" fmla="*/ 6257683 w 15811497"/>
              <a:gd name="connsiteY111" fmla="*/ 625384 h 6248398"/>
              <a:gd name="connsiteX112" fmla="*/ 6257686 w 15811497"/>
              <a:gd name="connsiteY112" fmla="*/ 625380 h 6248398"/>
              <a:gd name="connsiteX113" fmla="*/ 6331355 w 15811497"/>
              <a:gd name="connsiteY113" fmla="*/ 526865 h 6248398"/>
              <a:gd name="connsiteX114" fmla="*/ 7448548 w 15811497"/>
              <a:gd name="connsiteY11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0917759 w 15811497"/>
              <a:gd name="connsiteY22" fmla="*/ 1367151 h 6248398"/>
              <a:gd name="connsiteX23" fmla="*/ 11096041 w 15811497"/>
              <a:gd name="connsiteY23" fmla="*/ 1170993 h 6248398"/>
              <a:gd name="connsiteX24" fmla="*/ 13049247 w 15811497"/>
              <a:gd name="connsiteY24" fmla="*/ 361949 h 6248398"/>
              <a:gd name="connsiteX25" fmla="*/ 15811497 w 15811497"/>
              <a:gd name="connsiteY25" fmla="*/ 3124198 h 6248398"/>
              <a:gd name="connsiteX26" fmla="*/ 13049247 w 15811497"/>
              <a:gd name="connsiteY26" fmla="*/ 5886448 h 6248398"/>
              <a:gd name="connsiteX27" fmla="*/ 11732594 w 15811497"/>
              <a:gd name="connsiteY27" fmla="*/ 5553059 h 6248398"/>
              <a:gd name="connsiteX28" fmla="*/ 11528782 w 15811497"/>
              <a:gd name="connsiteY28" fmla="*/ 5429240 h 6248398"/>
              <a:gd name="connsiteX29" fmla="*/ 11499893 w 15811497"/>
              <a:gd name="connsiteY29" fmla="*/ 5397454 h 6248398"/>
              <a:gd name="connsiteX30" fmla="*/ 11410607 w 15811497"/>
              <a:gd name="connsiteY30" fmla="*/ 5316305 h 6248398"/>
              <a:gd name="connsiteX31" fmla="*/ 11369912 w 15811497"/>
              <a:gd name="connsiteY31" fmla="*/ 5285874 h 6248398"/>
              <a:gd name="connsiteX32" fmla="*/ 11355656 w 15811497"/>
              <a:gd name="connsiteY32" fmla="*/ 5144675 h 6248398"/>
              <a:gd name="connsiteX33" fmla="*/ 11355656 w 15811497"/>
              <a:gd name="connsiteY33" fmla="*/ 5144675 h 6248398"/>
              <a:gd name="connsiteX34" fmla="*/ 11369912 w 15811497"/>
              <a:gd name="connsiteY34" fmla="*/ 5285874 h 6248398"/>
              <a:gd name="connsiteX35" fmla="*/ 11313816 w 15811497"/>
              <a:gd name="connsiteY35" fmla="*/ 5243926 h 6248398"/>
              <a:gd name="connsiteX36" fmla="*/ 11210151 w 15811497"/>
              <a:gd name="connsiteY36" fmla="*/ 5180948 h 6248398"/>
              <a:gd name="connsiteX37" fmla="*/ 11209761 w 15811497"/>
              <a:gd name="connsiteY37" fmla="*/ 5180760 h 6248398"/>
              <a:gd name="connsiteX38" fmla="*/ 11096041 w 15811497"/>
              <a:gd name="connsiteY38" fmla="*/ 5077404 h 6248398"/>
              <a:gd name="connsiteX39" fmla="*/ 11063094 w 15811497"/>
              <a:gd name="connsiteY39" fmla="*/ 5041153 h 6248398"/>
              <a:gd name="connsiteX40" fmla="*/ 11063091 w 15811497"/>
              <a:gd name="connsiteY40" fmla="*/ 5041152 h 6248398"/>
              <a:gd name="connsiteX41" fmla="*/ 11096040 w 15811497"/>
              <a:gd name="connsiteY41" fmla="*/ 5077404 h 6248398"/>
              <a:gd name="connsiteX42" fmla="*/ 11209760 w 15811497"/>
              <a:gd name="connsiteY42" fmla="*/ 5180760 h 6248398"/>
              <a:gd name="connsiteX43" fmla="*/ 11100244 w 15811497"/>
              <a:gd name="connsiteY43" fmla="*/ 5128004 h 6248398"/>
              <a:gd name="connsiteX44" fmla="*/ 10610846 w 15811497"/>
              <a:gd name="connsiteY44" fmla="*/ 5029199 h 6248398"/>
              <a:gd name="connsiteX45" fmla="*/ 9640652 w 15811497"/>
              <a:gd name="connsiteY45" fmla="*/ 5486739 h 6248398"/>
              <a:gd name="connsiteX46" fmla="*/ 9628722 w 15811497"/>
              <a:gd name="connsiteY46" fmla="*/ 5502693 h 6248398"/>
              <a:gd name="connsiteX47" fmla="*/ 9568273 w 15811497"/>
              <a:gd name="connsiteY47" fmla="*/ 5583530 h 6248398"/>
              <a:gd name="connsiteX48" fmla="*/ 9535504 w 15811497"/>
              <a:gd name="connsiteY48" fmla="*/ 5637470 h 6248398"/>
              <a:gd name="connsiteX49" fmla="*/ 9535505 w 15811497"/>
              <a:gd name="connsiteY49" fmla="*/ 5637470 h 6248398"/>
              <a:gd name="connsiteX50" fmla="*/ 9568273 w 15811497"/>
              <a:gd name="connsiteY50" fmla="*/ 5583531 h 6248398"/>
              <a:gd name="connsiteX51" fmla="*/ 9628722 w 15811497"/>
              <a:gd name="connsiteY51" fmla="*/ 5502694 h 6248398"/>
              <a:gd name="connsiteX52" fmla="*/ 9563485 w 15811497"/>
              <a:gd name="connsiteY52" fmla="*/ 5610078 h 6248398"/>
              <a:gd name="connsiteX53" fmla="*/ 9542221 w 15811497"/>
              <a:gd name="connsiteY53" fmla="*/ 5638514 h 6248398"/>
              <a:gd name="connsiteX54" fmla="*/ 9504352 w 15811497"/>
              <a:gd name="connsiteY54" fmla="*/ 5689156 h 6248398"/>
              <a:gd name="connsiteX55" fmla="*/ 9480140 w 15811497"/>
              <a:gd name="connsiteY55" fmla="*/ 5721533 h 6248398"/>
              <a:gd name="connsiteX56" fmla="*/ 8362947 w 15811497"/>
              <a:gd name="connsiteY56" fmla="*/ 6248398 h 6248398"/>
              <a:gd name="connsiteX57" fmla="*/ 7028922 w 15811497"/>
              <a:gd name="connsiteY57" fmla="*/ 5364147 h 6248398"/>
              <a:gd name="connsiteX58" fmla="*/ 6990513 w 15811497"/>
              <a:gd name="connsiteY58" fmla="*/ 5259205 h 6248398"/>
              <a:gd name="connsiteX59" fmla="*/ 6990512 w 15811497"/>
              <a:gd name="connsiteY59" fmla="*/ 5259199 h 6248398"/>
              <a:gd name="connsiteX60" fmla="*/ 6983676 w 15811497"/>
              <a:gd name="connsiteY60" fmla="*/ 5240519 h 6248398"/>
              <a:gd name="connsiteX61" fmla="*/ 6983673 w 15811497"/>
              <a:gd name="connsiteY61" fmla="*/ 5240519 h 6248398"/>
              <a:gd name="connsiteX62" fmla="*/ 6980236 w 15811497"/>
              <a:gd name="connsiteY62" fmla="*/ 5231130 h 6248398"/>
              <a:gd name="connsiteX63" fmla="*/ 6978859 w 15811497"/>
              <a:gd name="connsiteY63" fmla="*/ 5225774 h 6248398"/>
              <a:gd name="connsiteX64" fmla="*/ 6984291 w 15811497"/>
              <a:gd name="connsiteY64" fmla="*/ 5240614 h 6248398"/>
              <a:gd name="connsiteX65" fmla="*/ 6984292 w 15811497"/>
              <a:gd name="connsiteY65" fmla="*/ 5240614 h 6248398"/>
              <a:gd name="connsiteX66" fmla="*/ 6978860 w 15811497"/>
              <a:gd name="connsiteY66" fmla="*/ 5225773 h 6248398"/>
              <a:gd name="connsiteX67" fmla="*/ 6944562 w 15811497"/>
              <a:gd name="connsiteY67" fmla="*/ 5092380 h 6248398"/>
              <a:gd name="connsiteX68" fmla="*/ 6924183 w 15811497"/>
              <a:gd name="connsiteY68" fmla="*/ 4890225 h 6248398"/>
              <a:gd name="connsiteX69" fmla="*/ 6924182 w 15811497"/>
              <a:gd name="connsiteY69" fmla="*/ 4890225 h 6248398"/>
              <a:gd name="connsiteX70" fmla="*/ 6944561 w 15811497"/>
              <a:gd name="connsiteY70" fmla="*/ 5092380 h 6248398"/>
              <a:gd name="connsiteX71" fmla="*/ 6978860 w 15811497"/>
              <a:gd name="connsiteY71" fmla="*/ 5225773 h 6248398"/>
              <a:gd name="connsiteX72" fmla="*/ 6948299 w 15811497"/>
              <a:gd name="connsiteY72" fmla="*/ 5142273 h 6248398"/>
              <a:gd name="connsiteX73" fmla="*/ 5829297 w 15811497"/>
              <a:gd name="connsiteY73" fmla="*/ 4400549 h 6248398"/>
              <a:gd name="connsiteX74" fmla="*/ 5056802 w 15811497"/>
              <a:gd name="connsiteY74" fmla="*/ 4677867 h 6248398"/>
              <a:gd name="connsiteX75" fmla="*/ 5022517 w 15811497"/>
              <a:gd name="connsiteY75" fmla="*/ 4709027 h 6248398"/>
              <a:gd name="connsiteX76" fmla="*/ 5022515 w 15811497"/>
              <a:gd name="connsiteY76" fmla="*/ 4709029 h 6248398"/>
              <a:gd name="connsiteX77" fmla="*/ 5022510 w 15811497"/>
              <a:gd name="connsiteY77" fmla="*/ 4709033 h 6248398"/>
              <a:gd name="connsiteX78" fmla="*/ 4924198 w 15811497"/>
              <a:gd name="connsiteY78" fmla="*/ 4840507 h 6248398"/>
              <a:gd name="connsiteX79" fmla="*/ 4914898 w 15811497"/>
              <a:gd name="connsiteY79" fmla="*/ 4838698 h 6248398"/>
              <a:gd name="connsiteX80" fmla="*/ 4914898 w 15811497"/>
              <a:gd name="connsiteY80" fmla="*/ 4838699 h 6248398"/>
              <a:gd name="connsiteX81" fmla="*/ 4924199 w 15811497"/>
              <a:gd name="connsiteY81" fmla="*/ 4840508 h 6248398"/>
              <a:gd name="connsiteX82" fmla="*/ 4893736 w 15811497"/>
              <a:gd name="connsiteY82" fmla="*/ 4881247 h 6248398"/>
              <a:gd name="connsiteX83" fmla="*/ 4778482 w 15811497"/>
              <a:gd name="connsiteY83" fmla="*/ 5008058 h 6248398"/>
              <a:gd name="connsiteX84" fmla="*/ 4778482 w 15811497"/>
              <a:gd name="connsiteY84" fmla="*/ 5008057 h 6248398"/>
              <a:gd name="connsiteX85" fmla="*/ 4715455 w 15811497"/>
              <a:gd name="connsiteY85" fmla="*/ 5077404 h 6248398"/>
              <a:gd name="connsiteX86" fmla="*/ 2762249 w 15811497"/>
              <a:gd name="connsiteY86" fmla="*/ 5886448 h 6248398"/>
              <a:gd name="connsiteX87" fmla="*/ 0 w 15811497"/>
              <a:gd name="connsiteY87" fmla="*/ 3124198 h 6248398"/>
              <a:gd name="connsiteX88" fmla="*/ 2762249 w 15811497"/>
              <a:gd name="connsiteY88" fmla="*/ 361949 h 6248398"/>
              <a:gd name="connsiteX89" fmla="*/ 4078902 w 15811497"/>
              <a:gd name="connsiteY89" fmla="*/ 695338 h 6248398"/>
              <a:gd name="connsiteX90" fmla="*/ 4261443 w 15811497"/>
              <a:gd name="connsiteY90" fmla="*/ 806235 h 6248398"/>
              <a:gd name="connsiteX91" fmla="*/ 4409044 w 15811497"/>
              <a:gd name="connsiteY91" fmla="*/ 910268 h 6248398"/>
              <a:gd name="connsiteX92" fmla="*/ 4612477 w 15811497"/>
              <a:gd name="connsiteY92" fmla="*/ 1077402 h 6248398"/>
              <a:gd name="connsiteX93" fmla="*/ 4612478 w 15811497"/>
              <a:gd name="connsiteY93" fmla="*/ 1077403 h 6248398"/>
              <a:gd name="connsiteX94" fmla="*/ 4715454 w 15811497"/>
              <a:gd name="connsiteY94" fmla="*/ 1170993 h 6248398"/>
              <a:gd name="connsiteX95" fmla="*/ 4701725 w 15811497"/>
              <a:gd name="connsiteY95" fmla="*/ 1120394 h 6248398"/>
              <a:gd name="connsiteX96" fmla="*/ 5191122 w 15811497"/>
              <a:gd name="connsiteY96" fmla="*/ 1219199 h 6248398"/>
              <a:gd name="connsiteX97" fmla="*/ 6161317 w 15811497"/>
              <a:gd name="connsiteY97" fmla="*/ 761659 h 6248398"/>
              <a:gd name="connsiteX98" fmla="*/ 6224019 w 15811497"/>
              <a:gd name="connsiteY98" fmla="*/ 677808 h 6248398"/>
              <a:gd name="connsiteX99" fmla="*/ 6175489 w 15811497"/>
              <a:gd name="connsiteY99" fmla="*/ 757691 h 6248398"/>
              <a:gd name="connsiteX100" fmla="*/ 6175489 w 15811497"/>
              <a:gd name="connsiteY100" fmla="*/ 757692 h 6248398"/>
              <a:gd name="connsiteX101" fmla="*/ 6224020 w 15811497"/>
              <a:gd name="connsiteY101" fmla="*/ 677809 h 6248398"/>
              <a:gd name="connsiteX102" fmla="*/ 6233696 w 15811497"/>
              <a:gd name="connsiteY102" fmla="*/ 664869 h 6248398"/>
              <a:gd name="connsiteX103" fmla="*/ 6252611 w 15811497"/>
              <a:gd name="connsiteY103" fmla="*/ 633734 h 6248398"/>
              <a:gd name="connsiteX104" fmla="*/ 6252610 w 15811497"/>
              <a:gd name="connsiteY104" fmla="*/ 633734 h 6248398"/>
              <a:gd name="connsiteX105" fmla="*/ 6233696 w 15811497"/>
              <a:gd name="connsiteY105" fmla="*/ 664868 h 6248398"/>
              <a:gd name="connsiteX106" fmla="*/ 6224019 w 15811497"/>
              <a:gd name="connsiteY106" fmla="*/ 677808 h 6248398"/>
              <a:gd name="connsiteX107" fmla="*/ 6248008 w 15811497"/>
              <a:gd name="connsiteY107" fmla="*/ 638320 h 6248398"/>
              <a:gd name="connsiteX108" fmla="*/ 6251291 w 15811497"/>
              <a:gd name="connsiteY108" fmla="*/ 633930 h 6248398"/>
              <a:gd name="connsiteX109" fmla="*/ 6251293 w 15811497"/>
              <a:gd name="connsiteY109" fmla="*/ 633929 h 6248398"/>
              <a:gd name="connsiteX110" fmla="*/ 6257683 w 15811497"/>
              <a:gd name="connsiteY110" fmla="*/ 625384 h 6248398"/>
              <a:gd name="connsiteX111" fmla="*/ 6257686 w 15811497"/>
              <a:gd name="connsiteY111" fmla="*/ 625380 h 6248398"/>
              <a:gd name="connsiteX112" fmla="*/ 6331355 w 15811497"/>
              <a:gd name="connsiteY112" fmla="*/ 526865 h 6248398"/>
              <a:gd name="connsiteX113" fmla="*/ 7448548 w 15811497"/>
              <a:gd name="connsiteY11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0936907 w 15811497"/>
              <a:gd name="connsiteY21" fmla="*/ 1346082 h 6248398"/>
              <a:gd name="connsiteX22" fmla="*/ 11096041 w 15811497"/>
              <a:gd name="connsiteY22" fmla="*/ 1170993 h 6248398"/>
              <a:gd name="connsiteX23" fmla="*/ 13049247 w 15811497"/>
              <a:gd name="connsiteY23" fmla="*/ 361949 h 6248398"/>
              <a:gd name="connsiteX24" fmla="*/ 15811497 w 15811497"/>
              <a:gd name="connsiteY24" fmla="*/ 3124198 h 6248398"/>
              <a:gd name="connsiteX25" fmla="*/ 13049247 w 15811497"/>
              <a:gd name="connsiteY25" fmla="*/ 5886448 h 6248398"/>
              <a:gd name="connsiteX26" fmla="*/ 11732594 w 15811497"/>
              <a:gd name="connsiteY26" fmla="*/ 5553059 h 6248398"/>
              <a:gd name="connsiteX27" fmla="*/ 11528782 w 15811497"/>
              <a:gd name="connsiteY27" fmla="*/ 5429240 h 6248398"/>
              <a:gd name="connsiteX28" fmla="*/ 11499893 w 15811497"/>
              <a:gd name="connsiteY28" fmla="*/ 5397454 h 6248398"/>
              <a:gd name="connsiteX29" fmla="*/ 11410607 w 15811497"/>
              <a:gd name="connsiteY29" fmla="*/ 5316305 h 6248398"/>
              <a:gd name="connsiteX30" fmla="*/ 11369912 w 15811497"/>
              <a:gd name="connsiteY30" fmla="*/ 5285874 h 6248398"/>
              <a:gd name="connsiteX31" fmla="*/ 11355656 w 15811497"/>
              <a:gd name="connsiteY31" fmla="*/ 5144675 h 6248398"/>
              <a:gd name="connsiteX32" fmla="*/ 11355656 w 15811497"/>
              <a:gd name="connsiteY32" fmla="*/ 5144675 h 6248398"/>
              <a:gd name="connsiteX33" fmla="*/ 11369912 w 15811497"/>
              <a:gd name="connsiteY33" fmla="*/ 5285874 h 6248398"/>
              <a:gd name="connsiteX34" fmla="*/ 11313816 w 15811497"/>
              <a:gd name="connsiteY34" fmla="*/ 5243926 h 6248398"/>
              <a:gd name="connsiteX35" fmla="*/ 11210151 w 15811497"/>
              <a:gd name="connsiteY35" fmla="*/ 5180948 h 6248398"/>
              <a:gd name="connsiteX36" fmla="*/ 11209761 w 15811497"/>
              <a:gd name="connsiteY36" fmla="*/ 5180760 h 6248398"/>
              <a:gd name="connsiteX37" fmla="*/ 11096041 w 15811497"/>
              <a:gd name="connsiteY37" fmla="*/ 5077404 h 6248398"/>
              <a:gd name="connsiteX38" fmla="*/ 11063094 w 15811497"/>
              <a:gd name="connsiteY38" fmla="*/ 5041153 h 6248398"/>
              <a:gd name="connsiteX39" fmla="*/ 11063091 w 15811497"/>
              <a:gd name="connsiteY39" fmla="*/ 5041152 h 6248398"/>
              <a:gd name="connsiteX40" fmla="*/ 11096040 w 15811497"/>
              <a:gd name="connsiteY40" fmla="*/ 5077404 h 6248398"/>
              <a:gd name="connsiteX41" fmla="*/ 11209760 w 15811497"/>
              <a:gd name="connsiteY41" fmla="*/ 5180760 h 6248398"/>
              <a:gd name="connsiteX42" fmla="*/ 11100244 w 15811497"/>
              <a:gd name="connsiteY42" fmla="*/ 5128004 h 6248398"/>
              <a:gd name="connsiteX43" fmla="*/ 10610846 w 15811497"/>
              <a:gd name="connsiteY43" fmla="*/ 5029199 h 6248398"/>
              <a:gd name="connsiteX44" fmla="*/ 9640652 w 15811497"/>
              <a:gd name="connsiteY44" fmla="*/ 5486739 h 6248398"/>
              <a:gd name="connsiteX45" fmla="*/ 9628722 w 15811497"/>
              <a:gd name="connsiteY45" fmla="*/ 5502693 h 6248398"/>
              <a:gd name="connsiteX46" fmla="*/ 9568273 w 15811497"/>
              <a:gd name="connsiteY46" fmla="*/ 5583530 h 6248398"/>
              <a:gd name="connsiteX47" fmla="*/ 9535504 w 15811497"/>
              <a:gd name="connsiteY47" fmla="*/ 5637470 h 6248398"/>
              <a:gd name="connsiteX48" fmla="*/ 9535505 w 15811497"/>
              <a:gd name="connsiteY48" fmla="*/ 5637470 h 6248398"/>
              <a:gd name="connsiteX49" fmla="*/ 9568273 w 15811497"/>
              <a:gd name="connsiteY49" fmla="*/ 5583531 h 6248398"/>
              <a:gd name="connsiteX50" fmla="*/ 9628722 w 15811497"/>
              <a:gd name="connsiteY50" fmla="*/ 5502694 h 6248398"/>
              <a:gd name="connsiteX51" fmla="*/ 9563485 w 15811497"/>
              <a:gd name="connsiteY51" fmla="*/ 5610078 h 6248398"/>
              <a:gd name="connsiteX52" fmla="*/ 9542221 w 15811497"/>
              <a:gd name="connsiteY52" fmla="*/ 5638514 h 6248398"/>
              <a:gd name="connsiteX53" fmla="*/ 9504352 w 15811497"/>
              <a:gd name="connsiteY53" fmla="*/ 5689156 h 6248398"/>
              <a:gd name="connsiteX54" fmla="*/ 9480140 w 15811497"/>
              <a:gd name="connsiteY54" fmla="*/ 5721533 h 6248398"/>
              <a:gd name="connsiteX55" fmla="*/ 8362947 w 15811497"/>
              <a:gd name="connsiteY55" fmla="*/ 6248398 h 6248398"/>
              <a:gd name="connsiteX56" fmla="*/ 7028922 w 15811497"/>
              <a:gd name="connsiteY56" fmla="*/ 5364147 h 6248398"/>
              <a:gd name="connsiteX57" fmla="*/ 6990513 w 15811497"/>
              <a:gd name="connsiteY57" fmla="*/ 5259205 h 6248398"/>
              <a:gd name="connsiteX58" fmla="*/ 6990512 w 15811497"/>
              <a:gd name="connsiteY58" fmla="*/ 5259199 h 6248398"/>
              <a:gd name="connsiteX59" fmla="*/ 6983676 w 15811497"/>
              <a:gd name="connsiteY59" fmla="*/ 5240519 h 6248398"/>
              <a:gd name="connsiteX60" fmla="*/ 6983673 w 15811497"/>
              <a:gd name="connsiteY60" fmla="*/ 5240519 h 6248398"/>
              <a:gd name="connsiteX61" fmla="*/ 6980236 w 15811497"/>
              <a:gd name="connsiteY61" fmla="*/ 5231130 h 6248398"/>
              <a:gd name="connsiteX62" fmla="*/ 6978859 w 15811497"/>
              <a:gd name="connsiteY62" fmla="*/ 5225774 h 6248398"/>
              <a:gd name="connsiteX63" fmla="*/ 6984291 w 15811497"/>
              <a:gd name="connsiteY63" fmla="*/ 5240614 h 6248398"/>
              <a:gd name="connsiteX64" fmla="*/ 6984292 w 15811497"/>
              <a:gd name="connsiteY64" fmla="*/ 5240614 h 6248398"/>
              <a:gd name="connsiteX65" fmla="*/ 6978860 w 15811497"/>
              <a:gd name="connsiteY65" fmla="*/ 5225773 h 6248398"/>
              <a:gd name="connsiteX66" fmla="*/ 6944562 w 15811497"/>
              <a:gd name="connsiteY66" fmla="*/ 5092380 h 6248398"/>
              <a:gd name="connsiteX67" fmla="*/ 6924183 w 15811497"/>
              <a:gd name="connsiteY67" fmla="*/ 4890225 h 6248398"/>
              <a:gd name="connsiteX68" fmla="*/ 6924182 w 15811497"/>
              <a:gd name="connsiteY68" fmla="*/ 4890225 h 6248398"/>
              <a:gd name="connsiteX69" fmla="*/ 6944561 w 15811497"/>
              <a:gd name="connsiteY69" fmla="*/ 5092380 h 6248398"/>
              <a:gd name="connsiteX70" fmla="*/ 6978860 w 15811497"/>
              <a:gd name="connsiteY70" fmla="*/ 5225773 h 6248398"/>
              <a:gd name="connsiteX71" fmla="*/ 6948299 w 15811497"/>
              <a:gd name="connsiteY71" fmla="*/ 5142273 h 6248398"/>
              <a:gd name="connsiteX72" fmla="*/ 5829297 w 15811497"/>
              <a:gd name="connsiteY72" fmla="*/ 4400549 h 6248398"/>
              <a:gd name="connsiteX73" fmla="*/ 5056802 w 15811497"/>
              <a:gd name="connsiteY73" fmla="*/ 4677867 h 6248398"/>
              <a:gd name="connsiteX74" fmla="*/ 5022517 w 15811497"/>
              <a:gd name="connsiteY74" fmla="*/ 4709027 h 6248398"/>
              <a:gd name="connsiteX75" fmla="*/ 5022515 w 15811497"/>
              <a:gd name="connsiteY75" fmla="*/ 4709029 h 6248398"/>
              <a:gd name="connsiteX76" fmla="*/ 5022510 w 15811497"/>
              <a:gd name="connsiteY76" fmla="*/ 4709033 h 6248398"/>
              <a:gd name="connsiteX77" fmla="*/ 4924198 w 15811497"/>
              <a:gd name="connsiteY77" fmla="*/ 4840507 h 6248398"/>
              <a:gd name="connsiteX78" fmla="*/ 4914898 w 15811497"/>
              <a:gd name="connsiteY78" fmla="*/ 4838698 h 6248398"/>
              <a:gd name="connsiteX79" fmla="*/ 4914898 w 15811497"/>
              <a:gd name="connsiteY79" fmla="*/ 4838699 h 6248398"/>
              <a:gd name="connsiteX80" fmla="*/ 4924199 w 15811497"/>
              <a:gd name="connsiteY80" fmla="*/ 4840508 h 6248398"/>
              <a:gd name="connsiteX81" fmla="*/ 4893736 w 15811497"/>
              <a:gd name="connsiteY81" fmla="*/ 4881247 h 6248398"/>
              <a:gd name="connsiteX82" fmla="*/ 4778482 w 15811497"/>
              <a:gd name="connsiteY82" fmla="*/ 5008058 h 6248398"/>
              <a:gd name="connsiteX83" fmla="*/ 4778482 w 15811497"/>
              <a:gd name="connsiteY83" fmla="*/ 5008057 h 6248398"/>
              <a:gd name="connsiteX84" fmla="*/ 4715455 w 15811497"/>
              <a:gd name="connsiteY84" fmla="*/ 5077404 h 6248398"/>
              <a:gd name="connsiteX85" fmla="*/ 2762249 w 15811497"/>
              <a:gd name="connsiteY85" fmla="*/ 5886448 h 6248398"/>
              <a:gd name="connsiteX86" fmla="*/ 0 w 15811497"/>
              <a:gd name="connsiteY86" fmla="*/ 3124198 h 6248398"/>
              <a:gd name="connsiteX87" fmla="*/ 2762249 w 15811497"/>
              <a:gd name="connsiteY87" fmla="*/ 361949 h 6248398"/>
              <a:gd name="connsiteX88" fmla="*/ 4078902 w 15811497"/>
              <a:gd name="connsiteY88" fmla="*/ 695338 h 6248398"/>
              <a:gd name="connsiteX89" fmla="*/ 4261443 w 15811497"/>
              <a:gd name="connsiteY89" fmla="*/ 806235 h 6248398"/>
              <a:gd name="connsiteX90" fmla="*/ 4409044 w 15811497"/>
              <a:gd name="connsiteY90" fmla="*/ 910268 h 6248398"/>
              <a:gd name="connsiteX91" fmla="*/ 4612477 w 15811497"/>
              <a:gd name="connsiteY91" fmla="*/ 1077402 h 6248398"/>
              <a:gd name="connsiteX92" fmla="*/ 4612478 w 15811497"/>
              <a:gd name="connsiteY92" fmla="*/ 1077403 h 6248398"/>
              <a:gd name="connsiteX93" fmla="*/ 4715454 w 15811497"/>
              <a:gd name="connsiteY93" fmla="*/ 1170993 h 6248398"/>
              <a:gd name="connsiteX94" fmla="*/ 4701725 w 15811497"/>
              <a:gd name="connsiteY94" fmla="*/ 1120394 h 6248398"/>
              <a:gd name="connsiteX95" fmla="*/ 5191122 w 15811497"/>
              <a:gd name="connsiteY95" fmla="*/ 1219199 h 6248398"/>
              <a:gd name="connsiteX96" fmla="*/ 6161317 w 15811497"/>
              <a:gd name="connsiteY96" fmla="*/ 761659 h 6248398"/>
              <a:gd name="connsiteX97" fmla="*/ 6224019 w 15811497"/>
              <a:gd name="connsiteY97" fmla="*/ 677808 h 6248398"/>
              <a:gd name="connsiteX98" fmla="*/ 6175489 w 15811497"/>
              <a:gd name="connsiteY98" fmla="*/ 757691 h 6248398"/>
              <a:gd name="connsiteX99" fmla="*/ 6175489 w 15811497"/>
              <a:gd name="connsiteY99" fmla="*/ 757692 h 6248398"/>
              <a:gd name="connsiteX100" fmla="*/ 6224020 w 15811497"/>
              <a:gd name="connsiteY100" fmla="*/ 677809 h 6248398"/>
              <a:gd name="connsiteX101" fmla="*/ 6233696 w 15811497"/>
              <a:gd name="connsiteY101" fmla="*/ 664869 h 6248398"/>
              <a:gd name="connsiteX102" fmla="*/ 6252611 w 15811497"/>
              <a:gd name="connsiteY102" fmla="*/ 633734 h 6248398"/>
              <a:gd name="connsiteX103" fmla="*/ 6252610 w 15811497"/>
              <a:gd name="connsiteY103" fmla="*/ 633734 h 6248398"/>
              <a:gd name="connsiteX104" fmla="*/ 6233696 w 15811497"/>
              <a:gd name="connsiteY104" fmla="*/ 664868 h 6248398"/>
              <a:gd name="connsiteX105" fmla="*/ 6224019 w 15811497"/>
              <a:gd name="connsiteY105" fmla="*/ 677808 h 6248398"/>
              <a:gd name="connsiteX106" fmla="*/ 6248008 w 15811497"/>
              <a:gd name="connsiteY106" fmla="*/ 638320 h 6248398"/>
              <a:gd name="connsiteX107" fmla="*/ 6251291 w 15811497"/>
              <a:gd name="connsiteY107" fmla="*/ 633930 h 6248398"/>
              <a:gd name="connsiteX108" fmla="*/ 6251293 w 15811497"/>
              <a:gd name="connsiteY108" fmla="*/ 633929 h 6248398"/>
              <a:gd name="connsiteX109" fmla="*/ 6257683 w 15811497"/>
              <a:gd name="connsiteY109" fmla="*/ 625384 h 6248398"/>
              <a:gd name="connsiteX110" fmla="*/ 6257686 w 15811497"/>
              <a:gd name="connsiteY110" fmla="*/ 625380 h 6248398"/>
              <a:gd name="connsiteX111" fmla="*/ 6331355 w 15811497"/>
              <a:gd name="connsiteY111" fmla="*/ 526865 h 6248398"/>
              <a:gd name="connsiteX112" fmla="*/ 7448548 w 15811497"/>
              <a:gd name="connsiteY11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0927290 w 15811497"/>
              <a:gd name="connsiteY20" fmla="*/ 1344350 h 6248398"/>
              <a:gd name="connsiteX21" fmla="*/ 11096041 w 15811497"/>
              <a:gd name="connsiteY21" fmla="*/ 1170993 h 6248398"/>
              <a:gd name="connsiteX22" fmla="*/ 13049247 w 15811497"/>
              <a:gd name="connsiteY22" fmla="*/ 361949 h 6248398"/>
              <a:gd name="connsiteX23" fmla="*/ 15811497 w 15811497"/>
              <a:gd name="connsiteY23" fmla="*/ 3124198 h 6248398"/>
              <a:gd name="connsiteX24" fmla="*/ 13049247 w 15811497"/>
              <a:gd name="connsiteY24" fmla="*/ 5886448 h 6248398"/>
              <a:gd name="connsiteX25" fmla="*/ 11732594 w 15811497"/>
              <a:gd name="connsiteY25" fmla="*/ 5553059 h 6248398"/>
              <a:gd name="connsiteX26" fmla="*/ 11528782 w 15811497"/>
              <a:gd name="connsiteY26" fmla="*/ 5429240 h 6248398"/>
              <a:gd name="connsiteX27" fmla="*/ 11499893 w 15811497"/>
              <a:gd name="connsiteY27" fmla="*/ 5397454 h 6248398"/>
              <a:gd name="connsiteX28" fmla="*/ 11410607 w 15811497"/>
              <a:gd name="connsiteY28" fmla="*/ 5316305 h 6248398"/>
              <a:gd name="connsiteX29" fmla="*/ 11369912 w 15811497"/>
              <a:gd name="connsiteY29" fmla="*/ 5285874 h 6248398"/>
              <a:gd name="connsiteX30" fmla="*/ 11355656 w 15811497"/>
              <a:gd name="connsiteY30" fmla="*/ 5144675 h 6248398"/>
              <a:gd name="connsiteX31" fmla="*/ 11355656 w 15811497"/>
              <a:gd name="connsiteY31" fmla="*/ 5144675 h 6248398"/>
              <a:gd name="connsiteX32" fmla="*/ 11369912 w 15811497"/>
              <a:gd name="connsiteY32" fmla="*/ 5285874 h 6248398"/>
              <a:gd name="connsiteX33" fmla="*/ 11313816 w 15811497"/>
              <a:gd name="connsiteY33" fmla="*/ 5243926 h 6248398"/>
              <a:gd name="connsiteX34" fmla="*/ 11210151 w 15811497"/>
              <a:gd name="connsiteY34" fmla="*/ 5180948 h 6248398"/>
              <a:gd name="connsiteX35" fmla="*/ 11209761 w 15811497"/>
              <a:gd name="connsiteY35" fmla="*/ 5180760 h 6248398"/>
              <a:gd name="connsiteX36" fmla="*/ 11096041 w 15811497"/>
              <a:gd name="connsiteY36" fmla="*/ 5077404 h 6248398"/>
              <a:gd name="connsiteX37" fmla="*/ 11063094 w 15811497"/>
              <a:gd name="connsiteY37" fmla="*/ 5041153 h 6248398"/>
              <a:gd name="connsiteX38" fmla="*/ 11063091 w 15811497"/>
              <a:gd name="connsiteY38" fmla="*/ 5041152 h 6248398"/>
              <a:gd name="connsiteX39" fmla="*/ 11096040 w 15811497"/>
              <a:gd name="connsiteY39" fmla="*/ 5077404 h 6248398"/>
              <a:gd name="connsiteX40" fmla="*/ 11209760 w 15811497"/>
              <a:gd name="connsiteY40" fmla="*/ 5180760 h 6248398"/>
              <a:gd name="connsiteX41" fmla="*/ 11100244 w 15811497"/>
              <a:gd name="connsiteY41" fmla="*/ 5128004 h 6248398"/>
              <a:gd name="connsiteX42" fmla="*/ 10610846 w 15811497"/>
              <a:gd name="connsiteY42" fmla="*/ 5029199 h 6248398"/>
              <a:gd name="connsiteX43" fmla="*/ 9640652 w 15811497"/>
              <a:gd name="connsiteY43" fmla="*/ 5486739 h 6248398"/>
              <a:gd name="connsiteX44" fmla="*/ 9628722 w 15811497"/>
              <a:gd name="connsiteY44" fmla="*/ 5502693 h 6248398"/>
              <a:gd name="connsiteX45" fmla="*/ 9568273 w 15811497"/>
              <a:gd name="connsiteY45" fmla="*/ 5583530 h 6248398"/>
              <a:gd name="connsiteX46" fmla="*/ 9535504 w 15811497"/>
              <a:gd name="connsiteY46" fmla="*/ 5637470 h 6248398"/>
              <a:gd name="connsiteX47" fmla="*/ 9535505 w 15811497"/>
              <a:gd name="connsiteY47" fmla="*/ 5637470 h 6248398"/>
              <a:gd name="connsiteX48" fmla="*/ 9568273 w 15811497"/>
              <a:gd name="connsiteY48" fmla="*/ 5583531 h 6248398"/>
              <a:gd name="connsiteX49" fmla="*/ 9628722 w 15811497"/>
              <a:gd name="connsiteY49" fmla="*/ 5502694 h 6248398"/>
              <a:gd name="connsiteX50" fmla="*/ 9563485 w 15811497"/>
              <a:gd name="connsiteY50" fmla="*/ 5610078 h 6248398"/>
              <a:gd name="connsiteX51" fmla="*/ 9542221 w 15811497"/>
              <a:gd name="connsiteY51" fmla="*/ 5638514 h 6248398"/>
              <a:gd name="connsiteX52" fmla="*/ 9504352 w 15811497"/>
              <a:gd name="connsiteY52" fmla="*/ 5689156 h 6248398"/>
              <a:gd name="connsiteX53" fmla="*/ 9480140 w 15811497"/>
              <a:gd name="connsiteY53" fmla="*/ 5721533 h 6248398"/>
              <a:gd name="connsiteX54" fmla="*/ 8362947 w 15811497"/>
              <a:gd name="connsiteY54" fmla="*/ 6248398 h 6248398"/>
              <a:gd name="connsiteX55" fmla="*/ 7028922 w 15811497"/>
              <a:gd name="connsiteY55" fmla="*/ 5364147 h 6248398"/>
              <a:gd name="connsiteX56" fmla="*/ 6990513 w 15811497"/>
              <a:gd name="connsiteY56" fmla="*/ 5259205 h 6248398"/>
              <a:gd name="connsiteX57" fmla="*/ 6990512 w 15811497"/>
              <a:gd name="connsiteY57" fmla="*/ 5259199 h 6248398"/>
              <a:gd name="connsiteX58" fmla="*/ 6983676 w 15811497"/>
              <a:gd name="connsiteY58" fmla="*/ 5240519 h 6248398"/>
              <a:gd name="connsiteX59" fmla="*/ 6983673 w 15811497"/>
              <a:gd name="connsiteY59" fmla="*/ 5240519 h 6248398"/>
              <a:gd name="connsiteX60" fmla="*/ 6980236 w 15811497"/>
              <a:gd name="connsiteY60" fmla="*/ 5231130 h 6248398"/>
              <a:gd name="connsiteX61" fmla="*/ 6978859 w 15811497"/>
              <a:gd name="connsiteY61" fmla="*/ 5225774 h 6248398"/>
              <a:gd name="connsiteX62" fmla="*/ 6984291 w 15811497"/>
              <a:gd name="connsiteY62" fmla="*/ 5240614 h 6248398"/>
              <a:gd name="connsiteX63" fmla="*/ 6984292 w 15811497"/>
              <a:gd name="connsiteY63" fmla="*/ 5240614 h 6248398"/>
              <a:gd name="connsiteX64" fmla="*/ 6978860 w 15811497"/>
              <a:gd name="connsiteY64" fmla="*/ 5225773 h 6248398"/>
              <a:gd name="connsiteX65" fmla="*/ 6944562 w 15811497"/>
              <a:gd name="connsiteY65" fmla="*/ 5092380 h 6248398"/>
              <a:gd name="connsiteX66" fmla="*/ 6924183 w 15811497"/>
              <a:gd name="connsiteY66" fmla="*/ 4890225 h 6248398"/>
              <a:gd name="connsiteX67" fmla="*/ 6924182 w 15811497"/>
              <a:gd name="connsiteY67" fmla="*/ 4890225 h 6248398"/>
              <a:gd name="connsiteX68" fmla="*/ 6944561 w 15811497"/>
              <a:gd name="connsiteY68" fmla="*/ 5092380 h 6248398"/>
              <a:gd name="connsiteX69" fmla="*/ 6978860 w 15811497"/>
              <a:gd name="connsiteY69" fmla="*/ 5225773 h 6248398"/>
              <a:gd name="connsiteX70" fmla="*/ 6948299 w 15811497"/>
              <a:gd name="connsiteY70" fmla="*/ 5142273 h 6248398"/>
              <a:gd name="connsiteX71" fmla="*/ 5829297 w 15811497"/>
              <a:gd name="connsiteY71" fmla="*/ 4400549 h 6248398"/>
              <a:gd name="connsiteX72" fmla="*/ 5056802 w 15811497"/>
              <a:gd name="connsiteY72" fmla="*/ 4677867 h 6248398"/>
              <a:gd name="connsiteX73" fmla="*/ 5022517 w 15811497"/>
              <a:gd name="connsiteY73" fmla="*/ 4709027 h 6248398"/>
              <a:gd name="connsiteX74" fmla="*/ 5022515 w 15811497"/>
              <a:gd name="connsiteY74" fmla="*/ 4709029 h 6248398"/>
              <a:gd name="connsiteX75" fmla="*/ 5022510 w 15811497"/>
              <a:gd name="connsiteY75" fmla="*/ 4709033 h 6248398"/>
              <a:gd name="connsiteX76" fmla="*/ 4924198 w 15811497"/>
              <a:gd name="connsiteY76" fmla="*/ 4840507 h 6248398"/>
              <a:gd name="connsiteX77" fmla="*/ 4914898 w 15811497"/>
              <a:gd name="connsiteY77" fmla="*/ 4838698 h 6248398"/>
              <a:gd name="connsiteX78" fmla="*/ 4914898 w 15811497"/>
              <a:gd name="connsiteY78" fmla="*/ 4838699 h 6248398"/>
              <a:gd name="connsiteX79" fmla="*/ 4924199 w 15811497"/>
              <a:gd name="connsiteY79" fmla="*/ 4840508 h 6248398"/>
              <a:gd name="connsiteX80" fmla="*/ 4893736 w 15811497"/>
              <a:gd name="connsiteY80" fmla="*/ 4881247 h 6248398"/>
              <a:gd name="connsiteX81" fmla="*/ 4778482 w 15811497"/>
              <a:gd name="connsiteY81" fmla="*/ 5008058 h 6248398"/>
              <a:gd name="connsiteX82" fmla="*/ 4778482 w 15811497"/>
              <a:gd name="connsiteY82" fmla="*/ 5008057 h 6248398"/>
              <a:gd name="connsiteX83" fmla="*/ 4715455 w 15811497"/>
              <a:gd name="connsiteY83" fmla="*/ 5077404 h 6248398"/>
              <a:gd name="connsiteX84" fmla="*/ 2762249 w 15811497"/>
              <a:gd name="connsiteY84" fmla="*/ 5886448 h 6248398"/>
              <a:gd name="connsiteX85" fmla="*/ 0 w 15811497"/>
              <a:gd name="connsiteY85" fmla="*/ 3124198 h 6248398"/>
              <a:gd name="connsiteX86" fmla="*/ 2762249 w 15811497"/>
              <a:gd name="connsiteY86" fmla="*/ 361949 h 6248398"/>
              <a:gd name="connsiteX87" fmla="*/ 4078902 w 15811497"/>
              <a:gd name="connsiteY87" fmla="*/ 695338 h 6248398"/>
              <a:gd name="connsiteX88" fmla="*/ 4261443 w 15811497"/>
              <a:gd name="connsiteY88" fmla="*/ 806235 h 6248398"/>
              <a:gd name="connsiteX89" fmla="*/ 4409044 w 15811497"/>
              <a:gd name="connsiteY89" fmla="*/ 910268 h 6248398"/>
              <a:gd name="connsiteX90" fmla="*/ 4612477 w 15811497"/>
              <a:gd name="connsiteY90" fmla="*/ 1077402 h 6248398"/>
              <a:gd name="connsiteX91" fmla="*/ 4612478 w 15811497"/>
              <a:gd name="connsiteY91" fmla="*/ 1077403 h 6248398"/>
              <a:gd name="connsiteX92" fmla="*/ 4715454 w 15811497"/>
              <a:gd name="connsiteY92" fmla="*/ 1170993 h 6248398"/>
              <a:gd name="connsiteX93" fmla="*/ 4701725 w 15811497"/>
              <a:gd name="connsiteY93" fmla="*/ 1120394 h 6248398"/>
              <a:gd name="connsiteX94" fmla="*/ 5191122 w 15811497"/>
              <a:gd name="connsiteY94" fmla="*/ 1219199 h 6248398"/>
              <a:gd name="connsiteX95" fmla="*/ 6161317 w 15811497"/>
              <a:gd name="connsiteY95" fmla="*/ 761659 h 6248398"/>
              <a:gd name="connsiteX96" fmla="*/ 6224019 w 15811497"/>
              <a:gd name="connsiteY96" fmla="*/ 677808 h 6248398"/>
              <a:gd name="connsiteX97" fmla="*/ 6175489 w 15811497"/>
              <a:gd name="connsiteY97" fmla="*/ 757691 h 6248398"/>
              <a:gd name="connsiteX98" fmla="*/ 6175489 w 15811497"/>
              <a:gd name="connsiteY98" fmla="*/ 757692 h 6248398"/>
              <a:gd name="connsiteX99" fmla="*/ 6224020 w 15811497"/>
              <a:gd name="connsiteY99" fmla="*/ 677809 h 6248398"/>
              <a:gd name="connsiteX100" fmla="*/ 6233696 w 15811497"/>
              <a:gd name="connsiteY100" fmla="*/ 664869 h 6248398"/>
              <a:gd name="connsiteX101" fmla="*/ 6252611 w 15811497"/>
              <a:gd name="connsiteY101" fmla="*/ 633734 h 6248398"/>
              <a:gd name="connsiteX102" fmla="*/ 6252610 w 15811497"/>
              <a:gd name="connsiteY102" fmla="*/ 633734 h 6248398"/>
              <a:gd name="connsiteX103" fmla="*/ 6233696 w 15811497"/>
              <a:gd name="connsiteY103" fmla="*/ 664868 h 6248398"/>
              <a:gd name="connsiteX104" fmla="*/ 6224019 w 15811497"/>
              <a:gd name="connsiteY104" fmla="*/ 677808 h 6248398"/>
              <a:gd name="connsiteX105" fmla="*/ 6248008 w 15811497"/>
              <a:gd name="connsiteY105" fmla="*/ 638320 h 6248398"/>
              <a:gd name="connsiteX106" fmla="*/ 6251291 w 15811497"/>
              <a:gd name="connsiteY106" fmla="*/ 633930 h 6248398"/>
              <a:gd name="connsiteX107" fmla="*/ 6251293 w 15811497"/>
              <a:gd name="connsiteY107" fmla="*/ 633929 h 6248398"/>
              <a:gd name="connsiteX108" fmla="*/ 6257683 w 15811497"/>
              <a:gd name="connsiteY108" fmla="*/ 625384 h 6248398"/>
              <a:gd name="connsiteX109" fmla="*/ 6257686 w 15811497"/>
              <a:gd name="connsiteY109" fmla="*/ 625380 h 6248398"/>
              <a:gd name="connsiteX110" fmla="*/ 6331355 w 15811497"/>
              <a:gd name="connsiteY110" fmla="*/ 526865 h 6248398"/>
              <a:gd name="connsiteX111" fmla="*/ 7448548 w 15811497"/>
              <a:gd name="connsiteY11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55656 w 15811497"/>
              <a:gd name="connsiteY30" fmla="*/ 5144675 h 6248398"/>
              <a:gd name="connsiteX31" fmla="*/ 11369912 w 15811497"/>
              <a:gd name="connsiteY31" fmla="*/ 5285874 h 6248398"/>
              <a:gd name="connsiteX32" fmla="*/ 11313816 w 15811497"/>
              <a:gd name="connsiteY32" fmla="*/ 5243926 h 6248398"/>
              <a:gd name="connsiteX33" fmla="*/ 11210151 w 15811497"/>
              <a:gd name="connsiteY33" fmla="*/ 5180948 h 6248398"/>
              <a:gd name="connsiteX34" fmla="*/ 11209761 w 15811497"/>
              <a:gd name="connsiteY34" fmla="*/ 5180760 h 6248398"/>
              <a:gd name="connsiteX35" fmla="*/ 11096041 w 15811497"/>
              <a:gd name="connsiteY35" fmla="*/ 5077404 h 6248398"/>
              <a:gd name="connsiteX36" fmla="*/ 11063094 w 15811497"/>
              <a:gd name="connsiteY36" fmla="*/ 5041153 h 6248398"/>
              <a:gd name="connsiteX37" fmla="*/ 11063091 w 15811497"/>
              <a:gd name="connsiteY37" fmla="*/ 5041152 h 6248398"/>
              <a:gd name="connsiteX38" fmla="*/ 11096040 w 15811497"/>
              <a:gd name="connsiteY38" fmla="*/ 5077404 h 6248398"/>
              <a:gd name="connsiteX39" fmla="*/ 11209760 w 15811497"/>
              <a:gd name="connsiteY39" fmla="*/ 5180760 h 6248398"/>
              <a:gd name="connsiteX40" fmla="*/ 11100244 w 15811497"/>
              <a:gd name="connsiteY40" fmla="*/ 5128004 h 6248398"/>
              <a:gd name="connsiteX41" fmla="*/ 10610846 w 15811497"/>
              <a:gd name="connsiteY41" fmla="*/ 5029199 h 6248398"/>
              <a:gd name="connsiteX42" fmla="*/ 9640652 w 15811497"/>
              <a:gd name="connsiteY42" fmla="*/ 5486739 h 6248398"/>
              <a:gd name="connsiteX43" fmla="*/ 9628722 w 15811497"/>
              <a:gd name="connsiteY43" fmla="*/ 5502693 h 6248398"/>
              <a:gd name="connsiteX44" fmla="*/ 9568273 w 15811497"/>
              <a:gd name="connsiteY44" fmla="*/ 5583530 h 6248398"/>
              <a:gd name="connsiteX45" fmla="*/ 9535504 w 15811497"/>
              <a:gd name="connsiteY45" fmla="*/ 5637470 h 6248398"/>
              <a:gd name="connsiteX46" fmla="*/ 9535505 w 15811497"/>
              <a:gd name="connsiteY46" fmla="*/ 5637470 h 6248398"/>
              <a:gd name="connsiteX47" fmla="*/ 9568273 w 15811497"/>
              <a:gd name="connsiteY47" fmla="*/ 5583531 h 6248398"/>
              <a:gd name="connsiteX48" fmla="*/ 9628722 w 15811497"/>
              <a:gd name="connsiteY48" fmla="*/ 5502694 h 6248398"/>
              <a:gd name="connsiteX49" fmla="*/ 9563485 w 15811497"/>
              <a:gd name="connsiteY49" fmla="*/ 5610078 h 6248398"/>
              <a:gd name="connsiteX50" fmla="*/ 9542221 w 15811497"/>
              <a:gd name="connsiteY50" fmla="*/ 5638514 h 6248398"/>
              <a:gd name="connsiteX51" fmla="*/ 9504352 w 15811497"/>
              <a:gd name="connsiteY51" fmla="*/ 5689156 h 6248398"/>
              <a:gd name="connsiteX52" fmla="*/ 9480140 w 15811497"/>
              <a:gd name="connsiteY52" fmla="*/ 5721533 h 6248398"/>
              <a:gd name="connsiteX53" fmla="*/ 8362947 w 15811497"/>
              <a:gd name="connsiteY53" fmla="*/ 6248398 h 6248398"/>
              <a:gd name="connsiteX54" fmla="*/ 7028922 w 15811497"/>
              <a:gd name="connsiteY54" fmla="*/ 5364147 h 6248398"/>
              <a:gd name="connsiteX55" fmla="*/ 6990513 w 15811497"/>
              <a:gd name="connsiteY55" fmla="*/ 5259205 h 6248398"/>
              <a:gd name="connsiteX56" fmla="*/ 6990512 w 15811497"/>
              <a:gd name="connsiteY56" fmla="*/ 5259199 h 6248398"/>
              <a:gd name="connsiteX57" fmla="*/ 6983676 w 15811497"/>
              <a:gd name="connsiteY57" fmla="*/ 5240519 h 6248398"/>
              <a:gd name="connsiteX58" fmla="*/ 6983673 w 15811497"/>
              <a:gd name="connsiteY58" fmla="*/ 5240519 h 6248398"/>
              <a:gd name="connsiteX59" fmla="*/ 6980236 w 15811497"/>
              <a:gd name="connsiteY59" fmla="*/ 5231130 h 6248398"/>
              <a:gd name="connsiteX60" fmla="*/ 6978859 w 15811497"/>
              <a:gd name="connsiteY60" fmla="*/ 5225774 h 6248398"/>
              <a:gd name="connsiteX61" fmla="*/ 6984291 w 15811497"/>
              <a:gd name="connsiteY61" fmla="*/ 5240614 h 6248398"/>
              <a:gd name="connsiteX62" fmla="*/ 6984292 w 15811497"/>
              <a:gd name="connsiteY62" fmla="*/ 5240614 h 6248398"/>
              <a:gd name="connsiteX63" fmla="*/ 6978860 w 15811497"/>
              <a:gd name="connsiteY63" fmla="*/ 5225773 h 6248398"/>
              <a:gd name="connsiteX64" fmla="*/ 6944562 w 15811497"/>
              <a:gd name="connsiteY64" fmla="*/ 5092380 h 6248398"/>
              <a:gd name="connsiteX65" fmla="*/ 6924183 w 15811497"/>
              <a:gd name="connsiteY65" fmla="*/ 4890225 h 6248398"/>
              <a:gd name="connsiteX66" fmla="*/ 6924182 w 15811497"/>
              <a:gd name="connsiteY66" fmla="*/ 4890225 h 6248398"/>
              <a:gd name="connsiteX67" fmla="*/ 6944561 w 15811497"/>
              <a:gd name="connsiteY67" fmla="*/ 5092380 h 6248398"/>
              <a:gd name="connsiteX68" fmla="*/ 6978860 w 15811497"/>
              <a:gd name="connsiteY68" fmla="*/ 5225773 h 6248398"/>
              <a:gd name="connsiteX69" fmla="*/ 6948299 w 15811497"/>
              <a:gd name="connsiteY69" fmla="*/ 5142273 h 6248398"/>
              <a:gd name="connsiteX70" fmla="*/ 5829297 w 15811497"/>
              <a:gd name="connsiteY70" fmla="*/ 4400549 h 6248398"/>
              <a:gd name="connsiteX71" fmla="*/ 5056802 w 15811497"/>
              <a:gd name="connsiteY71" fmla="*/ 4677867 h 6248398"/>
              <a:gd name="connsiteX72" fmla="*/ 5022517 w 15811497"/>
              <a:gd name="connsiteY72" fmla="*/ 4709027 h 6248398"/>
              <a:gd name="connsiteX73" fmla="*/ 5022515 w 15811497"/>
              <a:gd name="connsiteY73" fmla="*/ 4709029 h 6248398"/>
              <a:gd name="connsiteX74" fmla="*/ 5022510 w 15811497"/>
              <a:gd name="connsiteY74" fmla="*/ 4709033 h 6248398"/>
              <a:gd name="connsiteX75" fmla="*/ 4924198 w 15811497"/>
              <a:gd name="connsiteY75" fmla="*/ 4840507 h 6248398"/>
              <a:gd name="connsiteX76" fmla="*/ 4914898 w 15811497"/>
              <a:gd name="connsiteY76" fmla="*/ 4838698 h 6248398"/>
              <a:gd name="connsiteX77" fmla="*/ 4914898 w 15811497"/>
              <a:gd name="connsiteY77" fmla="*/ 4838699 h 6248398"/>
              <a:gd name="connsiteX78" fmla="*/ 4924199 w 15811497"/>
              <a:gd name="connsiteY78" fmla="*/ 4840508 h 6248398"/>
              <a:gd name="connsiteX79" fmla="*/ 4893736 w 15811497"/>
              <a:gd name="connsiteY79" fmla="*/ 4881247 h 6248398"/>
              <a:gd name="connsiteX80" fmla="*/ 4778482 w 15811497"/>
              <a:gd name="connsiteY80" fmla="*/ 5008058 h 6248398"/>
              <a:gd name="connsiteX81" fmla="*/ 4778482 w 15811497"/>
              <a:gd name="connsiteY81" fmla="*/ 5008057 h 6248398"/>
              <a:gd name="connsiteX82" fmla="*/ 4715455 w 15811497"/>
              <a:gd name="connsiteY82" fmla="*/ 5077404 h 6248398"/>
              <a:gd name="connsiteX83" fmla="*/ 2762249 w 15811497"/>
              <a:gd name="connsiteY83" fmla="*/ 5886448 h 6248398"/>
              <a:gd name="connsiteX84" fmla="*/ 0 w 15811497"/>
              <a:gd name="connsiteY84" fmla="*/ 3124198 h 6248398"/>
              <a:gd name="connsiteX85" fmla="*/ 2762249 w 15811497"/>
              <a:gd name="connsiteY85" fmla="*/ 361949 h 6248398"/>
              <a:gd name="connsiteX86" fmla="*/ 4078902 w 15811497"/>
              <a:gd name="connsiteY86" fmla="*/ 695338 h 6248398"/>
              <a:gd name="connsiteX87" fmla="*/ 4261443 w 15811497"/>
              <a:gd name="connsiteY87" fmla="*/ 806235 h 6248398"/>
              <a:gd name="connsiteX88" fmla="*/ 4409044 w 15811497"/>
              <a:gd name="connsiteY88" fmla="*/ 910268 h 6248398"/>
              <a:gd name="connsiteX89" fmla="*/ 4612477 w 15811497"/>
              <a:gd name="connsiteY89" fmla="*/ 1077402 h 6248398"/>
              <a:gd name="connsiteX90" fmla="*/ 4612478 w 15811497"/>
              <a:gd name="connsiteY90" fmla="*/ 1077403 h 6248398"/>
              <a:gd name="connsiteX91" fmla="*/ 4715454 w 15811497"/>
              <a:gd name="connsiteY91" fmla="*/ 1170993 h 6248398"/>
              <a:gd name="connsiteX92" fmla="*/ 4701725 w 15811497"/>
              <a:gd name="connsiteY92" fmla="*/ 1120394 h 6248398"/>
              <a:gd name="connsiteX93" fmla="*/ 5191122 w 15811497"/>
              <a:gd name="connsiteY93" fmla="*/ 1219199 h 6248398"/>
              <a:gd name="connsiteX94" fmla="*/ 6161317 w 15811497"/>
              <a:gd name="connsiteY94" fmla="*/ 761659 h 6248398"/>
              <a:gd name="connsiteX95" fmla="*/ 6224019 w 15811497"/>
              <a:gd name="connsiteY95" fmla="*/ 677808 h 6248398"/>
              <a:gd name="connsiteX96" fmla="*/ 6175489 w 15811497"/>
              <a:gd name="connsiteY96" fmla="*/ 757691 h 6248398"/>
              <a:gd name="connsiteX97" fmla="*/ 6175489 w 15811497"/>
              <a:gd name="connsiteY97" fmla="*/ 757692 h 6248398"/>
              <a:gd name="connsiteX98" fmla="*/ 6224020 w 15811497"/>
              <a:gd name="connsiteY98" fmla="*/ 677809 h 6248398"/>
              <a:gd name="connsiteX99" fmla="*/ 6233696 w 15811497"/>
              <a:gd name="connsiteY99" fmla="*/ 664869 h 6248398"/>
              <a:gd name="connsiteX100" fmla="*/ 6252611 w 15811497"/>
              <a:gd name="connsiteY100" fmla="*/ 633734 h 6248398"/>
              <a:gd name="connsiteX101" fmla="*/ 6252610 w 15811497"/>
              <a:gd name="connsiteY101" fmla="*/ 633734 h 6248398"/>
              <a:gd name="connsiteX102" fmla="*/ 6233696 w 15811497"/>
              <a:gd name="connsiteY102" fmla="*/ 664868 h 6248398"/>
              <a:gd name="connsiteX103" fmla="*/ 6224019 w 15811497"/>
              <a:gd name="connsiteY103" fmla="*/ 677808 h 6248398"/>
              <a:gd name="connsiteX104" fmla="*/ 6248008 w 15811497"/>
              <a:gd name="connsiteY104" fmla="*/ 638320 h 6248398"/>
              <a:gd name="connsiteX105" fmla="*/ 6251291 w 15811497"/>
              <a:gd name="connsiteY105" fmla="*/ 633930 h 6248398"/>
              <a:gd name="connsiteX106" fmla="*/ 6251293 w 15811497"/>
              <a:gd name="connsiteY106" fmla="*/ 633929 h 6248398"/>
              <a:gd name="connsiteX107" fmla="*/ 6257683 w 15811497"/>
              <a:gd name="connsiteY107" fmla="*/ 625384 h 6248398"/>
              <a:gd name="connsiteX108" fmla="*/ 6257686 w 15811497"/>
              <a:gd name="connsiteY108" fmla="*/ 625380 h 6248398"/>
              <a:gd name="connsiteX109" fmla="*/ 6331355 w 15811497"/>
              <a:gd name="connsiteY109" fmla="*/ 526865 h 6248398"/>
              <a:gd name="connsiteX110" fmla="*/ 7448548 w 15811497"/>
              <a:gd name="connsiteY11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5022510 w 15811497"/>
              <a:gd name="connsiteY73" fmla="*/ 4709033 h 6248398"/>
              <a:gd name="connsiteX74" fmla="*/ 4924198 w 15811497"/>
              <a:gd name="connsiteY74" fmla="*/ 4840507 h 6248398"/>
              <a:gd name="connsiteX75" fmla="*/ 4914898 w 15811497"/>
              <a:gd name="connsiteY75" fmla="*/ 4838698 h 6248398"/>
              <a:gd name="connsiteX76" fmla="*/ 4914898 w 15811497"/>
              <a:gd name="connsiteY76" fmla="*/ 4838699 h 6248398"/>
              <a:gd name="connsiteX77" fmla="*/ 4924199 w 15811497"/>
              <a:gd name="connsiteY77" fmla="*/ 4840508 h 6248398"/>
              <a:gd name="connsiteX78" fmla="*/ 4893736 w 15811497"/>
              <a:gd name="connsiteY78" fmla="*/ 4881247 h 6248398"/>
              <a:gd name="connsiteX79" fmla="*/ 4778482 w 15811497"/>
              <a:gd name="connsiteY79" fmla="*/ 5008058 h 6248398"/>
              <a:gd name="connsiteX80" fmla="*/ 4778482 w 15811497"/>
              <a:gd name="connsiteY80" fmla="*/ 5008057 h 6248398"/>
              <a:gd name="connsiteX81" fmla="*/ 4715455 w 15811497"/>
              <a:gd name="connsiteY81" fmla="*/ 5077404 h 6248398"/>
              <a:gd name="connsiteX82" fmla="*/ 2762249 w 15811497"/>
              <a:gd name="connsiteY82" fmla="*/ 5886448 h 6248398"/>
              <a:gd name="connsiteX83" fmla="*/ 0 w 15811497"/>
              <a:gd name="connsiteY83" fmla="*/ 3124198 h 6248398"/>
              <a:gd name="connsiteX84" fmla="*/ 2762249 w 15811497"/>
              <a:gd name="connsiteY84" fmla="*/ 361949 h 6248398"/>
              <a:gd name="connsiteX85" fmla="*/ 4078902 w 15811497"/>
              <a:gd name="connsiteY85" fmla="*/ 695338 h 6248398"/>
              <a:gd name="connsiteX86" fmla="*/ 4261443 w 15811497"/>
              <a:gd name="connsiteY86" fmla="*/ 806235 h 6248398"/>
              <a:gd name="connsiteX87" fmla="*/ 4409044 w 15811497"/>
              <a:gd name="connsiteY87" fmla="*/ 910268 h 6248398"/>
              <a:gd name="connsiteX88" fmla="*/ 4612477 w 15811497"/>
              <a:gd name="connsiteY88" fmla="*/ 1077402 h 6248398"/>
              <a:gd name="connsiteX89" fmla="*/ 4612478 w 15811497"/>
              <a:gd name="connsiteY89" fmla="*/ 1077403 h 6248398"/>
              <a:gd name="connsiteX90" fmla="*/ 4715454 w 15811497"/>
              <a:gd name="connsiteY90" fmla="*/ 1170993 h 6248398"/>
              <a:gd name="connsiteX91" fmla="*/ 4701725 w 15811497"/>
              <a:gd name="connsiteY91" fmla="*/ 1120394 h 6248398"/>
              <a:gd name="connsiteX92" fmla="*/ 5191122 w 15811497"/>
              <a:gd name="connsiteY92" fmla="*/ 1219199 h 6248398"/>
              <a:gd name="connsiteX93" fmla="*/ 6161317 w 15811497"/>
              <a:gd name="connsiteY93" fmla="*/ 761659 h 6248398"/>
              <a:gd name="connsiteX94" fmla="*/ 6224019 w 15811497"/>
              <a:gd name="connsiteY94" fmla="*/ 677808 h 6248398"/>
              <a:gd name="connsiteX95" fmla="*/ 6175489 w 15811497"/>
              <a:gd name="connsiteY95" fmla="*/ 757691 h 6248398"/>
              <a:gd name="connsiteX96" fmla="*/ 6175489 w 15811497"/>
              <a:gd name="connsiteY96" fmla="*/ 757692 h 6248398"/>
              <a:gd name="connsiteX97" fmla="*/ 6224020 w 15811497"/>
              <a:gd name="connsiteY97" fmla="*/ 677809 h 6248398"/>
              <a:gd name="connsiteX98" fmla="*/ 6233696 w 15811497"/>
              <a:gd name="connsiteY98" fmla="*/ 664869 h 6248398"/>
              <a:gd name="connsiteX99" fmla="*/ 6252611 w 15811497"/>
              <a:gd name="connsiteY99" fmla="*/ 633734 h 6248398"/>
              <a:gd name="connsiteX100" fmla="*/ 6252610 w 15811497"/>
              <a:gd name="connsiteY100" fmla="*/ 633734 h 6248398"/>
              <a:gd name="connsiteX101" fmla="*/ 6233696 w 15811497"/>
              <a:gd name="connsiteY101" fmla="*/ 664868 h 6248398"/>
              <a:gd name="connsiteX102" fmla="*/ 6224019 w 15811497"/>
              <a:gd name="connsiteY102" fmla="*/ 677808 h 6248398"/>
              <a:gd name="connsiteX103" fmla="*/ 6248008 w 15811497"/>
              <a:gd name="connsiteY103" fmla="*/ 638320 h 6248398"/>
              <a:gd name="connsiteX104" fmla="*/ 6251291 w 15811497"/>
              <a:gd name="connsiteY104" fmla="*/ 633930 h 6248398"/>
              <a:gd name="connsiteX105" fmla="*/ 6251293 w 15811497"/>
              <a:gd name="connsiteY105" fmla="*/ 633929 h 6248398"/>
              <a:gd name="connsiteX106" fmla="*/ 6257683 w 15811497"/>
              <a:gd name="connsiteY106" fmla="*/ 625384 h 6248398"/>
              <a:gd name="connsiteX107" fmla="*/ 6257686 w 15811497"/>
              <a:gd name="connsiteY107" fmla="*/ 625380 h 6248398"/>
              <a:gd name="connsiteX108" fmla="*/ 6331355 w 15811497"/>
              <a:gd name="connsiteY108" fmla="*/ 526865 h 6248398"/>
              <a:gd name="connsiteX109" fmla="*/ 7448548 w 15811497"/>
              <a:gd name="connsiteY10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893736 w 15811497"/>
              <a:gd name="connsiteY77" fmla="*/ 4881247 h 6248398"/>
              <a:gd name="connsiteX78" fmla="*/ 4778482 w 15811497"/>
              <a:gd name="connsiteY78" fmla="*/ 5008058 h 6248398"/>
              <a:gd name="connsiteX79" fmla="*/ 4778482 w 15811497"/>
              <a:gd name="connsiteY79" fmla="*/ 5008057 h 6248398"/>
              <a:gd name="connsiteX80" fmla="*/ 4715455 w 15811497"/>
              <a:gd name="connsiteY80" fmla="*/ 5077404 h 6248398"/>
              <a:gd name="connsiteX81" fmla="*/ 2762249 w 15811497"/>
              <a:gd name="connsiteY81" fmla="*/ 5886448 h 6248398"/>
              <a:gd name="connsiteX82" fmla="*/ 0 w 15811497"/>
              <a:gd name="connsiteY82" fmla="*/ 3124198 h 6248398"/>
              <a:gd name="connsiteX83" fmla="*/ 2762249 w 15811497"/>
              <a:gd name="connsiteY83" fmla="*/ 361949 h 6248398"/>
              <a:gd name="connsiteX84" fmla="*/ 4078902 w 15811497"/>
              <a:gd name="connsiteY84" fmla="*/ 695338 h 6248398"/>
              <a:gd name="connsiteX85" fmla="*/ 4261443 w 15811497"/>
              <a:gd name="connsiteY85" fmla="*/ 806235 h 6248398"/>
              <a:gd name="connsiteX86" fmla="*/ 4409044 w 15811497"/>
              <a:gd name="connsiteY86" fmla="*/ 910268 h 6248398"/>
              <a:gd name="connsiteX87" fmla="*/ 4612477 w 15811497"/>
              <a:gd name="connsiteY87" fmla="*/ 1077402 h 6248398"/>
              <a:gd name="connsiteX88" fmla="*/ 4612478 w 15811497"/>
              <a:gd name="connsiteY88" fmla="*/ 1077403 h 6248398"/>
              <a:gd name="connsiteX89" fmla="*/ 4715454 w 15811497"/>
              <a:gd name="connsiteY89" fmla="*/ 1170993 h 6248398"/>
              <a:gd name="connsiteX90" fmla="*/ 4701725 w 15811497"/>
              <a:gd name="connsiteY90" fmla="*/ 1120394 h 6248398"/>
              <a:gd name="connsiteX91" fmla="*/ 5191122 w 15811497"/>
              <a:gd name="connsiteY91" fmla="*/ 1219199 h 6248398"/>
              <a:gd name="connsiteX92" fmla="*/ 6161317 w 15811497"/>
              <a:gd name="connsiteY92" fmla="*/ 761659 h 6248398"/>
              <a:gd name="connsiteX93" fmla="*/ 6224019 w 15811497"/>
              <a:gd name="connsiteY93" fmla="*/ 677808 h 6248398"/>
              <a:gd name="connsiteX94" fmla="*/ 6175489 w 15811497"/>
              <a:gd name="connsiteY94" fmla="*/ 757691 h 6248398"/>
              <a:gd name="connsiteX95" fmla="*/ 6175489 w 15811497"/>
              <a:gd name="connsiteY95" fmla="*/ 757692 h 6248398"/>
              <a:gd name="connsiteX96" fmla="*/ 6224020 w 15811497"/>
              <a:gd name="connsiteY96" fmla="*/ 677809 h 6248398"/>
              <a:gd name="connsiteX97" fmla="*/ 6233696 w 15811497"/>
              <a:gd name="connsiteY97" fmla="*/ 664869 h 6248398"/>
              <a:gd name="connsiteX98" fmla="*/ 6252611 w 15811497"/>
              <a:gd name="connsiteY98" fmla="*/ 633734 h 6248398"/>
              <a:gd name="connsiteX99" fmla="*/ 6252610 w 15811497"/>
              <a:gd name="connsiteY99" fmla="*/ 633734 h 6248398"/>
              <a:gd name="connsiteX100" fmla="*/ 6233696 w 15811497"/>
              <a:gd name="connsiteY100" fmla="*/ 664868 h 6248398"/>
              <a:gd name="connsiteX101" fmla="*/ 6224019 w 15811497"/>
              <a:gd name="connsiteY101" fmla="*/ 677808 h 6248398"/>
              <a:gd name="connsiteX102" fmla="*/ 6248008 w 15811497"/>
              <a:gd name="connsiteY102" fmla="*/ 638320 h 6248398"/>
              <a:gd name="connsiteX103" fmla="*/ 6251291 w 15811497"/>
              <a:gd name="connsiteY103" fmla="*/ 633930 h 6248398"/>
              <a:gd name="connsiteX104" fmla="*/ 6251293 w 15811497"/>
              <a:gd name="connsiteY104" fmla="*/ 633929 h 6248398"/>
              <a:gd name="connsiteX105" fmla="*/ 6257683 w 15811497"/>
              <a:gd name="connsiteY105" fmla="*/ 625384 h 6248398"/>
              <a:gd name="connsiteX106" fmla="*/ 6257686 w 15811497"/>
              <a:gd name="connsiteY106" fmla="*/ 625380 h 6248398"/>
              <a:gd name="connsiteX107" fmla="*/ 6331355 w 15811497"/>
              <a:gd name="connsiteY107" fmla="*/ 526865 h 6248398"/>
              <a:gd name="connsiteX108" fmla="*/ 7448548 w 15811497"/>
              <a:gd name="connsiteY10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924199 w 15811497"/>
              <a:gd name="connsiteY76" fmla="*/ 4840508 h 6248398"/>
              <a:gd name="connsiteX77" fmla="*/ 4778482 w 15811497"/>
              <a:gd name="connsiteY77" fmla="*/ 5008058 h 6248398"/>
              <a:gd name="connsiteX78" fmla="*/ 4778482 w 15811497"/>
              <a:gd name="connsiteY78" fmla="*/ 5008057 h 6248398"/>
              <a:gd name="connsiteX79" fmla="*/ 4715455 w 15811497"/>
              <a:gd name="connsiteY79" fmla="*/ 5077404 h 6248398"/>
              <a:gd name="connsiteX80" fmla="*/ 2762249 w 15811497"/>
              <a:gd name="connsiteY80" fmla="*/ 5886448 h 6248398"/>
              <a:gd name="connsiteX81" fmla="*/ 0 w 15811497"/>
              <a:gd name="connsiteY81" fmla="*/ 3124198 h 6248398"/>
              <a:gd name="connsiteX82" fmla="*/ 2762249 w 15811497"/>
              <a:gd name="connsiteY82" fmla="*/ 361949 h 6248398"/>
              <a:gd name="connsiteX83" fmla="*/ 4078902 w 15811497"/>
              <a:gd name="connsiteY83" fmla="*/ 695338 h 6248398"/>
              <a:gd name="connsiteX84" fmla="*/ 4261443 w 15811497"/>
              <a:gd name="connsiteY84" fmla="*/ 806235 h 6248398"/>
              <a:gd name="connsiteX85" fmla="*/ 4409044 w 15811497"/>
              <a:gd name="connsiteY85" fmla="*/ 910268 h 6248398"/>
              <a:gd name="connsiteX86" fmla="*/ 4612477 w 15811497"/>
              <a:gd name="connsiteY86" fmla="*/ 1077402 h 6248398"/>
              <a:gd name="connsiteX87" fmla="*/ 4612478 w 15811497"/>
              <a:gd name="connsiteY87" fmla="*/ 1077403 h 6248398"/>
              <a:gd name="connsiteX88" fmla="*/ 4715454 w 15811497"/>
              <a:gd name="connsiteY88" fmla="*/ 1170993 h 6248398"/>
              <a:gd name="connsiteX89" fmla="*/ 4701725 w 15811497"/>
              <a:gd name="connsiteY89" fmla="*/ 1120394 h 6248398"/>
              <a:gd name="connsiteX90" fmla="*/ 5191122 w 15811497"/>
              <a:gd name="connsiteY90" fmla="*/ 1219199 h 6248398"/>
              <a:gd name="connsiteX91" fmla="*/ 6161317 w 15811497"/>
              <a:gd name="connsiteY91" fmla="*/ 761659 h 6248398"/>
              <a:gd name="connsiteX92" fmla="*/ 6224019 w 15811497"/>
              <a:gd name="connsiteY92" fmla="*/ 677808 h 6248398"/>
              <a:gd name="connsiteX93" fmla="*/ 6175489 w 15811497"/>
              <a:gd name="connsiteY93" fmla="*/ 757691 h 6248398"/>
              <a:gd name="connsiteX94" fmla="*/ 6175489 w 15811497"/>
              <a:gd name="connsiteY94" fmla="*/ 757692 h 6248398"/>
              <a:gd name="connsiteX95" fmla="*/ 6224020 w 15811497"/>
              <a:gd name="connsiteY95" fmla="*/ 677809 h 6248398"/>
              <a:gd name="connsiteX96" fmla="*/ 6233696 w 15811497"/>
              <a:gd name="connsiteY96" fmla="*/ 664869 h 6248398"/>
              <a:gd name="connsiteX97" fmla="*/ 6252611 w 15811497"/>
              <a:gd name="connsiteY97" fmla="*/ 633734 h 6248398"/>
              <a:gd name="connsiteX98" fmla="*/ 6252610 w 15811497"/>
              <a:gd name="connsiteY98" fmla="*/ 633734 h 6248398"/>
              <a:gd name="connsiteX99" fmla="*/ 6233696 w 15811497"/>
              <a:gd name="connsiteY99" fmla="*/ 664868 h 6248398"/>
              <a:gd name="connsiteX100" fmla="*/ 6224019 w 15811497"/>
              <a:gd name="connsiteY100" fmla="*/ 677808 h 6248398"/>
              <a:gd name="connsiteX101" fmla="*/ 6248008 w 15811497"/>
              <a:gd name="connsiteY101" fmla="*/ 638320 h 6248398"/>
              <a:gd name="connsiteX102" fmla="*/ 6251291 w 15811497"/>
              <a:gd name="connsiteY102" fmla="*/ 633930 h 6248398"/>
              <a:gd name="connsiteX103" fmla="*/ 6251293 w 15811497"/>
              <a:gd name="connsiteY103" fmla="*/ 633929 h 6248398"/>
              <a:gd name="connsiteX104" fmla="*/ 6257683 w 15811497"/>
              <a:gd name="connsiteY104" fmla="*/ 625384 h 6248398"/>
              <a:gd name="connsiteX105" fmla="*/ 6257686 w 15811497"/>
              <a:gd name="connsiteY105" fmla="*/ 625380 h 6248398"/>
              <a:gd name="connsiteX106" fmla="*/ 6331355 w 15811497"/>
              <a:gd name="connsiteY106" fmla="*/ 526865 h 6248398"/>
              <a:gd name="connsiteX107" fmla="*/ 7448548 w 15811497"/>
              <a:gd name="connsiteY10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914898 w 15811497"/>
              <a:gd name="connsiteY75" fmla="*/ 4838699 h 6248398"/>
              <a:gd name="connsiteX76" fmla="*/ 4778482 w 15811497"/>
              <a:gd name="connsiteY76" fmla="*/ 5008058 h 6248398"/>
              <a:gd name="connsiteX77" fmla="*/ 4778482 w 15811497"/>
              <a:gd name="connsiteY77" fmla="*/ 5008057 h 6248398"/>
              <a:gd name="connsiteX78" fmla="*/ 4715455 w 15811497"/>
              <a:gd name="connsiteY78" fmla="*/ 5077404 h 6248398"/>
              <a:gd name="connsiteX79" fmla="*/ 2762249 w 15811497"/>
              <a:gd name="connsiteY79" fmla="*/ 5886448 h 6248398"/>
              <a:gd name="connsiteX80" fmla="*/ 0 w 15811497"/>
              <a:gd name="connsiteY80" fmla="*/ 3124198 h 6248398"/>
              <a:gd name="connsiteX81" fmla="*/ 2762249 w 15811497"/>
              <a:gd name="connsiteY81" fmla="*/ 361949 h 6248398"/>
              <a:gd name="connsiteX82" fmla="*/ 4078902 w 15811497"/>
              <a:gd name="connsiteY82" fmla="*/ 695338 h 6248398"/>
              <a:gd name="connsiteX83" fmla="*/ 4261443 w 15811497"/>
              <a:gd name="connsiteY83" fmla="*/ 806235 h 6248398"/>
              <a:gd name="connsiteX84" fmla="*/ 4409044 w 15811497"/>
              <a:gd name="connsiteY84" fmla="*/ 910268 h 6248398"/>
              <a:gd name="connsiteX85" fmla="*/ 4612477 w 15811497"/>
              <a:gd name="connsiteY85" fmla="*/ 1077402 h 6248398"/>
              <a:gd name="connsiteX86" fmla="*/ 4612478 w 15811497"/>
              <a:gd name="connsiteY86" fmla="*/ 1077403 h 6248398"/>
              <a:gd name="connsiteX87" fmla="*/ 4715454 w 15811497"/>
              <a:gd name="connsiteY87" fmla="*/ 1170993 h 6248398"/>
              <a:gd name="connsiteX88" fmla="*/ 4701725 w 15811497"/>
              <a:gd name="connsiteY88" fmla="*/ 1120394 h 6248398"/>
              <a:gd name="connsiteX89" fmla="*/ 5191122 w 15811497"/>
              <a:gd name="connsiteY89" fmla="*/ 1219199 h 6248398"/>
              <a:gd name="connsiteX90" fmla="*/ 6161317 w 15811497"/>
              <a:gd name="connsiteY90" fmla="*/ 761659 h 6248398"/>
              <a:gd name="connsiteX91" fmla="*/ 6224019 w 15811497"/>
              <a:gd name="connsiteY91" fmla="*/ 677808 h 6248398"/>
              <a:gd name="connsiteX92" fmla="*/ 6175489 w 15811497"/>
              <a:gd name="connsiteY92" fmla="*/ 757691 h 6248398"/>
              <a:gd name="connsiteX93" fmla="*/ 6175489 w 15811497"/>
              <a:gd name="connsiteY93" fmla="*/ 757692 h 6248398"/>
              <a:gd name="connsiteX94" fmla="*/ 6224020 w 15811497"/>
              <a:gd name="connsiteY94" fmla="*/ 677809 h 6248398"/>
              <a:gd name="connsiteX95" fmla="*/ 6233696 w 15811497"/>
              <a:gd name="connsiteY95" fmla="*/ 664869 h 6248398"/>
              <a:gd name="connsiteX96" fmla="*/ 6252611 w 15811497"/>
              <a:gd name="connsiteY96" fmla="*/ 633734 h 6248398"/>
              <a:gd name="connsiteX97" fmla="*/ 6252610 w 15811497"/>
              <a:gd name="connsiteY97" fmla="*/ 633734 h 6248398"/>
              <a:gd name="connsiteX98" fmla="*/ 6233696 w 15811497"/>
              <a:gd name="connsiteY98" fmla="*/ 664868 h 6248398"/>
              <a:gd name="connsiteX99" fmla="*/ 6224019 w 15811497"/>
              <a:gd name="connsiteY99" fmla="*/ 677808 h 6248398"/>
              <a:gd name="connsiteX100" fmla="*/ 6248008 w 15811497"/>
              <a:gd name="connsiteY100" fmla="*/ 638320 h 6248398"/>
              <a:gd name="connsiteX101" fmla="*/ 6251291 w 15811497"/>
              <a:gd name="connsiteY101" fmla="*/ 633930 h 6248398"/>
              <a:gd name="connsiteX102" fmla="*/ 6251293 w 15811497"/>
              <a:gd name="connsiteY102" fmla="*/ 633929 h 6248398"/>
              <a:gd name="connsiteX103" fmla="*/ 6257683 w 15811497"/>
              <a:gd name="connsiteY103" fmla="*/ 625384 h 6248398"/>
              <a:gd name="connsiteX104" fmla="*/ 6257686 w 15811497"/>
              <a:gd name="connsiteY104" fmla="*/ 625380 h 6248398"/>
              <a:gd name="connsiteX105" fmla="*/ 6331355 w 15811497"/>
              <a:gd name="connsiteY105" fmla="*/ 526865 h 6248398"/>
              <a:gd name="connsiteX106" fmla="*/ 7448548 w 15811497"/>
              <a:gd name="connsiteY10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914898 w 15811497"/>
              <a:gd name="connsiteY74" fmla="*/ 4838698 h 6248398"/>
              <a:gd name="connsiteX75" fmla="*/ 4778482 w 15811497"/>
              <a:gd name="connsiteY75" fmla="*/ 5008058 h 6248398"/>
              <a:gd name="connsiteX76" fmla="*/ 4778482 w 15811497"/>
              <a:gd name="connsiteY76" fmla="*/ 5008057 h 6248398"/>
              <a:gd name="connsiteX77" fmla="*/ 4715455 w 15811497"/>
              <a:gd name="connsiteY77" fmla="*/ 5077404 h 6248398"/>
              <a:gd name="connsiteX78" fmla="*/ 2762249 w 15811497"/>
              <a:gd name="connsiteY78" fmla="*/ 5886448 h 6248398"/>
              <a:gd name="connsiteX79" fmla="*/ 0 w 15811497"/>
              <a:gd name="connsiteY79" fmla="*/ 3124198 h 6248398"/>
              <a:gd name="connsiteX80" fmla="*/ 2762249 w 15811497"/>
              <a:gd name="connsiteY80" fmla="*/ 361949 h 6248398"/>
              <a:gd name="connsiteX81" fmla="*/ 4078902 w 15811497"/>
              <a:gd name="connsiteY81" fmla="*/ 695338 h 6248398"/>
              <a:gd name="connsiteX82" fmla="*/ 4261443 w 15811497"/>
              <a:gd name="connsiteY82" fmla="*/ 806235 h 6248398"/>
              <a:gd name="connsiteX83" fmla="*/ 4409044 w 15811497"/>
              <a:gd name="connsiteY83" fmla="*/ 910268 h 6248398"/>
              <a:gd name="connsiteX84" fmla="*/ 4612477 w 15811497"/>
              <a:gd name="connsiteY84" fmla="*/ 1077402 h 6248398"/>
              <a:gd name="connsiteX85" fmla="*/ 4612478 w 15811497"/>
              <a:gd name="connsiteY85" fmla="*/ 1077403 h 6248398"/>
              <a:gd name="connsiteX86" fmla="*/ 4715454 w 15811497"/>
              <a:gd name="connsiteY86" fmla="*/ 1170993 h 6248398"/>
              <a:gd name="connsiteX87" fmla="*/ 4701725 w 15811497"/>
              <a:gd name="connsiteY87" fmla="*/ 1120394 h 6248398"/>
              <a:gd name="connsiteX88" fmla="*/ 5191122 w 15811497"/>
              <a:gd name="connsiteY88" fmla="*/ 1219199 h 6248398"/>
              <a:gd name="connsiteX89" fmla="*/ 6161317 w 15811497"/>
              <a:gd name="connsiteY89" fmla="*/ 761659 h 6248398"/>
              <a:gd name="connsiteX90" fmla="*/ 6224019 w 15811497"/>
              <a:gd name="connsiteY90" fmla="*/ 677808 h 6248398"/>
              <a:gd name="connsiteX91" fmla="*/ 6175489 w 15811497"/>
              <a:gd name="connsiteY91" fmla="*/ 757691 h 6248398"/>
              <a:gd name="connsiteX92" fmla="*/ 6175489 w 15811497"/>
              <a:gd name="connsiteY92" fmla="*/ 757692 h 6248398"/>
              <a:gd name="connsiteX93" fmla="*/ 6224020 w 15811497"/>
              <a:gd name="connsiteY93" fmla="*/ 677809 h 6248398"/>
              <a:gd name="connsiteX94" fmla="*/ 6233696 w 15811497"/>
              <a:gd name="connsiteY94" fmla="*/ 664869 h 6248398"/>
              <a:gd name="connsiteX95" fmla="*/ 6252611 w 15811497"/>
              <a:gd name="connsiteY95" fmla="*/ 633734 h 6248398"/>
              <a:gd name="connsiteX96" fmla="*/ 6252610 w 15811497"/>
              <a:gd name="connsiteY96" fmla="*/ 633734 h 6248398"/>
              <a:gd name="connsiteX97" fmla="*/ 6233696 w 15811497"/>
              <a:gd name="connsiteY97" fmla="*/ 664868 h 6248398"/>
              <a:gd name="connsiteX98" fmla="*/ 6224019 w 15811497"/>
              <a:gd name="connsiteY98" fmla="*/ 677808 h 6248398"/>
              <a:gd name="connsiteX99" fmla="*/ 6248008 w 15811497"/>
              <a:gd name="connsiteY99" fmla="*/ 638320 h 6248398"/>
              <a:gd name="connsiteX100" fmla="*/ 6251291 w 15811497"/>
              <a:gd name="connsiteY100" fmla="*/ 633930 h 6248398"/>
              <a:gd name="connsiteX101" fmla="*/ 6251293 w 15811497"/>
              <a:gd name="connsiteY101" fmla="*/ 633929 h 6248398"/>
              <a:gd name="connsiteX102" fmla="*/ 6257683 w 15811497"/>
              <a:gd name="connsiteY102" fmla="*/ 625384 h 6248398"/>
              <a:gd name="connsiteX103" fmla="*/ 6257686 w 15811497"/>
              <a:gd name="connsiteY103" fmla="*/ 625380 h 6248398"/>
              <a:gd name="connsiteX104" fmla="*/ 6331355 w 15811497"/>
              <a:gd name="connsiteY104" fmla="*/ 526865 h 6248398"/>
              <a:gd name="connsiteX105" fmla="*/ 7448548 w 15811497"/>
              <a:gd name="connsiteY10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924198 w 15811497"/>
              <a:gd name="connsiteY73" fmla="*/ 4840507 h 6248398"/>
              <a:gd name="connsiteX74" fmla="*/ 4778482 w 15811497"/>
              <a:gd name="connsiteY74" fmla="*/ 5008058 h 6248398"/>
              <a:gd name="connsiteX75" fmla="*/ 4778482 w 15811497"/>
              <a:gd name="connsiteY75" fmla="*/ 5008057 h 6248398"/>
              <a:gd name="connsiteX76" fmla="*/ 4715455 w 15811497"/>
              <a:gd name="connsiteY76" fmla="*/ 5077404 h 6248398"/>
              <a:gd name="connsiteX77" fmla="*/ 2762249 w 15811497"/>
              <a:gd name="connsiteY77" fmla="*/ 5886448 h 6248398"/>
              <a:gd name="connsiteX78" fmla="*/ 0 w 15811497"/>
              <a:gd name="connsiteY78" fmla="*/ 3124198 h 6248398"/>
              <a:gd name="connsiteX79" fmla="*/ 2762249 w 15811497"/>
              <a:gd name="connsiteY79" fmla="*/ 361949 h 6248398"/>
              <a:gd name="connsiteX80" fmla="*/ 4078902 w 15811497"/>
              <a:gd name="connsiteY80" fmla="*/ 695338 h 6248398"/>
              <a:gd name="connsiteX81" fmla="*/ 4261443 w 15811497"/>
              <a:gd name="connsiteY81" fmla="*/ 806235 h 6248398"/>
              <a:gd name="connsiteX82" fmla="*/ 4409044 w 15811497"/>
              <a:gd name="connsiteY82" fmla="*/ 910268 h 6248398"/>
              <a:gd name="connsiteX83" fmla="*/ 4612477 w 15811497"/>
              <a:gd name="connsiteY83" fmla="*/ 1077402 h 6248398"/>
              <a:gd name="connsiteX84" fmla="*/ 4612478 w 15811497"/>
              <a:gd name="connsiteY84" fmla="*/ 1077403 h 6248398"/>
              <a:gd name="connsiteX85" fmla="*/ 4715454 w 15811497"/>
              <a:gd name="connsiteY85" fmla="*/ 1170993 h 6248398"/>
              <a:gd name="connsiteX86" fmla="*/ 4701725 w 15811497"/>
              <a:gd name="connsiteY86" fmla="*/ 1120394 h 6248398"/>
              <a:gd name="connsiteX87" fmla="*/ 5191122 w 15811497"/>
              <a:gd name="connsiteY87" fmla="*/ 1219199 h 6248398"/>
              <a:gd name="connsiteX88" fmla="*/ 6161317 w 15811497"/>
              <a:gd name="connsiteY88" fmla="*/ 761659 h 6248398"/>
              <a:gd name="connsiteX89" fmla="*/ 6224019 w 15811497"/>
              <a:gd name="connsiteY89" fmla="*/ 677808 h 6248398"/>
              <a:gd name="connsiteX90" fmla="*/ 6175489 w 15811497"/>
              <a:gd name="connsiteY90" fmla="*/ 757691 h 6248398"/>
              <a:gd name="connsiteX91" fmla="*/ 6175489 w 15811497"/>
              <a:gd name="connsiteY91" fmla="*/ 757692 h 6248398"/>
              <a:gd name="connsiteX92" fmla="*/ 6224020 w 15811497"/>
              <a:gd name="connsiteY92" fmla="*/ 677809 h 6248398"/>
              <a:gd name="connsiteX93" fmla="*/ 6233696 w 15811497"/>
              <a:gd name="connsiteY93" fmla="*/ 664869 h 6248398"/>
              <a:gd name="connsiteX94" fmla="*/ 6252611 w 15811497"/>
              <a:gd name="connsiteY94" fmla="*/ 633734 h 6248398"/>
              <a:gd name="connsiteX95" fmla="*/ 6252610 w 15811497"/>
              <a:gd name="connsiteY95" fmla="*/ 633734 h 6248398"/>
              <a:gd name="connsiteX96" fmla="*/ 6233696 w 15811497"/>
              <a:gd name="connsiteY96" fmla="*/ 664868 h 6248398"/>
              <a:gd name="connsiteX97" fmla="*/ 6224019 w 15811497"/>
              <a:gd name="connsiteY97" fmla="*/ 677808 h 6248398"/>
              <a:gd name="connsiteX98" fmla="*/ 6248008 w 15811497"/>
              <a:gd name="connsiteY98" fmla="*/ 638320 h 6248398"/>
              <a:gd name="connsiteX99" fmla="*/ 6251291 w 15811497"/>
              <a:gd name="connsiteY99" fmla="*/ 633930 h 6248398"/>
              <a:gd name="connsiteX100" fmla="*/ 6251293 w 15811497"/>
              <a:gd name="connsiteY100" fmla="*/ 633929 h 6248398"/>
              <a:gd name="connsiteX101" fmla="*/ 6257683 w 15811497"/>
              <a:gd name="connsiteY101" fmla="*/ 625384 h 6248398"/>
              <a:gd name="connsiteX102" fmla="*/ 6257686 w 15811497"/>
              <a:gd name="connsiteY102" fmla="*/ 625380 h 6248398"/>
              <a:gd name="connsiteX103" fmla="*/ 6331355 w 15811497"/>
              <a:gd name="connsiteY103" fmla="*/ 526865 h 6248398"/>
              <a:gd name="connsiteX104" fmla="*/ 7448548 w 15811497"/>
              <a:gd name="connsiteY10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92179 w 15811497"/>
              <a:gd name="connsiteY11" fmla="*/ 4842491 h 6248398"/>
              <a:gd name="connsiteX12" fmla="*/ 4892178 w 15811497"/>
              <a:gd name="connsiteY12" fmla="*/ 4842492 h 6248398"/>
              <a:gd name="connsiteX13" fmla="*/ 4885192 w 15811497"/>
              <a:gd name="connsiteY13" fmla="*/ 4851834 h 6248398"/>
              <a:gd name="connsiteX14" fmla="*/ 4892179 w 15811497"/>
              <a:gd name="connsiteY14" fmla="*/ 4842491 h 6248398"/>
              <a:gd name="connsiteX15" fmla="*/ 7448548 w 15811497"/>
              <a:gd name="connsiteY15" fmla="*/ 0 h 6248398"/>
              <a:gd name="connsiteX16" fmla="*/ 8721604 w 15811497"/>
              <a:gd name="connsiteY16" fmla="*/ 757692 h 6248398"/>
              <a:gd name="connsiteX17" fmla="*/ 8890522 w 15811497"/>
              <a:gd name="connsiteY17" fmla="*/ 1193234 h 6248398"/>
              <a:gd name="connsiteX18" fmla="*/ 9958384 w 15811497"/>
              <a:gd name="connsiteY18" fmla="*/ 1828798 h 6248398"/>
              <a:gd name="connsiteX19" fmla="*/ 10895504 w 15811497"/>
              <a:gd name="connsiteY19" fmla="*/ 1386857 h 6248398"/>
              <a:gd name="connsiteX20" fmla="*/ 11096041 w 15811497"/>
              <a:gd name="connsiteY20" fmla="*/ 1170993 h 6248398"/>
              <a:gd name="connsiteX21" fmla="*/ 13049247 w 15811497"/>
              <a:gd name="connsiteY21" fmla="*/ 361949 h 6248398"/>
              <a:gd name="connsiteX22" fmla="*/ 15811497 w 15811497"/>
              <a:gd name="connsiteY22" fmla="*/ 3124198 h 6248398"/>
              <a:gd name="connsiteX23" fmla="*/ 13049247 w 15811497"/>
              <a:gd name="connsiteY23" fmla="*/ 5886448 h 6248398"/>
              <a:gd name="connsiteX24" fmla="*/ 11732594 w 15811497"/>
              <a:gd name="connsiteY24" fmla="*/ 5553059 h 6248398"/>
              <a:gd name="connsiteX25" fmla="*/ 11528782 w 15811497"/>
              <a:gd name="connsiteY25" fmla="*/ 5429240 h 6248398"/>
              <a:gd name="connsiteX26" fmla="*/ 11499893 w 15811497"/>
              <a:gd name="connsiteY26" fmla="*/ 5397454 h 6248398"/>
              <a:gd name="connsiteX27" fmla="*/ 11410607 w 15811497"/>
              <a:gd name="connsiteY27" fmla="*/ 5316305 h 6248398"/>
              <a:gd name="connsiteX28" fmla="*/ 11369912 w 15811497"/>
              <a:gd name="connsiteY28" fmla="*/ 5285874 h 6248398"/>
              <a:gd name="connsiteX29" fmla="*/ 11355656 w 15811497"/>
              <a:gd name="connsiteY29" fmla="*/ 5144675 h 6248398"/>
              <a:gd name="connsiteX30" fmla="*/ 11369912 w 15811497"/>
              <a:gd name="connsiteY30" fmla="*/ 5285874 h 6248398"/>
              <a:gd name="connsiteX31" fmla="*/ 11313816 w 15811497"/>
              <a:gd name="connsiteY31" fmla="*/ 5243926 h 6248398"/>
              <a:gd name="connsiteX32" fmla="*/ 11210151 w 15811497"/>
              <a:gd name="connsiteY32" fmla="*/ 5180948 h 6248398"/>
              <a:gd name="connsiteX33" fmla="*/ 11209761 w 15811497"/>
              <a:gd name="connsiteY33" fmla="*/ 5180760 h 6248398"/>
              <a:gd name="connsiteX34" fmla="*/ 11096041 w 15811497"/>
              <a:gd name="connsiteY34" fmla="*/ 5077404 h 6248398"/>
              <a:gd name="connsiteX35" fmla="*/ 11063094 w 15811497"/>
              <a:gd name="connsiteY35" fmla="*/ 5041153 h 6248398"/>
              <a:gd name="connsiteX36" fmla="*/ 11063091 w 15811497"/>
              <a:gd name="connsiteY36" fmla="*/ 5041152 h 6248398"/>
              <a:gd name="connsiteX37" fmla="*/ 11096040 w 15811497"/>
              <a:gd name="connsiteY37" fmla="*/ 5077404 h 6248398"/>
              <a:gd name="connsiteX38" fmla="*/ 11209760 w 15811497"/>
              <a:gd name="connsiteY38" fmla="*/ 5180760 h 6248398"/>
              <a:gd name="connsiteX39" fmla="*/ 11100244 w 15811497"/>
              <a:gd name="connsiteY39" fmla="*/ 5128004 h 6248398"/>
              <a:gd name="connsiteX40" fmla="*/ 10610846 w 15811497"/>
              <a:gd name="connsiteY40" fmla="*/ 5029199 h 6248398"/>
              <a:gd name="connsiteX41" fmla="*/ 9640652 w 15811497"/>
              <a:gd name="connsiteY41" fmla="*/ 5486739 h 6248398"/>
              <a:gd name="connsiteX42" fmla="*/ 9628722 w 15811497"/>
              <a:gd name="connsiteY42" fmla="*/ 5502693 h 6248398"/>
              <a:gd name="connsiteX43" fmla="*/ 9568273 w 15811497"/>
              <a:gd name="connsiteY43" fmla="*/ 5583530 h 6248398"/>
              <a:gd name="connsiteX44" fmla="*/ 9535504 w 15811497"/>
              <a:gd name="connsiteY44" fmla="*/ 5637470 h 6248398"/>
              <a:gd name="connsiteX45" fmla="*/ 9535505 w 15811497"/>
              <a:gd name="connsiteY45" fmla="*/ 5637470 h 6248398"/>
              <a:gd name="connsiteX46" fmla="*/ 9568273 w 15811497"/>
              <a:gd name="connsiteY46" fmla="*/ 5583531 h 6248398"/>
              <a:gd name="connsiteX47" fmla="*/ 9628722 w 15811497"/>
              <a:gd name="connsiteY47" fmla="*/ 5502694 h 6248398"/>
              <a:gd name="connsiteX48" fmla="*/ 9563485 w 15811497"/>
              <a:gd name="connsiteY48" fmla="*/ 5610078 h 6248398"/>
              <a:gd name="connsiteX49" fmla="*/ 9542221 w 15811497"/>
              <a:gd name="connsiteY49" fmla="*/ 5638514 h 6248398"/>
              <a:gd name="connsiteX50" fmla="*/ 9504352 w 15811497"/>
              <a:gd name="connsiteY50" fmla="*/ 5689156 h 6248398"/>
              <a:gd name="connsiteX51" fmla="*/ 9480140 w 15811497"/>
              <a:gd name="connsiteY51" fmla="*/ 5721533 h 6248398"/>
              <a:gd name="connsiteX52" fmla="*/ 8362947 w 15811497"/>
              <a:gd name="connsiteY52" fmla="*/ 6248398 h 6248398"/>
              <a:gd name="connsiteX53" fmla="*/ 7028922 w 15811497"/>
              <a:gd name="connsiteY53" fmla="*/ 5364147 h 6248398"/>
              <a:gd name="connsiteX54" fmla="*/ 6990513 w 15811497"/>
              <a:gd name="connsiteY54" fmla="*/ 5259205 h 6248398"/>
              <a:gd name="connsiteX55" fmla="*/ 6990512 w 15811497"/>
              <a:gd name="connsiteY55" fmla="*/ 5259199 h 6248398"/>
              <a:gd name="connsiteX56" fmla="*/ 6983676 w 15811497"/>
              <a:gd name="connsiteY56" fmla="*/ 5240519 h 6248398"/>
              <a:gd name="connsiteX57" fmla="*/ 6983673 w 15811497"/>
              <a:gd name="connsiteY57" fmla="*/ 5240519 h 6248398"/>
              <a:gd name="connsiteX58" fmla="*/ 6980236 w 15811497"/>
              <a:gd name="connsiteY58" fmla="*/ 5231130 h 6248398"/>
              <a:gd name="connsiteX59" fmla="*/ 6978859 w 15811497"/>
              <a:gd name="connsiteY59" fmla="*/ 5225774 h 6248398"/>
              <a:gd name="connsiteX60" fmla="*/ 6984291 w 15811497"/>
              <a:gd name="connsiteY60" fmla="*/ 5240614 h 6248398"/>
              <a:gd name="connsiteX61" fmla="*/ 6984292 w 15811497"/>
              <a:gd name="connsiteY61" fmla="*/ 5240614 h 6248398"/>
              <a:gd name="connsiteX62" fmla="*/ 6978860 w 15811497"/>
              <a:gd name="connsiteY62" fmla="*/ 5225773 h 6248398"/>
              <a:gd name="connsiteX63" fmla="*/ 6944562 w 15811497"/>
              <a:gd name="connsiteY63" fmla="*/ 5092380 h 6248398"/>
              <a:gd name="connsiteX64" fmla="*/ 6924183 w 15811497"/>
              <a:gd name="connsiteY64" fmla="*/ 4890225 h 6248398"/>
              <a:gd name="connsiteX65" fmla="*/ 6924182 w 15811497"/>
              <a:gd name="connsiteY65" fmla="*/ 4890225 h 6248398"/>
              <a:gd name="connsiteX66" fmla="*/ 6944561 w 15811497"/>
              <a:gd name="connsiteY66" fmla="*/ 5092380 h 6248398"/>
              <a:gd name="connsiteX67" fmla="*/ 6978860 w 15811497"/>
              <a:gd name="connsiteY67" fmla="*/ 5225773 h 6248398"/>
              <a:gd name="connsiteX68" fmla="*/ 6948299 w 15811497"/>
              <a:gd name="connsiteY68" fmla="*/ 5142273 h 6248398"/>
              <a:gd name="connsiteX69" fmla="*/ 5829297 w 15811497"/>
              <a:gd name="connsiteY69" fmla="*/ 4400549 h 6248398"/>
              <a:gd name="connsiteX70" fmla="*/ 5056802 w 15811497"/>
              <a:gd name="connsiteY70" fmla="*/ 4677867 h 6248398"/>
              <a:gd name="connsiteX71" fmla="*/ 5022517 w 15811497"/>
              <a:gd name="connsiteY71" fmla="*/ 4709027 h 6248398"/>
              <a:gd name="connsiteX72" fmla="*/ 5022515 w 15811497"/>
              <a:gd name="connsiteY72" fmla="*/ 4709029 h 6248398"/>
              <a:gd name="connsiteX73" fmla="*/ 4778482 w 15811497"/>
              <a:gd name="connsiteY73" fmla="*/ 5008058 h 6248398"/>
              <a:gd name="connsiteX74" fmla="*/ 4778482 w 15811497"/>
              <a:gd name="connsiteY74" fmla="*/ 5008057 h 6248398"/>
              <a:gd name="connsiteX75" fmla="*/ 4715455 w 15811497"/>
              <a:gd name="connsiteY75" fmla="*/ 5077404 h 6248398"/>
              <a:gd name="connsiteX76" fmla="*/ 2762249 w 15811497"/>
              <a:gd name="connsiteY76" fmla="*/ 5886448 h 6248398"/>
              <a:gd name="connsiteX77" fmla="*/ 0 w 15811497"/>
              <a:gd name="connsiteY77" fmla="*/ 3124198 h 6248398"/>
              <a:gd name="connsiteX78" fmla="*/ 2762249 w 15811497"/>
              <a:gd name="connsiteY78" fmla="*/ 361949 h 6248398"/>
              <a:gd name="connsiteX79" fmla="*/ 4078902 w 15811497"/>
              <a:gd name="connsiteY79" fmla="*/ 695338 h 6248398"/>
              <a:gd name="connsiteX80" fmla="*/ 4261443 w 15811497"/>
              <a:gd name="connsiteY80" fmla="*/ 806235 h 6248398"/>
              <a:gd name="connsiteX81" fmla="*/ 4409044 w 15811497"/>
              <a:gd name="connsiteY81" fmla="*/ 910268 h 6248398"/>
              <a:gd name="connsiteX82" fmla="*/ 4612477 w 15811497"/>
              <a:gd name="connsiteY82" fmla="*/ 1077402 h 6248398"/>
              <a:gd name="connsiteX83" fmla="*/ 4612478 w 15811497"/>
              <a:gd name="connsiteY83" fmla="*/ 1077403 h 6248398"/>
              <a:gd name="connsiteX84" fmla="*/ 4715454 w 15811497"/>
              <a:gd name="connsiteY84" fmla="*/ 1170993 h 6248398"/>
              <a:gd name="connsiteX85" fmla="*/ 4701725 w 15811497"/>
              <a:gd name="connsiteY85" fmla="*/ 1120394 h 6248398"/>
              <a:gd name="connsiteX86" fmla="*/ 5191122 w 15811497"/>
              <a:gd name="connsiteY86" fmla="*/ 1219199 h 6248398"/>
              <a:gd name="connsiteX87" fmla="*/ 6161317 w 15811497"/>
              <a:gd name="connsiteY87" fmla="*/ 761659 h 6248398"/>
              <a:gd name="connsiteX88" fmla="*/ 6224019 w 15811497"/>
              <a:gd name="connsiteY88" fmla="*/ 677808 h 6248398"/>
              <a:gd name="connsiteX89" fmla="*/ 6175489 w 15811497"/>
              <a:gd name="connsiteY89" fmla="*/ 757691 h 6248398"/>
              <a:gd name="connsiteX90" fmla="*/ 6175489 w 15811497"/>
              <a:gd name="connsiteY90" fmla="*/ 757692 h 6248398"/>
              <a:gd name="connsiteX91" fmla="*/ 6224020 w 15811497"/>
              <a:gd name="connsiteY91" fmla="*/ 677809 h 6248398"/>
              <a:gd name="connsiteX92" fmla="*/ 6233696 w 15811497"/>
              <a:gd name="connsiteY92" fmla="*/ 664869 h 6248398"/>
              <a:gd name="connsiteX93" fmla="*/ 6252611 w 15811497"/>
              <a:gd name="connsiteY93" fmla="*/ 633734 h 6248398"/>
              <a:gd name="connsiteX94" fmla="*/ 6252610 w 15811497"/>
              <a:gd name="connsiteY94" fmla="*/ 633734 h 6248398"/>
              <a:gd name="connsiteX95" fmla="*/ 6233696 w 15811497"/>
              <a:gd name="connsiteY95" fmla="*/ 664868 h 6248398"/>
              <a:gd name="connsiteX96" fmla="*/ 6224019 w 15811497"/>
              <a:gd name="connsiteY96" fmla="*/ 677808 h 6248398"/>
              <a:gd name="connsiteX97" fmla="*/ 6248008 w 15811497"/>
              <a:gd name="connsiteY97" fmla="*/ 638320 h 6248398"/>
              <a:gd name="connsiteX98" fmla="*/ 6251291 w 15811497"/>
              <a:gd name="connsiteY98" fmla="*/ 633930 h 6248398"/>
              <a:gd name="connsiteX99" fmla="*/ 6251293 w 15811497"/>
              <a:gd name="connsiteY99" fmla="*/ 633929 h 6248398"/>
              <a:gd name="connsiteX100" fmla="*/ 6257683 w 15811497"/>
              <a:gd name="connsiteY100" fmla="*/ 625384 h 6248398"/>
              <a:gd name="connsiteX101" fmla="*/ 6257686 w 15811497"/>
              <a:gd name="connsiteY101" fmla="*/ 625380 h 6248398"/>
              <a:gd name="connsiteX102" fmla="*/ 6331355 w 15811497"/>
              <a:gd name="connsiteY102" fmla="*/ 526865 h 6248398"/>
              <a:gd name="connsiteX103" fmla="*/ 7448548 w 15811497"/>
              <a:gd name="connsiteY10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4885192 w 15811497"/>
              <a:gd name="connsiteY11" fmla="*/ 4851834 h 6248398"/>
              <a:gd name="connsiteX12" fmla="*/ 4892178 w 15811497"/>
              <a:gd name="connsiteY12" fmla="*/ 4842492 h 6248398"/>
              <a:gd name="connsiteX13" fmla="*/ 4885192 w 15811497"/>
              <a:gd name="connsiteY13" fmla="*/ 4851834 h 6248398"/>
              <a:gd name="connsiteX14" fmla="*/ 7448548 w 15811497"/>
              <a:gd name="connsiteY14" fmla="*/ 0 h 6248398"/>
              <a:gd name="connsiteX15" fmla="*/ 8721604 w 15811497"/>
              <a:gd name="connsiteY15" fmla="*/ 757692 h 6248398"/>
              <a:gd name="connsiteX16" fmla="*/ 8890522 w 15811497"/>
              <a:gd name="connsiteY16" fmla="*/ 1193234 h 6248398"/>
              <a:gd name="connsiteX17" fmla="*/ 9958384 w 15811497"/>
              <a:gd name="connsiteY17" fmla="*/ 1828798 h 6248398"/>
              <a:gd name="connsiteX18" fmla="*/ 10895504 w 15811497"/>
              <a:gd name="connsiteY18" fmla="*/ 1386857 h 6248398"/>
              <a:gd name="connsiteX19" fmla="*/ 11096041 w 15811497"/>
              <a:gd name="connsiteY19" fmla="*/ 1170993 h 6248398"/>
              <a:gd name="connsiteX20" fmla="*/ 13049247 w 15811497"/>
              <a:gd name="connsiteY20" fmla="*/ 361949 h 6248398"/>
              <a:gd name="connsiteX21" fmla="*/ 15811497 w 15811497"/>
              <a:gd name="connsiteY21" fmla="*/ 3124198 h 6248398"/>
              <a:gd name="connsiteX22" fmla="*/ 13049247 w 15811497"/>
              <a:gd name="connsiteY22" fmla="*/ 5886448 h 6248398"/>
              <a:gd name="connsiteX23" fmla="*/ 11732594 w 15811497"/>
              <a:gd name="connsiteY23" fmla="*/ 5553059 h 6248398"/>
              <a:gd name="connsiteX24" fmla="*/ 11528782 w 15811497"/>
              <a:gd name="connsiteY24" fmla="*/ 5429240 h 6248398"/>
              <a:gd name="connsiteX25" fmla="*/ 11499893 w 15811497"/>
              <a:gd name="connsiteY25" fmla="*/ 5397454 h 6248398"/>
              <a:gd name="connsiteX26" fmla="*/ 11410607 w 15811497"/>
              <a:gd name="connsiteY26" fmla="*/ 5316305 h 6248398"/>
              <a:gd name="connsiteX27" fmla="*/ 11369912 w 15811497"/>
              <a:gd name="connsiteY27" fmla="*/ 5285874 h 6248398"/>
              <a:gd name="connsiteX28" fmla="*/ 11355656 w 15811497"/>
              <a:gd name="connsiteY28" fmla="*/ 5144675 h 6248398"/>
              <a:gd name="connsiteX29" fmla="*/ 11369912 w 15811497"/>
              <a:gd name="connsiteY29" fmla="*/ 5285874 h 6248398"/>
              <a:gd name="connsiteX30" fmla="*/ 11313816 w 15811497"/>
              <a:gd name="connsiteY30" fmla="*/ 5243926 h 6248398"/>
              <a:gd name="connsiteX31" fmla="*/ 11210151 w 15811497"/>
              <a:gd name="connsiteY31" fmla="*/ 5180948 h 6248398"/>
              <a:gd name="connsiteX32" fmla="*/ 11209761 w 15811497"/>
              <a:gd name="connsiteY32" fmla="*/ 5180760 h 6248398"/>
              <a:gd name="connsiteX33" fmla="*/ 11096041 w 15811497"/>
              <a:gd name="connsiteY33" fmla="*/ 5077404 h 6248398"/>
              <a:gd name="connsiteX34" fmla="*/ 11063094 w 15811497"/>
              <a:gd name="connsiteY34" fmla="*/ 5041153 h 6248398"/>
              <a:gd name="connsiteX35" fmla="*/ 11063091 w 15811497"/>
              <a:gd name="connsiteY35" fmla="*/ 5041152 h 6248398"/>
              <a:gd name="connsiteX36" fmla="*/ 11096040 w 15811497"/>
              <a:gd name="connsiteY36" fmla="*/ 5077404 h 6248398"/>
              <a:gd name="connsiteX37" fmla="*/ 11209760 w 15811497"/>
              <a:gd name="connsiteY37" fmla="*/ 5180760 h 6248398"/>
              <a:gd name="connsiteX38" fmla="*/ 11100244 w 15811497"/>
              <a:gd name="connsiteY38" fmla="*/ 5128004 h 6248398"/>
              <a:gd name="connsiteX39" fmla="*/ 10610846 w 15811497"/>
              <a:gd name="connsiteY39" fmla="*/ 5029199 h 6248398"/>
              <a:gd name="connsiteX40" fmla="*/ 9640652 w 15811497"/>
              <a:gd name="connsiteY40" fmla="*/ 5486739 h 6248398"/>
              <a:gd name="connsiteX41" fmla="*/ 9628722 w 15811497"/>
              <a:gd name="connsiteY41" fmla="*/ 5502693 h 6248398"/>
              <a:gd name="connsiteX42" fmla="*/ 9568273 w 15811497"/>
              <a:gd name="connsiteY42" fmla="*/ 5583530 h 6248398"/>
              <a:gd name="connsiteX43" fmla="*/ 9535504 w 15811497"/>
              <a:gd name="connsiteY43" fmla="*/ 5637470 h 6248398"/>
              <a:gd name="connsiteX44" fmla="*/ 9535505 w 15811497"/>
              <a:gd name="connsiteY44" fmla="*/ 5637470 h 6248398"/>
              <a:gd name="connsiteX45" fmla="*/ 9568273 w 15811497"/>
              <a:gd name="connsiteY45" fmla="*/ 5583531 h 6248398"/>
              <a:gd name="connsiteX46" fmla="*/ 9628722 w 15811497"/>
              <a:gd name="connsiteY46" fmla="*/ 5502694 h 6248398"/>
              <a:gd name="connsiteX47" fmla="*/ 9563485 w 15811497"/>
              <a:gd name="connsiteY47" fmla="*/ 5610078 h 6248398"/>
              <a:gd name="connsiteX48" fmla="*/ 9542221 w 15811497"/>
              <a:gd name="connsiteY48" fmla="*/ 5638514 h 6248398"/>
              <a:gd name="connsiteX49" fmla="*/ 9504352 w 15811497"/>
              <a:gd name="connsiteY49" fmla="*/ 5689156 h 6248398"/>
              <a:gd name="connsiteX50" fmla="*/ 9480140 w 15811497"/>
              <a:gd name="connsiteY50" fmla="*/ 5721533 h 6248398"/>
              <a:gd name="connsiteX51" fmla="*/ 8362947 w 15811497"/>
              <a:gd name="connsiteY51" fmla="*/ 6248398 h 6248398"/>
              <a:gd name="connsiteX52" fmla="*/ 7028922 w 15811497"/>
              <a:gd name="connsiteY52" fmla="*/ 5364147 h 6248398"/>
              <a:gd name="connsiteX53" fmla="*/ 6990513 w 15811497"/>
              <a:gd name="connsiteY53" fmla="*/ 5259205 h 6248398"/>
              <a:gd name="connsiteX54" fmla="*/ 6990512 w 15811497"/>
              <a:gd name="connsiteY54" fmla="*/ 5259199 h 6248398"/>
              <a:gd name="connsiteX55" fmla="*/ 6983676 w 15811497"/>
              <a:gd name="connsiteY55" fmla="*/ 5240519 h 6248398"/>
              <a:gd name="connsiteX56" fmla="*/ 6983673 w 15811497"/>
              <a:gd name="connsiteY56" fmla="*/ 5240519 h 6248398"/>
              <a:gd name="connsiteX57" fmla="*/ 6980236 w 15811497"/>
              <a:gd name="connsiteY57" fmla="*/ 5231130 h 6248398"/>
              <a:gd name="connsiteX58" fmla="*/ 6978859 w 15811497"/>
              <a:gd name="connsiteY58" fmla="*/ 5225774 h 6248398"/>
              <a:gd name="connsiteX59" fmla="*/ 6984291 w 15811497"/>
              <a:gd name="connsiteY59" fmla="*/ 5240614 h 6248398"/>
              <a:gd name="connsiteX60" fmla="*/ 6984292 w 15811497"/>
              <a:gd name="connsiteY60" fmla="*/ 5240614 h 6248398"/>
              <a:gd name="connsiteX61" fmla="*/ 6978860 w 15811497"/>
              <a:gd name="connsiteY61" fmla="*/ 5225773 h 6248398"/>
              <a:gd name="connsiteX62" fmla="*/ 6944562 w 15811497"/>
              <a:gd name="connsiteY62" fmla="*/ 5092380 h 6248398"/>
              <a:gd name="connsiteX63" fmla="*/ 6924183 w 15811497"/>
              <a:gd name="connsiteY63" fmla="*/ 4890225 h 6248398"/>
              <a:gd name="connsiteX64" fmla="*/ 6924182 w 15811497"/>
              <a:gd name="connsiteY64" fmla="*/ 4890225 h 6248398"/>
              <a:gd name="connsiteX65" fmla="*/ 6944561 w 15811497"/>
              <a:gd name="connsiteY65" fmla="*/ 5092380 h 6248398"/>
              <a:gd name="connsiteX66" fmla="*/ 6978860 w 15811497"/>
              <a:gd name="connsiteY66" fmla="*/ 5225773 h 6248398"/>
              <a:gd name="connsiteX67" fmla="*/ 6948299 w 15811497"/>
              <a:gd name="connsiteY67" fmla="*/ 5142273 h 6248398"/>
              <a:gd name="connsiteX68" fmla="*/ 5829297 w 15811497"/>
              <a:gd name="connsiteY68" fmla="*/ 4400549 h 6248398"/>
              <a:gd name="connsiteX69" fmla="*/ 5056802 w 15811497"/>
              <a:gd name="connsiteY69" fmla="*/ 4677867 h 6248398"/>
              <a:gd name="connsiteX70" fmla="*/ 5022517 w 15811497"/>
              <a:gd name="connsiteY70" fmla="*/ 4709027 h 6248398"/>
              <a:gd name="connsiteX71" fmla="*/ 5022515 w 15811497"/>
              <a:gd name="connsiteY71" fmla="*/ 4709029 h 6248398"/>
              <a:gd name="connsiteX72" fmla="*/ 4778482 w 15811497"/>
              <a:gd name="connsiteY72" fmla="*/ 5008058 h 6248398"/>
              <a:gd name="connsiteX73" fmla="*/ 4778482 w 15811497"/>
              <a:gd name="connsiteY73" fmla="*/ 5008057 h 6248398"/>
              <a:gd name="connsiteX74" fmla="*/ 4715455 w 15811497"/>
              <a:gd name="connsiteY74" fmla="*/ 5077404 h 6248398"/>
              <a:gd name="connsiteX75" fmla="*/ 2762249 w 15811497"/>
              <a:gd name="connsiteY75" fmla="*/ 5886448 h 6248398"/>
              <a:gd name="connsiteX76" fmla="*/ 0 w 15811497"/>
              <a:gd name="connsiteY76" fmla="*/ 3124198 h 6248398"/>
              <a:gd name="connsiteX77" fmla="*/ 2762249 w 15811497"/>
              <a:gd name="connsiteY77" fmla="*/ 361949 h 6248398"/>
              <a:gd name="connsiteX78" fmla="*/ 4078902 w 15811497"/>
              <a:gd name="connsiteY78" fmla="*/ 695338 h 6248398"/>
              <a:gd name="connsiteX79" fmla="*/ 4261443 w 15811497"/>
              <a:gd name="connsiteY79" fmla="*/ 806235 h 6248398"/>
              <a:gd name="connsiteX80" fmla="*/ 4409044 w 15811497"/>
              <a:gd name="connsiteY80" fmla="*/ 910268 h 6248398"/>
              <a:gd name="connsiteX81" fmla="*/ 4612477 w 15811497"/>
              <a:gd name="connsiteY81" fmla="*/ 1077402 h 6248398"/>
              <a:gd name="connsiteX82" fmla="*/ 4612478 w 15811497"/>
              <a:gd name="connsiteY82" fmla="*/ 1077403 h 6248398"/>
              <a:gd name="connsiteX83" fmla="*/ 4715454 w 15811497"/>
              <a:gd name="connsiteY83" fmla="*/ 1170993 h 6248398"/>
              <a:gd name="connsiteX84" fmla="*/ 4701725 w 15811497"/>
              <a:gd name="connsiteY84" fmla="*/ 1120394 h 6248398"/>
              <a:gd name="connsiteX85" fmla="*/ 5191122 w 15811497"/>
              <a:gd name="connsiteY85" fmla="*/ 1219199 h 6248398"/>
              <a:gd name="connsiteX86" fmla="*/ 6161317 w 15811497"/>
              <a:gd name="connsiteY86" fmla="*/ 761659 h 6248398"/>
              <a:gd name="connsiteX87" fmla="*/ 6224019 w 15811497"/>
              <a:gd name="connsiteY87" fmla="*/ 677808 h 6248398"/>
              <a:gd name="connsiteX88" fmla="*/ 6175489 w 15811497"/>
              <a:gd name="connsiteY88" fmla="*/ 757691 h 6248398"/>
              <a:gd name="connsiteX89" fmla="*/ 6175489 w 15811497"/>
              <a:gd name="connsiteY89" fmla="*/ 757692 h 6248398"/>
              <a:gd name="connsiteX90" fmla="*/ 6224020 w 15811497"/>
              <a:gd name="connsiteY90" fmla="*/ 677809 h 6248398"/>
              <a:gd name="connsiteX91" fmla="*/ 6233696 w 15811497"/>
              <a:gd name="connsiteY91" fmla="*/ 664869 h 6248398"/>
              <a:gd name="connsiteX92" fmla="*/ 6252611 w 15811497"/>
              <a:gd name="connsiteY92" fmla="*/ 633734 h 6248398"/>
              <a:gd name="connsiteX93" fmla="*/ 6252610 w 15811497"/>
              <a:gd name="connsiteY93" fmla="*/ 633734 h 6248398"/>
              <a:gd name="connsiteX94" fmla="*/ 6233696 w 15811497"/>
              <a:gd name="connsiteY94" fmla="*/ 664868 h 6248398"/>
              <a:gd name="connsiteX95" fmla="*/ 6224019 w 15811497"/>
              <a:gd name="connsiteY95" fmla="*/ 677808 h 6248398"/>
              <a:gd name="connsiteX96" fmla="*/ 6248008 w 15811497"/>
              <a:gd name="connsiteY96" fmla="*/ 638320 h 6248398"/>
              <a:gd name="connsiteX97" fmla="*/ 6251291 w 15811497"/>
              <a:gd name="connsiteY97" fmla="*/ 633930 h 6248398"/>
              <a:gd name="connsiteX98" fmla="*/ 6251293 w 15811497"/>
              <a:gd name="connsiteY98" fmla="*/ 633929 h 6248398"/>
              <a:gd name="connsiteX99" fmla="*/ 6257683 w 15811497"/>
              <a:gd name="connsiteY99" fmla="*/ 625384 h 6248398"/>
              <a:gd name="connsiteX100" fmla="*/ 6257686 w 15811497"/>
              <a:gd name="connsiteY100" fmla="*/ 625380 h 6248398"/>
              <a:gd name="connsiteX101" fmla="*/ 6331355 w 15811497"/>
              <a:gd name="connsiteY101" fmla="*/ 526865 h 6248398"/>
              <a:gd name="connsiteX102" fmla="*/ 7448548 w 15811497"/>
              <a:gd name="connsiteY10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78482 w 15811497"/>
              <a:gd name="connsiteY70" fmla="*/ 5008057 h 6248398"/>
              <a:gd name="connsiteX71" fmla="*/ 4715455 w 15811497"/>
              <a:gd name="connsiteY71" fmla="*/ 5077404 h 6248398"/>
              <a:gd name="connsiteX72" fmla="*/ 2762249 w 15811497"/>
              <a:gd name="connsiteY72" fmla="*/ 5886448 h 6248398"/>
              <a:gd name="connsiteX73" fmla="*/ 0 w 15811497"/>
              <a:gd name="connsiteY73" fmla="*/ 3124198 h 6248398"/>
              <a:gd name="connsiteX74" fmla="*/ 2762249 w 15811497"/>
              <a:gd name="connsiteY74" fmla="*/ 361949 h 6248398"/>
              <a:gd name="connsiteX75" fmla="*/ 4078902 w 15811497"/>
              <a:gd name="connsiteY75" fmla="*/ 695338 h 6248398"/>
              <a:gd name="connsiteX76" fmla="*/ 4261443 w 15811497"/>
              <a:gd name="connsiteY76" fmla="*/ 806235 h 6248398"/>
              <a:gd name="connsiteX77" fmla="*/ 4409044 w 15811497"/>
              <a:gd name="connsiteY77" fmla="*/ 910268 h 6248398"/>
              <a:gd name="connsiteX78" fmla="*/ 4612477 w 15811497"/>
              <a:gd name="connsiteY78" fmla="*/ 1077402 h 6248398"/>
              <a:gd name="connsiteX79" fmla="*/ 4612478 w 15811497"/>
              <a:gd name="connsiteY79" fmla="*/ 1077403 h 6248398"/>
              <a:gd name="connsiteX80" fmla="*/ 4715454 w 15811497"/>
              <a:gd name="connsiteY80" fmla="*/ 1170993 h 6248398"/>
              <a:gd name="connsiteX81" fmla="*/ 4701725 w 15811497"/>
              <a:gd name="connsiteY81" fmla="*/ 1120394 h 6248398"/>
              <a:gd name="connsiteX82" fmla="*/ 5191122 w 15811497"/>
              <a:gd name="connsiteY82" fmla="*/ 1219199 h 6248398"/>
              <a:gd name="connsiteX83" fmla="*/ 6161317 w 15811497"/>
              <a:gd name="connsiteY83" fmla="*/ 761659 h 6248398"/>
              <a:gd name="connsiteX84" fmla="*/ 6224019 w 15811497"/>
              <a:gd name="connsiteY84" fmla="*/ 677808 h 6248398"/>
              <a:gd name="connsiteX85" fmla="*/ 6175489 w 15811497"/>
              <a:gd name="connsiteY85" fmla="*/ 757691 h 6248398"/>
              <a:gd name="connsiteX86" fmla="*/ 6175489 w 15811497"/>
              <a:gd name="connsiteY86" fmla="*/ 757692 h 6248398"/>
              <a:gd name="connsiteX87" fmla="*/ 6224020 w 15811497"/>
              <a:gd name="connsiteY87" fmla="*/ 677809 h 6248398"/>
              <a:gd name="connsiteX88" fmla="*/ 6233696 w 15811497"/>
              <a:gd name="connsiteY88" fmla="*/ 664869 h 6248398"/>
              <a:gd name="connsiteX89" fmla="*/ 6252611 w 15811497"/>
              <a:gd name="connsiteY89" fmla="*/ 633734 h 6248398"/>
              <a:gd name="connsiteX90" fmla="*/ 6252610 w 15811497"/>
              <a:gd name="connsiteY90" fmla="*/ 633734 h 6248398"/>
              <a:gd name="connsiteX91" fmla="*/ 6233696 w 15811497"/>
              <a:gd name="connsiteY91" fmla="*/ 664868 h 6248398"/>
              <a:gd name="connsiteX92" fmla="*/ 6224019 w 15811497"/>
              <a:gd name="connsiteY92" fmla="*/ 677808 h 6248398"/>
              <a:gd name="connsiteX93" fmla="*/ 6248008 w 15811497"/>
              <a:gd name="connsiteY93" fmla="*/ 638320 h 6248398"/>
              <a:gd name="connsiteX94" fmla="*/ 6251291 w 15811497"/>
              <a:gd name="connsiteY94" fmla="*/ 633930 h 6248398"/>
              <a:gd name="connsiteX95" fmla="*/ 6251293 w 15811497"/>
              <a:gd name="connsiteY95" fmla="*/ 633929 h 6248398"/>
              <a:gd name="connsiteX96" fmla="*/ 6257683 w 15811497"/>
              <a:gd name="connsiteY96" fmla="*/ 625384 h 6248398"/>
              <a:gd name="connsiteX97" fmla="*/ 6257686 w 15811497"/>
              <a:gd name="connsiteY97" fmla="*/ 625380 h 6248398"/>
              <a:gd name="connsiteX98" fmla="*/ 6331355 w 15811497"/>
              <a:gd name="connsiteY98" fmla="*/ 526865 h 6248398"/>
              <a:gd name="connsiteX99" fmla="*/ 7448548 w 15811497"/>
              <a:gd name="connsiteY9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24182 w 15811497"/>
              <a:gd name="connsiteY61" fmla="*/ 4890225 h 6248398"/>
              <a:gd name="connsiteX62" fmla="*/ 6944561 w 15811497"/>
              <a:gd name="connsiteY62" fmla="*/ 5092380 h 6248398"/>
              <a:gd name="connsiteX63" fmla="*/ 6978860 w 15811497"/>
              <a:gd name="connsiteY63" fmla="*/ 5225773 h 6248398"/>
              <a:gd name="connsiteX64" fmla="*/ 6948299 w 15811497"/>
              <a:gd name="connsiteY64" fmla="*/ 5142273 h 6248398"/>
              <a:gd name="connsiteX65" fmla="*/ 5829297 w 15811497"/>
              <a:gd name="connsiteY65" fmla="*/ 4400549 h 6248398"/>
              <a:gd name="connsiteX66" fmla="*/ 5056802 w 15811497"/>
              <a:gd name="connsiteY66" fmla="*/ 4677867 h 6248398"/>
              <a:gd name="connsiteX67" fmla="*/ 5022517 w 15811497"/>
              <a:gd name="connsiteY67" fmla="*/ 4709027 h 6248398"/>
              <a:gd name="connsiteX68" fmla="*/ 5022515 w 15811497"/>
              <a:gd name="connsiteY68" fmla="*/ 4709029 h 6248398"/>
              <a:gd name="connsiteX69" fmla="*/ 4778482 w 15811497"/>
              <a:gd name="connsiteY69" fmla="*/ 5008058 h 6248398"/>
              <a:gd name="connsiteX70" fmla="*/ 4715455 w 15811497"/>
              <a:gd name="connsiteY70" fmla="*/ 5077404 h 6248398"/>
              <a:gd name="connsiteX71" fmla="*/ 2762249 w 15811497"/>
              <a:gd name="connsiteY71" fmla="*/ 5886448 h 6248398"/>
              <a:gd name="connsiteX72" fmla="*/ 0 w 15811497"/>
              <a:gd name="connsiteY72" fmla="*/ 3124198 h 6248398"/>
              <a:gd name="connsiteX73" fmla="*/ 2762249 w 15811497"/>
              <a:gd name="connsiteY73" fmla="*/ 361949 h 6248398"/>
              <a:gd name="connsiteX74" fmla="*/ 4078902 w 15811497"/>
              <a:gd name="connsiteY74" fmla="*/ 695338 h 6248398"/>
              <a:gd name="connsiteX75" fmla="*/ 4261443 w 15811497"/>
              <a:gd name="connsiteY75" fmla="*/ 806235 h 6248398"/>
              <a:gd name="connsiteX76" fmla="*/ 4409044 w 15811497"/>
              <a:gd name="connsiteY76" fmla="*/ 910268 h 6248398"/>
              <a:gd name="connsiteX77" fmla="*/ 4612477 w 15811497"/>
              <a:gd name="connsiteY77" fmla="*/ 1077402 h 6248398"/>
              <a:gd name="connsiteX78" fmla="*/ 4612478 w 15811497"/>
              <a:gd name="connsiteY78" fmla="*/ 1077403 h 6248398"/>
              <a:gd name="connsiteX79" fmla="*/ 4715454 w 15811497"/>
              <a:gd name="connsiteY79" fmla="*/ 1170993 h 6248398"/>
              <a:gd name="connsiteX80" fmla="*/ 4701725 w 15811497"/>
              <a:gd name="connsiteY80" fmla="*/ 1120394 h 6248398"/>
              <a:gd name="connsiteX81" fmla="*/ 5191122 w 15811497"/>
              <a:gd name="connsiteY81" fmla="*/ 1219199 h 6248398"/>
              <a:gd name="connsiteX82" fmla="*/ 6161317 w 15811497"/>
              <a:gd name="connsiteY82" fmla="*/ 761659 h 6248398"/>
              <a:gd name="connsiteX83" fmla="*/ 6224019 w 15811497"/>
              <a:gd name="connsiteY83" fmla="*/ 677808 h 6248398"/>
              <a:gd name="connsiteX84" fmla="*/ 6175489 w 15811497"/>
              <a:gd name="connsiteY84" fmla="*/ 757691 h 6248398"/>
              <a:gd name="connsiteX85" fmla="*/ 6175489 w 15811497"/>
              <a:gd name="connsiteY85" fmla="*/ 757692 h 6248398"/>
              <a:gd name="connsiteX86" fmla="*/ 6224020 w 15811497"/>
              <a:gd name="connsiteY86" fmla="*/ 677809 h 6248398"/>
              <a:gd name="connsiteX87" fmla="*/ 6233696 w 15811497"/>
              <a:gd name="connsiteY87" fmla="*/ 664869 h 6248398"/>
              <a:gd name="connsiteX88" fmla="*/ 6252611 w 15811497"/>
              <a:gd name="connsiteY88" fmla="*/ 633734 h 6248398"/>
              <a:gd name="connsiteX89" fmla="*/ 6252610 w 15811497"/>
              <a:gd name="connsiteY89" fmla="*/ 633734 h 6248398"/>
              <a:gd name="connsiteX90" fmla="*/ 6233696 w 15811497"/>
              <a:gd name="connsiteY90" fmla="*/ 664868 h 6248398"/>
              <a:gd name="connsiteX91" fmla="*/ 6224019 w 15811497"/>
              <a:gd name="connsiteY91" fmla="*/ 677808 h 6248398"/>
              <a:gd name="connsiteX92" fmla="*/ 6248008 w 15811497"/>
              <a:gd name="connsiteY92" fmla="*/ 638320 h 6248398"/>
              <a:gd name="connsiteX93" fmla="*/ 6251291 w 15811497"/>
              <a:gd name="connsiteY93" fmla="*/ 633930 h 6248398"/>
              <a:gd name="connsiteX94" fmla="*/ 6251293 w 15811497"/>
              <a:gd name="connsiteY94" fmla="*/ 633929 h 6248398"/>
              <a:gd name="connsiteX95" fmla="*/ 6257683 w 15811497"/>
              <a:gd name="connsiteY95" fmla="*/ 625384 h 6248398"/>
              <a:gd name="connsiteX96" fmla="*/ 6257686 w 15811497"/>
              <a:gd name="connsiteY96" fmla="*/ 625380 h 6248398"/>
              <a:gd name="connsiteX97" fmla="*/ 6331355 w 15811497"/>
              <a:gd name="connsiteY97" fmla="*/ 526865 h 6248398"/>
              <a:gd name="connsiteX98" fmla="*/ 7448548 w 15811497"/>
              <a:gd name="connsiteY9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24183 w 15811497"/>
              <a:gd name="connsiteY60" fmla="*/ 4890225 h 6248398"/>
              <a:gd name="connsiteX61" fmla="*/ 6944561 w 15811497"/>
              <a:gd name="connsiteY61" fmla="*/ 5092380 h 6248398"/>
              <a:gd name="connsiteX62" fmla="*/ 6978860 w 15811497"/>
              <a:gd name="connsiteY62" fmla="*/ 5225773 h 6248398"/>
              <a:gd name="connsiteX63" fmla="*/ 6948299 w 15811497"/>
              <a:gd name="connsiteY63" fmla="*/ 5142273 h 6248398"/>
              <a:gd name="connsiteX64" fmla="*/ 5829297 w 15811497"/>
              <a:gd name="connsiteY64" fmla="*/ 4400549 h 6248398"/>
              <a:gd name="connsiteX65" fmla="*/ 5056802 w 15811497"/>
              <a:gd name="connsiteY65" fmla="*/ 4677867 h 6248398"/>
              <a:gd name="connsiteX66" fmla="*/ 5022517 w 15811497"/>
              <a:gd name="connsiteY66" fmla="*/ 4709027 h 6248398"/>
              <a:gd name="connsiteX67" fmla="*/ 5022515 w 15811497"/>
              <a:gd name="connsiteY67" fmla="*/ 4709029 h 6248398"/>
              <a:gd name="connsiteX68" fmla="*/ 4778482 w 15811497"/>
              <a:gd name="connsiteY68" fmla="*/ 5008058 h 6248398"/>
              <a:gd name="connsiteX69" fmla="*/ 4715455 w 15811497"/>
              <a:gd name="connsiteY69" fmla="*/ 5077404 h 6248398"/>
              <a:gd name="connsiteX70" fmla="*/ 2762249 w 15811497"/>
              <a:gd name="connsiteY70" fmla="*/ 5886448 h 6248398"/>
              <a:gd name="connsiteX71" fmla="*/ 0 w 15811497"/>
              <a:gd name="connsiteY71" fmla="*/ 3124198 h 6248398"/>
              <a:gd name="connsiteX72" fmla="*/ 2762249 w 15811497"/>
              <a:gd name="connsiteY72" fmla="*/ 361949 h 6248398"/>
              <a:gd name="connsiteX73" fmla="*/ 4078902 w 15811497"/>
              <a:gd name="connsiteY73" fmla="*/ 695338 h 6248398"/>
              <a:gd name="connsiteX74" fmla="*/ 4261443 w 15811497"/>
              <a:gd name="connsiteY74" fmla="*/ 806235 h 6248398"/>
              <a:gd name="connsiteX75" fmla="*/ 4409044 w 15811497"/>
              <a:gd name="connsiteY75" fmla="*/ 910268 h 6248398"/>
              <a:gd name="connsiteX76" fmla="*/ 4612477 w 15811497"/>
              <a:gd name="connsiteY76" fmla="*/ 1077402 h 6248398"/>
              <a:gd name="connsiteX77" fmla="*/ 4612478 w 15811497"/>
              <a:gd name="connsiteY77" fmla="*/ 1077403 h 6248398"/>
              <a:gd name="connsiteX78" fmla="*/ 4715454 w 15811497"/>
              <a:gd name="connsiteY78" fmla="*/ 1170993 h 6248398"/>
              <a:gd name="connsiteX79" fmla="*/ 4701725 w 15811497"/>
              <a:gd name="connsiteY79" fmla="*/ 1120394 h 6248398"/>
              <a:gd name="connsiteX80" fmla="*/ 5191122 w 15811497"/>
              <a:gd name="connsiteY80" fmla="*/ 1219199 h 6248398"/>
              <a:gd name="connsiteX81" fmla="*/ 6161317 w 15811497"/>
              <a:gd name="connsiteY81" fmla="*/ 761659 h 6248398"/>
              <a:gd name="connsiteX82" fmla="*/ 6224019 w 15811497"/>
              <a:gd name="connsiteY82" fmla="*/ 677808 h 6248398"/>
              <a:gd name="connsiteX83" fmla="*/ 6175489 w 15811497"/>
              <a:gd name="connsiteY83" fmla="*/ 757691 h 6248398"/>
              <a:gd name="connsiteX84" fmla="*/ 6175489 w 15811497"/>
              <a:gd name="connsiteY84" fmla="*/ 757692 h 6248398"/>
              <a:gd name="connsiteX85" fmla="*/ 6224020 w 15811497"/>
              <a:gd name="connsiteY85" fmla="*/ 677809 h 6248398"/>
              <a:gd name="connsiteX86" fmla="*/ 6233696 w 15811497"/>
              <a:gd name="connsiteY86" fmla="*/ 664869 h 6248398"/>
              <a:gd name="connsiteX87" fmla="*/ 6252611 w 15811497"/>
              <a:gd name="connsiteY87" fmla="*/ 633734 h 6248398"/>
              <a:gd name="connsiteX88" fmla="*/ 6252610 w 15811497"/>
              <a:gd name="connsiteY88" fmla="*/ 633734 h 6248398"/>
              <a:gd name="connsiteX89" fmla="*/ 6233696 w 15811497"/>
              <a:gd name="connsiteY89" fmla="*/ 664868 h 6248398"/>
              <a:gd name="connsiteX90" fmla="*/ 6224019 w 15811497"/>
              <a:gd name="connsiteY90" fmla="*/ 677808 h 6248398"/>
              <a:gd name="connsiteX91" fmla="*/ 6248008 w 15811497"/>
              <a:gd name="connsiteY91" fmla="*/ 638320 h 6248398"/>
              <a:gd name="connsiteX92" fmla="*/ 6251291 w 15811497"/>
              <a:gd name="connsiteY92" fmla="*/ 633930 h 6248398"/>
              <a:gd name="connsiteX93" fmla="*/ 6251293 w 15811497"/>
              <a:gd name="connsiteY93" fmla="*/ 633929 h 6248398"/>
              <a:gd name="connsiteX94" fmla="*/ 6257683 w 15811497"/>
              <a:gd name="connsiteY94" fmla="*/ 625384 h 6248398"/>
              <a:gd name="connsiteX95" fmla="*/ 6257686 w 15811497"/>
              <a:gd name="connsiteY95" fmla="*/ 625380 h 6248398"/>
              <a:gd name="connsiteX96" fmla="*/ 6331355 w 15811497"/>
              <a:gd name="connsiteY96" fmla="*/ 526865 h 6248398"/>
              <a:gd name="connsiteX97" fmla="*/ 7448548 w 15811497"/>
              <a:gd name="connsiteY9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44561 w 15811497"/>
              <a:gd name="connsiteY60" fmla="*/ 5092380 h 6248398"/>
              <a:gd name="connsiteX61" fmla="*/ 6978860 w 15811497"/>
              <a:gd name="connsiteY61" fmla="*/ 5225773 h 6248398"/>
              <a:gd name="connsiteX62" fmla="*/ 6948299 w 15811497"/>
              <a:gd name="connsiteY62" fmla="*/ 5142273 h 6248398"/>
              <a:gd name="connsiteX63" fmla="*/ 5829297 w 15811497"/>
              <a:gd name="connsiteY63" fmla="*/ 4400549 h 6248398"/>
              <a:gd name="connsiteX64" fmla="*/ 5056802 w 15811497"/>
              <a:gd name="connsiteY64" fmla="*/ 4677867 h 6248398"/>
              <a:gd name="connsiteX65" fmla="*/ 5022517 w 15811497"/>
              <a:gd name="connsiteY65" fmla="*/ 4709027 h 6248398"/>
              <a:gd name="connsiteX66" fmla="*/ 5022515 w 15811497"/>
              <a:gd name="connsiteY66" fmla="*/ 4709029 h 6248398"/>
              <a:gd name="connsiteX67" fmla="*/ 4778482 w 15811497"/>
              <a:gd name="connsiteY67" fmla="*/ 5008058 h 6248398"/>
              <a:gd name="connsiteX68" fmla="*/ 4715455 w 15811497"/>
              <a:gd name="connsiteY68" fmla="*/ 5077404 h 6248398"/>
              <a:gd name="connsiteX69" fmla="*/ 2762249 w 15811497"/>
              <a:gd name="connsiteY69" fmla="*/ 5886448 h 6248398"/>
              <a:gd name="connsiteX70" fmla="*/ 0 w 15811497"/>
              <a:gd name="connsiteY70" fmla="*/ 3124198 h 6248398"/>
              <a:gd name="connsiteX71" fmla="*/ 2762249 w 15811497"/>
              <a:gd name="connsiteY71" fmla="*/ 361949 h 6248398"/>
              <a:gd name="connsiteX72" fmla="*/ 4078902 w 15811497"/>
              <a:gd name="connsiteY72" fmla="*/ 695338 h 6248398"/>
              <a:gd name="connsiteX73" fmla="*/ 4261443 w 15811497"/>
              <a:gd name="connsiteY73" fmla="*/ 806235 h 6248398"/>
              <a:gd name="connsiteX74" fmla="*/ 4409044 w 15811497"/>
              <a:gd name="connsiteY74" fmla="*/ 910268 h 6248398"/>
              <a:gd name="connsiteX75" fmla="*/ 4612477 w 15811497"/>
              <a:gd name="connsiteY75" fmla="*/ 1077402 h 6248398"/>
              <a:gd name="connsiteX76" fmla="*/ 4612478 w 15811497"/>
              <a:gd name="connsiteY76" fmla="*/ 1077403 h 6248398"/>
              <a:gd name="connsiteX77" fmla="*/ 4715454 w 15811497"/>
              <a:gd name="connsiteY77" fmla="*/ 1170993 h 6248398"/>
              <a:gd name="connsiteX78" fmla="*/ 4701725 w 15811497"/>
              <a:gd name="connsiteY78" fmla="*/ 1120394 h 6248398"/>
              <a:gd name="connsiteX79" fmla="*/ 5191122 w 15811497"/>
              <a:gd name="connsiteY79" fmla="*/ 1219199 h 6248398"/>
              <a:gd name="connsiteX80" fmla="*/ 6161317 w 15811497"/>
              <a:gd name="connsiteY80" fmla="*/ 761659 h 6248398"/>
              <a:gd name="connsiteX81" fmla="*/ 6224019 w 15811497"/>
              <a:gd name="connsiteY81" fmla="*/ 677808 h 6248398"/>
              <a:gd name="connsiteX82" fmla="*/ 6175489 w 15811497"/>
              <a:gd name="connsiteY82" fmla="*/ 757691 h 6248398"/>
              <a:gd name="connsiteX83" fmla="*/ 6175489 w 15811497"/>
              <a:gd name="connsiteY83" fmla="*/ 757692 h 6248398"/>
              <a:gd name="connsiteX84" fmla="*/ 6224020 w 15811497"/>
              <a:gd name="connsiteY84" fmla="*/ 677809 h 6248398"/>
              <a:gd name="connsiteX85" fmla="*/ 6233696 w 15811497"/>
              <a:gd name="connsiteY85" fmla="*/ 664869 h 6248398"/>
              <a:gd name="connsiteX86" fmla="*/ 6252611 w 15811497"/>
              <a:gd name="connsiteY86" fmla="*/ 633734 h 6248398"/>
              <a:gd name="connsiteX87" fmla="*/ 6252610 w 15811497"/>
              <a:gd name="connsiteY87" fmla="*/ 633734 h 6248398"/>
              <a:gd name="connsiteX88" fmla="*/ 6233696 w 15811497"/>
              <a:gd name="connsiteY88" fmla="*/ 664868 h 6248398"/>
              <a:gd name="connsiteX89" fmla="*/ 6224019 w 15811497"/>
              <a:gd name="connsiteY89" fmla="*/ 677808 h 6248398"/>
              <a:gd name="connsiteX90" fmla="*/ 6248008 w 15811497"/>
              <a:gd name="connsiteY90" fmla="*/ 638320 h 6248398"/>
              <a:gd name="connsiteX91" fmla="*/ 6251291 w 15811497"/>
              <a:gd name="connsiteY91" fmla="*/ 633930 h 6248398"/>
              <a:gd name="connsiteX92" fmla="*/ 6251293 w 15811497"/>
              <a:gd name="connsiteY92" fmla="*/ 633929 h 6248398"/>
              <a:gd name="connsiteX93" fmla="*/ 6257683 w 15811497"/>
              <a:gd name="connsiteY93" fmla="*/ 625384 h 6248398"/>
              <a:gd name="connsiteX94" fmla="*/ 6257686 w 15811497"/>
              <a:gd name="connsiteY94" fmla="*/ 625380 h 6248398"/>
              <a:gd name="connsiteX95" fmla="*/ 6331355 w 15811497"/>
              <a:gd name="connsiteY95" fmla="*/ 526865 h 6248398"/>
              <a:gd name="connsiteX96" fmla="*/ 7448548 w 15811497"/>
              <a:gd name="connsiteY9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504352 w 15811497"/>
              <a:gd name="connsiteY46" fmla="*/ 5689156 h 6248398"/>
              <a:gd name="connsiteX47" fmla="*/ 9480140 w 15811497"/>
              <a:gd name="connsiteY47" fmla="*/ 5721533 h 6248398"/>
              <a:gd name="connsiteX48" fmla="*/ 8362947 w 15811497"/>
              <a:gd name="connsiteY48" fmla="*/ 6248398 h 6248398"/>
              <a:gd name="connsiteX49" fmla="*/ 7028922 w 15811497"/>
              <a:gd name="connsiteY49" fmla="*/ 5364147 h 6248398"/>
              <a:gd name="connsiteX50" fmla="*/ 6990513 w 15811497"/>
              <a:gd name="connsiteY50" fmla="*/ 5259205 h 6248398"/>
              <a:gd name="connsiteX51" fmla="*/ 6990512 w 15811497"/>
              <a:gd name="connsiteY51" fmla="*/ 5259199 h 6248398"/>
              <a:gd name="connsiteX52" fmla="*/ 6983676 w 15811497"/>
              <a:gd name="connsiteY52" fmla="*/ 5240519 h 6248398"/>
              <a:gd name="connsiteX53" fmla="*/ 6983673 w 15811497"/>
              <a:gd name="connsiteY53" fmla="*/ 5240519 h 6248398"/>
              <a:gd name="connsiteX54" fmla="*/ 6980236 w 15811497"/>
              <a:gd name="connsiteY54" fmla="*/ 5231130 h 6248398"/>
              <a:gd name="connsiteX55" fmla="*/ 6978859 w 15811497"/>
              <a:gd name="connsiteY55" fmla="*/ 5225774 h 6248398"/>
              <a:gd name="connsiteX56" fmla="*/ 6984291 w 15811497"/>
              <a:gd name="connsiteY56" fmla="*/ 5240614 h 6248398"/>
              <a:gd name="connsiteX57" fmla="*/ 6984292 w 15811497"/>
              <a:gd name="connsiteY57" fmla="*/ 5240614 h 6248398"/>
              <a:gd name="connsiteX58" fmla="*/ 6978860 w 15811497"/>
              <a:gd name="connsiteY58" fmla="*/ 5225773 h 6248398"/>
              <a:gd name="connsiteX59" fmla="*/ 6944562 w 15811497"/>
              <a:gd name="connsiteY59" fmla="*/ 5092380 h 6248398"/>
              <a:gd name="connsiteX60" fmla="*/ 6978860 w 15811497"/>
              <a:gd name="connsiteY60" fmla="*/ 5225773 h 6248398"/>
              <a:gd name="connsiteX61" fmla="*/ 6948299 w 15811497"/>
              <a:gd name="connsiteY61" fmla="*/ 5142273 h 6248398"/>
              <a:gd name="connsiteX62" fmla="*/ 5829297 w 15811497"/>
              <a:gd name="connsiteY62" fmla="*/ 4400549 h 6248398"/>
              <a:gd name="connsiteX63" fmla="*/ 5056802 w 15811497"/>
              <a:gd name="connsiteY63" fmla="*/ 4677867 h 6248398"/>
              <a:gd name="connsiteX64" fmla="*/ 5022517 w 15811497"/>
              <a:gd name="connsiteY64" fmla="*/ 4709027 h 6248398"/>
              <a:gd name="connsiteX65" fmla="*/ 5022515 w 15811497"/>
              <a:gd name="connsiteY65" fmla="*/ 4709029 h 6248398"/>
              <a:gd name="connsiteX66" fmla="*/ 4778482 w 15811497"/>
              <a:gd name="connsiteY66" fmla="*/ 5008058 h 6248398"/>
              <a:gd name="connsiteX67" fmla="*/ 4715455 w 15811497"/>
              <a:gd name="connsiteY67" fmla="*/ 5077404 h 6248398"/>
              <a:gd name="connsiteX68" fmla="*/ 2762249 w 15811497"/>
              <a:gd name="connsiteY68" fmla="*/ 5886448 h 6248398"/>
              <a:gd name="connsiteX69" fmla="*/ 0 w 15811497"/>
              <a:gd name="connsiteY69" fmla="*/ 3124198 h 6248398"/>
              <a:gd name="connsiteX70" fmla="*/ 2762249 w 15811497"/>
              <a:gd name="connsiteY70" fmla="*/ 361949 h 6248398"/>
              <a:gd name="connsiteX71" fmla="*/ 4078902 w 15811497"/>
              <a:gd name="connsiteY71" fmla="*/ 695338 h 6248398"/>
              <a:gd name="connsiteX72" fmla="*/ 4261443 w 15811497"/>
              <a:gd name="connsiteY72" fmla="*/ 806235 h 6248398"/>
              <a:gd name="connsiteX73" fmla="*/ 4409044 w 15811497"/>
              <a:gd name="connsiteY73" fmla="*/ 910268 h 6248398"/>
              <a:gd name="connsiteX74" fmla="*/ 4612477 w 15811497"/>
              <a:gd name="connsiteY74" fmla="*/ 1077402 h 6248398"/>
              <a:gd name="connsiteX75" fmla="*/ 4612478 w 15811497"/>
              <a:gd name="connsiteY75" fmla="*/ 1077403 h 6248398"/>
              <a:gd name="connsiteX76" fmla="*/ 4715454 w 15811497"/>
              <a:gd name="connsiteY76" fmla="*/ 1170993 h 6248398"/>
              <a:gd name="connsiteX77" fmla="*/ 4701725 w 15811497"/>
              <a:gd name="connsiteY77" fmla="*/ 1120394 h 6248398"/>
              <a:gd name="connsiteX78" fmla="*/ 5191122 w 15811497"/>
              <a:gd name="connsiteY78" fmla="*/ 1219199 h 6248398"/>
              <a:gd name="connsiteX79" fmla="*/ 6161317 w 15811497"/>
              <a:gd name="connsiteY79" fmla="*/ 761659 h 6248398"/>
              <a:gd name="connsiteX80" fmla="*/ 6224019 w 15811497"/>
              <a:gd name="connsiteY80" fmla="*/ 677808 h 6248398"/>
              <a:gd name="connsiteX81" fmla="*/ 6175489 w 15811497"/>
              <a:gd name="connsiteY81" fmla="*/ 757691 h 6248398"/>
              <a:gd name="connsiteX82" fmla="*/ 6175489 w 15811497"/>
              <a:gd name="connsiteY82" fmla="*/ 757692 h 6248398"/>
              <a:gd name="connsiteX83" fmla="*/ 6224020 w 15811497"/>
              <a:gd name="connsiteY83" fmla="*/ 677809 h 6248398"/>
              <a:gd name="connsiteX84" fmla="*/ 6233696 w 15811497"/>
              <a:gd name="connsiteY84" fmla="*/ 664869 h 6248398"/>
              <a:gd name="connsiteX85" fmla="*/ 6252611 w 15811497"/>
              <a:gd name="connsiteY85" fmla="*/ 633734 h 6248398"/>
              <a:gd name="connsiteX86" fmla="*/ 6252610 w 15811497"/>
              <a:gd name="connsiteY86" fmla="*/ 633734 h 6248398"/>
              <a:gd name="connsiteX87" fmla="*/ 6233696 w 15811497"/>
              <a:gd name="connsiteY87" fmla="*/ 664868 h 6248398"/>
              <a:gd name="connsiteX88" fmla="*/ 6224019 w 15811497"/>
              <a:gd name="connsiteY88" fmla="*/ 677808 h 6248398"/>
              <a:gd name="connsiteX89" fmla="*/ 6248008 w 15811497"/>
              <a:gd name="connsiteY89" fmla="*/ 638320 h 6248398"/>
              <a:gd name="connsiteX90" fmla="*/ 6251291 w 15811497"/>
              <a:gd name="connsiteY90" fmla="*/ 633930 h 6248398"/>
              <a:gd name="connsiteX91" fmla="*/ 6251293 w 15811497"/>
              <a:gd name="connsiteY91" fmla="*/ 633929 h 6248398"/>
              <a:gd name="connsiteX92" fmla="*/ 6257683 w 15811497"/>
              <a:gd name="connsiteY92" fmla="*/ 625384 h 6248398"/>
              <a:gd name="connsiteX93" fmla="*/ 6257686 w 15811497"/>
              <a:gd name="connsiteY93" fmla="*/ 625380 h 6248398"/>
              <a:gd name="connsiteX94" fmla="*/ 6331355 w 15811497"/>
              <a:gd name="connsiteY94" fmla="*/ 526865 h 6248398"/>
              <a:gd name="connsiteX95" fmla="*/ 7448548 w 15811497"/>
              <a:gd name="connsiteY9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15454 w 15811497"/>
              <a:gd name="connsiteY75" fmla="*/ 1170993 h 6248398"/>
              <a:gd name="connsiteX76" fmla="*/ 4701725 w 15811497"/>
              <a:gd name="connsiteY76" fmla="*/ 1120394 h 6248398"/>
              <a:gd name="connsiteX77" fmla="*/ 5191122 w 15811497"/>
              <a:gd name="connsiteY77" fmla="*/ 1219199 h 6248398"/>
              <a:gd name="connsiteX78" fmla="*/ 6161317 w 15811497"/>
              <a:gd name="connsiteY78" fmla="*/ 761659 h 6248398"/>
              <a:gd name="connsiteX79" fmla="*/ 6224019 w 15811497"/>
              <a:gd name="connsiteY79" fmla="*/ 677808 h 6248398"/>
              <a:gd name="connsiteX80" fmla="*/ 6175489 w 15811497"/>
              <a:gd name="connsiteY80" fmla="*/ 757691 h 6248398"/>
              <a:gd name="connsiteX81" fmla="*/ 6175489 w 15811497"/>
              <a:gd name="connsiteY81" fmla="*/ 757692 h 6248398"/>
              <a:gd name="connsiteX82" fmla="*/ 6224020 w 15811497"/>
              <a:gd name="connsiteY82" fmla="*/ 677809 h 6248398"/>
              <a:gd name="connsiteX83" fmla="*/ 6233696 w 15811497"/>
              <a:gd name="connsiteY83" fmla="*/ 664869 h 6248398"/>
              <a:gd name="connsiteX84" fmla="*/ 6252611 w 15811497"/>
              <a:gd name="connsiteY84" fmla="*/ 633734 h 6248398"/>
              <a:gd name="connsiteX85" fmla="*/ 6252610 w 15811497"/>
              <a:gd name="connsiteY85" fmla="*/ 633734 h 6248398"/>
              <a:gd name="connsiteX86" fmla="*/ 6233696 w 15811497"/>
              <a:gd name="connsiteY86" fmla="*/ 664868 h 6248398"/>
              <a:gd name="connsiteX87" fmla="*/ 6224019 w 15811497"/>
              <a:gd name="connsiteY87" fmla="*/ 677808 h 6248398"/>
              <a:gd name="connsiteX88" fmla="*/ 6248008 w 15811497"/>
              <a:gd name="connsiteY88" fmla="*/ 638320 h 6248398"/>
              <a:gd name="connsiteX89" fmla="*/ 6251291 w 15811497"/>
              <a:gd name="connsiteY89" fmla="*/ 633930 h 6248398"/>
              <a:gd name="connsiteX90" fmla="*/ 6251293 w 15811497"/>
              <a:gd name="connsiteY90" fmla="*/ 633929 h 6248398"/>
              <a:gd name="connsiteX91" fmla="*/ 6257683 w 15811497"/>
              <a:gd name="connsiteY91" fmla="*/ 625384 h 6248398"/>
              <a:gd name="connsiteX92" fmla="*/ 6257686 w 15811497"/>
              <a:gd name="connsiteY92" fmla="*/ 625380 h 6248398"/>
              <a:gd name="connsiteX93" fmla="*/ 6331355 w 15811497"/>
              <a:gd name="connsiteY93" fmla="*/ 526865 h 6248398"/>
              <a:gd name="connsiteX94" fmla="*/ 7448548 w 15811497"/>
              <a:gd name="connsiteY9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55656 w 15811497"/>
              <a:gd name="connsiteY25" fmla="*/ 5144675 h 6248398"/>
              <a:gd name="connsiteX26" fmla="*/ 11369912 w 15811497"/>
              <a:gd name="connsiteY26" fmla="*/ 5285874 h 6248398"/>
              <a:gd name="connsiteX27" fmla="*/ 11313816 w 15811497"/>
              <a:gd name="connsiteY27" fmla="*/ 5243926 h 6248398"/>
              <a:gd name="connsiteX28" fmla="*/ 11210151 w 15811497"/>
              <a:gd name="connsiteY28" fmla="*/ 5180948 h 6248398"/>
              <a:gd name="connsiteX29" fmla="*/ 11209761 w 15811497"/>
              <a:gd name="connsiteY29" fmla="*/ 5180760 h 6248398"/>
              <a:gd name="connsiteX30" fmla="*/ 11096041 w 15811497"/>
              <a:gd name="connsiteY30" fmla="*/ 5077404 h 6248398"/>
              <a:gd name="connsiteX31" fmla="*/ 11063094 w 15811497"/>
              <a:gd name="connsiteY31" fmla="*/ 5041153 h 6248398"/>
              <a:gd name="connsiteX32" fmla="*/ 11063091 w 15811497"/>
              <a:gd name="connsiteY32" fmla="*/ 5041152 h 6248398"/>
              <a:gd name="connsiteX33" fmla="*/ 11096040 w 15811497"/>
              <a:gd name="connsiteY33" fmla="*/ 5077404 h 6248398"/>
              <a:gd name="connsiteX34" fmla="*/ 11209760 w 15811497"/>
              <a:gd name="connsiteY34" fmla="*/ 5180760 h 6248398"/>
              <a:gd name="connsiteX35" fmla="*/ 11100244 w 15811497"/>
              <a:gd name="connsiteY35" fmla="*/ 5128004 h 6248398"/>
              <a:gd name="connsiteX36" fmla="*/ 10610846 w 15811497"/>
              <a:gd name="connsiteY36" fmla="*/ 5029199 h 6248398"/>
              <a:gd name="connsiteX37" fmla="*/ 9640652 w 15811497"/>
              <a:gd name="connsiteY37" fmla="*/ 5486739 h 6248398"/>
              <a:gd name="connsiteX38" fmla="*/ 9628722 w 15811497"/>
              <a:gd name="connsiteY38" fmla="*/ 5502693 h 6248398"/>
              <a:gd name="connsiteX39" fmla="*/ 9568273 w 15811497"/>
              <a:gd name="connsiteY39" fmla="*/ 5583530 h 6248398"/>
              <a:gd name="connsiteX40" fmla="*/ 9535504 w 15811497"/>
              <a:gd name="connsiteY40" fmla="*/ 5637470 h 6248398"/>
              <a:gd name="connsiteX41" fmla="*/ 9535505 w 15811497"/>
              <a:gd name="connsiteY41" fmla="*/ 5637470 h 6248398"/>
              <a:gd name="connsiteX42" fmla="*/ 9568273 w 15811497"/>
              <a:gd name="connsiteY42" fmla="*/ 5583531 h 6248398"/>
              <a:gd name="connsiteX43" fmla="*/ 9628722 w 15811497"/>
              <a:gd name="connsiteY43" fmla="*/ 5502694 h 6248398"/>
              <a:gd name="connsiteX44" fmla="*/ 9563485 w 15811497"/>
              <a:gd name="connsiteY44" fmla="*/ 5610078 h 6248398"/>
              <a:gd name="connsiteX45" fmla="*/ 9542221 w 15811497"/>
              <a:gd name="connsiteY45" fmla="*/ 5638514 h 6248398"/>
              <a:gd name="connsiteX46" fmla="*/ 9480140 w 15811497"/>
              <a:gd name="connsiteY46" fmla="*/ 5721533 h 6248398"/>
              <a:gd name="connsiteX47" fmla="*/ 8362947 w 15811497"/>
              <a:gd name="connsiteY47" fmla="*/ 6248398 h 6248398"/>
              <a:gd name="connsiteX48" fmla="*/ 7028922 w 15811497"/>
              <a:gd name="connsiteY48" fmla="*/ 5364147 h 6248398"/>
              <a:gd name="connsiteX49" fmla="*/ 6990513 w 15811497"/>
              <a:gd name="connsiteY49" fmla="*/ 5259205 h 6248398"/>
              <a:gd name="connsiteX50" fmla="*/ 6990512 w 15811497"/>
              <a:gd name="connsiteY50" fmla="*/ 5259199 h 6248398"/>
              <a:gd name="connsiteX51" fmla="*/ 6983676 w 15811497"/>
              <a:gd name="connsiteY51" fmla="*/ 5240519 h 6248398"/>
              <a:gd name="connsiteX52" fmla="*/ 6983673 w 15811497"/>
              <a:gd name="connsiteY52" fmla="*/ 5240519 h 6248398"/>
              <a:gd name="connsiteX53" fmla="*/ 6980236 w 15811497"/>
              <a:gd name="connsiteY53" fmla="*/ 5231130 h 6248398"/>
              <a:gd name="connsiteX54" fmla="*/ 6978859 w 15811497"/>
              <a:gd name="connsiteY54" fmla="*/ 5225774 h 6248398"/>
              <a:gd name="connsiteX55" fmla="*/ 6984291 w 15811497"/>
              <a:gd name="connsiteY55" fmla="*/ 5240614 h 6248398"/>
              <a:gd name="connsiteX56" fmla="*/ 6984292 w 15811497"/>
              <a:gd name="connsiteY56" fmla="*/ 5240614 h 6248398"/>
              <a:gd name="connsiteX57" fmla="*/ 6978860 w 15811497"/>
              <a:gd name="connsiteY57" fmla="*/ 5225773 h 6248398"/>
              <a:gd name="connsiteX58" fmla="*/ 6944562 w 15811497"/>
              <a:gd name="connsiteY58" fmla="*/ 5092380 h 6248398"/>
              <a:gd name="connsiteX59" fmla="*/ 6978860 w 15811497"/>
              <a:gd name="connsiteY59" fmla="*/ 5225773 h 6248398"/>
              <a:gd name="connsiteX60" fmla="*/ 6948299 w 15811497"/>
              <a:gd name="connsiteY60" fmla="*/ 5142273 h 6248398"/>
              <a:gd name="connsiteX61" fmla="*/ 5829297 w 15811497"/>
              <a:gd name="connsiteY61" fmla="*/ 4400549 h 6248398"/>
              <a:gd name="connsiteX62" fmla="*/ 5056802 w 15811497"/>
              <a:gd name="connsiteY62" fmla="*/ 4677867 h 6248398"/>
              <a:gd name="connsiteX63" fmla="*/ 5022517 w 15811497"/>
              <a:gd name="connsiteY63" fmla="*/ 4709027 h 6248398"/>
              <a:gd name="connsiteX64" fmla="*/ 5022515 w 15811497"/>
              <a:gd name="connsiteY64" fmla="*/ 4709029 h 6248398"/>
              <a:gd name="connsiteX65" fmla="*/ 4778482 w 15811497"/>
              <a:gd name="connsiteY65" fmla="*/ 5008058 h 6248398"/>
              <a:gd name="connsiteX66" fmla="*/ 4715455 w 15811497"/>
              <a:gd name="connsiteY66" fmla="*/ 5077404 h 6248398"/>
              <a:gd name="connsiteX67" fmla="*/ 2762249 w 15811497"/>
              <a:gd name="connsiteY67" fmla="*/ 5886448 h 6248398"/>
              <a:gd name="connsiteX68" fmla="*/ 0 w 15811497"/>
              <a:gd name="connsiteY68" fmla="*/ 3124198 h 6248398"/>
              <a:gd name="connsiteX69" fmla="*/ 2762249 w 15811497"/>
              <a:gd name="connsiteY69" fmla="*/ 361949 h 6248398"/>
              <a:gd name="connsiteX70" fmla="*/ 4078902 w 15811497"/>
              <a:gd name="connsiteY70" fmla="*/ 695338 h 6248398"/>
              <a:gd name="connsiteX71" fmla="*/ 4261443 w 15811497"/>
              <a:gd name="connsiteY71" fmla="*/ 806235 h 6248398"/>
              <a:gd name="connsiteX72" fmla="*/ 4409044 w 15811497"/>
              <a:gd name="connsiteY72" fmla="*/ 910268 h 6248398"/>
              <a:gd name="connsiteX73" fmla="*/ 4612477 w 15811497"/>
              <a:gd name="connsiteY73" fmla="*/ 1077402 h 6248398"/>
              <a:gd name="connsiteX74" fmla="*/ 4612478 w 15811497"/>
              <a:gd name="connsiteY74" fmla="*/ 1077403 h 6248398"/>
              <a:gd name="connsiteX75" fmla="*/ 4701725 w 15811497"/>
              <a:gd name="connsiteY75" fmla="*/ 1120394 h 6248398"/>
              <a:gd name="connsiteX76" fmla="*/ 5191122 w 15811497"/>
              <a:gd name="connsiteY76" fmla="*/ 1219199 h 6248398"/>
              <a:gd name="connsiteX77" fmla="*/ 6161317 w 15811497"/>
              <a:gd name="connsiteY77" fmla="*/ 761659 h 6248398"/>
              <a:gd name="connsiteX78" fmla="*/ 6224019 w 15811497"/>
              <a:gd name="connsiteY78" fmla="*/ 677808 h 6248398"/>
              <a:gd name="connsiteX79" fmla="*/ 6175489 w 15811497"/>
              <a:gd name="connsiteY79" fmla="*/ 757691 h 6248398"/>
              <a:gd name="connsiteX80" fmla="*/ 6175489 w 15811497"/>
              <a:gd name="connsiteY80" fmla="*/ 757692 h 6248398"/>
              <a:gd name="connsiteX81" fmla="*/ 6224020 w 15811497"/>
              <a:gd name="connsiteY81" fmla="*/ 677809 h 6248398"/>
              <a:gd name="connsiteX82" fmla="*/ 6233696 w 15811497"/>
              <a:gd name="connsiteY82" fmla="*/ 664869 h 6248398"/>
              <a:gd name="connsiteX83" fmla="*/ 6252611 w 15811497"/>
              <a:gd name="connsiteY83" fmla="*/ 633734 h 6248398"/>
              <a:gd name="connsiteX84" fmla="*/ 6252610 w 15811497"/>
              <a:gd name="connsiteY84" fmla="*/ 633734 h 6248398"/>
              <a:gd name="connsiteX85" fmla="*/ 6233696 w 15811497"/>
              <a:gd name="connsiteY85" fmla="*/ 664868 h 6248398"/>
              <a:gd name="connsiteX86" fmla="*/ 6224019 w 15811497"/>
              <a:gd name="connsiteY86" fmla="*/ 677808 h 6248398"/>
              <a:gd name="connsiteX87" fmla="*/ 6248008 w 15811497"/>
              <a:gd name="connsiteY87" fmla="*/ 638320 h 6248398"/>
              <a:gd name="connsiteX88" fmla="*/ 6251291 w 15811497"/>
              <a:gd name="connsiteY88" fmla="*/ 633930 h 6248398"/>
              <a:gd name="connsiteX89" fmla="*/ 6251293 w 15811497"/>
              <a:gd name="connsiteY89" fmla="*/ 633929 h 6248398"/>
              <a:gd name="connsiteX90" fmla="*/ 6257683 w 15811497"/>
              <a:gd name="connsiteY90" fmla="*/ 625384 h 6248398"/>
              <a:gd name="connsiteX91" fmla="*/ 6257686 w 15811497"/>
              <a:gd name="connsiteY91" fmla="*/ 625380 h 6248398"/>
              <a:gd name="connsiteX92" fmla="*/ 6331355 w 15811497"/>
              <a:gd name="connsiteY92" fmla="*/ 526865 h 6248398"/>
              <a:gd name="connsiteX93" fmla="*/ 7448548 w 15811497"/>
              <a:gd name="connsiteY9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313816 w 15811497"/>
              <a:gd name="connsiteY26" fmla="*/ 5243926 h 6248398"/>
              <a:gd name="connsiteX27" fmla="*/ 11210151 w 15811497"/>
              <a:gd name="connsiteY27" fmla="*/ 5180948 h 6248398"/>
              <a:gd name="connsiteX28" fmla="*/ 11209761 w 15811497"/>
              <a:gd name="connsiteY28" fmla="*/ 5180760 h 6248398"/>
              <a:gd name="connsiteX29" fmla="*/ 11096041 w 15811497"/>
              <a:gd name="connsiteY29" fmla="*/ 5077404 h 6248398"/>
              <a:gd name="connsiteX30" fmla="*/ 11063094 w 15811497"/>
              <a:gd name="connsiteY30" fmla="*/ 5041153 h 6248398"/>
              <a:gd name="connsiteX31" fmla="*/ 11063091 w 15811497"/>
              <a:gd name="connsiteY31" fmla="*/ 5041152 h 6248398"/>
              <a:gd name="connsiteX32" fmla="*/ 11096040 w 15811497"/>
              <a:gd name="connsiteY32" fmla="*/ 5077404 h 6248398"/>
              <a:gd name="connsiteX33" fmla="*/ 11209760 w 15811497"/>
              <a:gd name="connsiteY33" fmla="*/ 5180760 h 6248398"/>
              <a:gd name="connsiteX34" fmla="*/ 11100244 w 15811497"/>
              <a:gd name="connsiteY34" fmla="*/ 5128004 h 6248398"/>
              <a:gd name="connsiteX35" fmla="*/ 10610846 w 15811497"/>
              <a:gd name="connsiteY35" fmla="*/ 5029199 h 6248398"/>
              <a:gd name="connsiteX36" fmla="*/ 9640652 w 15811497"/>
              <a:gd name="connsiteY36" fmla="*/ 5486739 h 6248398"/>
              <a:gd name="connsiteX37" fmla="*/ 9628722 w 15811497"/>
              <a:gd name="connsiteY37" fmla="*/ 5502693 h 6248398"/>
              <a:gd name="connsiteX38" fmla="*/ 9568273 w 15811497"/>
              <a:gd name="connsiteY38" fmla="*/ 5583530 h 6248398"/>
              <a:gd name="connsiteX39" fmla="*/ 9535504 w 15811497"/>
              <a:gd name="connsiteY39" fmla="*/ 5637470 h 6248398"/>
              <a:gd name="connsiteX40" fmla="*/ 9535505 w 15811497"/>
              <a:gd name="connsiteY40" fmla="*/ 5637470 h 6248398"/>
              <a:gd name="connsiteX41" fmla="*/ 9568273 w 15811497"/>
              <a:gd name="connsiteY41" fmla="*/ 5583531 h 6248398"/>
              <a:gd name="connsiteX42" fmla="*/ 9628722 w 15811497"/>
              <a:gd name="connsiteY42" fmla="*/ 5502694 h 6248398"/>
              <a:gd name="connsiteX43" fmla="*/ 9563485 w 15811497"/>
              <a:gd name="connsiteY43" fmla="*/ 5610078 h 6248398"/>
              <a:gd name="connsiteX44" fmla="*/ 9542221 w 15811497"/>
              <a:gd name="connsiteY44" fmla="*/ 5638514 h 6248398"/>
              <a:gd name="connsiteX45" fmla="*/ 9480140 w 15811497"/>
              <a:gd name="connsiteY45" fmla="*/ 5721533 h 6248398"/>
              <a:gd name="connsiteX46" fmla="*/ 8362947 w 15811497"/>
              <a:gd name="connsiteY46" fmla="*/ 6248398 h 6248398"/>
              <a:gd name="connsiteX47" fmla="*/ 7028922 w 15811497"/>
              <a:gd name="connsiteY47" fmla="*/ 5364147 h 6248398"/>
              <a:gd name="connsiteX48" fmla="*/ 6990513 w 15811497"/>
              <a:gd name="connsiteY48" fmla="*/ 5259205 h 6248398"/>
              <a:gd name="connsiteX49" fmla="*/ 6990512 w 15811497"/>
              <a:gd name="connsiteY49" fmla="*/ 5259199 h 6248398"/>
              <a:gd name="connsiteX50" fmla="*/ 6983676 w 15811497"/>
              <a:gd name="connsiteY50" fmla="*/ 5240519 h 6248398"/>
              <a:gd name="connsiteX51" fmla="*/ 6983673 w 15811497"/>
              <a:gd name="connsiteY51" fmla="*/ 5240519 h 6248398"/>
              <a:gd name="connsiteX52" fmla="*/ 6980236 w 15811497"/>
              <a:gd name="connsiteY52" fmla="*/ 5231130 h 6248398"/>
              <a:gd name="connsiteX53" fmla="*/ 6978859 w 15811497"/>
              <a:gd name="connsiteY53" fmla="*/ 5225774 h 6248398"/>
              <a:gd name="connsiteX54" fmla="*/ 6984291 w 15811497"/>
              <a:gd name="connsiteY54" fmla="*/ 5240614 h 6248398"/>
              <a:gd name="connsiteX55" fmla="*/ 6984292 w 15811497"/>
              <a:gd name="connsiteY55" fmla="*/ 5240614 h 6248398"/>
              <a:gd name="connsiteX56" fmla="*/ 6978860 w 15811497"/>
              <a:gd name="connsiteY56" fmla="*/ 5225773 h 6248398"/>
              <a:gd name="connsiteX57" fmla="*/ 6944562 w 15811497"/>
              <a:gd name="connsiteY57" fmla="*/ 5092380 h 6248398"/>
              <a:gd name="connsiteX58" fmla="*/ 6978860 w 15811497"/>
              <a:gd name="connsiteY58" fmla="*/ 5225773 h 6248398"/>
              <a:gd name="connsiteX59" fmla="*/ 6948299 w 15811497"/>
              <a:gd name="connsiteY59" fmla="*/ 5142273 h 6248398"/>
              <a:gd name="connsiteX60" fmla="*/ 5829297 w 15811497"/>
              <a:gd name="connsiteY60" fmla="*/ 4400549 h 6248398"/>
              <a:gd name="connsiteX61" fmla="*/ 5056802 w 15811497"/>
              <a:gd name="connsiteY61" fmla="*/ 4677867 h 6248398"/>
              <a:gd name="connsiteX62" fmla="*/ 5022517 w 15811497"/>
              <a:gd name="connsiteY62" fmla="*/ 4709027 h 6248398"/>
              <a:gd name="connsiteX63" fmla="*/ 5022515 w 15811497"/>
              <a:gd name="connsiteY63" fmla="*/ 4709029 h 6248398"/>
              <a:gd name="connsiteX64" fmla="*/ 4778482 w 15811497"/>
              <a:gd name="connsiteY64" fmla="*/ 5008058 h 6248398"/>
              <a:gd name="connsiteX65" fmla="*/ 4715455 w 15811497"/>
              <a:gd name="connsiteY65" fmla="*/ 5077404 h 6248398"/>
              <a:gd name="connsiteX66" fmla="*/ 2762249 w 15811497"/>
              <a:gd name="connsiteY66" fmla="*/ 5886448 h 6248398"/>
              <a:gd name="connsiteX67" fmla="*/ 0 w 15811497"/>
              <a:gd name="connsiteY67" fmla="*/ 3124198 h 6248398"/>
              <a:gd name="connsiteX68" fmla="*/ 2762249 w 15811497"/>
              <a:gd name="connsiteY68" fmla="*/ 361949 h 6248398"/>
              <a:gd name="connsiteX69" fmla="*/ 4078902 w 15811497"/>
              <a:gd name="connsiteY69" fmla="*/ 695338 h 6248398"/>
              <a:gd name="connsiteX70" fmla="*/ 4261443 w 15811497"/>
              <a:gd name="connsiteY70" fmla="*/ 806235 h 6248398"/>
              <a:gd name="connsiteX71" fmla="*/ 4409044 w 15811497"/>
              <a:gd name="connsiteY71" fmla="*/ 910268 h 6248398"/>
              <a:gd name="connsiteX72" fmla="*/ 4612477 w 15811497"/>
              <a:gd name="connsiteY72" fmla="*/ 1077402 h 6248398"/>
              <a:gd name="connsiteX73" fmla="*/ 4612478 w 15811497"/>
              <a:gd name="connsiteY73" fmla="*/ 1077403 h 6248398"/>
              <a:gd name="connsiteX74" fmla="*/ 4701725 w 15811497"/>
              <a:gd name="connsiteY74" fmla="*/ 1120394 h 6248398"/>
              <a:gd name="connsiteX75" fmla="*/ 5191122 w 15811497"/>
              <a:gd name="connsiteY75" fmla="*/ 1219199 h 6248398"/>
              <a:gd name="connsiteX76" fmla="*/ 6161317 w 15811497"/>
              <a:gd name="connsiteY76" fmla="*/ 761659 h 6248398"/>
              <a:gd name="connsiteX77" fmla="*/ 6224019 w 15811497"/>
              <a:gd name="connsiteY77" fmla="*/ 677808 h 6248398"/>
              <a:gd name="connsiteX78" fmla="*/ 6175489 w 15811497"/>
              <a:gd name="connsiteY78" fmla="*/ 757691 h 6248398"/>
              <a:gd name="connsiteX79" fmla="*/ 6175489 w 15811497"/>
              <a:gd name="connsiteY79" fmla="*/ 757692 h 6248398"/>
              <a:gd name="connsiteX80" fmla="*/ 6224020 w 15811497"/>
              <a:gd name="connsiteY80" fmla="*/ 677809 h 6248398"/>
              <a:gd name="connsiteX81" fmla="*/ 6233696 w 15811497"/>
              <a:gd name="connsiteY81" fmla="*/ 664869 h 6248398"/>
              <a:gd name="connsiteX82" fmla="*/ 6252611 w 15811497"/>
              <a:gd name="connsiteY82" fmla="*/ 633734 h 6248398"/>
              <a:gd name="connsiteX83" fmla="*/ 6252610 w 15811497"/>
              <a:gd name="connsiteY83" fmla="*/ 633734 h 6248398"/>
              <a:gd name="connsiteX84" fmla="*/ 6233696 w 15811497"/>
              <a:gd name="connsiteY84" fmla="*/ 664868 h 6248398"/>
              <a:gd name="connsiteX85" fmla="*/ 6224019 w 15811497"/>
              <a:gd name="connsiteY85" fmla="*/ 677808 h 6248398"/>
              <a:gd name="connsiteX86" fmla="*/ 6248008 w 15811497"/>
              <a:gd name="connsiteY86" fmla="*/ 638320 h 6248398"/>
              <a:gd name="connsiteX87" fmla="*/ 6251291 w 15811497"/>
              <a:gd name="connsiteY87" fmla="*/ 633930 h 6248398"/>
              <a:gd name="connsiteX88" fmla="*/ 6251293 w 15811497"/>
              <a:gd name="connsiteY88" fmla="*/ 633929 h 6248398"/>
              <a:gd name="connsiteX89" fmla="*/ 6257683 w 15811497"/>
              <a:gd name="connsiteY89" fmla="*/ 625384 h 6248398"/>
              <a:gd name="connsiteX90" fmla="*/ 6257686 w 15811497"/>
              <a:gd name="connsiteY90" fmla="*/ 625380 h 6248398"/>
              <a:gd name="connsiteX91" fmla="*/ 6331355 w 15811497"/>
              <a:gd name="connsiteY91" fmla="*/ 526865 h 6248398"/>
              <a:gd name="connsiteX92" fmla="*/ 7448548 w 15811497"/>
              <a:gd name="connsiteY9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369912 w 15811497"/>
              <a:gd name="connsiteY25" fmla="*/ 5285874 h 6248398"/>
              <a:gd name="connsiteX26" fmla="*/ 11210151 w 15811497"/>
              <a:gd name="connsiteY26" fmla="*/ 5180948 h 6248398"/>
              <a:gd name="connsiteX27" fmla="*/ 11209761 w 15811497"/>
              <a:gd name="connsiteY27" fmla="*/ 5180760 h 6248398"/>
              <a:gd name="connsiteX28" fmla="*/ 11096041 w 15811497"/>
              <a:gd name="connsiteY28" fmla="*/ 5077404 h 6248398"/>
              <a:gd name="connsiteX29" fmla="*/ 11063094 w 15811497"/>
              <a:gd name="connsiteY29" fmla="*/ 5041153 h 6248398"/>
              <a:gd name="connsiteX30" fmla="*/ 11063091 w 15811497"/>
              <a:gd name="connsiteY30" fmla="*/ 5041152 h 6248398"/>
              <a:gd name="connsiteX31" fmla="*/ 11096040 w 15811497"/>
              <a:gd name="connsiteY31" fmla="*/ 5077404 h 6248398"/>
              <a:gd name="connsiteX32" fmla="*/ 11209760 w 15811497"/>
              <a:gd name="connsiteY32" fmla="*/ 5180760 h 6248398"/>
              <a:gd name="connsiteX33" fmla="*/ 11100244 w 15811497"/>
              <a:gd name="connsiteY33" fmla="*/ 5128004 h 6248398"/>
              <a:gd name="connsiteX34" fmla="*/ 10610846 w 15811497"/>
              <a:gd name="connsiteY34" fmla="*/ 5029199 h 6248398"/>
              <a:gd name="connsiteX35" fmla="*/ 9640652 w 15811497"/>
              <a:gd name="connsiteY35" fmla="*/ 5486739 h 6248398"/>
              <a:gd name="connsiteX36" fmla="*/ 9628722 w 15811497"/>
              <a:gd name="connsiteY36" fmla="*/ 5502693 h 6248398"/>
              <a:gd name="connsiteX37" fmla="*/ 9568273 w 15811497"/>
              <a:gd name="connsiteY37" fmla="*/ 5583530 h 6248398"/>
              <a:gd name="connsiteX38" fmla="*/ 9535504 w 15811497"/>
              <a:gd name="connsiteY38" fmla="*/ 5637470 h 6248398"/>
              <a:gd name="connsiteX39" fmla="*/ 9535505 w 15811497"/>
              <a:gd name="connsiteY39" fmla="*/ 5637470 h 6248398"/>
              <a:gd name="connsiteX40" fmla="*/ 9568273 w 15811497"/>
              <a:gd name="connsiteY40" fmla="*/ 5583531 h 6248398"/>
              <a:gd name="connsiteX41" fmla="*/ 9628722 w 15811497"/>
              <a:gd name="connsiteY41" fmla="*/ 5502694 h 6248398"/>
              <a:gd name="connsiteX42" fmla="*/ 9563485 w 15811497"/>
              <a:gd name="connsiteY42" fmla="*/ 5610078 h 6248398"/>
              <a:gd name="connsiteX43" fmla="*/ 9542221 w 15811497"/>
              <a:gd name="connsiteY43" fmla="*/ 5638514 h 6248398"/>
              <a:gd name="connsiteX44" fmla="*/ 9480140 w 15811497"/>
              <a:gd name="connsiteY44" fmla="*/ 5721533 h 6248398"/>
              <a:gd name="connsiteX45" fmla="*/ 8362947 w 15811497"/>
              <a:gd name="connsiteY45" fmla="*/ 6248398 h 6248398"/>
              <a:gd name="connsiteX46" fmla="*/ 7028922 w 15811497"/>
              <a:gd name="connsiteY46" fmla="*/ 5364147 h 6248398"/>
              <a:gd name="connsiteX47" fmla="*/ 6990513 w 15811497"/>
              <a:gd name="connsiteY47" fmla="*/ 5259205 h 6248398"/>
              <a:gd name="connsiteX48" fmla="*/ 6990512 w 15811497"/>
              <a:gd name="connsiteY48" fmla="*/ 5259199 h 6248398"/>
              <a:gd name="connsiteX49" fmla="*/ 6983676 w 15811497"/>
              <a:gd name="connsiteY49" fmla="*/ 5240519 h 6248398"/>
              <a:gd name="connsiteX50" fmla="*/ 6983673 w 15811497"/>
              <a:gd name="connsiteY50" fmla="*/ 5240519 h 6248398"/>
              <a:gd name="connsiteX51" fmla="*/ 6980236 w 15811497"/>
              <a:gd name="connsiteY51" fmla="*/ 5231130 h 6248398"/>
              <a:gd name="connsiteX52" fmla="*/ 6978859 w 15811497"/>
              <a:gd name="connsiteY52" fmla="*/ 5225774 h 6248398"/>
              <a:gd name="connsiteX53" fmla="*/ 6984291 w 15811497"/>
              <a:gd name="connsiteY53" fmla="*/ 5240614 h 6248398"/>
              <a:gd name="connsiteX54" fmla="*/ 6984292 w 15811497"/>
              <a:gd name="connsiteY54" fmla="*/ 5240614 h 6248398"/>
              <a:gd name="connsiteX55" fmla="*/ 6978860 w 15811497"/>
              <a:gd name="connsiteY55" fmla="*/ 5225773 h 6248398"/>
              <a:gd name="connsiteX56" fmla="*/ 6944562 w 15811497"/>
              <a:gd name="connsiteY56" fmla="*/ 5092380 h 6248398"/>
              <a:gd name="connsiteX57" fmla="*/ 6978860 w 15811497"/>
              <a:gd name="connsiteY57" fmla="*/ 5225773 h 6248398"/>
              <a:gd name="connsiteX58" fmla="*/ 6948299 w 15811497"/>
              <a:gd name="connsiteY58" fmla="*/ 5142273 h 6248398"/>
              <a:gd name="connsiteX59" fmla="*/ 5829297 w 15811497"/>
              <a:gd name="connsiteY59" fmla="*/ 4400549 h 6248398"/>
              <a:gd name="connsiteX60" fmla="*/ 5056802 w 15811497"/>
              <a:gd name="connsiteY60" fmla="*/ 4677867 h 6248398"/>
              <a:gd name="connsiteX61" fmla="*/ 5022517 w 15811497"/>
              <a:gd name="connsiteY61" fmla="*/ 4709027 h 6248398"/>
              <a:gd name="connsiteX62" fmla="*/ 5022515 w 15811497"/>
              <a:gd name="connsiteY62" fmla="*/ 4709029 h 6248398"/>
              <a:gd name="connsiteX63" fmla="*/ 4778482 w 15811497"/>
              <a:gd name="connsiteY63" fmla="*/ 5008058 h 6248398"/>
              <a:gd name="connsiteX64" fmla="*/ 4715455 w 15811497"/>
              <a:gd name="connsiteY64" fmla="*/ 5077404 h 6248398"/>
              <a:gd name="connsiteX65" fmla="*/ 2762249 w 15811497"/>
              <a:gd name="connsiteY65" fmla="*/ 5886448 h 6248398"/>
              <a:gd name="connsiteX66" fmla="*/ 0 w 15811497"/>
              <a:gd name="connsiteY66" fmla="*/ 3124198 h 6248398"/>
              <a:gd name="connsiteX67" fmla="*/ 2762249 w 15811497"/>
              <a:gd name="connsiteY67" fmla="*/ 361949 h 6248398"/>
              <a:gd name="connsiteX68" fmla="*/ 4078902 w 15811497"/>
              <a:gd name="connsiteY68" fmla="*/ 695338 h 6248398"/>
              <a:gd name="connsiteX69" fmla="*/ 4261443 w 15811497"/>
              <a:gd name="connsiteY69" fmla="*/ 806235 h 6248398"/>
              <a:gd name="connsiteX70" fmla="*/ 4409044 w 15811497"/>
              <a:gd name="connsiteY70" fmla="*/ 910268 h 6248398"/>
              <a:gd name="connsiteX71" fmla="*/ 4612477 w 15811497"/>
              <a:gd name="connsiteY71" fmla="*/ 1077402 h 6248398"/>
              <a:gd name="connsiteX72" fmla="*/ 4612478 w 15811497"/>
              <a:gd name="connsiteY72" fmla="*/ 1077403 h 6248398"/>
              <a:gd name="connsiteX73" fmla="*/ 4701725 w 15811497"/>
              <a:gd name="connsiteY73" fmla="*/ 1120394 h 6248398"/>
              <a:gd name="connsiteX74" fmla="*/ 5191122 w 15811497"/>
              <a:gd name="connsiteY74" fmla="*/ 1219199 h 6248398"/>
              <a:gd name="connsiteX75" fmla="*/ 6161317 w 15811497"/>
              <a:gd name="connsiteY75" fmla="*/ 761659 h 6248398"/>
              <a:gd name="connsiteX76" fmla="*/ 6224019 w 15811497"/>
              <a:gd name="connsiteY76" fmla="*/ 677808 h 6248398"/>
              <a:gd name="connsiteX77" fmla="*/ 6175489 w 15811497"/>
              <a:gd name="connsiteY77" fmla="*/ 757691 h 6248398"/>
              <a:gd name="connsiteX78" fmla="*/ 6175489 w 15811497"/>
              <a:gd name="connsiteY78" fmla="*/ 757692 h 6248398"/>
              <a:gd name="connsiteX79" fmla="*/ 6224020 w 15811497"/>
              <a:gd name="connsiteY79" fmla="*/ 677809 h 6248398"/>
              <a:gd name="connsiteX80" fmla="*/ 6233696 w 15811497"/>
              <a:gd name="connsiteY80" fmla="*/ 664869 h 6248398"/>
              <a:gd name="connsiteX81" fmla="*/ 6252611 w 15811497"/>
              <a:gd name="connsiteY81" fmla="*/ 633734 h 6248398"/>
              <a:gd name="connsiteX82" fmla="*/ 6252610 w 15811497"/>
              <a:gd name="connsiteY82" fmla="*/ 633734 h 6248398"/>
              <a:gd name="connsiteX83" fmla="*/ 6233696 w 15811497"/>
              <a:gd name="connsiteY83" fmla="*/ 664868 h 6248398"/>
              <a:gd name="connsiteX84" fmla="*/ 6224019 w 15811497"/>
              <a:gd name="connsiteY84" fmla="*/ 677808 h 6248398"/>
              <a:gd name="connsiteX85" fmla="*/ 6248008 w 15811497"/>
              <a:gd name="connsiteY85" fmla="*/ 638320 h 6248398"/>
              <a:gd name="connsiteX86" fmla="*/ 6251291 w 15811497"/>
              <a:gd name="connsiteY86" fmla="*/ 633930 h 6248398"/>
              <a:gd name="connsiteX87" fmla="*/ 6251293 w 15811497"/>
              <a:gd name="connsiteY87" fmla="*/ 633929 h 6248398"/>
              <a:gd name="connsiteX88" fmla="*/ 6257683 w 15811497"/>
              <a:gd name="connsiteY88" fmla="*/ 625384 h 6248398"/>
              <a:gd name="connsiteX89" fmla="*/ 6257686 w 15811497"/>
              <a:gd name="connsiteY89" fmla="*/ 625380 h 6248398"/>
              <a:gd name="connsiteX90" fmla="*/ 6331355 w 15811497"/>
              <a:gd name="connsiteY90" fmla="*/ 526865 h 6248398"/>
              <a:gd name="connsiteX91" fmla="*/ 7448548 w 15811497"/>
              <a:gd name="connsiteY91"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369912 w 15811497"/>
              <a:gd name="connsiteY24" fmla="*/ 5285874 h 6248398"/>
              <a:gd name="connsiteX25" fmla="*/ 11210151 w 15811497"/>
              <a:gd name="connsiteY25" fmla="*/ 5180948 h 6248398"/>
              <a:gd name="connsiteX26" fmla="*/ 11209761 w 15811497"/>
              <a:gd name="connsiteY26" fmla="*/ 5180760 h 6248398"/>
              <a:gd name="connsiteX27" fmla="*/ 11096041 w 15811497"/>
              <a:gd name="connsiteY27" fmla="*/ 5077404 h 6248398"/>
              <a:gd name="connsiteX28" fmla="*/ 11063094 w 15811497"/>
              <a:gd name="connsiteY28" fmla="*/ 5041153 h 6248398"/>
              <a:gd name="connsiteX29" fmla="*/ 11063091 w 15811497"/>
              <a:gd name="connsiteY29" fmla="*/ 5041152 h 6248398"/>
              <a:gd name="connsiteX30" fmla="*/ 11096040 w 15811497"/>
              <a:gd name="connsiteY30" fmla="*/ 5077404 h 6248398"/>
              <a:gd name="connsiteX31" fmla="*/ 11209760 w 15811497"/>
              <a:gd name="connsiteY31" fmla="*/ 5180760 h 6248398"/>
              <a:gd name="connsiteX32" fmla="*/ 11100244 w 15811497"/>
              <a:gd name="connsiteY32" fmla="*/ 5128004 h 6248398"/>
              <a:gd name="connsiteX33" fmla="*/ 10610846 w 15811497"/>
              <a:gd name="connsiteY33" fmla="*/ 5029199 h 6248398"/>
              <a:gd name="connsiteX34" fmla="*/ 9640652 w 15811497"/>
              <a:gd name="connsiteY34" fmla="*/ 5486739 h 6248398"/>
              <a:gd name="connsiteX35" fmla="*/ 9628722 w 15811497"/>
              <a:gd name="connsiteY35" fmla="*/ 5502693 h 6248398"/>
              <a:gd name="connsiteX36" fmla="*/ 9568273 w 15811497"/>
              <a:gd name="connsiteY36" fmla="*/ 5583530 h 6248398"/>
              <a:gd name="connsiteX37" fmla="*/ 9535504 w 15811497"/>
              <a:gd name="connsiteY37" fmla="*/ 5637470 h 6248398"/>
              <a:gd name="connsiteX38" fmla="*/ 9535505 w 15811497"/>
              <a:gd name="connsiteY38" fmla="*/ 5637470 h 6248398"/>
              <a:gd name="connsiteX39" fmla="*/ 9568273 w 15811497"/>
              <a:gd name="connsiteY39" fmla="*/ 5583531 h 6248398"/>
              <a:gd name="connsiteX40" fmla="*/ 9628722 w 15811497"/>
              <a:gd name="connsiteY40" fmla="*/ 5502694 h 6248398"/>
              <a:gd name="connsiteX41" fmla="*/ 9563485 w 15811497"/>
              <a:gd name="connsiteY41" fmla="*/ 5610078 h 6248398"/>
              <a:gd name="connsiteX42" fmla="*/ 9542221 w 15811497"/>
              <a:gd name="connsiteY42" fmla="*/ 5638514 h 6248398"/>
              <a:gd name="connsiteX43" fmla="*/ 9480140 w 15811497"/>
              <a:gd name="connsiteY43" fmla="*/ 5721533 h 6248398"/>
              <a:gd name="connsiteX44" fmla="*/ 8362947 w 15811497"/>
              <a:gd name="connsiteY44" fmla="*/ 6248398 h 6248398"/>
              <a:gd name="connsiteX45" fmla="*/ 7028922 w 15811497"/>
              <a:gd name="connsiteY45" fmla="*/ 5364147 h 6248398"/>
              <a:gd name="connsiteX46" fmla="*/ 6990513 w 15811497"/>
              <a:gd name="connsiteY46" fmla="*/ 5259205 h 6248398"/>
              <a:gd name="connsiteX47" fmla="*/ 6990512 w 15811497"/>
              <a:gd name="connsiteY47" fmla="*/ 5259199 h 6248398"/>
              <a:gd name="connsiteX48" fmla="*/ 6983676 w 15811497"/>
              <a:gd name="connsiteY48" fmla="*/ 5240519 h 6248398"/>
              <a:gd name="connsiteX49" fmla="*/ 6983673 w 15811497"/>
              <a:gd name="connsiteY49" fmla="*/ 5240519 h 6248398"/>
              <a:gd name="connsiteX50" fmla="*/ 6980236 w 15811497"/>
              <a:gd name="connsiteY50" fmla="*/ 5231130 h 6248398"/>
              <a:gd name="connsiteX51" fmla="*/ 6978859 w 15811497"/>
              <a:gd name="connsiteY51" fmla="*/ 5225774 h 6248398"/>
              <a:gd name="connsiteX52" fmla="*/ 6984291 w 15811497"/>
              <a:gd name="connsiteY52" fmla="*/ 5240614 h 6248398"/>
              <a:gd name="connsiteX53" fmla="*/ 6984292 w 15811497"/>
              <a:gd name="connsiteY53" fmla="*/ 5240614 h 6248398"/>
              <a:gd name="connsiteX54" fmla="*/ 6978860 w 15811497"/>
              <a:gd name="connsiteY54" fmla="*/ 5225773 h 6248398"/>
              <a:gd name="connsiteX55" fmla="*/ 6944562 w 15811497"/>
              <a:gd name="connsiteY55" fmla="*/ 5092380 h 6248398"/>
              <a:gd name="connsiteX56" fmla="*/ 6978860 w 15811497"/>
              <a:gd name="connsiteY56" fmla="*/ 5225773 h 6248398"/>
              <a:gd name="connsiteX57" fmla="*/ 6948299 w 15811497"/>
              <a:gd name="connsiteY57" fmla="*/ 5142273 h 6248398"/>
              <a:gd name="connsiteX58" fmla="*/ 5829297 w 15811497"/>
              <a:gd name="connsiteY58" fmla="*/ 4400549 h 6248398"/>
              <a:gd name="connsiteX59" fmla="*/ 5056802 w 15811497"/>
              <a:gd name="connsiteY59" fmla="*/ 4677867 h 6248398"/>
              <a:gd name="connsiteX60" fmla="*/ 5022517 w 15811497"/>
              <a:gd name="connsiteY60" fmla="*/ 4709027 h 6248398"/>
              <a:gd name="connsiteX61" fmla="*/ 5022515 w 15811497"/>
              <a:gd name="connsiteY61" fmla="*/ 4709029 h 6248398"/>
              <a:gd name="connsiteX62" fmla="*/ 4778482 w 15811497"/>
              <a:gd name="connsiteY62" fmla="*/ 5008058 h 6248398"/>
              <a:gd name="connsiteX63" fmla="*/ 4715455 w 15811497"/>
              <a:gd name="connsiteY63" fmla="*/ 5077404 h 6248398"/>
              <a:gd name="connsiteX64" fmla="*/ 2762249 w 15811497"/>
              <a:gd name="connsiteY64" fmla="*/ 5886448 h 6248398"/>
              <a:gd name="connsiteX65" fmla="*/ 0 w 15811497"/>
              <a:gd name="connsiteY65" fmla="*/ 3124198 h 6248398"/>
              <a:gd name="connsiteX66" fmla="*/ 2762249 w 15811497"/>
              <a:gd name="connsiteY66" fmla="*/ 361949 h 6248398"/>
              <a:gd name="connsiteX67" fmla="*/ 4078902 w 15811497"/>
              <a:gd name="connsiteY67" fmla="*/ 695338 h 6248398"/>
              <a:gd name="connsiteX68" fmla="*/ 4261443 w 15811497"/>
              <a:gd name="connsiteY68" fmla="*/ 806235 h 6248398"/>
              <a:gd name="connsiteX69" fmla="*/ 4409044 w 15811497"/>
              <a:gd name="connsiteY69" fmla="*/ 910268 h 6248398"/>
              <a:gd name="connsiteX70" fmla="*/ 4612477 w 15811497"/>
              <a:gd name="connsiteY70" fmla="*/ 1077402 h 6248398"/>
              <a:gd name="connsiteX71" fmla="*/ 4612478 w 15811497"/>
              <a:gd name="connsiteY71" fmla="*/ 1077403 h 6248398"/>
              <a:gd name="connsiteX72" fmla="*/ 4701725 w 15811497"/>
              <a:gd name="connsiteY72" fmla="*/ 1120394 h 6248398"/>
              <a:gd name="connsiteX73" fmla="*/ 5191122 w 15811497"/>
              <a:gd name="connsiteY73" fmla="*/ 1219199 h 6248398"/>
              <a:gd name="connsiteX74" fmla="*/ 6161317 w 15811497"/>
              <a:gd name="connsiteY74" fmla="*/ 761659 h 6248398"/>
              <a:gd name="connsiteX75" fmla="*/ 6224019 w 15811497"/>
              <a:gd name="connsiteY75" fmla="*/ 677808 h 6248398"/>
              <a:gd name="connsiteX76" fmla="*/ 6175489 w 15811497"/>
              <a:gd name="connsiteY76" fmla="*/ 757691 h 6248398"/>
              <a:gd name="connsiteX77" fmla="*/ 6175489 w 15811497"/>
              <a:gd name="connsiteY77" fmla="*/ 757692 h 6248398"/>
              <a:gd name="connsiteX78" fmla="*/ 6224020 w 15811497"/>
              <a:gd name="connsiteY78" fmla="*/ 677809 h 6248398"/>
              <a:gd name="connsiteX79" fmla="*/ 6233696 w 15811497"/>
              <a:gd name="connsiteY79" fmla="*/ 664869 h 6248398"/>
              <a:gd name="connsiteX80" fmla="*/ 6252611 w 15811497"/>
              <a:gd name="connsiteY80" fmla="*/ 633734 h 6248398"/>
              <a:gd name="connsiteX81" fmla="*/ 6252610 w 15811497"/>
              <a:gd name="connsiteY81" fmla="*/ 633734 h 6248398"/>
              <a:gd name="connsiteX82" fmla="*/ 6233696 w 15811497"/>
              <a:gd name="connsiteY82" fmla="*/ 664868 h 6248398"/>
              <a:gd name="connsiteX83" fmla="*/ 6224019 w 15811497"/>
              <a:gd name="connsiteY83" fmla="*/ 677808 h 6248398"/>
              <a:gd name="connsiteX84" fmla="*/ 6248008 w 15811497"/>
              <a:gd name="connsiteY84" fmla="*/ 638320 h 6248398"/>
              <a:gd name="connsiteX85" fmla="*/ 6251291 w 15811497"/>
              <a:gd name="connsiteY85" fmla="*/ 633930 h 6248398"/>
              <a:gd name="connsiteX86" fmla="*/ 6251293 w 15811497"/>
              <a:gd name="connsiteY86" fmla="*/ 633929 h 6248398"/>
              <a:gd name="connsiteX87" fmla="*/ 6257683 w 15811497"/>
              <a:gd name="connsiteY87" fmla="*/ 625384 h 6248398"/>
              <a:gd name="connsiteX88" fmla="*/ 6257686 w 15811497"/>
              <a:gd name="connsiteY88" fmla="*/ 625380 h 6248398"/>
              <a:gd name="connsiteX89" fmla="*/ 6331355 w 15811497"/>
              <a:gd name="connsiteY89" fmla="*/ 526865 h 6248398"/>
              <a:gd name="connsiteX90" fmla="*/ 7448548 w 15811497"/>
              <a:gd name="connsiteY90"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410607 w 15811497"/>
              <a:gd name="connsiteY23" fmla="*/ 5316305 h 6248398"/>
              <a:gd name="connsiteX24" fmla="*/ 11210151 w 15811497"/>
              <a:gd name="connsiteY24" fmla="*/ 5180948 h 6248398"/>
              <a:gd name="connsiteX25" fmla="*/ 11209761 w 15811497"/>
              <a:gd name="connsiteY25" fmla="*/ 5180760 h 6248398"/>
              <a:gd name="connsiteX26" fmla="*/ 11096041 w 15811497"/>
              <a:gd name="connsiteY26" fmla="*/ 5077404 h 6248398"/>
              <a:gd name="connsiteX27" fmla="*/ 11063094 w 15811497"/>
              <a:gd name="connsiteY27" fmla="*/ 5041153 h 6248398"/>
              <a:gd name="connsiteX28" fmla="*/ 11063091 w 15811497"/>
              <a:gd name="connsiteY28" fmla="*/ 5041152 h 6248398"/>
              <a:gd name="connsiteX29" fmla="*/ 11096040 w 15811497"/>
              <a:gd name="connsiteY29" fmla="*/ 5077404 h 6248398"/>
              <a:gd name="connsiteX30" fmla="*/ 11209760 w 15811497"/>
              <a:gd name="connsiteY30" fmla="*/ 5180760 h 6248398"/>
              <a:gd name="connsiteX31" fmla="*/ 11100244 w 15811497"/>
              <a:gd name="connsiteY31" fmla="*/ 5128004 h 6248398"/>
              <a:gd name="connsiteX32" fmla="*/ 10610846 w 15811497"/>
              <a:gd name="connsiteY32" fmla="*/ 5029199 h 6248398"/>
              <a:gd name="connsiteX33" fmla="*/ 9640652 w 15811497"/>
              <a:gd name="connsiteY33" fmla="*/ 5486739 h 6248398"/>
              <a:gd name="connsiteX34" fmla="*/ 9628722 w 15811497"/>
              <a:gd name="connsiteY34" fmla="*/ 5502693 h 6248398"/>
              <a:gd name="connsiteX35" fmla="*/ 9568273 w 15811497"/>
              <a:gd name="connsiteY35" fmla="*/ 5583530 h 6248398"/>
              <a:gd name="connsiteX36" fmla="*/ 9535504 w 15811497"/>
              <a:gd name="connsiteY36" fmla="*/ 5637470 h 6248398"/>
              <a:gd name="connsiteX37" fmla="*/ 9535505 w 15811497"/>
              <a:gd name="connsiteY37" fmla="*/ 5637470 h 6248398"/>
              <a:gd name="connsiteX38" fmla="*/ 9568273 w 15811497"/>
              <a:gd name="connsiteY38" fmla="*/ 5583531 h 6248398"/>
              <a:gd name="connsiteX39" fmla="*/ 9628722 w 15811497"/>
              <a:gd name="connsiteY39" fmla="*/ 5502694 h 6248398"/>
              <a:gd name="connsiteX40" fmla="*/ 9563485 w 15811497"/>
              <a:gd name="connsiteY40" fmla="*/ 5610078 h 6248398"/>
              <a:gd name="connsiteX41" fmla="*/ 9542221 w 15811497"/>
              <a:gd name="connsiteY41" fmla="*/ 5638514 h 6248398"/>
              <a:gd name="connsiteX42" fmla="*/ 9480140 w 15811497"/>
              <a:gd name="connsiteY42" fmla="*/ 5721533 h 6248398"/>
              <a:gd name="connsiteX43" fmla="*/ 8362947 w 15811497"/>
              <a:gd name="connsiteY43" fmla="*/ 6248398 h 6248398"/>
              <a:gd name="connsiteX44" fmla="*/ 7028922 w 15811497"/>
              <a:gd name="connsiteY44" fmla="*/ 5364147 h 6248398"/>
              <a:gd name="connsiteX45" fmla="*/ 6990513 w 15811497"/>
              <a:gd name="connsiteY45" fmla="*/ 5259205 h 6248398"/>
              <a:gd name="connsiteX46" fmla="*/ 6990512 w 15811497"/>
              <a:gd name="connsiteY46" fmla="*/ 5259199 h 6248398"/>
              <a:gd name="connsiteX47" fmla="*/ 6983676 w 15811497"/>
              <a:gd name="connsiteY47" fmla="*/ 5240519 h 6248398"/>
              <a:gd name="connsiteX48" fmla="*/ 6983673 w 15811497"/>
              <a:gd name="connsiteY48" fmla="*/ 5240519 h 6248398"/>
              <a:gd name="connsiteX49" fmla="*/ 6980236 w 15811497"/>
              <a:gd name="connsiteY49" fmla="*/ 5231130 h 6248398"/>
              <a:gd name="connsiteX50" fmla="*/ 6978859 w 15811497"/>
              <a:gd name="connsiteY50" fmla="*/ 5225774 h 6248398"/>
              <a:gd name="connsiteX51" fmla="*/ 6984291 w 15811497"/>
              <a:gd name="connsiteY51" fmla="*/ 5240614 h 6248398"/>
              <a:gd name="connsiteX52" fmla="*/ 6984292 w 15811497"/>
              <a:gd name="connsiteY52" fmla="*/ 5240614 h 6248398"/>
              <a:gd name="connsiteX53" fmla="*/ 6978860 w 15811497"/>
              <a:gd name="connsiteY53" fmla="*/ 5225773 h 6248398"/>
              <a:gd name="connsiteX54" fmla="*/ 6944562 w 15811497"/>
              <a:gd name="connsiteY54" fmla="*/ 5092380 h 6248398"/>
              <a:gd name="connsiteX55" fmla="*/ 6978860 w 15811497"/>
              <a:gd name="connsiteY55" fmla="*/ 5225773 h 6248398"/>
              <a:gd name="connsiteX56" fmla="*/ 6948299 w 15811497"/>
              <a:gd name="connsiteY56" fmla="*/ 5142273 h 6248398"/>
              <a:gd name="connsiteX57" fmla="*/ 5829297 w 15811497"/>
              <a:gd name="connsiteY57" fmla="*/ 4400549 h 6248398"/>
              <a:gd name="connsiteX58" fmla="*/ 5056802 w 15811497"/>
              <a:gd name="connsiteY58" fmla="*/ 4677867 h 6248398"/>
              <a:gd name="connsiteX59" fmla="*/ 5022517 w 15811497"/>
              <a:gd name="connsiteY59" fmla="*/ 4709027 h 6248398"/>
              <a:gd name="connsiteX60" fmla="*/ 5022515 w 15811497"/>
              <a:gd name="connsiteY60" fmla="*/ 4709029 h 6248398"/>
              <a:gd name="connsiteX61" fmla="*/ 4778482 w 15811497"/>
              <a:gd name="connsiteY61" fmla="*/ 5008058 h 6248398"/>
              <a:gd name="connsiteX62" fmla="*/ 4715455 w 15811497"/>
              <a:gd name="connsiteY62" fmla="*/ 5077404 h 6248398"/>
              <a:gd name="connsiteX63" fmla="*/ 2762249 w 15811497"/>
              <a:gd name="connsiteY63" fmla="*/ 5886448 h 6248398"/>
              <a:gd name="connsiteX64" fmla="*/ 0 w 15811497"/>
              <a:gd name="connsiteY64" fmla="*/ 3124198 h 6248398"/>
              <a:gd name="connsiteX65" fmla="*/ 2762249 w 15811497"/>
              <a:gd name="connsiteY65" fmla="*/ 361949 h 6248398"/>
              <a:gd name="connsiteX66" fmla="*/ 4078902 w 15811497"/>
              <a:gd name="connsiteY66" fmla="*/ 695338 h 6248398"/>
              <a:gd name="connsiteX67" fmla="*/ 4261443 w 15811497"/>
              <a:gd name="connsiteY67" fmla="*/ 806235 h 6248398"/>
              <a:gd name="connsiteX68" fmla="*/ 4409044 w 15811497"/>
              <a:gd name="connsiteY68" fmla="*/ 910268 h 6248398"/>
              <a:gd name="connsiteX69" fmla="*/ 4612477 w 15811497"/>
              <a:gd name="connsiteY69" fmla="*/ 1077402 h 6248398"/>
              <a:gd name="connsiteX70" fmla="*/ 4612478 w 15811497"/>
              <a:gd name="connsiteY70" fmla="*/ 1077403 h 6248398"/>
              <a:gd name="connsiteX71" fmla="*/ 4701725 w 15811497"/>
              <a:gd name="connsiteY71" fmla="*/ 1120394 h 6248398"/>
              <a:gd name="connsiteX72" fmla="*/ 5191122 w 15811497"/>
              <a:gd name="connsiteY72" fmla="*/ 1219199 h 6248398"/>
              <a:gd name="connsiteX73" fmla="*/ 6161317 w 15811497"/>
              <a:gd name="connsiteY73" fmla="*/ 761659 h 6248398"/>
              <a:gd name="connsiteX74" fmla="*/ 6224019 w 15811497"/>
              <a:gd name="connsiteY74" fmla="*/ 677808 h 6248398"/>
              <a:gd name="connsiteX75" fmla="*/ 6175489 w 15811497"/>
              <a:gd name="connsiteY75" fmla="*/ 757691 h 6248398"/>
              <a:gd name="connsiteX76" fmla="*/ 6175489 w 15811497"/>
              <a:gd name="connsiteY76" fmla="*/ 757692 h 6248398"/>
              <a:gd name="connsiteX77" fmla="*/ 6224020 w 15811497"/>
              <a:gd name="connsiteY77" fmla="*/ 677809 h 6248398"/>
              <a:gd name="connsiteX78" fmla="*/ 6233696 w 15811497"/>
              <a:gd name="connsiteY78" fmla="*/ 664869 h 6248398"/>
              <a:gd name="connsiteX79" fmla="*/ 6252611 w 15811497"/>
              <a:gd name="connsiteY79" fmla="*/ 633734 h 6248398"/>
              <a:gd name="connsiteX80" fmla="*/ 6252610 w 15811497"/>
              <a:gd name="connsiteY80" fmla="*/ 633734 h 6248398"/>
              <a:gd name="connsiteX81" fmla="*/ 6233696 w 15811497"/>
              <a:gd name="connsiteY81" fmla="*/ 664868 h 6248398"/>
              <a:gd name="connsiteX82" fmla="*/ 6224019 w 15811497"/>
              <a:gd name="connsiteY82" fmla="*/ 677808 h 6248398"/>
              <a:gd name="connsiteX83" fmla="*/ 6248008 w 15811497"/>
              <a:gd name="connsiteY83" fmla="*/ 638320 h 6248398"/>
              <a:gd name="connsiteX84" fmla="*/ 6251291 w 15811497"/>
              <a:gd name="connsiteY84" fmla="*/ 633930 h 6248398"/>
              <a:gd name="connsiteX85" fmla="*/ 6251293 w 15811497"/>
              <a:gd name="connsiteY85" fmla="*/ 633929 h 6248398"/>
              <a:gd name="connsiteX86" fmla="*/ 6257683 w 15811497"/>
              <a:gd name="connsiteY86" fmla="*/ 625384 h 6248398"/>
              <a:gd name="connsiteX87" fmla="*/ 6257686 w 15811497"/>
              <a:gd name="connsiteY87" fmla="*/ 625380 h 6248398"/>
              <a:gd name="connsiteX88" fmla="*/ 6331355 w 15811497"/>
              <a:gd name="connsiteY88" fmla="*/ 526865 h 6248398"/>
              <a:gd name="connsiteX89" fmla="*/ 7448548 w 15811497"/>
              <a:gd name="connsiteY89"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499893 w 15811497"/>
              <a:gd name="connsiteY22" fmla="*/ 5397454 h 6248398"/>
              <a:gd name="connsiteX23" fmla="*/ 11210151 w 15811497"/>
              <a:gd name="connsiteY23" fmla="*/ 5180948 h 6248398"/>
              <a:gd name="connsiteX24" fmla="*/ 11209761 w 15811497"/>
              <a:gd name="connsiteY24" fmla="*/ 5180760 h 6248398"/>
              <a:gd name="connsiteX25" fmla="*/ 11096041 w 15811497"/>
              <a:gd name="connsiteY25" fmla="*/ 5077404 h 6248398"/>
              <a:gd name="connsiteX26" fmla="*/ 11063094 w 15811497"/>
              <a:gd name="connsiteY26" fmla="*/ 5041153 h 6248398"/>
              <a:gd name="connsiteX27" fmla="*/ 11063091 w 15811497"/>
              <a:gd name="connsiteY27" fmla="*/ 5041152 h 6248398"/>
              <a:gd name="connsiteX28" fmla="*/ 11096040 w 15811497"/>
              <a:gd name="connsiteY28" fmla="*/ 5077404 h 6248398"/>
              <a:gd name="connsiteX29" fmla="*/ 11209760 w 15811497"/>
              <a:gd name="connsiteY29" fmla="*/ 5180760 h 6248398"/>
              <a:gd name="connsiteX30" fmla="*/ 11100244 w 15811497"/>
              <a:gd name="connsiteY30" fmla="*/ 5128004 h 6248398"/>
              <a:gd name="connsiteX31" fmla="*/ 10610846 w 15811497"/>
              <a:gd name="connsiteY31" fmla="*/ 5029199 h 6248398"/>
              <a:gd name="connsiteX32" fmla="*/ 9640652 w 15811497"/>
              <a:gd name="connsiteY32" fmla="*/ 5486739 h 6248398"/>
              <a:gd name="connsiteX33" fmla="*/ 9628722 w 15811497"/>
              <a:gd name="connsiteY33" fmla="*/ 5502693 h 6248398"/>
              <a:gd name="connsiteX34" fmla="*/ 9568273 w 15811497"/>
              <a:gd name="connsiteY34" fmla="*/ 5583530 h 6248398"/>
              <a:gd name="connsiteX35" fmla="*/ 9535504 w 15811497"/>
              <a:gd name="connsiteY35" fmla="*/ 5637470 h 6248398"/>
              <a:gd name="connsiteX36" fmla="*/ 9535505 w 15811497"/>
              <a:gd name="connsiteY36" fmla="*/ 5637470 h 6248398"/>
              <a:gd name="connsiteX37" fmla="*/ 9568273 w 15811497"/>
              <a:gd name="connsiteY37" fmla="*/ 5583531 h 6248398"/>
              <a:gd name="connsiteX38" fmla="*/ 9628722 w 15811497"/>
              <a:gd name="connsiteY38" fmla="*/ 5502694 h 6248398"/>
              <a:gd name="connsiteX39" fmla="*/ 9563485 w 15811497"/>
              <a:gd name="connsiteY39" fmla="*/ 5610078 h 6248398"/>
              <a:gd name="connsiteX40" fmla="*/ 9542221 w 15811497"/>
              <a:gd name="connsiteY40" fmla="*/ 5638514 h 6248398"/>
              <a:gd name="connsiteX41" fmla="*/ 9480140 w 15811497"/>
              <a:gd name="connsiteY41" fmla="*/ 5721533 h 6248398"/>
              <a:gd name="connsiteX42" fmla="*/ 8362947 w 15811497"/>
              <a:gd name="connsiteY42" fmla="*/ 6248398 h 6248398"/>
              <a:gd name="connsiteX43" fmla="*/ 7028922 w 15811497"/>
              <a:gd name="connsiteY43" fmla="*/ 5364147 h 6248398"/>
              <a:gd name="connsiteX44" fmla="*/ 6990513 w 15811497"/>
              <a:gd name="connsiteY44" fmla="*/ 5259205 h 6248398"/>
              <a:gd name="connsiteX45" fmla="*/ 6990512 w 15811497"/>
              <a:gd name="connsiteY45" fmla="*/ 5259199 h 6248398"/>
              <a:gd name="connsiteX46" fmla="*/ 6983676 w 15811497"/>
              <a:gd name="connsiteY46" fmla="*/ 5240519 h 6248398"/>
              <a:gd name="connsiteX47" fmla="*/ 6983673 w 15811497"/>
              <a:gd name="connsiteY47" fmla="*/ 5240519 h 6248398"/>
              <a:gd name="connsiteX48" fmla="*/ 6980236 w 15811497"/>
              <a:gd name="connsiteY48" fmla="*/ 5231130 h 6248398"/>
              <a:gd name="connsiteX49" fmla="*/ 6978859 w 15811497"/>
              <a:gd name="connsiteY49" fmla="*/ 5225774 h 6248398"/>
              <a:gd name="connsiteX50" fmla="*/ 6984291 w 15811497"/>
              <a:gd name="connsiteY50" fmla="*/ 5240614 h 6248398"/>
              <a:gd name="connsiteX51" fmla="*/ 6984292 w 15811497"/>
              <a:gd name="connsiteY51" fmla="*/ 5240614 h 6248398"/>
              <a:gd name="connsiteX52" fmla="*/ 6978860 w 15811497"/>
              <a:gd name="connsiteY52" fmla="*/ 5225773 h 6248398"/>
              <a:gd name="connsiteX53" fmla="*/ 6944562 w 15811497"/>
              <a:gd name="connsiteY53" fmla="*/ 5092380 h 6248398"/>
              <a:gd name="connsiteX54" fmla="*/ 6978860 w 15811497"/>
              <a:gd name="connsiteY54" fmla="*/ 5225773 h 6248398"/>
              <a:gd name="connsiteX55" fmla="*/ 6948299 w 15811497"/>
              <a:gd name="connsiteY55" fmla="*/ 5142273 h 6248398"/>
              <a:gd name="connsiteX56" fmla="*/ 5829297 w 15811497"/>
              <a:gd name="connsiteY56" fmla="*/ 4400549 h 6248398"/>
              <a:gd name="connsiteX57" fmla="*/ 5056802 w 15811497"/>
              <a:gd name="connsiteY57" fmla="*/ 4677867 h 6248398"/>
              <a:gd name="connsiteX58" fmla="*/ 5022517 w 15811497"/>
              <a:gd name="connsiteY58" fmla="*/ 4709027 h 6248398"/>
              <a:gd name="connsiteX59" fmla="*/ 5022515 w 15811497"/>
              <a:gd name="connsiteY59" fmla="*/ 4709029 h 6248398"/>
              <a:gd name="connsiteX60" fmla="*/ 4778482 w 15811497"/>
              <a:gd name="connsiteY60" fmla="*/ 5008058 h 6248398"/>
              <a:gd name="connsiteX61" fmla="*/ 4715455 w 15811497"/>
              <a:gd name="connsiteY61" fmla="*/ 5077404 h 6248398"/>
              <a:gd name="connsiteX62" fmla="*/ 2762249 w 15811497"/>
              <a:gd name="connsiteY62" fmla="*/ 5886448 h 6248398"/>
              <a:gd name="connsiteX63" fmla="*/ 0 w 15811497"/>
              <a:gd name="connsiteY63" fmla="*/ 3124198 h 6248398"/>
              <a:gd name="connsiteX64" fmla="*/ 2762249 w 15811497"/>
              <a:gd name="connsiteY64" fmla="*/ 361949 h 6248398"/>
              <a:gd name="connsiteX65" fmla="*/ 4078902 w 15811497"/>
              <a:gd name="connsiteY65" fmla="*/ 695338 h 6248398"/>
              <a:gd name="connsiteX66" fmla="*/ 4261443 w 15811497"/>
              <a:gd name="connsiteY66" fmla="*/ 806235 h 6248398"/>
              <a:gd name="connsiteX67" fmla="*/ 4409044 w 15811497"/>
              <a:gd name="connsiteY67" fmla="*/ 910268 h 6248398"/>
              <a:gd name="connsiteX68" fmla="*/ 4612477 w 15811497"/>
              <a:gd name="connsiteY68" fmla="*/ 1077402 h 6248398"/>
              <a:gd name="connsiteX69" fmla="*/ 4612478 w 15811497"/>
              <a:gd name="connsiteY69" fmla="*/ 1077403 h 6248398"/>
              <a:gd name="connsiteX70" fmla="*/ 4701725 w 15811497"/>
              <a:gd name="connsiteY70" fmla="*/ 1120394 h 6248398"/>
              <a:gd name="connsiteX71" fmla="*/ 5191122 w 15811497"/>
              <a:gd name="connsiteY71" fmla="*/ 1219199 h 6248398"/>
              <a:gd name="connsiteX72" fmla="*/ 6161317 w 15811497"/>
              <a:gd name="connsiteY72" fmla="*/ 761659 h 6248398"/>
              <a:gd name="connsiteX73" fmla="*/ 6224019 w 15811497"/>
              <a:gd name="connsiteY73" fmla="*/ 677808 h 6248398"/>
              <a:gd name="connsiteX74" fmla="*/ 6175489 w 15811497"/>
              <a:gd name="connsiteY74" fmla="*/ 757691 h 6248398"/>
              <a:gd name="connsiteX75" fmla="*/ 6175489 w 15811497"/>
              <a:gd name="connsiteY75" fmla="*/ 757692 h 6248398"/>
              <a:gd name="connsiteX76" fmla="*/ 6224020 w 15811497"/>
              <a:gd name="connsiteY76" fmla="*/ 677809 h 6248398"/>
              <a:gd name="connsiteX77" fmla="*/ 6233696 w 15811497"/>
              <a:gd name="connsiteY77" fmla="*/ 664869 h 6248398"/>
              <a:gd name="connsiteX78" fmla="*/ 6252611 w 15811497"/>
              <a:gd name="connsiteY78" fmla="*/ 633734 h 6248398"/>
              <a:gd name="connsiteX79" fmla="*/ 6252610 w 15811497"/>
              <a:gd name="connsiteY79" fmla="*/ 633734 h 6248398"/>
              <a:gd name="connsiteX80" fmla="*/ 6233696 w 15811497"/>
              <a:gd name="connsiteY80" fmla="*/ 664868 h 6248398"/>
              <a:gd name="connsiteX81" fmla="*/ 6224019 w 15811497"/>
              <a:gd name="connsiteY81" fmla="*/ 677808 h 6248398"/>
              <a:gd name="connsiteX82" fmla="*/ 6248008 w 15811497"/>
              <a:gd name="connsiteY82" fmla="*/ 638320 h 6248398"/>
              <a:gd name="connsiteX83" fmla="*/ 6251291 w 15811497"/>
              <a:gd name="connsiteY83" fmla="*/ 633930 h 6248398"/>
              <a:gd name="connsiteX84" fmla="*/ 6251293 w 15811497"/>
              <a:gd name="connsiteY84" fmla="*/ 633929 h 6248398"/>
              <a:gd name="connsiteX85" fmla="*/ 6257683 w 15811497"/>
              <a:gd name="connsiteY85" fmla="*/ 625384 h 6248398"/>
              <a:gd name="connsiteX86" fmla="*/ 6257686 w 15811497"/>
              <a:gd name="connsiteY86" fmla="*/ 625380 h 6248398"/>
              <a:gd name="connsiteX87" fmla="*/ 6331355 w 15811497"/>
              <a:gd name="connsiteY87" fmla="*/ 526865 h 6248398"/>
              <a:gd name="connsiteX88" fmla="*/ 7448548 w 15811497"/>
              <a:gd name="connsiteY88"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92198 w 15811497"/>
              <a:gd name="connsiteY9" fmla="*/ 5255685 h 6248398"/>
              <a:gd name="connsiteX10" fmla="*/ 11209760 w 15811497"/>
              <a:gd name="connsiteY10" fmla="*/ 5180760 h 6248398"/>
              <a:gd name="connsiteX11" fmla="*/ 7448548 w 15811497"/>
              <a:gd name="connsiteY11" fmla="*/ 0 h 6248398"/>
              <a:gd name="connsiteX12" fmla="*/ 8721604 w 15811497"/>
              <a:gd name="connsiteY12" fmla="*/ 757692 h 6248398"/>
              <a:gd name="connsiteX13" fmla="*/ 8890522 w 15811497"/>
              <a:gd name="connsiteY13" fmla="*/ 1193234 h 6248398"/>
              <a:gd name="connsiteX14" fmla="*/ 9958384 w 15811497"/>
              <a:gd name="connsiteY14" fmla="*/ 1828798 h 6248398"/>
              <a:gd name="connsiteX15" fmla="*/ 10895504 w 15811497"/>
              <a:gd name="connsiteY15" fmla="*/ 1386857 h 6248398"/>
              <a:gd name="connsiteX16" fmla="*/ 11096041 w 15811497"/>
              <a:gd name="connsiteY16" fmla="*/ 1170993 h 6248398"/>
              <a:gd name="connsiteX17" fmla="*/ 13049247 w 15811497"/>
              <a:gd name="connsiteY17" fmla="*/ 361949 h 6248398"/>
              <a:gd name="connsiteX18" fmla="*/ 15811497 w 15811497"/>
              <a:gd name="connsiteY18" fmla="*/ 3124198 h 6248398"/>
              <a:gd name="connsiteX19" fmla="*/ 13049247 w 15811497"/>
              <a:gd name="connsiteY19" fmla="*/ 5886448 h 6248398"/>
              <a:gd name="connsiteX20" fmla="*/ 11732594 w 15811497"/>
              <a:gd name="connsiteY20" fmla="*/ 5553059 h 6248398"/>
              <a:gd name="connsiteX21" fmla="*/ 11528782 w 15811497"/>
              <a:gd name="connsiteY21" fmla="*/ 5429240 h 6248398"/>
              <a:gd name="connsiteX22" fmla="*/ 11210151 w 15811497"/>
              <a:gd name="connsiteY22" fmla="*/ 5180948 h 6248398"/>
              <a:gd name="connsiteX23" fmla="*/ 11209761 w 15811497"/>
              <a:gd name="connsiteY23" fmla="*/ 5180760 h 6248398"/>
              <a:gd name="connsiteX24" fmla="*/ 11096041 w 15811497"/>
              <a:gd name="connsiteY24" fmla="*/ 5077404 h 6248398"/>
              <a:gd name="connsiteX25" fmla="*/ 11063094 w 15811497"/>
              <a:gd name="connsiteY25" fmla="*/ 5041153 h 6248398"/>
              <a:gd name="connsiteX26" fmla="*/ 11063091 w 15811497"/>
              <a:gd name="connsiteY26" fmla="*/ 5041152 h 6248398"/>
              <a:gd name="connsiteX27" fmla="*/ 11096040 w 15811497"/>
              <a:gd name="connsiteY27" fmla="*/ 5077404 h 6248398"/>
              <a:gd name="connsiteX28" fmla="*/ 11209760 w 15811497"/>
              <a:gd name="connsiteY28" fmla="*/ 5180760 h 6248398"/>
              <a:gd name="connsiteX29" fmla="*/ 11100244 w 15811497"/>
              <a:gd name="connsiteY29" fmla="*/ 5128004 h 6248398"/>
              <a:gd name="connsiteX30" fmla="*/ 10610846 w 15811497"/>
              <a:gd name="connsiteY30" fmla="*/ 5029199 h 6248398"/>
              <a:gd name="connsiteX31" fmla="*/ 9640652 w 15811497"/>
              <a:gd name="connsiteY31" fmla="*/ 5486739 h 6248398"/>
              <a:gd name="connsiteX32" fmla="*/ 9628722 w 15811497"/>
              <a:gd name="connsiteY32" fmla="*/ 5502693 h 6248398"/>
              <a:gd name="connsiteX33" fmla="*/ 9568273 w 15811497"/>
              <a:gd name="connsiteY33" fmla="*/ 5583530 h 6248398"/>
              <a:gd name="connsiteX34" fmla="*/ 9535504 w 15811497"/>
              <a:gd name="connsiteY34" fmla="*/ 5637470 h 6248398"/>
              <a:gd name="connsiteX35" fmla="*/ 9535505 w 15811497"/>
              <a:gd name="connsiteY35" fmla="*/ 5637470 h 6248398"/>
              <a:gd name="connsiteX36" fmla="*/ 9568273 w 15811497"/>
              <a:gd name="connsiteY36" fmla="*/ 5583531 h 6248398"/>
              <a:gd name="connsiteX37" fmla="*/ 9628722 w 15811497"/>
              <a:gd name="connsiteY37" fmla="*/ 5502694 h 6248398"/>
              <a:gd name="connsiteX38" fmla="*/ 9563485 w 15811497"/>
              <a:gd name="connsiteY38" fmla="*/ 5610078 h 6248398"/>
              <a:gd name="connsiteX39" fmla="*/ 9542221 w 15811497"/>
              <a:gd name="connsiteY39" fmla="*/ 5638514 h 6248398"/>
              <a:gd name="connsiteX40" fmla="*/ 9480140 w 15811497"/>
              <a:gd name="connsiteY40" fmla="*/ 5721533 h 6248398"/>
              <a:gd name="connsiteX41" fmla="*/ 8362947 w 15811497"/>
              <a:gd name="connsiteY41" fmla="*/ 6248398 h 6248398"/>
              <a:gd name="connsiteX42" fmla="*/ 7028922 w 15811497"/>
              <a:gd name="connsiteY42" fmla="*/ 5364147 h 6248398"/>
              <a:gd name="connsiteX43" fmla="*/ 6990513 w 15811497"/>
              <a:gd name="connsiteY43" fmla="*/ 5259205 h 6248398"/>
              <a:gd name="connsiteX44" fmla="*/ 6990512 w 15811497"/>
              <a:gd name="connsiteY44" fmla="*/ 5259199 h 6248398"/>
              <a:gd name="connsiteX45" fmla="*/ 6983676 w 15811497"/>
              <a:gd name="connsiteY45" fmla="*/ 5240519 h 6248398"/>
              <a:gd name="connsiteX46" fmla="*/ 6983673 w 15811497"/>
              <a:gd name="connsiteY46" fmla="*/ 5240519 h 6248398"/>
              <a:gd name="connsiteX47" fmla="*/ 6980236 w 15811497"/>
              <a:gd name="connsiteY47" fmla="*/ 5231130 h 6248398"/>
              <a:gd name="connsiteX48" fmla="*/ 6978859 w 15811497"/>
              <a:gd name="connsiteY48" fmla="*/ 5225774 h 6248398"/>
              <a:gd name="connsiteX49" fmla="*/ 6984291 w 15811497"/>
              <a:gd name="connsiteY49" fmla="*/ 5240614 h 6248398"/>
              <a:gd name="connsiteX50" fmla="*/ 6984292 w 15811497"/>
              <a:gd name="connsiteY50" fmla="*/ 5240614 h 6248398"/>
              <a:gd name="connsiteX51" fmla="*/ 6978860 w 15811497"/>
              <a:gd name="connsiteY51" fmla="*/ 5225773 h 6248398"/>
              <a:gd name="connsiteX52" fmla="*/ 6944562 w 15811497"/>
              <a:gd name="connsiteY52" fmla="*/ 5092380 h 6248398"/>
              <a:gd name="connsiteX53" fmla="*/ 6978860 w 15811497"/>
              <a:gd name="connsiteY53" fmla="*/ 5225773 h 6248398"/>
              <a:gd name="connsiteX54" fmla="*/ 6948299 w 15811497"/>
              <a:gd name="connsiteY54" fmla="*/ 5142273 h 6248398"/>
              <a:gd name="connsiteX55" fmla="*/ 5829297 w 15811497"/>
              <a:gd name="connsiteY55" fmla="*/ 4400549 h 6248398"/>
              <a:gd name="connsiteX56" fmla="*/ 5056802 w 15811497"/>
              <a:gd name="connsiteY56" fmla="*/ 4677867 h 6248398"/>
              <a:gd name="connsiteX57" fmla="*/ 5022517 w 15811497"/>
              <a:gd name="connsiteY57" fmla="*/ 4709027 h 6248398"/>
              <a:gd name="connsiteX58" fmla="*/ 5022515 w 15811497"/>
              <a:gd name="connsiteY58" fmla="*/ 4709029 h 6248398"/>
              <a:gd name="connsiteX59" fmla="*/ 4778482 w 15811497"/>
              <a:gd name="connsiteY59" fmla="*/ 5008058 h 6248398"/>
              <a:gd name="connsiteX60" fmla="*/ 4715455 w 15811497"/>
              <a:gd name="connsiteY60" fmla="*/ 5077404 h 6248398"/>
              <a:gd name="connsiteX61" fmla="*/ 2762249 w 15811497"/>
              <a:gd name="connsiteY61" fmla="*/ 5886448 h 6248398"/>
              <a:gd name="connsiteX62" fmla="*/ 0 w 15811497"/>
              <a:gd name="connsiteY62" fmla="*/ 3124198 h 6248398"/>
              <a:gd name="connsiteX63" fmla="*/ 2762249 w 15811497"/>
              <a:gd name="connsiteY63" fmla="*/ 361949 h 6248398"/>
              <a:gd name="connsiteX64" fmla="*/ 4078902 w 15811497"/>
              <a:gd name="connsiteY64" fmla="*/ 695338 h 6248398"/>
              <a:gd name="connsiteX65" fmla="*/ 4261443 w 15811497"/>
              <a:gd name="connsiteY65" fmla="*/ 806235 h 6248398"/>
              <a:gd name="connsiteX66" fmla="*/ 4409044 w 15811497"/>
              <a:gd name="connsiteY66" fmla="*/ 910268 h 6248398"/>
              <a:gd name="connsiteX67" fmla="*/ 4612477 w 15811497"/>
              <a:gd name="connsiteY67" fmla="*/ 1077402 h 6248398"/>
              <a:gd name="connsiteX68" fmla="*/ 4612478 w 15811497"/>
              <a:gd name="connsiteY68" fmla="*/ 1077403 h 6248398"/>
              <a:gd name="connsiteX69" fmla="*/ 4701725 w 15811497"/>
              <a:gd name="connsiteY69" fmla="*/ 1120394 h 6248398"/>
              <a:gd name="connsiteX70" fmla="*/ 5191122 w 15811497"/>
              <a:gd name="connsiteY70" fmla="*/ 1219199 h 6248398"/>
              <a:gd name="connsiteX71" fmla="*/ 6161317 w 15811497"/>
              <a:gd name="connsiteY71" fmla="*/ 761659 h 6248398"/>
              <a:gd name="connsiteX72" fmla="*/ 6224019 w 15811497"/>
              <a:gd name="connsiteY72" fmla="*/ 677808 h 6248398"/>
              <a:gd name="connsiteX73" fmla="*/ 6175489 w 15811497"/>
              <a:gd name="connsiteY73" fmla="*/ 757691 h 6248398"/>
              <a:gd name="connsiteX74" fmla="*/ 6175489 w 15811497"/>
              <a:gd name="connsiteY74" fmla="*/ 757692 h 6248398"/>
              <a:gd name="connsiteX75" fmla="*/ 6224020 w 15811497"/>
              <a:gd name="connsiteY75" fmla="*/ 677809 h 6248398"/>
              <a:gd name="connsiteX76" fmla="*/ 6233696 w 15811497"/>
              <a:gd name="connsiteY76" fmla="*/ 664869 h 6248398"/>
              <a:gd name="connsiteX77" fmla="*/ 6252611 w 15811497"/>
              <a:gd name="connsiteY77" fmla="*/ 633734 h 6248398"/>
              <a:gd name="connsiteX78" fmla="*/ 6252610 w 15811497"/>
              <a:gd name="connsiteY78" fmla="*/ 633734 h 6248398"/>
              <a:gd name="connsiteX79" fmla="*/ 6233696 w 15811497"/>
              <a:gd name="connsiteY79" fmla="*/ 664868 h 6248398"/>
              <a:gd name="connsiteX80" fmla="*/ 6224019 w 15811497"/>
              <a:gd name="connsiteY80" fmla="*/ 677808 h 6248398"/>
              <a:gd name="connsiteX81" fmla="*/ 6248008 w 15811497"/>
              <a:gd name="connsiteY81" fmla="*/ 638320 h 6248398"/>
              <a:gd name="connsiteX82" fmla="*/ 6251291 w 15811497"/>
              <a:gd name="connsiteY82" fmla="*/ 633930 h 6248398"/>
              <a:gd name="connsiteX83" fmla="*/ 6251293 w 15811497"/>
              <a:gd name="connsiteY83" fmla="*/ 633929 h 6248398"/>
              <a:gd name="connsiteX84" fmla="*/ 6257683 w 15811497"/>
              <a:gd name="connsiteY84" fmla="*/ 625384 h 6248398"/>
              <a:gd name="connsiteX85" fmla="*/ 6257686 w 15811497"/>
              <a:gd name="connsiteY85" fmla="*/ 625380 h 6248398"/>
              <a:gd name="connsiteX86" fmla="*/ 6331355 w 15811497"/>
              <a:gd name="connsiteY86" fmla="*/ 526865 h 6248398"/>
              <a:gd name="connsiteX87" fmla="*/ 7448548 w 15811497"/>
              <a:gd name="connsiteY87"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371717 w 15811497"/>
              <a:gd name="connsiteY8" fmla="*/ 5315148 h 6248398"/>
              <a:gd name="connsiteX9" fmla="*/ 11209760 w 15811497"/>
              <a:gd name="connsiteY9" fmla="*/ 5180760 h 6248398"/>
              <a:gd name="connsiteX10" fmla="*/ 7448548 w 15811497"/>
              <a:gd name="connsiteY10" fmla="*/ 0 h 6248398"/>
              <a:gd name="connsiteX11" fmla="*/ 8721604 w 15811497"/>
              <a:gd name="connsiteY11" fmla="*/ 757692 h 6248398"/>
              <a:gd name="connsiteX12" fmla="*/ 8890522 w 15811497"/>
              <a:gd name="connsiteY12" fmla="*/ 1193234 h 6248398"/>
              <a:gd name="connsiteX13" fmla="*/ 9958384 w 15811497"/>
              <a:gd name="connsiteY13" fmla="*/ 1828798 h 6248398"/>
              <a:gd name="connsiteX14" fmla="*/ 10895504 w 15811497"/>
              <a:gd name="connsiteY14" fmla="*/ 1386857 h 6248398"/>
              <a:gd name="connsiteX15" fmla="*/ 11096041 w 15811497"/>
              <a:gd name="connsiteY15" fmla="*/ 1170993 h 6248398"/>
              <a:gd name="connsiteX16" fmla="*/ 13049247 w 15811497"/>
              <a:gd name="connsiteY16" fmla="*/ 361949 h 6248398"/>
              <a:gd name="connsiteX17" fmla="*/ 15811497 w 15811497"/>
              <a:gd name="connsiteY17" fmla="*/ 3124198 h 6248398"/>
              <a:gd name="connsiteX18" fmla="*/ 13049247 w 15811497"/>
              <a:gd name="connsiteY18" fmla="*/ 5886448 h 6248398"/>
              <a:gd name="connsiteX19" fmla="*/ 11732594 w 15811497"/>
              <a:gd name="connsiteY19" fmla="*/ 5553059 h 6248398"/>
              <a:gd name="connsiteX20" fmla="*/ 11528782 w 15811497"/>
              <a:gd name="connsiteY20" fmla="*/ 5429240 h 6248398"/>
              <a:gd name="connsiteX21" fmla="*/ 11210151 w 15811497"/>
              <a:gd name="connsiteY21" fmla="*/ 5180948 h 6248398"/>
              <a:gd name="connsiteX22" fmla="*/ 11209761 w 15811497"/>
              <a:gd name="connsiteY22" fmla="*/ 5180760 h 6248398"/>
              <a:gd name="connsiteX23" fmla="*/ 11096041 w 15811497"/>
              <a:gd name="connsiteY23" fmla="*/ 5077404 h 6248398"/>
              <a:gd name="connsiteX24" fmla="*/ 11063094 w 15811497"/>
              <a:gd name="connsiteY24" fmla="*/ 5041153 h 6248398"/>
              <a:gd name="connsiteX25" fmla="*/ 11063091 w 15811497"/>
              <a:gd name="connsiteY25" fmla="*/ 5041152 h 6248398"/>
              <a:gd name="connsiteX26" fmla="*/ 11096040 w 15811497"/>
              <a:gd name="connsiteY26" fmla="*/ 5077404 h 6248398"/>
              <a:gd name="connsiteX27" fmla="*/ 11209760 w 15811497"/>
              <a:gd name="connsiteY27" fmla="*/ 5180760 h 6248398"/>
              <a:gd name="connsiteX28" fmla="*/ 11100244 w 15811497"/>
              <a:gd name="connsiteY28" fmla="*/ 5128004 h 6248398"/>
              <a:gd name="connsiteX29" fmla="*/ 10610846 w 15811497"/>
              <a:gd name="connsiteY29" fmla="*/ 5029199 h 6248398"/>
              <a:gd name="connsiteX30" fmla="*/ 9640652 w 15811497"/>
              <a:gd name="connsiteY30" fmla="*/ 5486739 h 6248398"/>
              <a:gd name="connsiteX31" fmla="*/ 9628722 w 15811497"/>
              <a:gd name="connsiteY31" fmla="*/ 5502693 h 6248398"/>
              <a:gd name="connsiteX32" fmla="*/ 9568273 w 15811497"/>
              <a:gd name="connsiteY32" fmla="*/ 5583530 h 6248398"/>
              <a:gd name="connsiteX33" fmla="*/ 9535504 w 15811497"/>
              <a:gd name="connsiteY33" fmla="*/ 5637470 h 6248398"/>
              <a:gd name="connsiteX34" fmla="*/ 9535505 w 15811497"/>
              <a:gd name="connsiteY34" fmla="*/ 5637470 h 6248398"/>
              <a:gd name="connsiteX35" fmla="*/ 9568273 w 15811497"/>
              <a:gd name="connsiteY35" fmla="*/ 5583531 h 6248398"/>
              <a:gd name="connsiteX36" fmla="*/ 9628722 w 15811497"/>
              <a:gd name="connsiteY36" fmla="*/ 5502694 h 6248398"/>
              <a:gd name="connsiteX37" fmla="*/ 9563485 w 15811497"/>
              <a:gd name="connsiteY37" fmla="*/ 5610078 h 6248398"/>
              <a:gd name="connsiteX38" fmla="*/ 9542221 w 15811497"/>
              <a:gd name="connsiteY38" fmla="*/ 5638514 h 6248398"/>
              <a:gd name="connsiteX39" fmla="*/ 9480140 w 15811497"/>
              <a:gd name="connsiteY39" fmla="*/ 5721533 h 6248398"/>
              <a:gd name="connsiteX40" fmla="*/ 8362947 w 15811497"/>
              <a:gd name="connsiteY40" fmla="*/ 6248398 h 6248398"/>
              <a:gd name="connsiteX41" fmla="*/ 7028922 w 15811497"/>
              <a:gd name="connsiteY41" fmla="*/ 5364147 h 6248398"/>
              <a:gd name="connsiteX42" fmla="*/ 6990513 w 15811497"/>
              <a:gd name="connsiteY42" fmla="*/ 5259205 h 6248398"/>
              <a:gd name="connsiteX43" fmla="*/ 6990512 w 15811497"/>
              <a:gd name="connsiteY43" fmla="*/ 5259199 h 6248398"/>
              <a:gd name="connsiteX44" fmla="*/ 6983676 w 15811497"/>
              <a:gd name="connsiteY44" fmla="*/ 5240519 h 6248398"/>
              <a:gd name="connsiteX45" fmla="*/ 6983673 w 15811497"/>
              <a:gd name="connsiteY45" fmla="*/ 5240519 h 6248398"/>
              <a:gd name="connsiteX46" fmla="*/ 6980236 w 15811497"/>
              <a:gd name="connsiteY46" fmla="*/ 5231130 h 6248398"/>
              <a:gd name="connsiteX47" fmla="*/ 6978859 w 15811497"/>
              <a:gd name="connsiteY47" fmla="*/ 5225774 h 6248398"/>
              <a:gd name="connsiteX48" fmla="*/ 6984291 w 15811497"/>
              <a:gd name="connsiteY48" fmla="*/ 5240614 h 6248398"/>
              <a:gd name="connsiteX49" fmla="*/ 6984292 w 15811497"/>
              <a:gd name="connsiteY49" fmla="*/ 5240614 h 6248398"/>
              <a:gd name="connsiteX50" fmla="*/ 6978860 w 15811497"/>
              <a:gd name="connsiteY50" fmla="*/ 5225773 h 6248398"/>
              <a:gd name="connsiteX51" fmla="*/ 6944562 w 15811497"/>
              <a:gd name="connsiteY51" fmla="*/ 5092380 h 6248398"/>
              <a:gd name="connsiteX52" fmla="*/ 6978860 w 15811497"/>
              <a:gd name="connsiteY52" fmla="*/ 5225773 h 6248398"/>
              <a:gd name="connsiteX53" fmla="*/ 6948299 w 15811497"/>
              <a:gd name="connsiteY53" fmla="*/ 5142273 h 6248398"/>
              <a:gd name="connsiteX54" fmla="*/ 5829297 w 15811497"/>
              <a:gd name="connsiteY54" fmla="*/ 4400549 h 6248398"/>
              <a:gd name="connsiteX55" fmla="*/ 5056802 w 15811497"/>
              <a:gd name="connsiteY55" fmla="*/ 4677867 h 6248398"/>
              <a:gd name="connsiteX56" fmla="*/ 5022517 w 15811497"/>
              <a:gd name="connsiteY56" fmla="*/ 4709027 h 6248398"/>
              <a:gd name="connsiteX57" fmla="*/ 5022515 w 15811497"/>
              <a:gd name="connsiteY57" fmla="*/ 4709029 h 6248398"/>
              <a:gd name="connsiteX58" fmla="*/ 4778482 w 15811497"/>
              <a:gd name="connsiteY58" fmla="*/ 5008058 h 6248398"/>
              <a:gd name="connsiteX59" fmla="*/ 4715455 w 15811497"/>
              <a:gd name="connsiteY59" fmla="*/ 5077404 h 6248398"/>
              <a:gd name="connsiteX60" fmla="*/ 2762249 w 15811497"/>
              <a:gd name="connsiteY60" fmla="*/ 5886448 h 6248398"/>
              <a:gd name="connsiteX61" fmla="*/ 0 w 15811497"/>
              <a:gd name="connsiteY61" fmla="*/ 3124198 h 6248398"/>
              <a:gd name="connsiteX62" fmla="*/ 2762249 w 15811497"/>
              <a:gd name="connsiteY62" fmla="*/ 361949 h 6248398"/>
              <a:gd name="connsiteX63" fmla="*/ 4078902 w 15811497"/>
              <a:gd name="connsiteY63" fmla="*/ 695338 h 6248398"/>
              <a:gd name="connsiteX64" fmla="*/ 4261443 w 15811497"/>
              <a:gd name="connsiteY64" fmla="*/ 806235 h 6248398"/>
              <a:gd name="connsiteX65" fmla="*/ 4409044 w 15811497"/>
              <a:gd name="connsiteY65" fmla="*/ 910268 h 6248398"/>
              <a:gd name="connsiteX66" fmla="*/ 4612477 w 15811497"/>
              <a:gd name="connsiteY66" fmla="*/ 1077402 h 6248398"/>
              <a:gd name="connsiteX67" fmla="*/ 4612478 w 15811497"/>
              <a:gd name="connsiteY67" fmla="*/ 1077403 h 6248398"/>
              <a:gd name="connsiteX68" fmla="*/ 4701725 w 15811497"/>
              <a:gd name="connsiteY68" fmla="*/ 1120394 h 6248398"/>
              <a:gd name="connsiteX69" fmla="*/ 5191122 w 15811497"/>
              <a:gd name="connsiteY69" fmla="*/ 1219199 h 6248398"/>
              <a:gd name="connsiteX70" fmla="*/ 6161317 w 15811497"/>
              <a:gd name="connsiteY70" fmla="*/ 761659 h 6248398"/>
              <a:gd name="connsiteX71" fmla="*/ 6224019 w 15811497"/>
              <a:gd name="connsiteY71" fmla="*/ 677808 h 6248398"/>
              <a:gd name="connsiteX72" fmla="*/ 6175489 w 15811497"/>
              <a:gd name="connsiteY72" fmla="*/ 757691 h 6248398"/>
              <a:gd name="connsiteX73" fmla="*/ 6175489 w 15811497"/>
              <a:gd name="connsiteY73" fmla="*/ 757692 h 6248398"/>
              <a:gd name="connsiteX74" fmla="*/ 6224020 w 15811497"/>
              <a:gd name="connsiteY74" fmla="*/ 677809 h 6248398"/>
              <a:gd name="connsiteX75" fmla="*/ 6233696 w 15811497"/>
              <a:gd name="connsiteY75" fmla="*/ 664869 h 6248398"/>
              <a:gd name="connsiteX76" fmla="*/ 6252611 w 15811497"/>
              <a:gd name="connsiteY76" fmla="*/ 633734 h 6248398"/>
              <a:gd name="connsiteX77" fmla="*/ 6252610 w 15811497"/>
              <a:gd name="connsiteY77" fmla="*/ 633734 h 6248398"/>
              <a:gd name="connsiteX78" fmla="*/ 6233696 w 15811497"/>
              <a:gd name="connsiteY78" fmla="*/ 664868 h 6248398"/>
              <a:gd name="connsiteX79" fmla="*/ 6224019 w 15811497"/>
              <a:gd name="connsiteY79" fmla="*/ 677808 h 6248398"/>
              <a:gd name="connsiteX80" fmla="*/ 6248008 w 15811497"/>
              <a:gd name="connsiteY80" fmla="*/ 638320 h 6248398"/>
              <a:gd name="connsiteX81" fmla="*/ 6251291 w 15811497"/>
              <a:gd name="connsiteY81" fmla="*/ 633930 h 6248398"/>
              <a:gd name="connsiteX82" fmla="*/ 6251293 w 15811497"/>
              <a:gd name="connsiteY82" fmla="*/ 633929 h 6248398"/>
              <a:gd name="connsiteX83" fmla="*/ 6257683 w 15811497"/>
              <a:gd name="connsiteY83" fmla="*/ 625384 h 6248398"/>
              <a:gd name="connsiteX84" fmla="*/ 6257686 w 15811497"/>
              <a:gd name="connsiteY84" fmla="*/ 625380 h 6248398"/>
              <a:gd name="connsiteX85" fmla="*/ 6331355 w 15811497"/>
              <a:gd name="connsiteY85" fmla="*/ 526865 h 6248398"/>
              <a:gd name="connsiteX86" fmla="*/ 7448548 w 15811497"/>
              <a:gd name="connsiteY86"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504846 w 15811497"/>
              <a:gd name="connsiteY7" fmla="*/ 5414699 h 6248398"/>
              <a:gd name="connsiteX8" fmla="*/ 11209760 w 15811497"/>
              <a:gd name="connsiteY8" fmla="*/ 5180760 h 6248398"/>
              <a:gd name="connsiteX9" fmla="*/ 7448548 w 15811497"/>
              <a:gd name="connsiteY9" fmla="*/ 0 h 6248398"/>
              <a:gd name="connsiteX10" fmla="*/ 8721604 w 15811497"/>
              <a:gd name="connsiteY10" fmla="*/ 757692 h 6248398"/>
              <a:gd name="connsiteX11" fmla="*/ 8890522 w 15811497"/>
              <a:gd name="connsiteY11" fmla="*/ 1193234 h 6248398"/>
              <a:gd name="connsiteX12" fmla="*/ 9958384 w 15811497"/>
              <a:gd name="connsiteY12" fmla="*/ 1828798 h 6248398"/>
              <a:gd name="connsiteX13" fmla="*/ 10895504 w 15811497"/>
              <a:gd name="connsiteY13" fmla="*/ 1386857 h 6248398"/>
              <a:gd name="connsiteX14" fmla="*/ 11096041 w 15811497"/>
              <a:gd name="connsiteY14" fmla="*/ 1170993 h 6248398"/>
              <a:gd name="connsiteX15" fmla="*/ 13049247 w 15811497"/>
              <a:gd name="connsiteY15" fmla="*/ 361949 h 6248398"/>
              <a:gd name="connsiteX16" fmla="*/ 15811497 w 15811497"/>
              <a:gd name="connsiteY16" fmla="*/ 3124198 h 6248398"/>
              <a:gd name="connsiteX17" fmla="*/ 13049247 w 15811497"/>
              <a:gd name="connsiteY17" fmla="*/ 5886448 h 6248398"/>
              <a:gd name="connsiteX18" fmla="*/ 11732594 w 15811497"/>
              <a:gd name="connsiteY18" fmla="*/ 5553059 h 6248398"/>
              <a:gd name="connsiteX19" fmla="*/ 11528782 w 15811497"/>
              <a:gd name="connsiteY19" fmla="*/ 5429240 h 6248398"/>
              <a:gd name="connsiteX20" fmla="*/ 11210151 w 15811497"/>
              <a:gd name="connsiteY20" fmla="*/ 5180948 h 6248398"/>
              <a:gd name="connsiteX21" fmla="*/ 11209761 w 15811497"/>
              <a:gd name="connsiteY21" fmla="*/ 5180760 h 6248398"/>
              <a:gd name="connsiteX22" fmla="*/ 11096041 w 15811497"/>
              <a:gd name="connsiteY22" fmla="*/ 5077404 h 6248398"/>
              <a:gd name="connsiteX23" fmla="*/ 11063094 w 15811497"/>
              <a:gd name="connsiteY23" fmla="*/ 5041153 h 6248398"/>
              <a:gd name="connsiteX24" fmla="*/ 11063091 w 15811497"/>
              <a:gd name="connsiteY24" fmla="*/ 5041152 h 6248398"/>
              <a:gd name="connsiteX25" fmla="*/ 11096040 w 15811497"/>
              <a:gd name="connsiteY25" fmla="*/ 5077404 h 6248398"/>
              <a:gd name="connsiteX26" fmla="*/ 11209760 w 15811497"/>
              <a:gd name="connsiteY26" fmla="*/ 5180760 h 6248398"/>
              <a:gd name="connsiteX27" fmla="*/ 11100244 w 15811497"/>
              <a:gd name="connsiteY27" fmla="*/ 5128004 h 6248398"/>
              <a:gd name="connsiteX28" fmla="*/ 10610846 w 15811497"/>
              <a:gd name="connsiteY28" fmla="*/ 5029199 h 6248398"/>
              <a:gd name="connsiteX29" fmla="*/ 9640652 w 15811497"/>
              <a:gd name="connsiteY29" fmla="*/ 5486739 h 6248398"/>
              <a:gd name="connsiteX30" fmla="*/ 9628722 w 15811497"/>
              <a:gd name="connsiteY30" fmla="*/ 5502693 h 6248398"/>
              <a:gd name="connsiteX31" fmla="*/ 9568273 w 15811497"/>
              <a:gd name="connsiteY31" fmla="*/ 5583530 h 6248398"/>
              <a:gd name="connsiteX32" fmla="*/ 9535504 w 15811497"/>
              <a:gd name="connsiteY32" fmla="*/ 5637470 h 6248398"/>
              <a:gd name="connsiteX33" fmla="*/ 9535505 w 15811497"/>
              <a:gd name="connsiteY33" fmla="*/ 5637470 h 6248398"/>
              <a:gd name="connsiteX34" fmla="*/ 9568273 w 15811497"/>
              <a:gd name="connsiteY34" fmla="*/ 5583531 h 6248398"/>
              <a:gd name="connsiteX35" fmla="*/ 9628722 w 15811497"/>
              <a:gd name="connsiteY35" fmla="*/ 5502694 h 6248398"/>
              <a:gd name="connsiteX36" fmla="*/ 9563485 w 15811497"/>
              <a:gd name="connsiteY36" fmla="*/ 5610078 h 6248398"/>
              <a:gd name="connsiteX37" fmla="*/ 9542221 w 15811497"/>
              <a:gd name="connsiteY37" fmla="*/ 5638514 h 6248398"/>
              <a:gd name="connsiteX38" fmla="*/ 9480140 w 15811497"/>
              <a:gd name="connsiteY38" fmla="*/ 5721533 h 6248398"/>
              <a:gd name="connsiteX39" fmla="*/ 8362947 w 15811497"/>
              <a:gd name="connsiteY39" fmla="*/ 6248398 h 6248398"/>
              <a:gd name="connsiteX40" fmla="*/ 7028922 w 15811497"/>
              <a:gd name="connsiteY40" fmla="*/ 5364147 h 6248398"/>
              <a:gd name="connsiteX41" fmla="*/ 6990513 w 15811497"/>
              <a:gd name="connsiteY41" fmla="*/ 5259205 h 6248398"/>
              <a:gd name="connsiteX42" fmla="*/ 6990512 w 15811497"/>
              <a:gd name="connsiteY42" fmla="*/ 5259199 h 6248398"/>
              <a:gd name="connsiteX43" fmla="*/ 6983676 w 15811497"/>
              <a:gd name="connsiteY43" fmla="*/ 5240519 h 6248398"/>
              <a:gd name="connsiteX44" fmla="*/ 6983673 w 15811497"/>
              <a:gd name="connsiteY44" fmla="*/ 5240519 h 6248398"/>
              <a:gd name="connsiteX45" fmla="*/ 6980236 w 15811497"/>
              <a:gd name="connsiteY45" fmla="*/ 5231130 h 6248398"/>
              <a:gd name="connsiteX46" fmla="*/ 6978859 w 15811497"/>
              <a:gd name="connsiteY46" fmla="*/ 5225774 h 6248398"/>
              <a:gd name="connsiteX47" fmla="*/ 6984291 w 15811497"/>
              <a:gd name="connsiteY47" fmla="*/ 5240614 h 6248398"/>
              <a:gd name="connsiteX48" fmla="*/ 6984292 w 15811497"/>
              <a:gd name="connsiteY48" fmla="*/ 5240614 h 6248398"/>
              <a:gd name="connsiteX49" fmla="*/ 6978860 w 15811497"/>
              <a:gd name="connsiteY49" fmla="*/ 5225773 h 6248398"/>
              <a:gd name="connsiteX50" fmla="*/ 6944562 w 15811497"/>
              <a:gd name="connsiteY50" fmla="*/ 5092380 h 6248398"/>
              <a:gd name="connsiteX51" fmla="*/ 6978860 w 15811497"/>
              <a:gd name="connsiteY51" fmla="*/ 5225773 h 6248398"/>
              <a:gd name="connsiteX52" fmla="*/ 6948299 w 15811497"/>
              <a:gd name="connsiteY52" fmla="*/ 5142273 h 6248398"/>
              <a:gd name="connsiteX53" fmla="*/ 5829297 w 15811497"/>
              <a:gd name="connsiteY53" fmla="*/ 4400549 h 6248398"/>
              <a:gd name="connsiteX54" fmla="*/ 5056802 w 15811497"/>
              <a:gd name="connsiteY54" fmla="*/ 4677867 h 6248398"/>
              <a:gd name="connsiteX55" fmla="*/ 5022517 w 15811497"/>
              <a:gd name="connsiteY55" fmla="*/ 4709027 h 6248398"/>
              <a:gd name="connsiteX56" fmla="*/ 5022515 w 15811497"/>
              <a:gd name="connsiteY56" fmla="*/ 4709029 h 6248398"/>
              <a:gd name="connsiteX57" fmla="*/ 4778482 w 15811497"/>
              <a:gd name="connsiteY57" fmla="*/ 5008058 h 6248398"/>
              <a:gd name="connsiteX58" fmla="*/ 4715455 w 15811497"/>
              <a:gd name="connsiteY58" fmla="*/ 5077404 h 6248398"/>
              <a:gd name="connsiteX59" fmla="*/ 2762249 w 15811497"/>
              <a:gd name="connsiteY59" fmla="*/ 5886448 h 6248398"/>
              <a:gd name="connsiteX60" fmla="*/ 0 w 15811497"/>
              <a:gd name="connsiteY60" fmla="*/ 3124198 h 6248398"/>
              <a:gd name="connsiteX61" fmla="*/ 2762249 w 15811497"/>
              <a:gd name="connsiteY61" fmla="*/ 361949 h 6248398"/>
              <a:gd name="connsiteX62" fmla="*/ 4078902 w 15811497"/>
              <a:gd name="connsiteY62" fmla="*/ 695338 h 6248398"/>
              <a:gd name="connsiteX63" fmla="*/ 4261443 w 15811497"/>
              <a:gd name="connsiteY63" fmla="*/ 806235 h 6248398"/>
              <a:gd name="connsiteX64" fmla="*/ 4409044 w 15811497"/>
              <a:gd name="connsiteY64" fmla="*/ 910268 h 6248398"/>
              <a:gd name="connsiteX65" fmla="*/ 4612477 w 15811497"/>
              <a:gd name="connsiteY65" fmla="*/ 1077402 h 6248398"/>
              <a:gd name="connsiteX66" fmla="*/ 4612478 w 15811497"/>
              <a:gd name="connsiteY66" fmla="*/ 1077403 h 6248398"/>
              <a:gd name="connsiteX67" fmla="*/ 4701725 w 15811497"/>
              <a:gd name="connsiteY67" fmla="*/ 1120394 h 6248398"/>
              <a:gd name="connsiteX68" fmla="*/ 5191122 w 15811497"/>
              <a:gd name="connsiteY68" fmla="*/ 1219199 h 6248398"/>
              <a:gd name="connsiteX69" fmla="*/ 6161317 w 15811497"/>
              <a:gd name="connsiteY69" fmla="*/ 761659 h 6248398"/>
              <a:gd name="connsiteX70" fmla="*/ 6224019 w 15811497"/>
              <a:gd name="connsiteY70" fmla="*/ 677808 h 6248398"/>
              <a:gd name="connsiteX71" fmla="*/ 6175489 w 15811497"/>
              <a:gd name="connsiteY71" fmla="*/ 757691 h 6248398"/>
              <a:gd name="connsiteX72" fmla="*/ 6175489 w 15811497"/>
              <a:gd name="connsiteY72" fmla="*/ 757692 h 6248398"/>
              <a:gd name="connsiteX73" fmla="*/ 6224020 w 15811497"/>
              <a:gd name="connsiteY73" fmla="*/ 677809 h 6248398"/>
              <a:gd name="connsiteX74" fmla="*/ 6233696 w 15811497"/>
              <a:gd name="connsiteY74" fmla="*/ 664869 h 6248398"/>
              <a:gd name="connsiteX75" fmla="*/ 6252611 w 15811497"/>
              <a:gd name="connsiteY75" fmla="*/ 633734 h 6248398"/>
              <a:gd name="connsiteX76" fmla="*/ 6252610 w 15811497"/>
              <a:gd name="connsiteY76" fmla="*/ 633734 h 6248398"/>
              <a:gd name="connsiteX77" fmla="*/ 6233696 w 15811497"/>
              <a:gd name="connsiteY77" fmla="*/ 664868 h 6248398"/>
              <a:gd name="connsiteX78" fmla="*/ 6224019 w 15811497"/>
              <a:gd name="connsiteY78" fmla="*/ 677808 h 6248398"/>
              <a:gd name="connsiteX79" fmla="*/ 6248008 w 15811497"/>
              <a:gd name="connsiteY79" fmla="*/ 638320 h 6248398"/>
              <a:gd name="connsiteX80" fmla="*/ 6251291 w 15811497"/>
              <a:gd name="connsiteY80" fmla="*/ 633930 h 6248398"/>
              <a:gd name="connsiteX81" fmla="*/ 6251293 w 15811497"/>
              <a:gd name="connsiteY81" fmla="*/ 633929 h 6248398"/>
              <a:gd name="connsiteX82" fmla="*/ 6257683 w 15811497"/>
              <a:gd name="connsiteY82" fmla="*/ 625384 h 6248398"/>
              <a:gd name="connsiteX83" fmla="*/ 6257686 w 15811497"/>
              <a:gd name="connsiteY83" fmla="*/ 625380 h 6248398"/>
              <a:gd name="connsiteX84" fmla="*/ 6331355 w 15811497"/>
              <a:gd name="connsiteY84" fmla="*/ 526865 h 6248398"/>
              <a:gd name="connsiteX85" fmla="*/ 7448548 w 15811497"/>
              <a:gd name="connsiteY85"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499892 w 15811497"/>
              <a:gd name="connsiteY5" fmla="*/ 5397454 h 6248398"/>
              <a:gd name="connsiteX6" fmla="*/ 11528781 w 15811497"/>
              <a:gd name="connsiteY6" fmla="*/ 5429240 h 6248398"/>
              <a:gd name="connsiteX7" fmla="*/ 11209760 w 15811497"/>
              <a:gd name="connsiteY7" fmla="*/ 5180760 h 6248398"/>
              <a:gd name="connsiteX8" fmla="*/ 7448548 w 15811497"/>
              <a:gd name="connsiteY8" fmla="*/ 0 h 6248398"/>
              <a:gd name="connsiteX9" fmla="*/ 8721604 w 15811497"/>
              <a:gd name="connsiteY9" fmla="*/ 757692 h 6248398"/>
              <a:gd name="connsiteX10" fmla="*/ 8890522 w 15811497"/>
              <a:gd name="connsiteY10" fmla="*/ 1193234 h 6248398"/>
              <a:gd name="connsiteX11" fmla="*/ 9958384 w 15811497"/>
              <a:gd name="connsiteY11" fmla="*/ 1828798 h 6248398"/>
              <a:gd name="connsiteX12" fmla="*/ 10895504 w 15811497"/>
              <a:gd name="connsiteY12" fmla="*/ 1386857 h 6248398"/>
              <a:gd name="connsiteX13" fmla="*/ 11096041 w 15811497"/>
              <a:gd name="connsiteY13" fmla="*/ 1170993 h 6248398"/>
              <a:gd name="connsiteX14" fmla="*/ 13049247 w 15811497"/>
              <a:gd name="connsiteY14" fmla="*/ 361949 h 6248398"/>
              <a:gd name="connsiteX15" fmla="*/ 15811497 w 15811497"/>
              <a:gd name="connsiteY15" fmla="*/ 3124198 h 6248398"/>
              <a:gd name="connsiteX16" fmla="*/ 13049247 w 15811497"/>
              <a:gd name="connsiteY16" fmla="*/ 5886448 h 6248398"/>
              <a:gd name="connsiteX17" fmla="*/ 11732594 w 15811497"/>
              <a:gd name="connsiteY17" fmla="*/ 5553059 h 6248398"/>
              <a:gd name="connsiteX18" fmla="*/ 11528782 w 15811497"/>
              <a:gd name="connsiteY18" fmla="*/ 5429240 h 6248398"/>
              <a:gd name="connsiteX19" fmla="*/ 11210151 w 15811497"/>
              <a:gd name="connsiteY19" fmla="*/ 5180948 h 6248398"/>
              <a:gd name="connsiteX20" fmla="*/ 11209761 w 15811497"/>
              <a:gd name="connsiteY20" fmla="*/ 5180760 h 6248398"/>
              <a:gd name="connsiteX21" fmla="*/ 11096041 w 15811497"/>
              <a:gd name="connsiteY21" fmla="*/ 5077404 h 6248398"/>
              <a:gd name="connsiteX22" fmla="*/ 11063094 w 15811497"/>
              <a:gd name="connsiteY22" fmla="*/ 5041153 h 6248398"/>
              <a:gd name="connsiteX23" fmla="*/ 11063091 w 15811497"/>
              <a:gd name="connsiteY23" fmla="*/ 5041152 h 6248398"/>
              <a:gd name="connsiteX24" fmla="*/ 11096040 w 15811497"/>
              <a:gd name="connsiteY24" fmla="*/ 5077404 h 6248398"/>
              <a:gd name="connsiteX25" fmla="*/ 11209760 w 15811497"/>
              <a:gd name="connsiteY25" fmla="*/ 5180760 h 6248398"/>
              <a:gd name="connsiteX26" fmla="*/ 11100244 w 15811497"/>
              <a:gd name="connsiteY26" fmla="*/ 5128004 h 6248398"/>
              <a:gd name="connsiteX27" fmla="*/ 10610846 w 15811497"/>
              <a:gd name="connsiteY27" fmla="*/ 5029199 h 6248398"/>
              <a:gd name="connsiteX28" fmla="*/ 9640652 w 15811497"/>
              <a:gd name="connsiteY28" fmla="*/ 5486739 h 6248398"/>
              <a:gd name="connsiteX29" fmla="*/ 9628722 w 15811497"/>
              <a:gd name="connsiteY29" fmla="*/ 5502693 h 6248398"/>
              <a:gd name="connsiteX30" fmla="*/ 9568273 w 15811497"/>
              <a:gd name="connsiteY30" fmla="*/ 5583530 h 6248398"/>
              <a:gd name="connsiteX31" fmla="*/ 9535504 w 15811497"/>
              <a:gd name="connsiteY31" fmla="*/ 5637470 h 6248398"/>
              <a:gd name="connsiteX32" fmla="*/ 9535505 w 15811497"/>
              <a:gd name="connsiteY32" fmla="*/ 5637470 h 6248398"/>
              <a:gd name="connsiteX33" fmla="*/ 9568273 w 15811497"/>
              <a:gd name="connsiteY33" fmla="*/ 5583531 h 6248398"/>
              <a:gd name="connsiteX34" fmla="*/ 9628722 w 15811497"/>
              <a:gd name="connsiteY34" fmla="*/ 5502694 h 6248398"/>
              <a:gd name="connsiteX35" fmla="*/ 9563485 w 15811497"/>
              <a:gd name="connsiteY35" fmla="*/ 5610078 h 6248398"/>
              <a:gd name="connsiteX36" fmla="*/ 9542221 w 15811497"/>
              <a:gd name="connsiteY36" fmla="*/ 5638514 h 6248398"/>
              <a:gd name="connsiteX37" fmla="*/ 9480140 w 15811497"/>
              <a:gd name="connsiteY37" fmla="*/ 5721533 h 6248398"/>
              <a:gd name="connsiteX38" fmla="*/ 8362947 w 15811497"/>
              <a:gd name="connsiteY38" fmla="*/ 6248398 h 6248398"/>
              <a:gd name="connsiteX39" fmla="*/ 7028922 w 15811497"/>
              <a:gd name="connsiteY39" fmla="*/ 5364147 h 6248398"/>
              <a:gd name="connsiteX40" fmla="*/ 6990513 w 15811497"/>
              <a:gd name="connsiteY40" fmla="*/ 5259205 h 6248398"/>
              <a:gd name="connsiteX41" fmla="*/ 6990512 w 15811497"/>
              <a:gd name="connsiteY41" fmla="*/ 5259199 h 6248398"/>
              <a:gd name="connsiteX42" fmla="*/ 6983676 w 15811497"/>
              <a:gd name="connsiteY42" fmla="*/ 5240519 h 6248398"/>
              <a:gd name="connsiteX43" fmla="*/ 6983673 w 15811497"/>
              <a:gd name="connsiteY43" fmla="*/ 5240519 h 6248398"/>
              <a:gd name="connsiteX44" fmla="*/ 6980236 w 15811497"/>
              <a:gd name="connsiteY44" fmla="*/ 5231130 h 6248398"/>
              <a:gd name="connsiteX45" fmla="*/ 6978859 w 15811497"/>
              <a:gd name="connsiteY45" fmla="*/ 5225774 h 6248398"/>
              <a:gd name="connsiteX46" fmla="*/ 6984291 w 15811497"/>
              <a:gd name="connsiteY46" fmla="*/ 5240614 h 6248398"/>
              <a:gd name="connsiteX47" fmla="*/ 6984292 w 15811497"/>
              <a:gd name="connsiteY47" fmla="*/ 5240614 h 6248398"/>
              <a:gd name="connsiteX48" fmla="*/ 6978860 w 15811497"/>
              <a:gd name="connsiteY48" fmla="*/ 5225773 h 6248398"/>
              <a:gd name="connsiteX49" fmla="*/ 6944562 w 15811497"/>
              <a:gd name="connsiteY49" fmla="*/ 5092380 h 6248398"/>
              <a:gd name="connsiteX50" fmla="*/ 6978860 w 15811497"/>
              <a:gd name="connsiteY50" fmla="*/ 5225773 h 6248398"/>
              <a:gd name="connsiteX51" fmla="*/ 6948299 w 15811497"/>
              <a:gd name="connsiteY51" fmla="*/ 5142273 h 6248398"/>
              <a:gd name="connsiteX52" fmla="*/ 5829297 w 15811497"/>
              <a:gd name="connsiteY52" fmla="*/ 4400549 h 6248398"/>
              <a:gd name="connsiteX53" fmla="*/ 5056802 w 15811497"/>
              <a:gd name="connsiteY53" fmla="*/ 4677867 h 6248398"/>
              <a:gd name="connsiteX54" fmla="*/ 5022517 w 15811497"/>
              <a:gd name="connsiteY54" fmla="*/ 4709027 h 6248398"/>
              <a:gd name="connsiteX55" fmla="*/ 5022515 w 15811497"/>
              <a:gd name="connsiteY55" fmla="*/ 4709029 h 6248398"/>
              <a:gd name="connsiteX56" fmla="*/ 4778482 w 15811497"/>
              <a:gd name="connsiteY56" fmla="*/ 5008058 h 6248398"/>
              <a:gd name="connsiteX57" fmla="*/ 4715455 w 15811497"/>
              <a:gd name="connsiteY57" fmla="*/ 5077404 h 6248398"/>
              <a:gd name="connsiteX58" fmla="*/ 2762249 w 15811497"/>
              <a:gd name="connsiteY58" fmla="*/ 5886448 h 6248398"/>
              <a:gd name="connsiteX59" fmla="*/ 0 w 15811497"/>
              <a:gd name="connsiteY59" fmla="*/ 3124198 h 6248398"/>
              <a:gd name="connsiteX60" fmla="*/ 2762249 w 15811497"/>
              <a:gd name="connsiteY60" fmla="*/ 361949 h 6248398"/>
              <a:gd name="connsiteX61" fmla="*/ 4078902 w 15811497"/>
              <a:gd name="connsiteY61" fmla="*/ 695338 h 6248398"/>
              <a:gd name="connsiteX62" fmla="*/ 4261443 w 15811497"/>
              <a:gd name="connsiteY62" fmla="*/ 806235 h 6248398"/>
              <a:gd name="connsiteX63" fmla="*/ 4409044 w 15811497"/>
              <a:gd name="connsiteY63" fmla="*/ 910268 h 6248398"/>
              <a:gd name="connsiteX64" fmla="*/ 4612477 w 15811497"/>
              <a:gd name="connsiteY64" fmla="*/ 1077402 h 6248398"/>
              <a:gd name="connsiteX65" fmla="*/ 4612478 w 15811497"/>
              <a:gd name="connsiteY65" fmla="*/ 1077403 h 6248398"/>
              <a:gd name="connsiteX66" fmla="*/ 4701725 w 15811497"/>
              <a:gd name="connsiteY66" fmla="*/ 1120394 h 6248398"/>
              <a:gd name="connsiteX67" fmla="*/ 5191122 w 15811497"/>
              <a:gd name="connsiteY67" fmla="*/ 1219199 h 6248398"/>
              <a:gd name="connsiteX68" fmla="*/ 6161317 w 15811497"/>
              <a:gd name="connsiteY68" fmla="*/ 761659 h 6248398"/>
              <a:gd name="connsiteX69" fmla="*/ 6224019 w 15811497"/>
              <a:gd name="connsiteY69" fmla="*/ 677808 h 6248398"/>
              <a:gd name="connsiteX70" fmla="*/ 6175489 w 15811497"/>
              <a:gd name="connsiteY70" fmla="*/ 757691 h 6248398"/>
              <a:gd name="connsiteX71" fmla="*/ 6175489 w 15811497"/>
              <a:gd name="connsiteY71" fmla="*/ 757692 h 6248398"/>
              <a:gd name="connsiteX72" fmla="*/ 6224020 w 15811497"/>
              <a:gd name="connsiteY72" fmla="*/ 677809 h 6248398"/>
              <a:gd name="connsiteX73" fmla="*/ 6233696 w 15811497"/>
              <a:gd name="connsiteY73" fmla="*/ 664869 h 6248398"/>
              <a:gd name="connsiteX74" fmla="*/ 6252611 w 15811497"/>
              <a:gd name="connsiteY74" fmla="*/ 633734 h 6248398"/>
              <a:gd name="connsiteX75" fmla="*/ 6252610 w 15811497"/>
              <a:gd name="connsiteY75" fmla="*/ 633734 h 6248398"/>
              <a:gd name="connsiteX76" fmla="*/ 6233696 w 15811497"/>
              <a:gd name="connsiteY76" fmla="*/ 664868 h 6248398"/>
              <a:gd name="connsiteX77" fmla="*/ 6224019 w 15811497"/>
              <a:gd name="connsiteY77" fmla="*/ 677808 h 6248398"/>
              <a:gd name="connsiteX78" fmla="*/ 6248008 w 15811497"/>
              <a:gd name="connsiteY78" fmla="*/ 638320 h 6248398"/>
              <a:gd name="connsiteX79" fmla="*/ 6251291 w 15811497"/>
              <a:gd name="connsiteY79" fmla="*/ 633930 h 6248398"/>
              <a:gd name="connsiteX80" fmla="*/ 6251293 w 15811497"/>
              <a:gd name="connsiteY80" fmla="*/ 633929 h 6248398"/>
              <a:gd name="connsiteX81" fmla="*/ 6257683 w 15811497"/>
              <a:gd name="connsiteY81" fmla="*/ 625384 h 6248398"/>
              <a:gd name="connsiteX82" fmla="*/ 6257686 w 15811497"/>
              <a:gd name="connsiteY82" fmla="*/ 625380 h 6248398"/>
              <a:gd name="connsiteX83" fmla="*/ 6331355 w 15811497"/>
              <a:gd name="connsiteY83" fmla="*/ 526865 h 6248398"/>
              <a:gd name="connsiteX84" fmla="*/ 7448548 w 15811497"/>
              <a:gd name="connsiteY84"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410606 w 15811497"/>
              <a:gd name="connsiteY4" fmla="*/ 5316305 h 6248398"/>
              <a:gd name="connsiteX5" fmla="*/ 11528781 w 15811497"/>
              <a:gd name="connsiteY5" fmla="*/ 5429240 h 6248398"/>
              <a:gd name="connsiteX6" fmla="*/ 11209760 w 15811497"/>
              <a:gd name="connsiteY6" fmla="*/ 5180760 h 6248398"/>
              <a:gd name="connsiteX7" fmla="*/ 7448548 w 15811497"/>
              <a:gd name="connsiteY7" fmla="*/ 0 h 6248398"/>
              <a:gd name="connsiteX8" fmla="*/ 8721604 w 15811497"/>
              <a:gd name="connsiteY8" fmla="*/ 757692 h 6248398"/>
              <a:gd name="connsiteX9" fmla="*/ 8890522 w 15811497"/>
              <a:gd name="connsiteY9" fmla="*/ 1193234 h 6248398"/>
              <a:gd name="connsiteX10" fmla="*/ 9958384 w 15811497"/>
              <a:gd name="connsiteY10" fmla="*/ 1828798 h 6248398"/>
              <a:gd name="connsiteX11" fmla="*/ 10895504 w 15811497"/>
              <a:gd name="connsiteY11" fmla="*/ 1386857 h 6248398"/>
              <a:gd name="connsiteX12" fmla="*/ 11096041 w 15811497"/>
              <a:gd name="connsiteY12" fmla="*/ 1170993 h 6248398"/>
              <a:gd name="connsiteX13" fmla="*/ 13049247 w 15811497"/>
              <a:gd name="connsiteY13" fmla="*/ 361949 h 6248398"/>
              <a:gd name="connsiteX14" fmla="*/ 15811497 w 15811497"/>
              <a:gd name="connsiteY14" fmla="*/ 3124198 h 6248398"/>
              <a:gd name="connsiteX15" fmla="*/ 13049247 w 15811497"/>
              <a:gd name="connsiteY15" fmla="*/ 5886448 h 6248398"/>
              <a:gd name="connsiteX16" fmla="*/ 11732594 w 15811497"/>
              <a:gd name="connsiteY16" fmla="*/ 5553059 h 6248398"/>
              <a:gd name="connsiteX17" fmla="*/ 11528782 w 15811497"/>
              <a:gd name="connsiteY17" fmla="*/ 5429240 h 6248398"/>
              <a:gd name="connsiteX18" fmla="*/ 11210151 w 15811497"/>
              <a:gd name="connsiteY18" fmla="*/ 5180948 h 6248398"/>
              <a:gd name="connsiteX19" fmla="*/ 11209761 w 15811497"/>
              <a:gd name="connsiteY19" fmla="*/ 5180760 h 6248398"/>
              <a:gd name="connsiteX20" fmla="*/ 11096041 w 15811497"/>
              <a:gd name="connsiteY20" fmla="*/ 5077404 h 6248398"/>
              <a:gd name="connsiteX21" fmla="*/ 11063094 w 15811497"/>
              <a:gd name="connsiteY21" fmla="*/ 5041153 h 6248398"/>
              <a:gd name="connsiteX22" fmla="*/ 11063091 w 15811497"/>
              <a:gd name="connsiteY22" fmla="*/ 5041152 h 6248398"/>
              <a:gd name="connsiteX23" fmla="*/ 11096040 w 15811497"/>
              <a:gd name="connsiteY23" fmla="*/ 5077404 h 6248398"/>
              <a:gd name="connsiteX24" fmla="*/ 11209760 w 15811497"/>
              <a:gd name="connsiteY24" fmla="*/ 5180760 h 6248398"/>
              <a:gd name="connsiteX25" fmla="*/ 11100244 w 15811497"/>
              <a:gd name="connsiteY25" fmla="*/ 5128004 h 6248398"/>
              <a:gd name="connsiteX26" fmla="*/ 10610846 w 15811497"/>
              <a:gd name="connsiteY26" fmla="*/ 5029199 h 6248398"/>
              <a:gd name="connsiteX27" fmla="*/ 9640652 w 15811497"/>
              <a:gd name="connsiteY27" fmla="*/ 5486739 h 6248398"/>
              <a:gd name="connsiteX28" fmla="*/ 9628722 w 15811497"/>
              <a:gd name="connsiteY28" fmla="*/ 5502693 h 6248398"/>
              <a:gd name="connsiteX29" fmla="*/ 9568273 w 15811497"/>
              <a:gd name="connsiteY29" fmla="*/ 5583530 h 6248398"/>
              <a:gd name="connsiteX30" fmla="*/ 9535504 w 15811497"/>
              <a:gd name="connsiteY30" fmla="*/ 5637470 h 6248398"/>
              <a:gd name="connsiteX31" fmla="*/ 9535505 w 15811497"/>
              <a:gd name="connsiteY31" fmla="*/ 5637470 h 6248398"/>
              <a:gd name="connsiteX32" fmla="*/ 9568273 w 15811497"/>
              <a:gd name="connsiteY32" fmla="*/ 5583531 h 6248398"/>
              <a:gd name="connsiteX33" fmla="*/ 9628722 w 15811497"/>
              <a:gd name="connsiteY33" fmla="*/ 5502694 h 6248398"/>
              <a:gd name="connsiteX34" fmla="*/ 9563485 w 15811497"/>
              <a:gd name="connsiteY34" fmla="*/ 5610078 h 6248398"/>
              <a:gd name="connsiteX35" fmla="*/ 9542221 w 15811497"/>
              <a:gd name="connsiteY35" fmla="*/ 5638514 h 6248398"/>
              <a:gd name="connsiteX36" fmla="*/ 9480140 w 15811497"/>
              <a:gd name="connsiteY36" fmla="*/ 5721533 h 6248398"/>
              <a:gd name="connsiteX37" fmla="*/ 8362947 w 15811497"/>
              <a:gd name="connsiteY37" fmla="*/ 6248398 h 6248398"/>
              <a:gd name="connsiteX38" fmla="*/ 7028922 w 15811497"/>
              <a:gd name="connsiteY38" fmla="*/ 5364147 h 6248398"/>
              <a:gd name="connsiteX39" fmla="*/ 6990513 w 15811497"/>
              <a:gd name="connsiteY39" fmla="*/ 5259205 h 6248398"/>
              <a:gd name="connsiteX40" fmla="*/ 6990512 w 15811497"/>
              <a:gd name="connsiteY40" fmla="*/ 5259199 h 6248398"/>
              <a:gd name="connsiteX41" fmla="*/ 6983676 w 15811497"/>
              <a:gd name="connsiteY41" fmla="*/ 5240519 h 6248398"/>
              <a:gd name="connsiteX42" fmla="*/ 6983673 w 15811497"/>
              <a:gd name="connsiteY42" fmla="*/ 5240519 h 6248398"/>
              <a:gd name="connsiteX43" fmla="*/ 6980236 w 15811497"/>
              <a:gd name="connsiteY43" fmla="*/ 5231130 h 6248398"/>
              <a:gd name="connsiteX44" fmla="*/ 6978859 w 15811497"/>
              <a:gd name="connsiteY44" fmla="*/ 5225774 h 6248398"/>
              <a:gd name="connsiteX45" fmla="*/ 6984291 w 15811497"/>
              <a:gd name="connsiteY45" fmla="*/ 5240614 h 6248398"/>
              <a:gd name="connsiteX46" fmla="*/ 6984292 w 15811497"/>
              <a:gd name="connsiteY46" fmla="*/ 5240614 h 6248398"/>
              <a:gd name="connsiteX47" fmla="*/ 6978860 w 15811497"/>
              <a:gd name="connsiteY47" fmla="*/ 5225773 h 6248398"/>
              <a:gd name="connsiteX48" fmla="*/ 6944562 w 15811497"/>
              <a:gd name="connsiteY48" fmla="*/ 5092380 h 6248398"/>
              <a:gd name="connsiteX49" fmla="*/ 6978860 w 15811497"/>
              <a:gd name="connsiteY49" fmla="*/ 5225773 h 6248398"/>
              <a:gd name="connsiteX50" fmla="*/ 6948299 w 15811497"/>
              <a:gd name="connsiteY50" fmla="*/ 5142273 h 6248398"/>
              <a:gd name="connsiteX51" fmla="*/ 5829297 w 15811497"/>
              <a:gd name="connsiteY51" fmla="*/ 4400549 h 6248398"/>
              <a:gd name="connsiteX52" fmla="*/ 5056802 w 15811497"/>
              <a:gd name="connsiteY52" fmla="*/ 4677867 h 6248398"/>
              <a:gd name="connsiteX53" fmla="*/ 5022517 w 15811497"/>
              <a:gd name="connsiteY53" fmla="*/ 4709027 h 6248398"/>
              <a:gd name="connsiteX54" fmla="*/ 5022515 w 15811497"/>
              <a:gd name="connsiteY54" fmla="*/ 4709029 h 6248398"/>
              <a:gd name="connsiteX55" fmla="*/ 4778482 w 15811497"/>
              <a:gd name="connsiteY55" fmla="*/ 5008058 h 6248398"/>
              <a:gd name="connsiteX56" fmla="*/ 4715455 w 15811497"/>
              <a:gd name="connsiteY56" fmla="*/ 5077404 h 6248398"/>
              <a:gd name="connsiteX57" fmla="*/ 2762249 w 15811497"/>
              <a:gd name="connsiteY57" fmla="*/ 5886448 h 6248398"/>
              <a:gd name="connsiteX58" fmla="*/ 0 w 15811497"/>
              <a:gd name="connsiteY58" fmla="*/ 3124198 h 6248398"/>
              <a:gd name="connsiteX59" fmla="*/ 2762249 w 15811497"/>
              <a:gd name="connsiteY59" fmla="*/ 361949 h 6248398"/>
              <a:gd name="connsiteX60" fmla="*/ 4078902 w 15811497"/>
              <a:gd name="connsiteY60" fmla="*/ 695338 h 6248398"/>
              <a:gd name="connsiteX61" fmla="*/ 4261443 w 15811497"/>
              <a:gd name="connsiteY61" fmla="*/ 806235 h 6248398"/>
              <a:gd name="connsiteX62" fmla="*/ 4409044 w 15811497"/>
              <a:gd name="connsiteY62" fmla="*/ 910268 h 6248398"/>
              <a:gd name="connsiteX63" fmla="*/ 4612477 w 15811497"/>
              <a:gd name="connsiteY63" fmla="*/ 1077402 h 6248398"/>
              <a:gd name="connsiteX64" fmla="*/ 4612478 w 15811497"/>
              <a:gd name="connsiteY64" fmla="*/ 1077403 h 6248398"/>
              <a:gd name="connsiteX65" fmla="*/ 4701725 w 15811497"/>
              <a:gd name="connsiteY65" fmla="*/ 1120394 h 6248398"/>
              <a:gd name="connsiteX66" fmla="*/ 5191122 w 15811497"/>
              <a:gd name="connsiteY66" fmla="*/ 1219199 h 6248398"/>
              <a:gd name="connsiteX67" fmla="*/ 6161317 w 15811497"/>
              <a:gd name="connsiteY67" fmla="*/ 761659 h 6248398"/>
              <a:gd name="connsiteX68" fmla="*/ 6224019 w 15811497"/>
              <a:gd name="connsiteY68" fmla="*/ 677808 h 6248398"/>
              <a:gd name="connsiteX69" fmla="*/ 6175489 w 15811497"/>
              <a:gd name="connsiteY69" fmla="*/ 757691 h 6248398"/>
              <a:gd name="connsiteX70" fmla="*/ 6175489 w 15811497"/>
              <a:gd name="connsiteY70" fmla="*/ 757692 h 6248398"/>
              <a:gd name="connsiteX71" fmla="*/ 6224020 w 15811497"/>
              <a:gd name="connsiteY71" fmla="*/ 677809 h 6248398"/>
              <a:gd name="connsiteX72" fmla="*/ 6233696 w 15811497"/>
              <a:gd name="connsiteY72" fmla="*/ 664869 h 6248398"/>
              <a:gd name="connsiteX73" fmla="*/ 6252611 w 15811497"/>
              <a:gd name="connsiteY73" fmla="*/ 633734 h 6248398"/>
              <a:gd name="connsiteX74" fmla="*/ 6252610 w 15811497"/>
              <a:gd name="connsiteY74" fmla="*/ 633734 h 6248398"/>
              <a:gd name="connsiteX75" fmla="*/ 6233696 w 15811497"/>
              <a:gd name="connsiteY75" fmla="*/ 664868 h 6248398"/>
              <a:gd name="connsiteX76" fmla="*/ 6224019 w 15811497"/>
              <a:gd name="connsiteY76" fmla="*/ 677808 h 6248398"/>
              <a:gd name="connsiteX77" fmla="*/ 6248008 w 15811497"/>
              <a:gd name="connsiteY77" fmla="*/ 638320 h 6248398"/>
              <a:gd name="connsiteX78" fmla="*/ 6251291 w 15811497"/>
              <a:gd name="connsiteY78" fmla="*/ 633930 h 6248398"/>
              <a:gd name="connsiteX79" fmla="*/ 6251293 w 15811497"/>
              <a:gd name="connsiteY79" fmla="*/ 633929 h 6248398"/>
              <a:gd name="connsiteX80" fmla="*/ 6257683 w 15811497"/>
              <a:gd name="connsiteY80" fmla="*/ 625384 h 6248398"/>
              <a:gd name="connsiteX81" fmla="*/ 6257686 w 15811497"/>
              <a:gd name="connsiteY81" fmla="*/ 625380 h 6248398"/>
              <a:gd name="connsiteX82" fmla="*/ 6331355 w 15811497"/>
              <a:gd name="connsiteY82" fmla="*/ 526865 h 6248398"/>
              <a:gd name="connsiteX83" fmla="*/ 7448548 w 15811497"/>
              <a:gd name="connsiteY83"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369911 w 15811497"/>
              <a:gd name="connsiteY3" fmla="*/ 5285874 h 6248398"/>
              <a:gd name="connsiteX4" fmla="*/ 11528781 w 15811497"/>
              <a:gd name="connsiteY4" fmla="*/ 5429240 h 6248398"/>
              <a:gd name="connsiteX5" fmla="*/ 11209760 w 15811497"/>
              <a:gd name="connsiteY5" fmla="*/ 5180760 h 6248398"/>
              <a:gd name="connsiteX6" fmla="*/ 7448548 w 15811497"/>
              <a:gd name="connsiteY6" fmla="*/ 0 h 6248398"/>
              <a:gd name="connsiteX7" fmla="*/ 8721604 w 15811497"/>
              <a:gd name="connsiteY7" fmla="*/ 757692 h 6248398"/>
              <a:gd name="connsiteX8" fmla="*/ 8890522 w 15811497"/>
              <a:gd name="connsiteY8" fmla="*/ 1193234 h 6248398"/>
              <a:gd name="connsiteX9" fmla="*/ 9958384 w 15811497"/>
              <a:gd name="connsiteY9" fmla="*/ 1828798 h 6248398"/>
              <a:gd name="connsiteX10" fmla="*/ 10895504 w 15811497"/>
              <a:gd name="connsiteY10" fmla="*/ 1386857 h 6248398"/>
              <a:gd name="connsiteX11" fmla="*/ 11096041 w 15811497"/>
              <a:gd name="connsiteY11" fmla="*/ 1170993 h 6248398"/>
              <a:gd name="connsiteX12" fmla="*/ 13049247 w 15811497"/>
              <a:gd name="connsiteY12" fmla="*/ 361949 h 6248398"/>
              <a:gd name="connsiteX13" fmla="*/ 15811497 w 15811497"/>
              <a:gd name="connsiteY13" fmla="*/ 3124198 h 6248398"/>
              <a:gd name="connsiteX14" fmla="*/ 13049247 w 15811497"/>
              <a:gd name="connsiteY14" fmla="*/ 5886448 h 6248398"/>
              <a:gd name="connsiteX15" fmla="*/ 11732594 w 15811497"/>
              <a:gd name="connsiteY15" fmla="*/ 5553059 h 6248398"/>
              <a:gd name="connsiteX16" fmla="*/ 11528782 w 15811497"/>
              <a:gd name="connsiteY16" fmla="*/ 5429240 h 6248398"/>
              <a:gd name="connsiteX17" fmla="*/ 11210151 w 15811497"/>
              <a:gd name="connsiteY17" fmla="*/ 5180948 h 6248398"/>
              <a:gd name="connsiteX18" fmla="*/ 11209761 w 15811497"/>
              <a:gd name="connsiteY18" fmla="*/ 5180760 h 6248398"/>
              <a:gd name="connsiteX19" fmla="*/ 11096041 w 15811497"/>
              <a:gd name="connsiteY19" fmla="*/ 5077404 h 6248398"/>
              <a:gd name="connsiteX20" fmla="*/ 11063094 w 15811497"/>
              <a:gd name="connsiteY20" fmla="*/ 5041153 h 6248398"/>
              <a:gd name="connsiteX21" fmla="*/ 11063091 w 15811497"/>
              <a:gd name="connsiteY21" fmla="*/ 5041152 h 6248398"/>
              <a:gd name="connsiteX22" fmla="*/ 11096040 w 15811497"/>
              <a:gd name="connsiteY22" fmla="*/ 5077404 h 6248398"/>
              <a:gd name="connsiteX23" fmla="*/ 11209760 w 15811497"/>
              <a:gd name="connsiteY23" fmla="*/ 5180760 h 6248398"/>
              <a:gd name="connsiteX24" fmla="*/ 11100244 w 15811497"/>
              <a:gd name="connsiteY24" fmla="*/ 5128004 h 6248398"/>
              <a:gd name="connsiteX25" fmla="*/ 10610846 w 15811497"/>
              <a:gd name="connsiteY25" fmla="*/ 5029199 h 6248398"/>
              <a:gd name="connsiteX26" fmla="*/ 9640652 w 15811497"/>
              <a:gd name="connsiteY26" fmla="*/ 5486739 h 6248398"/>
              <a:gd name="connsiteX27" fmla="*/ 9628722 w 15811497"/>
              <a:gd name="connsiteY27" fmla="*/ 5502693 h 6248398"/>
              <a:gd name="connsiteX28" fmla="*/ 9568273 w 15811497"/>
              <a:gd name="connsiteY28" fmla="*/ 5583530 h 6248398"/>
              <a:gd name="connsiteX29" fmla="*/ 9535504 w 15811497"/>
              <a:gd name="connsiteY29" fmla="*/ 5637470 h 6248398"/>
              <a:gd name="connsiteX30" fmla="*/ 9535505 w 15811497"/>
              <a:gd name="connsiteY30" fmla="*/ 5637470 h 6248398"/>
              <a:gd name="connsiteX31" fmla="*/ 9568273 w 15811497"/>
              <a:gd name="connsiteY31" fmla="*/ 5583531 h 6248398"/>
              <a:gd name="connsiteX32" fmla="*/ 9628722 w 15811497"/>
              <a:gd name="connsiteY32" fmla="*/ 5502694 h 6248398"/>
              <a:gd name="connsiteX33" fmla="*/ 9563485 w 15811497"/>
              <a:gd name="connsiteY33" fmla="*/ 5610078 h 6248398"/>
              <a:gd name="connsiteX34" fmla="*/ 9542221 w 15811497"/>
              <a:gd name="connsiteY34" fmla="*/ 5638514 h 6248398"/>
              <a:gd name="connsiteX35" fmla="*/ 9480140 w 15811497"/>
              <a:gd name="connsiteY35" fmla="*/ 5721533 h 6248398"/>
              <a:gd name="connsiteX36" fmla="*/ 8362947 w 15811497"/>
              <a:gd name="connsiteY36" fmla="*/ 6248398 h 6248398"/>
              <a:gd name="connsiteX37" fmla="*/ 7028922 w 15811497"/>
              <a:gd name="connsiteY37" fmla="*/ 5364147 h 6248398"/>
              <a:gd name="connsiteX38" fmla="*/ 6990513 w 15811497"/>
              <a:gd name="connsiteY38" fmla="*/ 5259205 h 6248398"/>
              <a:gd name="connsiteX39" fmla="*/ 6990512 w 15811497"/>
              <a:gd name="connsiteY39" fmla="*/ 5259199 h 6248398"/>
              <a:gd name="connsiteX40" fmla="*/ 6983676 w 15811497"/>
              <a:gd name="connsiteY40" fmla="*/ 5240519 h 6248398"/>
              <a:gd name="connsiteX41" fmla="*/ 6983673 w 15811497"/>
              <a:gd name="connsiteY41" fmla="*/ 5240519 h 6248398"/>
              <a:gd name="connsiteX42" fmla="*/ 6980236 w 15811497"/>
              <a:gd name="connsiteY42" fmla="*/ 5231130 h 6248398"/>
              <a:gd name="connsiteX43" fmla="*/ 6978859 w 15811497"/>
              <a:gd name="connsiteY43" fmla="*/ 5225774 h 6248398"/>
              <a:gd name="connsiteX44" fmla="*/ 6984291 w 15811497"/>
              <a:gd name="connsiteY44" fmla="*/ 5240614 h 6248398"/>
              <a:gd name="connsiteX45" fmla="*/ 6984292 w 15811497"/>
              <a:gd name="connsiteY45" fmla="*/ 5240614 h 6248398"/>
              <a:gd name="connsiteX46" fmla="*/ 6978860 w 15811497"/>
              <a:gd name="connsiteY46" fmla="*/ 5225773 h 6248398"/>
              <a:gd name="connsiteX47" fmla="*/ 6944562 w 15811497"/>
              <a:gd name="connsiteY47" fmla="*/ 5092380 h 6248398"/>
              <a:gd name="connsiteX48" fmla="*/ 6978860 w 15811497"/>
              <a:gd name="connsiteY48" fmla="*/ 5225773 h 6248398"/>
              <a:gd name="connsiteX49" fmla="*/ 6948299 w 15811497"/>
              <a:gd name="connsiteY49" fmla="*/ 5142273 h 6248398"/>
              <a:gd name="connsiteX50" fmla="*/ 5829297 w 15811497"/>
              <a:gd name="connsiteY50" fmla="*/ 4400549 h 6248398"/>
              <a:gd name="connsiteX51" fmla="*/ 5056802 w 15811497"/>
              <a:gd name="connsiteY51" fmla="*/ 4677867 h 6248398"/>
              <a:gd name="connsiteX52" fmla="*/ 5022517 w 15811497"/>
              <a:gd name="connsiteY52" fmla="*/ 4709027 h 6248398"/>
              <a:gd name="connsiteX53" fmla="*/ 5022515 w 15811497"/>
              <a:gd name="connsiteY53" fmla="*/ 4709029 h 6248398"/>
              <a:gd name="connsiteX54" fmla="*/ 4778482 w 15811497"/>
              <a:gd name="connsiteY54" fmla="*/ 5008058 h 6248398"/>
              <a:gd name="connsiteX55" fmla="*/ 4715455 w 15811497"/>
              <a:gd name="connsiteY55" fmla="*/ 5077404 h 6248398"/>
              <a:gd name="connsiteX56" fmla="*/ 2762249 w 15811497"/>
              <a:gd name="connsiteY56" fmla="*/ 5886448 h 6248398"/>
              <a:gd name="connsiteX57" fmla="*/ 0 w 15811497"/>
              <a:gd name="connsiteY57" fmla="*/ 3124198 h 6248398"/>
              <a:gd name="connsiteX58" fmla="*/ 2762249 w 15811497"/>
              <a:gd name="connsiteY58" fmla="*/ 361949 h 6248398"/>
              <a:gd name="connsiteX59" fmla="*/ 4078902 w 15811497"/>
              <a:gd name="connsiteY59" fmla="*/ 695338 h 6248398"/>
              <a:gd name="connsiteX60" fmla="*/ 4261443 w 15811497"/>
              <a:gd name="connsiteY60" fmla="*/ 806235 h 6248398"/>
              <a:gd name="connsiteX61" fmla="*/ 4409044 w 15811497"/>
              <a:gd name="connsiteY61" fmla="*/ 910268 h 6248398"/>
              <a:gd name="connsiteX62" fmla="*/ 4612477 w 15811497"/>
              <a:gd name="connsiteY62" fmla="*/ 1077402 h 6248398"/>
              <a:gd name="connsiteX63" fmla="*/ 4612478 w 15811497"/>
              <a:gd name="connsiteY63" fmla="*/ 1077403 h 6248398"/>
              <a:gd name="connsiteX64" fmla="*/ 4701725 w 15811497"/>
              <a:gd name="connsiteY64" fmla="*/ 1120394 h 6248398"/>
              <a:gd name="connsiteX65" fmla="*/ 5191122 w 15811497"/>
              <a:gd name="connsiteY65" fmla="*/ 1219199 h 6248398"/>
              <a:gd name="connsiteX66" fmla="*/ 6161317 w 15811497"/>
              <a:gd name="connsiteY66" fmla="*/ 761659 h 6248398"/>
              <a:gd name="connsiteX67" fmla="*/ 6224019 w 15811497"/>
              <a:gd name="connsiteY67" fmla="*/ 677808 h 6248398"/>
              <a:gd name="connsiteX68" fmla="*/ 6175489 w 15811497"/>
              <a:gd name="connsiteY68" fmla="*/ 757691 h 6248398"/>
              <a:gd name="connsiteX69" fmla="*/ 6175489 w 15811497"/>
              <a:gd name="connsiteY69" fmla="*/ 757692 h 6248398"/>
              <a:gd name="connsiteX70" fmla="*/ 6224020 w 15811497"/>
              <a:gd name="connsiteY70" fmla="*/ 677809 h 6248398"/>
              <a:gd name="connsiteX71" fmla="*/ 6233696 w 15811497"/>
              <a:gd name="connsiteY71" fmla="*/ 664869 h 6248398"/>
              <a:gd name="connsiteX72" fmla="*/ 6252611 w 15811497"/>
              <a:gd name="connsiteY72" fmla="*/ 633734 h 6248398"/>
              <a:gd name="connsiteX73" fmla="*/ 6252610 w 15811497"/>
              <a:gd name="connsiteY73" fmla="*/ 633734 h 6248398"/>
              <a:gd name="connsiteX74" fmla="*/ 6233696 w 15811497"/>
              <a:gd name="connsiteY74" fmla="*/ 664868 h 6248398"/>
              <a:gd name="connsiteX75" fmla="*/ 6224019 w 15811497"/>
              <a:gd name="connsiteY75" fmla="*/ 677808 h 6248398"/>
              <a:gd name="connsiteX76" fmla="*/ 6248008 w 15811497"/>
              <a:gd name="connsiteY76" fmla="*/ 638320 h 6248398"/>
              <a:gd name="connsiteX77" fmla="*/ 6251291 w 15811497"/>
              <a:gd name="connsiteY77" fmla="*/ 633930 h 6248398"/>
              <a:gd name="connsiteX78" fmla="*/ 6251293 w 15811497"/>
              <a:gd name="connsiteY78" fmla="*/ 633929 h 6248398"/>
              <a:gd name="connsiteX79" fmla="*/ 6257683 w 15811497"/>
              <a:gd name="connsiteY79" fmla="*/ 625384 h 6248398"/>
              <a:gd name="connsiteX80" fmla="*/ 6257686 w 15811497"/>
              <a:gd name="connsiteY80" fmla="*/ 625380 h 6248398"/>
              <a:gd name="connsiteX81" fmla="*/ 6331355 w 15811497"/>
              <a:gd name="connsiteY81" fmla="*/ 526865 h 6248398"/>
              <a:gd name="connsiteX82" fmla="*/ 7448548 w 15811497"/>
              <a:gd name="connsiteY82" fmla="*/ 0 h 6248398"/>
              <a:gd name="connsiteX0" fmla="*/ 11209760 w 15811497"/>
              <a:gd name="connsiteY0" fmla="*/ 5180760 h 6248398"/>
              <a:gd name="connsiteX1" fmla="*/ 11210150 w 15811497"/>
              <a:gd name="connsiteY1" fmla="*/ 5180948 h 6248398"/>
              <a:gd name="connsiteX2" fmla="*/ 11313815 w 15811497"/>
              <a:gd name="connsiteY2" fmla="*/ 5243926 h 6248398"/>
              <a:gd name="connsiteX3" fmla="*/ 11528781 w 15811497"/>
              <a:gd name="connsiteY3" fmla="*/ 5429240 h 6248398"/>
              <a:gd name="connsiteX4" fmla="*/ 11209760 w 15811497"/>
              <a:gd name="connsiteY4" fmla="*/ 5180760 h 6248398"/>
              <a:gd name="connsiteX5" fmla="*/ 7448548 w 15811497"/>
              <a:gd name="connsiteY5" fmla="*/ 0 h 6248398"/>
              <a:gd name="connsiteX6" fmla="*/ 8721604 w 15811497"/>
              <a:gd name="connsiteY6" fmla="*/ 757692 h 6248398"/>
              <a:gd name="connsiteX7" fmla="*/ 8890522 w 15811497"/>
              <a:gd name="connsiteY7" fmla="*/ 1193234 h 6248398"/>
              <a:gd name="connsiteX8" fmla="*/ 9958384 w 15811497"/>
              <a:gd name="connsiteY8" fmla="*/ 1828798 h 6248398"/>
              <a:gd name="connsiteX9" fmla="*/ 10895504 w 15811497"/>
              <a:gd name="connsiteY9" fmla="*/ 1386857 h 6248398"/>
              <a:gd name="connsiteX10" fmla="*/ 11096041 w 15811497"/>
              <a:gd name="connsiteY10" fmla="*/ 1170993 h 6248398"/>
              <a:gd name="connsiteX11" fmla="*/ 13049247 w 15811497"/>
              <a:gd name="connsiteY11" fmla="*/ 361949 h 6248398"/>
              <a:gd name="connsiteX12" fmla="*/ 15811497 w 15811497"/>
              <a:gd name="connsiteY12" fmla="*/ 3124198 h 6248398"/>
              <a:gd name="connsiteX13" fmla="*/ 13049247 w 15811497"/>
              <a:gd name="connsiteY13" fmla="*/ 5886448 h 6248398"/>
              <a:gd name="connsiteX14" fmla="*/ 11732594 w 15811497"/>
              <a:gd name="connsiteY14" fmla="*/ 5553059 h 6248398"/>
              <a:gd name="connsiteX15" fmla="*/ 11528782 w 15811497"/>
              <a:gd name="connsiteY15" fmla="*/ 5429240 h 6248398"/>
              <a:gd name="connsiteX16" fmla="*/ 11210151 w 15811497"/>
              <a:gd name="connsiteY16" fmla="*/ 5180948 h 6248398"/>
              <a:gd name="connsiteX17" fmla="*/ 11209761 w 15811497"/>
              <a:gd name="connsiteY17" fmla="*/ 5180760 h 6248398"/>
              <a:gd name="connsiteX18" fmla="*/ 11096041 w 15811497"/>
              <a:gd name="connsiteY18" fmla="*/ 5077404 h 6248398"/>
              <a:gd name="connsiteX19" fmla="*/ 11063094 w 15811497"/>
              <a:gd name="connsiteY19" fmla="*/ 5041153 h 6248398"/>
              <a:gd name="connsiteX20" fmla="*/ 11063091 w 15811497"/>
              <a:gd name="connsiteY20" fmla="*/ 5041152 h 6248398"/>
              <a:gd name="connsiteX21" fmla="*/ 11096040 w 15811497"/>
              <a:gd name="connsiteY21" fmla="*/ 5077404 h 6248398"/>
              <a:gd name="connsiteX22" fmla="*/ 11209760 w 15811497"/>
              <a:gd name="connsiteY22" fmla="*/ 5180760 h 6248398"/>
              <a:gd name="connsiteX23" fmla="*/ 11100244 w 15811497"/>
              <a:gd name="connsiteY23" fmla="*/ 5128004 h 6248398"/>
              <a:gd name="connsiteX24" fmla="*/ 10610846 w 15811497"/>
              <a:gd name="connsiteY24" fmla="*/ 5029199 h 6248398"/>
              <a:gd name="connsiteX25" fmla="*/ 9640652 w 15811497"/>
              <a:gd name="connsiteY25" fmla="*/ 5486739 h 6248398"/>
              <a:gd name="connsiteX26" fmla="*/ 9628722 w 15811497"/>
              <a:gd name="connsiteY26" fmla="*/ 5502693 h 6248398"/>
              <a:gd name="connsiteX27" fmla="*/ 9568273 w 15811497"/>
              <a:gd name="connsiteY27" fmla="*/ 5583530 h 6248398"/>
              <a:gd name="connsiteX28" fmla="*/ 9535504 w 15811497"/>
              <a:gd name="connsiteY28" fmla="*/ 5637470 h 6248398"/>
              <a:gd name="connsiteX29" fmla="*/ 9535505 w 15811497"/>
              <a:gd name="connsiteY29" fmla="*/ 5637470 h 6248398"/>
              <a:gd name="connsiteX30" fmla="*/ 9568273 w 15811497"/>
              <a:gd name="connsiteY30" fmla="*/ 5583531 h 6248398"/>
              <a:gd name="connsiteX31" fmla="*/ 9628722 w 15811497"/>
              <a:gd name="connsiteY31" fmla="*/ 5502694 h 6248398"/>
              <a:gd name="connsiteX32" fmla="*/ 9563485 w 15811497"/>
              <a:gd name="connsiteY32" fmla="*/ 5610078 h 6248398"/>
              <a:gd name="connsiteX33" fmla="*/ 9542221 w 15811497"/>
              <a:gd name="connsiteY33" fmla="*/ 5638514 h 6248398"/>
              <a:gd name="connsiteX34" fmla="*/ 9480140 w 15811497"/>
              <a:gd name="connsiteY34" fmla="*/ 5721533 h 6248398"/>
              <a:gd name="connsiteX35" fmla="*/ 8362947 w 15811497"/>
              <a:gd name="connsiteY35" fmla="*/ 6248398 h 6248398"/>
              <a:gd name="connsiteX36" fmla="*/ 7028922 w 15811497"/>
              <a:gd name="connsiteY36" fmla="*/ 5364147 h 6248398"/>
              <a:gd name="connsiteX37" fmla="*/ 6990513 w 15811497"/>
              <a:gd name="connsiteY37" fmla="*/ 5259205 h 6248398"/>
              <a:gd name="connsiteX38" fmla="*/ 6990512 w 15811497"/>
              <a:gd name="connsiteY38" fmla="*/ 5259199 h 6248398"/>
              <a:gd name="connsiteX39" fmla="*/ 6983676 w 15811497"/>
              <a:gd name="connsiteY39" fmla="*/ 5240519 h 6248398"/>
              <a:gd name="connsiteX40" fmla="*/ 6983673 w 15811497"/>
              <a:gd name="connsiteY40" fmla="*/ 5240519 h 6248398"/>
              <a:gd name="connsiteX41" fmla="*/ 6980236 w 15811497"/>
              <a:gd name="connsiteY41" fmla="*/ 5231130 h 6248398"/>
              <a:gd name="connsiteX42" fmla="*/ 6978859 w 15811497"/>
              <a:gd name="connsiteY42" fmla="*/ 5225774 h 6248398"/>
              <a:gd name="connsiteX43" fmla="*/ 6984291 w 15811497"/>
              <a:gd name="connsiteY43" fmla="*/ 5240614 h 6248398"/>
              <a:gd name="connsiteX44" fmla="*/ 6984292 w 15811497"/>
              <a:gd name="connsiteY44" fmla="*/ 5240614 h 6248398"/>
              <a:gd name="connsiteX45" fmla="*/ 6978860 w 15811497"/>
              <a:gd name="connsiteY45" fmla="*/ 5225773 h 6248398"/>
              <a:gd name="connsiteX46" fmla="*/ 6944562 w 15811497"/>
              <a:gd name="connsiteY46" fmla="*/ 5092380 h 6248398"/>
              <a:gd name="connsiteX47" fmla="*/ 6978860 w 15811497"/>
              <a:gd name="connsiteY47" fmla="*/ 5225773 h 6248398"/>
              <a:gd name="connsiteX48" fmla="*/ 6948299 w 15811497"/>
              <a:gd name="connsiteY48" fmla="*/ 5142273 h 6248398"/>
              <a:gd name="connsiteX49" fmla="*/ 5829297 w 15811497"/>
              <a:gd name="connsiteY49" fmla="*/ 4400549 h 6248398"/>
              <a:gd name="connsiteX50" fmla="*/ 5056802 w 15811497"/>
              <a:gd name="connsiteY50" fmla="*/ 4677867 h 6248398"/>
              <a:gd name="connsiteX51" fmla="*/ 5022517 w 15811497"/>
              <a:gd name="connsiteY51" fmla="*/ 4709027 h 6248398"/>
              <a:gd name="connsiteX52" fmla="*/ 5022515 w 15811497"/>
              <a:gd name="connsiteY52" fmla="*/ 4709029 h 6248398"/>
              <a:gd name="connsiteX53" fmla="*/ 4778482 w 15811497"/>
              <a:gd name="connsiteY53" fmla="*/ 5008058 h 6248398"/>
              <a:gd name="connsiteX54" fmla="*/ 4715455 w 15811497"/>
              <a:gd name="connsiteY54" fmla="*/ 5077404 h 6248398"/>
              <a:gd name="connsiteX55" fmla="*/ 2762249 w 15811497"/>
              <a:gd name="connsiteY55" fmla="*/ 5886448 h 6248398"/>
              <a:gd name="connsiteX56" fmla="*/ 0 w 15811497"/>
              <a:gd name="connsiteY56" fmla="*/ 3124198 h 6248398"/>
              <a:gd name="connsiteX57" fmla="*/ 2762249 w 15811497"/>
              <a:gd name="connsiteY57" fmla="*/ 361949 h 6248398"/>
              <a:gd name="connsiteX58" fmla="*/ 4078902 w 15811497"/>
              <a:gd name="connsiteY58" fmla="*/ 695338 h 6248398"/>
              <a:gd name="connsiteX59" fmla="*/ 4261443 w 15811497"/>
              <a:gd name="connsiteY59" fmla="*/ 806235 h 6248398"/>
              <a:gd name="connsiteX60" fmla="*/ 4409044 w 15811497"/>
              <a:gd name="connsiteY60" fmla="*/ 910268 h 6248398"/>
              <a:gd name="connsiteX61" fmla="*/ 4612477 w 15811497"/>
              <a:gd name="connsiteY61" fmla="*/ 1077402 h 6248398"/>
              <a:gd name="connsiteX62" fmla="*/ 4612478 w 15811497"/>
              <a:gd name="connsiteY62" fmla="*/ 1077403 h 6248398"/>
              <a:gd name="connsiteX63" fmla="*/ 4701725 w 15811497"/>
              <a:gd name="connsiteY63" fmla="*/ 1120394 h 6248398"/>
              <a:gd name="connsiteX64" fmla="*/ 5191122 w 15811497"/>
              <a:gd name="connsiteY64" fmla="*/ 1219199 h 6248398"/>
              <a:gd name="connsiteX65" fmla="*/ 6161317 w 15811497"/>
              <a:gd name="connsiteY65" fmla="*/ 761659 h 6248398"/>
              <a:gd name="connsiteX66" fmla="*/ 6224019 w 15811497"/>
              <a:gd name="connsiteY66" fmla="*/ 677808 h 6248398"/>
              <a:gd name="connsiteX67" fmla="*/ 6175489 w 15811497"/>
              <a:gd name="connsiteY67" fmla="*/ 757691 h 6248398"/>
              <a:gd name="connsiteX68" fmla="*/ 6175489 w 15811497"/>
              <a:gd name="connsiteY68" fmla="*/ 757692 h 6248398"/>
              <a:gd name="connsiteX69" fmla="*/ 6224020 w 15811497"/>
              <a:gd name="connsiteY69" fmla="*/ 677809 h 6248398"/>
              <a:gd name="connsiteX70" fmla="*/ 6233696 w 15811497"/>
              <a:gd name="connsiteY70" fmla="*/ 664869 h 6248398"/>
              <a:gd name="connsiteX71" fmla="*/ 6252611 w 15811497"/>
              <a:gd name="connsiteY71" fmla="*/ 633734 h 6248398"/>
              <a:gd name="connsiteX72" fmla="*/ 6252610 w 15811497"/>
              <a:gd name="connsiteY72" fmla="*/ 633734 h 6248398"/>
              <a:gd name="connsiteX73" fmla="*/ 6233696 w 15811497"/>
              <a:gd name="connsiteY73" fmla="*/ 664868 h 6248398"/>
              <a:gd name="connsiteX74" fmla="*/ 6224019 w 15811497"/>
              <a:gd name="connsiteY74" fmla="*/ 677808 h 6248398"/>
              <a:gd name="connsiteX75" fmla="*/ 6248008 w 15811497"/>
              <a:gd name="connsiteY75" fmla="*/ 638320 h 6248398"/>
              <a:gd name="connsiteX76" fmla="*/ 6251291 w 15811497"/>
              <a:gd name="connsiteY76" fmla="*/ 633930 h 6248398"/>
              <a:gd name="connsiteX77" fmla="*/ 6251293 w 15811497"/>
              <a:gd name="connsiteY77" fmla="*/ 633929 h 6248398"/>
              <a:gd name="connsiteX78" fmla="*/ 6257683 w 15811497"/>
              <a:gd name="connsiteY78" fmla="*/ 625384 h 6248398"/>
              <a:gd name="connsiteX79" fmla="*/ 6257686 w 15811497"/>
              <a:gd name="connsiteY79" fmla="*/ 625380 h 6248398"/>
              <a:gd name="connsiteX80" fmla="*/ 6331355 w 15811497"/>
              <a:gd name="connsiteY80" fmla="*/ 526865 h 6248398"/>
              <a:gd name="connsiteX81" fmla="*/ 7448548 w 15811497"/>
              <a:gd name="connsiteY81"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209760 w 15811497"/>
              <a:gd name="connsiteY21" fmla="*/ 5180760 h 6248398"/>
              <a:gd name="connsiteX22" fmla="*/ 11100244 w 15811497"/>
              <a:gd name="connsiteY22" fmla="*/ 5128004 h 6248398"/>
              <a:gd name="connsiteX23" fmla="*/ 10610846 w 15811497"/>
              <a:gd name="connsiteY23" fmla="*/ 5029199 h 6248398"/>
              <a:gd name="connsiteX24" fmla="*/ 9640652 w 15811497"/>
              <a:gd name="connsiteY24" fmla="*/ 5486739 h 6248398"/>
              <a:gd name="connsiteX25" fmla="*/ 9628722 w 15811497"/>
              <a:gd name="connsiteY25" fmla="*/ 5502693 h 6248398"/>
              <a:gd name="connsiteX26" fmla="*/ 9568273 w 15811497"/>
              <a:gd name="connsiteY26" fmla="*/ 5583530 h 6248398"/>
              <a:gd name="connsiteX27" fmla="*/ 9535504 w 15811497"/>
              <a:gd name="connsiteY27" fmla="*/ 5637470 h 6248398"/>
              <a:gd name="connsiteX28" fmla="*/ 9535505 w 15811497"/>
              <a:gd name="connsiteY28" fmla="*/ 5637470 h 6248398"/>
              <a:gd name="connsiteX29" fmla="*/ 9568273 w 15811497"/>
              <a:gd name="connsiteY29" fmla="*/ 5583531 h 6248398"/>
              <a:gd name="connsiteX30" fmla="*/ 9628722 w 15811497"/>
              <a:gd name="connsiteY30" fmla="*/ 5502694 h 6248398"/>
              <a:gd name="connsiteX31" fmla="*/ 9563485 w 15811497"/>
              <a:gd name="connsiteY31" fmla="*/ 5610078 h 6248398"/>
              <a:gd name="connsiteX32" fmla="*/ 9542221 w 15811497"/>
              <a:gd name="connsiteY32" fmla="*/ 5638514 h 6248398"/>
              <a:gd name="connsiteX33" fmla="*/ 9480140 w 15811497"/>
              <a:gd name="connsiteY33" fmla="*/ 5721533 h 6248398"/>
              <a:gd name="connsiteX34" fmla="*/ 8362947 w 15811497"/>
              <a:gd name="connsiteY34" fmla="*/ 6248398 h 6248398"/>
              <a:gd name="connsiteX35" fmla="*/ 7028922 w 15811497"/>
              <a:gd name="connsiteY35" fmla="*/ 5364147 h 6248398"/>
              <a:gd name="connsiteX36" fmla="*/ 6990513 w 15811497"/>
              <a:gd name="connsiteY36" fmla="*/ 5259205 h 6248398"/>
              <a:gd name="connsiteX37" fmla="*/ 6990512 w 15811497"/>
              <a:gd name="connsiteY37" fmla="*/ 5259199 h 6248398"/>
              <a:gd name="connsiteX38" fmla="*/ 6983676 w 15811497"/>
              <a:gd name="connsiteY38" fmla="*/ 5240519 h 6248398"/>
              <a:gd name="connsiteX39" fmla="*/ 6983673 w 15811497"/>
              <a:gd name="connsiteY39" fmla="*/ 5240519 h 6248398"/>
              <a:gd name="connsiteX40" fmla="*/ 6980236 w 15811497"/>
              <a:gd name="connsiteY40" fmla="*/ 5231130 h 6248398"/>
              <a:gd name="connsiteX41" fmla="*/ 6978859 w 15811497"/>
              <a:gd name="connsiteY41" fmla="*/ 5225774 h 6248398"/>
              <a:gd name="connsiteX42" fmla="*/ 6984291 w 15811497"/>
              <a:gd name="connsiteY42" fmla="*/ 5240614 h 6248398"/>
              <a:gd name="connsiteX43" fmla="*/ 6984292 w 15811497"/>
              <a:gd name="connsiteY43" fmla="*/ 5240614 h 6248398"/>
              <a:gd name="connsiteX44" fmla="*/ 6978860 w 15811497"/>
              <a:gd name="connsiteY44" fmla="*/ 5225773 h 6248398"/>
              <a:gd name="connsiteX45" fmla="*/ 6944562 w 15811497"/>
              <a:gd name="connsiteY45" fmla="*/ 5092380 h 6248398"/>
              <a:gd name="connsiteX46" fmla="*/ 6978860 w 15811497"/>
              <a:gd name="connsiteY46" fmla="*/ 5225773 h 6248398"/>
              <a:gd name="connsiteX47" fmla="*/ 6948299 w 15811497"/>
              <a:gd name="connsiteY47" fmla="*/ 5142273 h 6248398"/>
              <a:gd name="connsiteX48" fmla="*/ 5829297 w 15811497"/>
              <a:gd name="connsiteY48" fmla="*/ 4400549 h 6248398"/>
              <a:gd name="connsiteX49" fmla="*/ 5056802 w 15811497"/>
              <a:gd name="connsiteY49" fmla="*/ 4677867 h 6248398"/>
              <a:gd name="connsiteX50" fmla="*/ 5022517 w 15811497"/>
              <a:gd name="connsiteY50" fmla="*/ 4709027 h 6248398"/>
              <a:gd name="connsiteX51" fmla="*/ 5022515 w 15811497"/>
              <a:gd name="connsiteY51" fmla="*/ 4709029 h 6248398"/>
              <a:gd name="connsiteX52" fmla="*/ 4778482 w 15811497"/>
              <a:gd name="connsiteY52" fmla="*/ 5008058 h 6248398"/>
              <a:gd name="connsiteX53" fmla="*/ 4715455 w 15811497"/>
              <a:gd name="connsiteY53" fmla="*/ 5077404 h 6248398"/>
              <a:gd name="connsiteX54" fmla="*/ 2762249 w 15811497"/>
              <a:gd name="connsiteY54" fmla="*/ 5886448 h 6248398"/>
              <a:gd name="connsiteX55" fmla="*/ 0 w 15811497"/>
              <a:gd name="connsiteY55" fmla="*/ 3124198 h 6248398"/>
              <a:gd name="connsiteX56" fmla="*/ 2762249 w 15811497"/>
              <a:gd name="connsiteY56" fmla="*/ 361949 h 6248398"/>
              <a:gd name="connsiteX57" fmla="*/ 4078902 w 15811497"/>
              <a:gd name="connsiteY57" fmla="*/ 695338 h 6248398"/>
              <a:gd name="connsiteX58" fmla="*/ 4261443 w 15811497"/>
              <a:gd name="connsiteY58" fmla="*/ 806235 h 6248398"/>
              <a:gd name="connsiteX59" fmla="*/ 4409044 w 15811497"/>
              <a:gd name="connsiteY59" fmla="*/ 910268 h 6248398"/>
              <a:gd name="connsiteX60" fmla="*/ 4612477 w 15811497"/>
              <a:gd name="connsiteY60" fmla="*/ 1077402 h 6248398"/>
              <a:gd name="connsiteX61" fmla="*/ 4612478 w 15811497"/>
              <a:gd name="connsiteY61" fmla="*/ 1077403 h 6248398"/>
              <a:gd name="connsiteX62" fmla="*/ 4701725 w 15811497"/>
              <a:gd name="connsiteY62" fmla="*/ 1120394 h 6248398"/>
              <a:gd name="connsiteX63" fmla="*/ 5191122 w 15811497"/>
              <a:gd name="connsiteY63" fmla="*/ 1219199 h 6248398"/>
              <a:gd name="connsiteX64" fmla="*/ 6161317 w 15811497"/>
              <a:gd name="connsiteY64" fmla="*/ 761659 h 6248398"/>
              <a:gd name="connsiteX65" fmla="*/ 6224019 w 15811497"/>
              <a:gd name="connsiteY65" fmla="*/ 677808 h 6248398"/>
              <a:gd name="connsiteX66" fmla="*/ 6175489 w 15811497"/>
              <a:gd name="connsiteY66" fmla="*/ 757691 h 6248398"/>
              <a:gd name="connsiteX67" fmla="*/ 6175489 w 15811497"/>
              <a:gd name="connsiteY67" fmla="*/ 757692 h 6248398"/>
              <a:gd name="connsiteX68" fmla="*/ 6224020 w 15811497"/>
              <a:gd name="connsiteY68" fmla="*/ 677809 h 6248398"/>
              <a:gd name="connsiteX69" fmla="*/ 6233696 w 15811497"/>
              <a:gd name="connsiteY69" fmla="*/ 664869 h 6248398"/>
              <a:gd name="connsiteX70" fmla="*/ 6252611 w 15811497"/>
              <a:gd name="connsiteY70" fmla="*/ 633734 h 6248398"/>
              <a:gd name="connsiteX71" fmla="*/ 6252610 w 15811497"/>
              <a:gd name="connsiteY71" fmla="*/ 633734 h 6248398"/>
              <a:gd name="connsiteX72" fmla="*/ 6233696 w 15811497"/>
              <a:gd name="connsiteY72" fmla="*/ 664868 h 6248398"/>
              <a:gd name="connsiteX73" fmla="*/ 6224019 w 15811497"/>
              <a:gd name="connsiteY73" fmla="*/ 677808 h 6248398"/>
              <a:gd name="connsiteX74" fmla="*/ 6248008 w 15811497"/>
              <a:gd name="connsiteY74" fmla="*/ 638320 h 6248398"/>
              <a:gd name="connsiteX75" fmla="*/ 6251291 w 15811497"/>
              <a:gd name="connsiteY75" fmla="*/ 633930 h 6248398"/>
              <a:gd name="connsiteX76" fmla="*/ 6251293 w 15811497"/>
              <a:gd name="connsiteY76" fmla="*/ 633929 h 6248398"/>
              <a:gd name="connsiteX77" fmla="*/ 6257683 w 15811497"/>
              <a:gd name="connsiteY77" fmla="*/ 625384 h 6248398"/>
              <a:gd name="connsiteX78" fmla="*/ 6257686 w 15811497"/>
              <a:gd name="connsiteY78" fmla="*/ 625380 h 6248398"/>
              <a:gd name="connsiteX79" fmla="*/ 6331355 w 15811497"/>
              <a:gd name="connsiteY79" fmla="*/ 526865 h 6248398"/>
              <a:gd name="connsiteX80" fmla="*/ 7448548 w 15811497"/>
              <a:gd name="connsiteY80"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096040 w 15811497"/>
              <a:gd name="connsiteY20" fmla="*/ 5077404 h 6248398"/>
              <a:gd name="connsiteX21" fmla="*/ 11100244 w 15811497"/>
              <a:gd name="connsiteY21" fmla="*/ 5128004 h 6248398"/>
              <a:gd name="connsiteX22" fmla="*/ 10610846 w 15811497"/>
              <a:gd name="connsiteY22" fmla="*/ 5029199 h 6248398"/>
              <a:gd name="connsiteX23" fmla="*/ 9640652 w 15811497"/>
              <a:gd name="connsiteY23" fmla="*/ 5486739 h 6248398"/>
              <a:gd name="connsiteX24" fmla="*/ 9628722 w 15811497"/>
              <a:gd name="connsiteY24" fmla="*/ 5502693 h 6248398"/>
              <a:gd name="connsiteX25" fmla="*/ 9568273 w 15811497"/>
              <a:gd name="connsiteY25" fmla="*/ 5583530 h 6248398"/>
              <a:gd name="connsiteX26" fmla="*/ 9535504 w 15811497"/>
              <a:gd name="connsiteY26" fmla="*/ 5637470 h 6248398"/>
              <a:gd name="connsiteX27" fmla="*/ 9535505 w 15811497"/>
              <a:gd name="connsiteY27" fmla="*/ 5637470 h 6248398"/>
              <a:gd name="connsiteX28" fmla="*/ 9568273 w 15811497"/>
              <a:gd name="connsiteY28" fmla="*/ 5583531 h 6248398"/>
              <a:gd name="connsiteX29" fmla="*/ 9628722 w 15811497"/>
              <a:gd name="connsiteY29" fmla="*/ 5502694 h 6248398"/>
              <a:gd name="connsiteX30" fmla="*/ 9563485 w 15811497"/>
              <a:gd name="connsiteY30" fmla="*/ 5610078 h 6248398"/>
              <a:gd name="connsiteX31" fmla="*/ 9542221 w 15811497"/>
              <a:gd name="connsiteY31" fmla="*/ 5638514 h 6248398"/>
              <a:gd name="connsiteX32" fmla="*/ 9480140 w 15811497"/>
              <a:gd name="connsiteY32" fmla="*/ 5721533 h 6248398"/>
              <a:gd name="connsiteX33" fmla="*/ 8362947 w 15811497"/>
              <a:gd name="connsiteY33" fmla="*/ 6248398 h 6248398"/>
              <a:gd name="connsiteX34" fmla="*/ 7028922 w 15811497"/>
              <a:gd name="connsiteY34" fmla="*/ 5364147 h 6248398"/>
              <a:gd name="connsiteX35" fmla="*/ 6990513 w 15811497"/>
              <a:gd name="connsiteY35" fmla="*/ 5259205 h 6248398"/>
              <a:gd name="connsiteX36" fmla="*/ 6990512 w 15811497"/>
              <a:gd name="connsiteY36" fmla="*/ 5259199 h 6248398"/>
              <a:gd name="connsiteX37" fmla="*/ 6983676 w 15811497"/>
              <a:gd name="connsiteY37" fmla="*/ 5240519 h 6248398"/>
              <a:gd name="connsiteX38" fmla="*/ 6983673 w 15811497"/>
              <a:gd name="connsiteY38" fmla="*/ 5240519 h 6248398"/>
              <a:gd name="connsiteX39" fmla="*/ 6980236 w 15811497"/>
              <a:gd name="connsiteY39" fmla="*/ 5231130 h 6248398"/>
              <a:gd name="connsiteX40" fmla="*/ 6978859 w 15811497"/>
              <a:gd name="connsiteY40" fmla="*/ 5225774 h 6248398"/>
              <a:gd name="connsiteX41" fmla="*/ 6984291 w 15811497"/>
              <a:gd name="connsiteY41" fmla="*/ 5240614 h 6248398"/>
              <a:gd name="connsiteX42" fmla="*/ 6984292 w 15811497"/>
              <a:gd name="connsiteY42" fmla="*/ 5240614 h 6248398"/>
              <a:gd name="connsiteX43" fmla="*/ 6978860 w 15811497"/>
              <a:gd name="connsiteY43" fmla="*/ 5225773 h 6248398"/>
              <a:gd name="connsiteX44" fmla="*/ 6944562 w 15811497"/>
              <a:gd name="connsiteY44" fmla="*/ 5092380 h 6248398"/>
              <a:gd name="connsiteX45" fmla="*/ 6978860 w 15811497"/>
              <a:gd name="connsiteY45" fmla="*/ 5225773 h 6248398"/>
              <a:gd name="connsiteX46" fmla="*/ 6948299 w 15811497"/>
              <a:gd name="connsiteY46" fmla="*/ 5142273 h 6248398"/>
              <a:gd name="connsiteX47" fmla="*/ 5829297 w 15811497"/>
              <a:gd name="connsiteY47" fmla="*/ 4400549 h 6248398"/>
              <a:gd name="connsiteX48" fmla="*/ 5056802 w 15811497"/>
              <a:gd name="connsiteY48" fmla="*/ 4677867 h 6248398"/>
              <a:gd name="connsiteX49" fmla="*/ 5022517 w 15811497"/>
              <a:gd name="connsiteY49" fmla="*/ 4709027 h 6248398"/>
              <a:gd name="connsiteX50" fmla="*/ 5022515 w 15811497"/>
              <a:gd name="connsiteY50" fmla="*/ 4709029 h 6248398"/>
              <a:gd name="connsiteX51" fmla="*/ 4778482 w 15811497"/>
              <a:gd name="connsiteY51" fmla="*/ 5008058 h 6248398"/>
              <a:gd name="connsiteX52" fmla="*/ 4715455 w 15811497"/>
              <a:gd name="connsiteY52" fmla="*/ 5077404 h 6248398"/>
              <a:gd name="connsiteX53" fmla="*/ 2762249 w 15811497"/>
              <a:gd name="connsiteY53" fmla="*/ 5886448 h 6248398"/>
              <a:gd name="connsiteX54" fmla="*/ 0 w 15811497"/>
              <a:gd name="connsiteY54" fmla="*/ 3124198 h 6248398"/>
              <a:gd name="connsiteX55" fmla="*/ 2762249 w 15811497"/>
              <a:gd name="connsiteY55" fmla="*/ 361949 h 6248398"/>
              <a:gd name="connsiteX56" fmla="*/ 4078902 w 15811497"/>
              <a:gd name="connsiteY56" fmla="*/ 695338 h 6248398"/>
              <a:gd name="connsiteX57" fmla="*/ 4261443 w 15811497"/>
              <a:gd name="connsiteY57" fmla="*/ 806235 h 6248398"/>
              <a:gd name="connsiteX58" fmla="*/ 4409044 w 15811497"/>
              <a:gd name="connsiteY58" fmla="*/ 910268 h 6248398"/>
              <a:gd name="connsiteX59" fmla="*/ 4612477 w 15811497"/>
              <a:gd name="connsiteY59" fmla="*/ 1077402 h 6248398"/>
              <a:gd name="connsiteX60" fmla="*/ 4612478 w 15811497"/>
              <a:gd name="connsiteY60" fmla="*/ 1077403 h 6248398"/>
              <a:gd name="connsiteX61" fmla="*/ 4701725 w 15811497"/>
              <a:gd name="connsiteY61" fmla="*/ 1120394 h 6248398"/>
              <a:gd name="connsiteX62" fmla="*/ 5191122 w 15811497"/>
              <a:gd name="connsiteY62" fmla="*/ 1219199 h 6248398"/>
              <a:gd name="connsiteX63" fmla="*/ 6161317 w 15811497"/>
              <a:gd name="connsiteY63" fmla="*/ 761659 h 6248398"/>
              <a:gd name="connsiteX64" fmla="*/ 6224019 w 15811497"/>
              <a:gd name="connsiteY64" fmla="*/ 677808 h 6248398"/>
              <a:gd name="connsiteX65" fmla="*/ 6175489 w 15811497"/>
              <a:gd name="connsiteY65" fmla="*/ 757691 h 6248398"/>
              <a:gd name="connsiteX66" fmla="*/ 6175489 w 15811497"/>
              <a:gd name="connsiteY66" fmla="*/ 757692 h 6248398"/>
              <a:gd name="connsiteX67" fmla="*/ 6224020 w 15811497"/>
              <a:gd name="connsiteY67" fmla="*/ 677809 h 6248398"/>
              <a:gd name="connsiteX68" fmla="*/ 6233696 w 15811497"/>
              <a:gd name="connsiteY68" fmla="*/ 664869 h 6248398"/>
              <a:gd name="connsiteX69" fmla="*/ 6252611 w 15811497"/>
              <a:gd name="connsiteY69" fmla="*/ 633734 h 6248398"/>
              <a:gd name="connsiteX70" fmla="*/ 6252610 w 15811497"/>
              <a:gd name="connsiteY70" fmla="*/ 633734 h 6248398"/>
              <a:gd name="connsiteX71" fmla="*/ 6233696 w 15811497"/>
              <a:gd name="connsiteY71" fmla="*/ 664868 h 6248398"/>
              <a:gd name="connsiteX72" fmla="*/ 6224019 w 15811497"/>
              <a:gd name="connsiteY72" fmla="*/ 677808 h 6248398"/>
              <a:gd name="connsiteX73" fmla="*/ 6248008 w 15811497"/>
              <a:gd name="connsiteY73" fmla="*/ 638320 h 6248398"/>
              <a:gd name="connsiteX74" fmla="*/ 6251291 w 15811497"/>
              <a:gd name="connsiteY74" fmla="*/ 633930 h 6248398"/>
              <a:gd name="connsiteX75" fmla="*/ 6251293 w 15811497"/>
              <a:gd name="connsiteY75" fmla="*/ 633929 h 6248398"/>
              <a:gd name="connsiteX76" fmla="*/ 6257683 w 15811497"/>
              <a:gd name="connsiteY76" fmla="*/ 625384 h 6248398"/>
              <a:gd name="connsiteX77" fmla="*/ 6257686 w 15811497"/>
              <a:gd name="connsiteY77" fmla="*/ 625380 h 6248398"/>
              <a:gd name="connsiteX78" fmla="*/ 6331355 w 15811497"/>
              <a:gd name="connsiteY78" fmla="*/ 526865 h 6248398"/>
              <a:gd name="connsiteX79" fmla="*/ 7448548 w 15811497"/>
              <a:gd name="connsiteY79"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063091 w 15811497"/>
              <a:gd name="connsiteY19" fmla="*/ 5041152 h 6248398"/>
              <a:gd name="connsiteX20" fmla="*/ 11100244 w 15811497"/>
              <a:gd name="connsiteY20" fmla="*/ 5128004 h 6248398"/>
              <a:gd name="connsiteX21" fmla="*/ 10610846 w 15811497"/>
              <a:gd name="connsiteY21" fmla="*/ 5029199 h 6248398"/>
              <a:gd name="connsiteX22" fmla="*/ 9640652 w 15811497"/>
              <a:gd name="connsiteY22" fmla="*/ 5486739 h 6248398"/>
              <a:gd name="connsiteX23" fmla="*/ 9628722 w 15811497"/>
              <a:gd name="connsiteY23" fmla="*/ 5502693 h 6248398"/>
              <a:gd name="connsiteX24" fmla="*/ 9568273 w 15811497"/>
              <a:gd name="connsiteY24" fmla="*/ 5583530 h 6248398"/>
              <a:gd name="connsiteX25" fmla="*/ 9535504 w 15811497"/>
              <a:gd name="connsiteY25" fmla="*/ 5637470 h 6248398"/>
              <a:gd name="connsiteX26" fmla="*/ 9535505 w 15811497"/>
              <a:gd name="connsiteY26" fmla="*/ 5637470 h 6248398"/>
              <a:gd name="connsiteX27" fmla="*/ 9568273 w 15811497"/>
              <a:gd name="connsiteY27" fmla="*/ 5583531 h 6248398"/>
              <a:gd name="connsiteX28" fmla="*/ 9628722 w 15811497"/>
              <a:gd name="connsiteY28" fmla="*/ 5502694 h 6248398"/>
              <a:gd name="connsiteX29" fmla="*/ 9563485 w 15811497"/>
              <a:gd name="connsiteY29" fmla="*/ 5610078 h 6248398"/>
              <a:gd name="connsiteX30" fmla="*/ 9542221 w 15811497"/>
              <a:gd name="connsiteY30" fmla="*/ 5638514 h 6248398"/>
              <a:gd name="connsiteX31" fmla="*/ 9480140 w 15811497"/>
              <a:gd name="connsiteY31" fmla="*/ 5721533 h 6248398"/>
              <a:gd name="connsiteX32" fmla="*/ 8362947 w 15811497"/>
              <a:gd name="connsiteY32" fmla="*/ 6248398 h 6248398"/>
              <a:gd name="connsiteX33" fmla="*/ 7028922 w 15811497"/>
              <a:gd name="connsiteY33" fmla="*/ 5364147 h 6248398"/>
              <a:gd name="connsiteX34" fmla="*/ 6990513 w 15811497"/>
              <a:gd name="connsiteY34" fmla="*/ 5259205 h 6248398"/>
              <a:gd name="connsiteX35" fmla="*/ 6990512 w 15811497"/>
              <a:gd name="connsiteY35" fmla="*/ 5259199 h 6248398"/>
              <a:gd name="connsiteX36" fmla="*/ 6983676 w 15811497"/>
              <a:gd name="connsiteY36" fmla="*/ 5240519 h 6248398"/>
              <a:gd name="connsiteX37" fmla="*/ 6983673 w 15811497"/>
              <a:gd name="connsiteY37" fmla="*/ 5240519 h 6248398"/>
              <a:gd name="connsiteX38" fmla="*/ 6980236 w 15811497"/>
              <a:gd name="connsiteY38" fmla="*/ 5231130 h 6248398"/>
              <a:gd name="connsiteX39" fmla="*/ 6978859 w 15811497"/>
              <a:gd name="connsiteY39" fmla="*/ 5225774 h 6248398"/>
              <a:gd name="connsiteX40" fmla="*/ 6984291 w 15811497"/>
              <a:gd name="connsiteY40" fmla="*/ 5240614 h 6248398"/>
              <a:gd name="connsiteX41" fmla="*/ 6984292 w 15811497"/>
              <a:gd name="connsiteY41" fmla="*/ 5240614 h 6248398"/>
              <a:gd name="connsiteX42" fmla="*/ 6978860 w 15811497"/>
              <a:gd name="connsiteY42" fmla="*/ 5225773 h 6248398"/>
              <a:gd name="connsiteX43" fmla="*/ 6944562 w 15811497"/>
              <a:gd name="connsiteY43" fmla="*/ 5092380 h 6248398"/>
              <a:gd name="connsiteX44" fmla="*/ 6978860 w 15811497"/>
              <a:gd name="connsiteY44" fmla="*/ 5225773 h 6248398"/>
              <a:gd name="connsiteX45" fmla="*/ 6948299 w 15811497"/>
              <a:gd name="connsiteY45" fmla="*/ 5142273 h 6248398"/>
              <a:gd name="connsiteX46" fmla="*/ 5829297 w 15811497"/>
              <a:gd name="connsiteY46" fmla="*/ 4400549 h 6248398"/>
              <a:gd name="connsiteX47" fmla="*/ 5056802 w 15811497"/>
              <a:gd name="connsiteY47" fmla="*/ 4677867 h 6248398"/>
              <a:gd name="connsiteX48" fmla="*/ 5022517 w 15811497"/>
              <a:gd name="connsiteY48" fmla="*/ 4709027 h 6248398"/>
              <a:gd name="connsiteX49" fmla="*/ 5022515 w 15811497"/>
              <a:gd name="connsiteY49" fmla="*/ 4709029 h 6248398"/>
              <a:gd name="connsiteX50" fmla="*/ 4778482 w 15811497"/>
              <a:gd name="connsiteY50" fmla="*/ 5008058 h 6248398"/>
              <a:gd name="connsiteX51" fmla="*/ 4715455 w 15811497"/>
              <a:gd name="connsiteY51" fmla="*/ 5077404 h 6248398"/>
              <a:gd name="connsiteX52" fmla="*/ 2762249 w 15811497"/>
              <a:gd name="connsiteY52" fmla="*/ 5886448 h 6248398"/>
              <a:gd name="connsiteX53" fmla="*/ 0 w 15811497"/>
              <a:gd name="connsiteY53" fmla="*/ 3124198 h 6248398"/>
              <a:gd name="connsiteX54" fmla="*/ 2762249 w 15811497"/>
              <a:gd name="connsiteY54" fmla="*/ 361949 h 6248398"/>
              <a:gd name="connsiteX55" fmla="*/ 4078902 w 15811497"/>
              <a:gd name="connsiteY55" fmla="*/ 695338 h 6248398"/>
              <a:gd name="connsiteX56" fmla="*/ 4261443 w 15811497"/>
              <a:gd name="connsiteY56" fmla="*/ 806235 h 6248398"/>
              <a:gd name="connsiteX57" fmla="*/ 4409044 w 15811497"/>
              <a:gd name="connsiteY57" fmla="*/ 910268 h 6248398"/>
              <a:gd name="connsiteX58" fmla="*/ 4612477 w 15811497"/>
              <a:gd name="connsiteY58" fmla="*/ 1077402 h 6248398"/>
              <a:gd name="connsiteX59" fmla="*/ 4612478 w 15811497"/>
              <a:gd name="connsiteY59" fmla="*/ 1077403 h 6248398"/>
              <a:gd name="connsiteX60" fmla="*/ 4701725 w 15811497"/>
              <a:gd name="connsiteY60" fmla="*/ 1120394 h 6248398"/>
              <a:gd name="connsiteX61" fmla="*/ 5191122 w 15811497"/>
              <a:gd name="connsiteY61" fmla="*/ 1219199 h 6248398"/>
              <a:gd name="connsiteX62" fmla="*/ 6161317 w 15811497"/>
              <a:gd name="connsiteY62" fmla="*/ 761659 h 6248398"/>
              <a:gd name="connsiteX63" fmla="*/ 6224019 w 15811497"/>
              <a:gd name="connsiteY63" fmla="*/ 677808 h 6248398"/>
              <a:gd name="connsiteX64" fmla="*/ 6175489 w 15811497"/>
              <a:gd name="connsiteY64" fmla="*/ 757691 h 6248398"/>
              <a:gd name="connsiteX65" fmla="*/ 6175489 w 15811497"/>
              <a:gd name="connsiteY65" fmla="*/ 757692 h 6248398"/>
              <a:gd name="connsiteX66" fmla="*/ 6224020 w 15811497"/>
              <a:gd name="connsiteY66" fmla="*/ 677809 h 6248398"/>
              <a:gd name="connsiteX67" fmla="*/ 6233696 w 15811497"/>
              <a:gd name="connsiteY67" fmla="*/ 664869 h 6248398"/>
              <a:gd name="connsiteX68" fmla="*/ 6252611 w 15811497"/>
              <a:gd name="connsiteY68" fmla="*/ 633734 h 6248398"/>
              <a:gd name="connsiteX69" fmla="*/ 6252610 w 15811497"/>
              <a:gd name="connsiteY69" fmla="*/ 633734 h 6248398"/>
              <a:gd name="connsiteX70" fmla="*/ 6233696 w 15811497"/>
              <a:gd name="connsiteY70" fmla="*/ 664868 h 6248398"/>
              <a:gd name="connsiteX71" fmla="*/ 6224019 w 15811497"/>
              <a:gd name="connsiteY71" fmla="*/ 677808 h 6248398"/>
              <a:gd name="connsiteX72" fmla="*/ 6248008 w 15811497"/>
              <a:gd name="connsiteY72" fmla="*/ 638320 h 6248398"/>
              <a:gd name="connsiteX73" fmla="*/ 6251291 w 15811497"/>
              <a:gd name="connsiteY73" fmla="*/ 633930 h 6248398"/>
              <a:gd name="connsiteX74" fmla="*/ 6251293 w 15811497"/>
              <a:gd name="connsiteY74" fmla="*/ 633929 h 6248398"/>
              <a:gd name="connsiteX75" fmla="*/ 6257683 w 15811497"/>
              <a:gd name="connsiteY75" fmla="*/ 625384 h 6248398"/>
              <a:gd name="connsiteX76" fmla="*/ 6257686 w 15811497"/>
              <a:gd name="connsiteY76" fmla="*/ 625380 h 6248398"/>
              <a:gd name="connsiteX77" fmla="*/ 6331355 w 15811497"/>
              <a:gd name="connsiteY77" fmla="*/ 526865 h 6248398"/>
              <a:gd name="connsiteX78" fmla="*/ 7448548 w 15811497"/>
              <a:gd name="connsiteY78"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063094 w 15811497"/>
              <a:gd name="connsiteY18" fmla="*/ 5041153 h 6248398"/>
              <a:gd name="connsiteX19" fmla="*/ 11100244 w 15811497"/>
              <a:gd name="connsiteY19" fmla="*/ 5128004 h 6248398"/>
              <a:gd name="connsiteX20" fmla="*/ 10610846 w 15811497"/>
              <a:gd name="connsiteY20" fmla="*/ 5029199 h 6248398"/>
              <a:gd name="connsiteX21" fmla="*/ 9640652 w 15811497"/>
              <a:gd name="connsiteY21" fmla="*/ 5486739 h 6248398"/>
              <a:gd name="connsiteX22" fmla="*/ 9628722 w 15811497"/>
              <a:gd name="connsiteY22" fmla="*/ 5502693 h 6248398"/>
              <a:gd name="connsiteX23" fmla="*/ 9568273 w 15811497"/>
              <a:gd name="connsiteY23" fmla="*/ 5583530 h 6248398"/>
              <a:gd name="connsiteX24" fmla="*/ 9535504 w 15811497"/>
              <a:gd name="connsiteY24" fmla="*/ 5637470 h 6248398"/>
              <a:gd name="connsiteX25" fmla="*/ 9535505 w 15811497"/>
              <a:gd name="connsiteY25" fmla="*/ 5637470 h 6248398"/>
              <a:gd name="connsiteX26" fmla="*/ 9568273 w 15811497"/>
              <a:gd name="connsiteY26" fmla="*/ 5583531 h 6248398"/>
              <a:gd name="connsiteX27" fmla="*/ 9628722 w 15811497"/>
              <a:gd name="connsiteY27" fmla="*/ 5502694 h 6248398"/>
              <a:gd name="connsiteX28" fmla="*/ 9563485 w 15811497"/>
              <a:gd name="connsiteY28" fmla="*/ 5610078 h 6248398"/>
              <a:gd name="connsiteX29" fmla="*/ 9542221 w 15811497"/>
              <a:gd name="connsiteY29" fmla="*/ 5638514 h 6248398"/>
              <a:gd name="connsiteX30" fmla="*/ 9480140 w 15811497"/>
              <a:gd name="connsiteY30" fmla="*/ 5721533 h 6248398"/>
              <a:gd name="connsiteX31" fmla="*/ 8362947 w 15811497"/>
              <a:gd name="connsiteY31" fmla="*/ 6248398 h 6248398"/>
              <a:gd name="connsiteX32" fmla="*/ 7028922 w 15811497"/>
              <a:gd name="connsiteY32" fmla="*/ 5364147 h 6248398"/>
              <a:gd name="connsiteX33" fmla="*/ 6990513 w 15811497"/>
              <a:gd name="connsiteY33" fmla="*/ 5259205 h 6248398"/>
              <a:gd name="connsiteX34" fmla="*/ 6990512 w 15811497"/>
              <a:gd name="connsiteY34" fmla="*/ 5259199 h 6248398"/>
              <a:gd name="connsiteX35" fmla="*/ 6983676 w 15811497"/>
              <a:gd name="connsiteY35" fmla="*/ 5240519 h 6248398"/>
              <a:gd name="connsiteX36" fmla="*/ 6983673 w 15811497"/>
              <a:gd name="connsiteY36" fmla="*/ 5240519 h 6248398"/>
              <a:gd name="connsiteX37" fmla="*/ 6980236 w 15811497"/>
              <a:gd name="connsiteY37" fmla="*/ 5231130 h 6248398"/>
              <a:gd name="connsiteX38" fmla="*/ 6978859 w 15811497"/>
              <a:gd name="connsiteY38" fmla="*/ 5225774 h 6248398"/>
              <a:gd name="connsiteX39" fmla="*/ 6984291 w 15811497"/>
              <a:gd name="connsiteY39" fmla="*/ 5240614 h 6248398"/>
              <a:gd name="connsiteX40" fmla="*/ 6984292 w 15811497"/>
              <a:gd name="connsiteY40" fmla="*/ 5240614 h 6248398"/>
              <a:gd name="connsiteX41" fmla="*/ 6978860 w 15811497"/>
              <a:gd name="connsiteY41" fmla="*/ 5225773 h 6248398"/>
              <a:gd name="connsiteX42" fmla="*/ 6944562 w 15811497"/>
              <a:gd name="connsiteY42" fmla="*/ 5092380 h 6248398"/>
              <a:gd name="connsiteX43" fmla="*/ 6978860 w 15811497"/>
              <a:gd name="connsiteY43" fmla="*/ 5225773 h 6248398"/>
              <a:gd name="connsiteX44" fmla="*/ 6948299 w 15811497"/>
              <a:gd name="connsiteY44" fmla="*/ 5142273 h 6248398"/>
              <a:gd name="connsiteX45" fmla="*/ 5829297 w 15811497"/>
              <a:gd name="connsiteY45" fmla="*/ 4400549 h 6248398"/>
              <a:gd name="connsiteX46" fmla="*/ 5056802 w 15811497"/>
              <a:gd name="connsiteY46" fmla="*/ 4677867 h 6248398"/>
              <a:gd name="connsiteX47" fmla="*/ 5022517 w 15811497"/>
              <a:gd name="connsiteY47" fmla="*/ 4709027 h 6248398"/>
              <a:gd name="connsiteX48" fmla="*/ 5022515 w 15811497"/>
              <a:gd name="connsiteY48" fmla="*/ 4709029 h 6248398"/>
              <a:gd name="connsiteX49" fmla="*/ 4778482 w 15811497"/>
              <a:gd name="connsiteY49" fmla="*/ 5008058 h 6248398"/>
              <a:gd name="connsiteX50" fmla="*/ 4715455 w 15811497"/>
              <a:gd name="connsiteY50" fmla="*/ 5077404 h 6248398"/>
              <a:gd name="connsiteX51" fmla="*/ 2762249 w 15811497"/>
              <a:gd name="connsiteY51" fmla="*/ 5886448 h 6248398"/>
              <a:gd name="connsiteX52" fmla="*/ 0 w 15811497"/>
              <a:gd name="connsiteY52" fmla="*/ 3124198 h 6248398"/>
              <a:gd name="connsiteX53" fmla="*/ 2762249 w 15811497"/>
              <a:gd name="connsiteY53" fmla="*/ 361949 h 6248398"/>
              <a:gd name="connsiteX54" fmla="*/ 4078902 w 15811497"/>
              <a:gd name="connsiteY54" fmla="*/ 695338 h 6248398"/>
              <a:gd name="connsiteX55" fmla="*/ 4261443 w 15811497"/>
              <a:gd name="connsiteY55" fmla="*/ 806235 h 6248398"/>
              <a:gd name="connsiteX56" fmla="*/ 4409044 w 15811497"/>
              <a:gd name="connsiteY56" fmla="*/ 910268 h 6248398"/>
              <a:gd name="connsiteX57" fmla="*/ 4612477 w 15811497"/>
              <a:gd name="connsiteY57" fmla="*/ 1077402 h 6248398"/>
              <a:gd name="connsiteX58" fmla="*/ 4612478 w 15811497"/>
              <a:gd name="connsiteY58" fmla="*/ 1077403 h 6248398"/>
              <a:gd name="connsiteX59" fmla="*/ 4701725 w 15811497"/>
              <a:gd name="connsiteY59" fmla="*/ 1120394 h 6248398"/>
              <a:gd name="connsiteX60" fmla="*/ 5191122 w 15811497"/>
              <a:gd name="connsiteY60" fmla="*/ 1219199 h 6248398"/>
              <a:gd name="connsiteX61" fmla="*/ 6161317 w 15811497"/>
              <a:gd name="connsiteY61" fmla="*/ 761659 h 6248398"/>
              <a:gd name="connsiteX62" fmla="*/ 6224019 w 15811497"/>
              <a:gd name="connsiteY62" fmla="*/ 677808 h 6248398"/>
              <a:gd name="connsiteX63" fmla="*/ 6175489 w 15811497"/>
              <a:gd name="connsiteY63" fmla="*/ 757691 h 6248398"/>
              <a:gd name="connsiteX64" fmla="*/ 6175489 w 15811497"/>
              <a:gd name="connsiteY64" fmla="*/ 757692 h 6248398"/>
              <a:gd name="connsiteX65" fmla="*/ 6224020 w 15811497"/>
              <a:gd name="connsiteY65" fmla="*/ 677809 h 6248398"/>
              <a:gd name="connsiteX66" fmla="*/ 6233696 w 15811497"/>
              <a:gd name="connsiteY66" fmla="*/ 664869 h 6248398"/>
              <a:gd name="connsiteX67" fmla="*/ 6252611 w 15811497"/>
              <a:gd name="connsiteY67" fmla="*/ 633734 h 6248398"/>
              <a:gd name="connsiteX68" fmla="*/ 6252610 w 15811497"/>
              <a:gd name="connsiteY68" fmla="*/ 633734 h 6248398"/>
              <a:gd name="connsiteX69" fmla="*/ 6233696 w 15811497"/>
              <a:gd name="connsiteY69" fmla="*/ 664868 h 6248398"/>
              <a:gd name="connsiteX70" fmla="*/ 6224019 w 15811497"/>
              <a:gd name="connsiteY70" fmla="*/ 677808 h 6248398"/>
              <a:gd name="connsiteX71" fmla="*/ 6248008 w 15811497"/>
              <a:gd name="connsiteY71" fmla="*/ 638320 h 6248398"/>
              <a:gd name="connsiteX72" fmla="*/ 6251291 w 15811497"/>
              <a:gd name="connsiteY72" fmla="*/ 633930 h 6248398"/>
              <a:gd name="connsiteX73" fmla="*/ 6251293 w 15811497"/>
              <a:gd name="connsiteY73" fmla="*/ 633929 h 6248398"/>
              <a:gd name="connsiteX74" fmla="*/ 6257683 w 15811497"/>
              <a:gd name="connsiteY74" fmla="*/ 625384 h 6248398"/>
              <a:gd name="connsiteX75" fmla="*/ 6257686 w 15811497"/>
              <a:gd name="connsiteY75" fmla="*/ 625380 h 6248398"/>
              <a:gd name="connsiteX76" fmla="*/ 6331355 w 15811497"/>
              <a:gd name="connsiteY76" fmla="*/ 526865 h 6248398"/>
              <a:gd name="connsiteX77" fmla="*/ 7448548 w 15811497"/>
              <a:gd name="connsiteY77"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1100244 w 15811497"/>
              <a:gd name="connsiteY18" fmla="*/ 5128004 h 6248398"/>
              <a:gd name="connsiteX19" fmla="*/ 10610846 w 15811497"/>
              <a:gd name="connsiteY19" fmla="*/ 5029199 h 6248398"/>
              <a:gd name="connsiteX20" fmla="*/ 9640652 w 15811497"/>
              <a:gd name="connsiteY20" fmla="*/ 5486739 h 6248398"/>
              <a:gd name="connsiteX21" fmla="*/ 9628722 w 15811497"/>
              <a:gd name="connsiteY21" fmla="*/ 5502693 h 6248398"/>
              <a:gd name="connsiteX22" fmla="*/ 9568273 w 15811497"/>
              <a:gd name="connsiteY22" fmla="*/ 5583530 h 6248398"/>
              <a:gd name="connsiteX23" fmla="*/ 9535504 w 15811497"/>
              <a:gd name="connsiteY23" fmla="*/ 5637470 h 6248398"/>
              <a:gd name="connsiteX24" fmla="*/ 9535505 w 15811497"/>
              <a:gd name="connsiteY24" fmla="*/ 5637470 h 6248398"/>
              <a:gd name="connsiteX25" fmla="*/ 9568273 w 15811497"/>
              <a:gd name="connsiteY25" fmla="*/ 5583531 h 6248398"/>
              <a:gd name="connsiteX26" fmla="*/ 9628722 w 15811497"/>
              <a:gd name="connsiteY26" fmla="*/ 5502694 h 6248398"/>
              <a:gd name="connsiteX27" fmla="*/ 9563485 w 15811497"/>
              <a:gd name="connsiteY27" fmla="*/ 5610078 h 6248398"/>
              <a:gd name="connsiteX28" fmla="*/ 9542221 w 15811497"/>
              <a:gd name="connsiteY28" fmla="*/ 5638514 h 6248398"/>
              <a:gd name="connsiteX29" fmla="*/ 9480140 w 15811497"/>
              <a:gd name="connsiteY29" fmla="*/ 5721533 h 6248398"/>
              <a:gd name="connsiteX30" fmla="*/ 8362947 w 15811497"/>
              <a:gd name="connsiteY30" fmla="*/ 6248398 h 6248398"/>
              <a:gd name="connsiteX31" fmla="*/ 7028922 w 15811497"/>
              <a:gd name="connsiteY31" fmla="*/ 5364147 h 6248398"/>
              <a:gd name="connsiteX32" fmla="*/ 6990513 w 15811497"/>
              <a:gd name="connsiteY32" fmla="*/ 5259205 h 6248398"/>
              <a:gd name="connsiteX33" fmla="*/ 6990512 w 15811497"/>
              <a:gd name="connsiteY33" fmla="*/ 5259199 h 6248398"/>
              <a:gd name="connsiteX34" fmla="*/ 6983676 w 15811497"/>
              <a:gd name="connsiteY34" fmla="*/ 5240519 h 6248398"/>
              <a:gd name="connsiteX35" fmla="*/ 6983673 w 15811497"/>
              <a:gd name="connsiteY35" fmla="*/ 5240519 h 6248398"/>
              <a:gd name="connsiteX36" fmla="*/ 6980236 w 15811497"/>
              <a:gd name="connsiteY36" fmla="*/ 5231130 h 6248398"/>
              <a:gd name="connsiteX37" fmla="*/ 6978859 w 15811497"/>
              <a:gd name="connsiteY37" fmla="*/ 5225774 h 6248398"/>
              <a:gd name="connsiteX38" fmla="*/ 6984291 w 15811497"/>
              <a:gd name="connsiteY38" fmla="*/ 5240614 h 6248398"/>
              <a:gd name="connsiteX39" fmla="*/ 6984292 w 15811497"/>
              <a:gd name="connsiteY39" fmla="*/ 5240614 h 6248398"/>
              <a:gd name="connsiteX40" fmla="*/ 6978860 w 15811497"/>
              <a:gd name="connsiteY40" fmla="*/ 5225773 h 6248398"/>
              <a:gd name="connsiteX41" fmla="*/ 6944562 w 15811497"/>
              <a:gd name="connsiteY41" fmla="*/ 5092380 h 6248398"/>
              <a:gd name="connsiteX42" fmla="*/ 6978860 w 15811497"/>
              <a:gd name="connsiteY42" fmla="*/ 5225773 h 6248398"/>
              <a:gd name="connsiteX43" fmla="*/ 6948299 w 15811497"/>
              <a:gd name="connsiteY43" fmla="*/ 5142273 h 6248398"/>
              <a:gd name="connsiteX44" fmla="*/ 5829297 w 15811497"/>
              <a:gd name="connsiteY44" fmla="*/ 4400549 h 6248398"/>
              <a:gd name="connsiteX45" fmla="*/ 5056802 w 15811497"/>
              <a:gd name="connsiteY45" fmla="*/ 4677867 h 6248398"/>
              <a:gd name="connsiteX46" fmla="*/ 5022517 w 15811497"/>
              <a:gd name="connsiteY46" fmla="*/ 4709027 h 6248398"/>
              <a:gd name="connsiteX47" fmla="*/ 5022515 w 15811497"/>
              <a:gd name="connsiteY47" fmla="*/ 4709029 h 6248398"/>
              <a:gd name="connsiteX48" fmla="*/ 4778482 w 15811497"/>
              <a:gd name="connsiteY48" fmla="*/ 5008058 h 6248398"/>
              <a:gd name="connsiteX49" fmla="*/ 4715455 w 15811497"/>
              <a:gd name="connsiteY49" fmla="*/ 5077404 h 6248398"/>
              <a:gd name="connsiteX50" fmla="*/ 2762249 w 15811497"/>
              <a:gd name="connsiteY50" fmla="*/ 5886448 h 6248398"/>
              <a:gd name="connsiteX51" fmla="*/ 0 w 15811497"/>
              <a:gd name="connsiteY51" fmla="*/ 3124198 h 6248398"/>
              <a:gd name="connsiteX52" fmla="*/ 2762249 w 15811497"/>
              <a:gd name="connsiteY52" fmla="*/ 361949 h 6248398"/>
              <a:gd name="connsiteX53" fmla="*/ 4078902 w 15811497"/>
              <a:gd name="connsiteY53" fmla="*/ 695338 h 6248398"/>
              <a:gd name="connsiteX54" fmla="*/ 4261443 w 15811497"/>
              <a:gd name="connsiteY54" fmla="*/ 806235 h 6248398"/>
              <a:gd name="connsiteX55" fmla="*/ 4409044 w 15811497"/>
              <a:gd name="connsiteY55" fmla="*/ 910268 h 6248398"/>
              <a:gd name="connsiteX56" fmla="*/ 4612477 w 15811497"/>
              <a:gd name="connsiteY56" fmla="*/ 1077402 h 6248398"/>
              <a:gd name="connsiteX57" fmla="*/ 4612478 w 15811497"/>
              <a:gd name="connsiteY57" fmla="*/ 1077403 h 6248398"/>
              <a:gd name="connsiteX58" fmla="*/ 4701725 w 15811497"/>
              <a:gd name="connsiteY58" fmla="*/ 1120394 h 6248398"/>
              <a:gd name="connsiteX59" fmla="*/ 5191122 w 15811497"/>
              <a:gd name="connsiteY59" fmla="*/ 1219199 h 6248398"/>
              <a:gd name="connsiteX60" fmla="*/ 6161317 w 15811497"/>
              <a:gd name="connsiteY60" fmla="*/ 761659 h 6248398"/>
              <a:gd name="connsiteX61" fmla="*/ 6224019 w 15811497"/>
              <a:gd name="connsiteY61" fmla="*/ 677808 h 6248398"/>
              <a:gd name="connsiteX62" fmla="*/ 6175489 w 15811497"/>
              <a:gd name="connsiteY62" fmla="*/ 757691 h 6248398"/>
              <a:gd name="connsiteX63" fmla="*/ 6175489 w 15811497"/>
              <a:gd name="connsiteY63" fmla="*/ 757692 h 6248398"/>
              <a:gd name="connsiteX64" fmla="*/ 6224020 w 15811497"/>
              <a:gd name="connsiteY64" fmla="*/ 677809 h 6248398"/>
              <a:gd name="connsiteX65" fmla="*/ 6233696 w 15811497"/>
              <a:gd name="connsiteY65" fmla="*/ 664869 h 6248398"/>
              <a:gd name="connsiteX66" fmla="*/ 6252611 w 15811497"/>
              <a:gd name="connsiteY66" fmla="*/ 633734 h 6248398"/>
              <a:gd name="connsiteX67" fmla="*/ 6252610 w 15811497"/>
              <a:gd name="connsiteY67" fmla="*/ 633734 h 6248398"/>
              <a:gd name="connsiteX68" fmla="*/ 6233696 w 15811497"/>
              <a:gd name="connsiteY68" fmla="*/ 664868 h 6248398"/>
              <a:gd name="connsiteX69" fmla="*/ 6224019 w 15811497"/>
              <a:gd name="connsiteY69" fmla="*/ 677808 h 6248398"/>
              <a:gd name="connsiteX70" fmla="*/ 6248008 w 15811497"/>
              <a:gd name="connsiteY70" fmla="*/ 638320 h 6248398"/>
              <a:gd name="connsiteX71" fmla="*/ 6251291 w 15811497"/>
              <a:gd name="connsiteY71" fmla="*/ 633930 h 6248398"/>
              <a:gd name="connsiteX72" fmla="*/ 6251293 w 15811497"/>
              <a:gd name="connsiteY72" fmla="*/ 633929 h 6248398"/>
              <a:gd name="connsiteX73" fmla="*/ 6257683 w 15811497"/>
              <a:gd name="connsiteY73" fmla="*/ 625384 h 6248398"/>
              <a:gd name="connsiteX74" fmla="*/ 6257686 w 15811497"/>
              <a:gd name="connsiteY74" fmla="*/ 625380 h 6248398"/>
              <a:gd name="connsiteX75" fmla="*/ 6331355 w 15811497"/>
              <a:gd name="connsiteY75" fmla="*/ 526865 h 6248398"/>
              <a:gd name="connsiteX76" fmla="*/ 7448548 w 15811497"/>
              <a:gd name="connsiteY76"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209761 w 15811497"/>
              <a:gd name="connsiteY16" fmla="*/ 5180760 h 6248398"/>
              <a:gd name="connsiteX17" fmla="*/ 11096041 w 15811497"/>
              <a:gd name="connsiteY17" fmla="*/ 5077404 h 6248398"/>
              <a:gd name="connsiteX18" fmla="*/ 10610846 w 15811497"/>
              <a:gd name="connsiteY18" fmla="*/ 5029199 h 6248398"/>
              <a:gd name="connsiteX19" fmla="*/ 9640652 w 15811497"/>
              <a:gd name="connsiteY19" fmla="*/ 5486739 h 6248398"/>
              <a:gd name="connsiteX20" fmla="*/ 9628722 w 15811497"/>
              <a:gd name="connsiteY20" fmla="*/ 5502693 h 6248398"/>
              <a:gd name="connsiteX21" fmla="*/ 9568273 w 15811497"/>
              <a:gd name="connsiteY21" fmla="*/ 5583530 h 6248398"/>
              <a:gd name="connsiteX22" fmla="*/ 9535504 w 15811497"/>
              <a:gd name="connsiteY22" fmla="*/ 5637470 h 6248398"/>
              <a:gd name="connsiteX23" fmla="*/ 9535505 w 15811497"/>
              <a:gd name="connsiteY23" fmla="*/ 5637470 h 6248398"/>
              <a:gd name="connsiteX24" fmla="*/ 9568273 w 15811497"/>
              <a:gd name="connsiteY24" fmla="*/ 5583531 h 6248398"/>
              <a:gd name="connsiteX25" fmla="*/ 9628722 w 15811497"/>
              <a:gd name="connsiteY25" fmla="*/ 5502694 h 6248398"/>
              <a:gd name="connsiteX26" fmla="*/ 9563485 w 15811497"/>
              <a:gd name="connsiteY26" fmla="*/ 5610078 h 6248398"/>
              <a:gd name="connsiteX27" fmla="*/ 9542221 w 15811497"/>
              <a:gd name="connsiteY27" fmla="*/ 5638514 h 6248398"/>
              <a:gd name="connsiteX28" fmla="*/ 9480140 w 15811497"/>
              <a:gd name="connsiteY28" fmla="*/ 5721533 h 6248398"/>
              <a:gd name="connsiteX29" fmla="*/ 8362947 w 15811497"/>
              <a:gd name="connsiteY29" fmla="*/ 6248398 h 6248398"/>
              <a:gd name="connsiteX30" fmla="*/ 7028922 w 15811497"/>
              <a:gd name="connsiteY30" fmla="*/ 5364147 h 6248398"/>
              <a:gd name="connsiteX31" fmla="*/ 6990513 w 15811497"/>
              <a:gd name="connsiteY31" fmla="*/ 5259205 h 6248398"/>
              <a:gd name="connsiteX32" fmla="*/ 6990512 w 15811497"/>
              <a:gd name="connsiteY32" fmla="*/ 5259199 h 6248398"/>
              <a:gd name="connsiteX33" fmla="*/ 6983676 w 15811497"/>
              <a:gd name="connsiteY33" fmla="*/ 5240519 h 6248398"/>
              <a:gd name="connsiteX34" fmla="*/ 6983673 w 15811497"/>
              <a:gd name="connsiteY34" fmla="*/ 5240519 h 6248398"/>
              <a:gd name="connsiteX35" fmla="*/ 6980236 w 15811497"/>
              <a:gd name="connsiteY35" fmla="*/ 5231130 h 6248398"/>
              <a:gd name="connsiteX36" fmla="*/ 6978859 w 15811497"/>
              <a:gd name="connsiteY36" fmla="*/ 5225774 h 6248398"/>
              <a:gd name="connsiteX37" fmla="*/ 6984291 w 15811497"/>
              <a:gd name="connsiteY37" fmla="*/ 5240614 h 6248398"/>
              <a:gd name="connsiteX38" fmla="*/ 6984292 w 15811497"/>
              <a:gd name="connsiteY38" fmla="*/ 5240614 h 6248398"/>
              <a:gd name="connsiteX39" fmla="*/ 6978860 w 15811497"/>
              <a:gd name="connsiteY39" fmla="*/ 5225773 h 6248398"/>
              <a:gd name="connsiteX40" fmla="*/ 6944562 w 15811497"/>
              <a:gd name="connsiteY40" fmla="*/ 5092380 h 6248398"/>
              <a:gd name="connsiteX41" fmla="*/ 6978860 w 15811497"/>
              <a:gd name="connsiteY41" fmla="*/ 5225773 h 6248398"/>
              <a:gd name="connsiteX42" fmla="*/ 6948299 w 15811497"/>
              <a:gd name="connsiteY42" fmla="*/ 5142273 h 6248398"/>
              <a:gd name="connsiteX43" fmla="*/ 5829297 w 15811497"/>
              <a:gd name="connsiteY43" fmla="*/ 4400549 h 6248398"/>
              <a:gd name="connsiteX44" fmla="*/ 5056802 w 15811497"/>
              <a:gd name="connsiteY44" fmla="*/ 4677867 h 6248398"/>
              <a:gd name="connsiteX45" fmla="*/ 5022517 w 15811497"/>
              <a:gd name="connsiteY45" fmla="*/ 4709027 h 6248398"/>
              <a:gd name="connsiteX46" fmla="*/ 5022515 w 15811497"/>
              <a:gd name="connsiteY46" fmla="*/ 4709029 h 6248398"/>
              <a:gd name="connsiteX47" fmla="*/ 4778482 w 15811497"/>
              <a:gd name="connsiteY47" fmla="*/ 5008058 h 6248398"/>
              <a:gd name="connsiteX48" fmla="*/ 4715455 w 15811497"/>
              <a:gd name="connsiteY48" fmla="*/ 5077404 h 6248398"/>
              <a:gd name="connsiteX49" fmla="*/ 2762249 w 15811497"/>
              <a:gd name="connsiteY49" fmla="*/ 5886448 h 6248398"/>
              <a:gd name="connsiteX50" fmla="*/ 0 w 15811497"/>
              <a:gd name="connsiteY50" fmla="*/ 3124198 h 6248398"/>
              <a:gd name="connsiteX51" fmla="*/ 2762249 w 15811497"/>
              <a:gd name="connsiteY51" fmla="*/ 361949 h 6248398"/>
              <a:gd name="connsiteX52" fmla="*/ 4078902 w 15811497"/>
              <a:gd name="connsiteY52" fmla="*/ 695338 h 6248398"/>
              <a:gd name="connsiteX53" fmla="*/ 4261443 w 15811497"/>
              <a:gd name="connsiteY53" fmla="*/ 806235 h 6248398"/>
              <a:gd name="connsiteX54" fmla="*/ 4409044 w 15811497"/>
              <a:gd name="connsiteY54" fmla="*/ 910268 h 6248398"/>
              <a:gd name="connsiteX55" fmla="*/ 4612477 w 15811497"/>
              <a:gd name="connsiteY55" fmla="*/ 1077402 h 6248398"/>
              <a:gd name="connsiteX56" fmla="*/ 4612478 w 15811497"/>
              <a:gd name="connsiteY56" fmla="*/ 1077403 h 6248398"/>
              <a:gd name="connsiteX57" fmla="*/ 4701725 w 15811497"/>
              <a:gd name="connsiteY57" fmla="*/ 1120394 h 6248398"/>
              <a:gd name="connsiteX58" fmla="*/ 5191122 w 15811497"/>
              <a:gd name="connsiteY58" fmla="*/ 1219199 h 6248398"/>
              <a:gd name="connsiteX59" fmla="*/ 6161317 w 15811497"/>
              <a:gd name="connsiteY59" fmla="*/ 761659 h 6248398"/>
              <a:gd name="connsiteX60" fmla="*/ 6224019 w 15811497"/>
              <a:gd name="connsiteY60" fmla="*/ 677808 h 6248398"/>
              <a:gd name="connsiteX61" fmla="*/ 6175489 w 15811497"/>
              <a:gd name="connsiteY61" fmla="*/ 757691 h 6248398"/>
              <a:gd name="connsiteX62" fmla="*/ 6175489 w 15811497"/>
              <a:gd name="connsiteY62" fmla="*/ 757692 h 6248398"/>
              <a:gd name="connsiteX63" fmla="*/ 6224020 w 15811497"/>
              <a:gd name="connsiteY63" fmla="*/ 677809 h 6248398"/>
              <a:gd name="connsiteX64" fmla="*/ 6233696 w 15811497"/>
              <a:gd name="connsiteY64" fmla="*/ 664869 h 6248398"/>
              <a:gd name="connsiteX65" fmla="*/ 6252611 w 15811497"/>
              <a:gd name="connsiteY65" fmla="*/ 633734 h 6248398"/>
              <a:gd name="connsiteX66" fmla="*/ 6252610 w 15811497"/>
              <a:gd name="connsiteY66" fmla="*/ 633734 h 6248398"/>
              <a:gd name="connsiteX67" fmla="*/ 6233696 w 15811497"/>
              <a:gd name="connsiteY67" fmla="*/ 664868 h 6248398"/>
              <a:gd name="connsiteX68" fmla="*/ 6224019 w 15811497"/>
              <a:gd name="connsiteY68" fmla="*/ 677808 h 6248398"/>
              <a:gd name="connsiteX69" fmla="*/ 6248008 w 15811497"/>
              <a:gd name="connsiteY69" fmla="*/ 638320 h 6248398"/>
              <a:gd name="connsiteX70" fmla="*/ 6251291 w 15811497"/>
              <a:gd name="connsiteY70" fmla="*/ 633930 h 6248398"/>
              <a:gd name="connsiteX71" fmla="*/ 6251293 w 15811497"/>
              <a:gd name="connsiteY71" fmla="*/ 633929 h 6248398"/>
              <a:gd name="connsiteX72" fmla="*/ 6257683 w 15811497"/>
              <a:gd name="connsiteY72" fmla="*/ 625384 h 6248398"/>
              <a:gd name="connsiteX73" fmla="*/ 6257686 w 15811497"/>
              <a:gd name="connsiteY73" fmla="*/ 625380 h 6248398"/>
              <a:gd name="connsiteX74" fmla="*/ 6331355 w 15811497"/>
              <a:gd name="connsiteY74" fmla="*/ 526865 h 6248398"/>
              <a:gd name="connsiteX75" fmla="*/ 7448548 w 15811497"/>
              <a:gd name="connsiteY75"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210151 w 15811497"/>
              <a:gd name="connsiteY15" fmla="*/ 5180948 h 6248398"/>
              <a:gd name="connsiteX16" fmla="*/ 11096041 w 15811497"/>
              <a:gd name="connsiteY16" fmla="*/ 5077404 h 6248398"/>
              <a:gd name="connsiteX17" fmla="*/ 10610846 w 15811497"/>
              <a:gd name="connsiteY17" fmla="*/ 5029199 h 6248398"/>
              <a:gd name="connsiteX18" fmla="*/ 9640652 w 15811497"/>
              <a:gd name="connsiteY18" fmla="*/ 5486739 h 6248398"/>
              <a:gd name="connsiteX19" fmla="*/ 9628722 w 15811497"/>
              <a:gd name="connsiteY19" fmla="*/ 5502693 h 6248398"/>
              <a:gd name="connsiteX20" fmla="*/ 9568273 w 15811497"/>
              <a:gd name="connsiteY20" fmla="*/ 5583530 h 6248398"/>
              <a:gd name="connsiteX21" fmla="*/ 9535504 w 15811497"/>
              <a:gd name="connsiteY21" fmla="*/ 5637470 h 6248398"/>
              <a:gd name="connsiteX22" fmla="*/ 9535505 w 15811497"/>
              <a:gd name="connsiteY22" fmla="*/ 5637470 h 6248398"/>
              <a:gd name="connsiteX23" fmla="*/ 9568273 w 15811497"/>
              <a:gd name="connsiteY23" fmla="*/ 5583531 h 6248398"/>
              <a:gd name="connsiteX24" fmla="*/ 9628722 w 15811497"/>
              <a:gd name="connsiteY24" fmla="*/ 5502694 h 6248398"/>
              <a:gd name="connsiteX25" fmla="*/ 9563485 w 15811497"/>
              <a:gd name="connsiteY25" fmla="*/ 5610078 h 6248398"/>
              <a:gd name="connsiteX26" fmla="*/ 9542221 w 15811497"/>
              <a:gd name="connsiteY26" fmla="*/ 5638514 h 6248398"/>
              <a:gd name="connsiteX27" fmla="*/ 9480140 w 15811497"/>
              <a:gd name="connsiteY27" fmla="*/ 5721533 h 6248398"/>
              <a:gd name="connsiteX28" fmla="*/ 8362947 w 15811497"/>
              <a:gd name="connsiteY28" fmla="*/ 6248398 h 6248398"/>
              <a:gd name="connsiteX29" fmla="*/ 7028922 w 15811497"/>
              <a:gd name="connsiteY29" fmla="*/ 5364147 h 6248398"/>
              <a:gd name="connsiteX30" fmla="*/ 6990513 w 15811497"/>
              <a:gd name="connsiteY30" fmla="*/ 5259205 h 6248398"/>
              <a:gd name="connsiteX31" fmla="*/ 6990512 w 15811497"/>
              <a:gd name="connsiteY31" fmla="*/ 5259199 h 6248398"/>
              <a:gd name="connsiteX32" fmla="*/ 6983676 w 15811497"/>
              <a:gd name="connsiteY32" fmla="*/ 5240519 h 6248398"/>
              <a:gd name="connsiteX33" fmla="*/ 6983673 w 15811497"/>
              <a:gd name="connsiteY33" fmla="*/ 5240519 h 6248398"/>
              <a:gd name="connsiteX34" fmla="*/ 6980236 w 15811497"/>
              <a:gd name="connsiteY34" fmla="*/ 5231130 h 6248398"/>
              <a:gd name="connsiteX35" fmla="*/ 6978859 w 15811497"/>
              <a:gd name="connsiteY35" fmla="*/ 5225774 h 6248398"/>
              <a:gd name="connsiteX36" fmla="*/ 6984291 w 15811497"/>
              <a:gd name="connsiteY36" fmla="*/ 5240614 h 6248398"/>
              <a:gd name="connsiteX37" fmla="*/ 6984292 w 15811497"/>
              <a:gd name="connsiteY37" fmla="*/ 5240614 h 6248398"/>
              <a:gd name="connsiteX38" fmla="*/ 6978860 w 15811497"/>
              <a:gd name="connsiteY38" fmla="*/ 5225773 h 6248398"/>
              <a:gd name="connsiteX39" fmla="*/ 6944562 w 15811497"/>
              <a:gd name="connsiteY39" fmla="*/ 5092380 h 6248398"/>
              <a:gd name="connsiteX40" fmla="*/ 6978860 w 15811497"/>
              <a:gd name="connsiteY40" fmla="*/ 5225773 h 6248398"/>
              <a:gd name="connsiteX41" fmla="*/ 6948299 w 15811497"/>
              <a:gd name="connsiteY41" fmla="*/ 5142273 h 6248398"/>
              <a:gd name="connsiteX42" fmla="*/ 5829297 w 15811497"/>
              <a:gd name="connsiteY42" fmla="*/ 4400549 h 6248398"/>
              <a:gd name="connsiteX43" fmla="*/ 5056802 w 15811497"/>
              <a:gd name="connsiteY43" fmla="*/ 4677867 h 6248398"/>
              <a:gd name="connsiteX44" fmla="*/ 5022517 w 15811497"/>
              <a:gd name="connsiteY44" fmla="*/ 4709027 h 6248398"/>
              <a:gd name="connsiteX45" fmla="*/ 5022515 w 15811497"/>
              <a:gd name="connsiteY45" fmla="*/ 4709029 h 6248398"/>
              <a:gd name="connsiteX46" fmla="*/ 4778482 w 15811497"/>
              <a:gd name="connsiteY46" fmla="*/ 5008058 h 6248398"/>
              <a:gd name="connsiteX47" fmla="*/ 4715455 w 15811497"/>
              <a:gd name="connsiteY47" fmla="*/ 5077404 h 6248398"/>
              <a:gd name="connsiteX48" fmla="*/ 2762249 w 15811497"/>
              <a:gd name="connsiteY48" fmla="*/ 5886448 h 6248398"/>
              <a:gd name="connsiteX49" fmla="*/ 0 w 15811497"/>
              <a:gd name="connsiteY49" fmla="*/ 3124198 h 6248398"/>
              <a:gd name="connsiteX50" fmla="*/ 2762249 w 15811497"/>
              <a:gd name="connsiteY50" fmla="*/ 361949 h 6248398"/>
              <a:gd name="connsiteX51" fmla="*/ 4078902 w 15811497"/>
              <a:gd name="connsiteY51" fmla="*/ 695338 h 6248398"/>
              <a:gd name="connsiteX52" fmla="*/ 4261443 w 15811497"/>
              <a:gd name="connsiteY52" fmla="*/ 806235 h 6248398"/>
              <a:gd name="connsiteX53" fmla="*/ 4409044 w 15811497"/>
              <a:gd name="connsiteY53" fmla="*/ 910268 h 6248398"/>
              <a:gd name="connsiteX54" fmla="*/ 4612477 w 15811497"/>
              <a:gd name="connsiteY54" fmla="*/ 1077402 h 6248398"/>
              <a:gd name="connsiteX55" fmla="*/ 4612478 w 15811497"/>
              <a:gd name="connsiteY55" fmla="*/ 1077403 h 6248398"/>
              <a:gd name="connsiteX56" fmla="*/ 4701725 w 15811497"/>
              <a:gd name="connsiteY56" fmla="*/ 1120394 h 6248398"/>
              <a:gd name="connsiteX57" fmla="*/ 5191122 w 15811497"/>
              <a:gd name="connsiteY57" fmla="*/ 1219199 h 6248398"/>
              <a:gd name="connsiteX58" fmla="*/ 6161317 w 15811497"/>
              <a:gd name="connsiteY58" fmla="*/ 761659 h 6248398"/>
              <a:gd name="connsiteX59" fmla="*/ 6224019 w 15811497"/>
              <a:gd name="connsiteY59" fmla="*/ 677808 h 6248398"/>
              <a:gd name="connsiteX60" fmla="*/ 6175489 w 15811497"/>
              <a:gd name="connsiteY60" fmla="*/ 757691 h 6248398"/>
              <a:gd name="connsiteX61" fmla="*/ 6175489 w 15811497"/>
              <a:gd name="connsiteY61" fmla="*/ 757692 h 6248398"/>
              <a:gd name="connsiteX62" fmla="*/ 6224020 w 15811497"/>
              <a:gd name="connsiteY62" fmla="*/ 677809 h 6248398"/>
              <a:gd name="connsiteX63" fmla="*/ 6233696 w 15811497"/>
              <a:gd name="connsiteY63" fmla="*/ 664869 h 6248398"/>
              <a:gd name="connsiteX64" fmla="*/ 6252611 w 15811497"/>
              <a:gd name="connsiteY64" fmla="*/ 633734 h 6248398"/>
              <a:gd name="connsiteX65" fmla="*/ 6252610 w 15811497"/>
              <a:gd name="connsiteY65" fmla="*/ 633734 h 6248398"/>
              <a:gd name="connsiteX66" fmla="*/ 6233696 w 15811497"/>
              <a:gd name="connsiteY66" fmla="*/ 664868 h 6248398"/>
              <a:gd name="connsiteX67" fmla="*/ 6224019 w 15811497"/>
              <a:gd name="connsiteY67" fmla="*/ 677808 h 6248398"/>
              <a:gd name="connsiteX68" fmla="*/ 6248008 w 15811497"/>
              <a:gd name="connsiteY68" fmla="*/ 638320 h 6248398"/>
              <a:gd name="connsiteX69" fmla="*/ 6251291 w 15811497"/>
              <a:gd name="connsiteY69" fmla="*/ 633930 h 6248398"/>
              <a:gd name="connsiteX70" fmla="*/ 6251293 w 15811497"/>
              <a:gd name="connsiteY70" fmla="*/ 633929 h 6248398"/>
              <a:gd name="connsiteX71" fmla="*/ 6257683 w 15811497"/>
              <a:gd name="connsiteY71" fmla="*/ 625384 h 6248398"/>
              <a:gd name="connsiteX72" fmla="*/ 6257686 w 15811497"/>
              <a:gd name="connsiteY72" fmla="*/ 625380 h 6248398"/>
              <a:gd name="connsiteX73" fmla="*/ 6331355 w 15811497"/>
              <a:gd name="connsiteY73" fmla="*/ 526865 h 6248398"/>
              <a:gd name="connsiteX74" fmla="*/ 7448548 w 15811497"/>
              <a:gd name="connsiteY74" fmla="*/ 0 h 6248398"/>
              <a:gd name="connsiteX0" fmla="*/ 11209760 w 15811497"/>
              <a:gd name="connsiteY0" fmla="*/ 5180760 h 6248398"/>
              <a:gd name="connsiteX1" fmla="*/ 11210150 w 15811497"/>
              <a:gd name="connsiteY1" fmla="*/ 5180948 h 6248398"/>
              <a:gd name="connsiteX2" fmla="*/ 11528781 w 15811497"/>
              <a:gd name="connsiteY2" fmla="*/ 5429240 h 6248398"/>
              <a:gd name="connsiteX3" fmla="*/ 11209760 w 15811497"/>
              <a:gd name="connsiteY3" fmla="*/ 5180760 h 6248398"/>
              <a:gd name="connsiteX4" fmla="*/ 7448548 w 15811497"/>
              <a:gd name="connsiteY4" fmla="*/ 0 h 6248398"/>
              <a:gd name="connsiteX5" fmla="*/ 8721604 w 15811497"/>
              <a:gd name="connsiteY5" fmla="*/ 757692 h 6248398"/>
              <a:gd name="connsiteX6" fmla="*/ 8890522 w 15811497"/>
              <a:gd name="connsiteY6" fmla="*/ 1193234 h 6248398"/>
              <a:gd name="connsiteX7" fmla="*/ 9958384 w 15811497"/>
              <a:gd name="connsiteY7" fmla="*/ 1828798 h 6248398"/>
              <a:gd name="connsiteX8" fmla="*/ 10895504 w 15811497"/>
              <a:gd name="connsiteY8" fmla="*/ 1386857 h 6248398"/>
              <a:gd name="connsiteX9" fmla="*/ 11096041 w 15811497"/>
              <a:gd name="connsiteY9" fmla="*/ 1170993 h 6248398"/>
              <a:gd name="connsiteX10" fmla="*/ 13049247 w 15811497"/>
              <a:gd name="connsiteY10" fmla="*/ 361949 h 6248398"/>
              <a:gd name="connsiteX11" fmla="*/ 15811497 w 15811497"/>
              <a:gd name="connsiteY11" fmla="*/ 3124198 h 6248398"/>
              <a:gd name="connsiteX12" fmla="*/ 13049247 w 15811497"/>
              <a:gd name="connsiteY12" fmla="*/ 5886448 h 6248398"/>
              <a:gd name="connsiteX13" fmla="*/ 11732594 w 15811497"/>
              <a:gd name="connsiteY13" fmla="*/ 5553059 h 6248398"/>
              <a:gd name="connsiteX14" fmla="*/ 11528782 w 15811497"/>
              <a:gd name="connsiteY14" fmla="*/ 5429240 h 6248398"/>
              <a:gd name="connsiteX15" fmla="*/ 11096041 w 15811497"/>
              <a:gd name="connsiteY15" fmla="*/ 5077404 h 6248398"/>
              <a:gd name="connsiteX16" fmla="*/ 10610846 w 15811497"/>
              <a:gd name="connsiteY16" fmla="*/ 5029199 h 6248398"/>
              <a:gd name="connsiteX17" fmla="*/ 9640652 w 15811497"/>
              <a:gd name="connsiteY17" fmla="*/ 5486739 h 6248398"/>
              <a:gd name="connsiteX18" fmla="*/ 9628722 w 15811497"/>
              <a:gd name="connsiteY18" fmla="*/ 5502693 h 6248398"/>
              <a:gd name="connsiteX19" fmla="*/ 9568273 w 15811497"/>
              <a:gd name="connsiteY19" fmla="*/ 5583530 h 6248398"/>
              <a:gd name="connsiteX20" fmla="*/ 9535504 w 15811497"/>
              <a:gd name="connsiteY20" fmla="*/ 5637470 h 6248398"/>
              <a:gd name="connsiteX21" fmla="*/ 9535505 w 15811497"/>
              <a:gd name="connsiteY21" fmla="*/ 5637470 h 6248398"/>
              <a:gd name="connsiteX22" fmla="*/ 9568273 w 15811497"/>
              <a:gd name="connsiteY22" fmla="*/ 5583531 h 6248398"/>
              <a:gd name="connsiteX23" fmla="*/ 9628722 w 15811497"/>
              <a:gd name="connsiteY23" fmla="*/ 5502694 h 6248398"/>
              <a:gd name="connsiteX24" fmla="*/ 9563485 w 15811497"/>
              <a:gd name="connsiteY24" fmla="*/ 5610078 h 6248398"/>
              <a:gd name="connsiteX25" fmla="*/ 9542221 w 15811497"/>
              <a:gd name="connsiteY25" fmla="*/ 5638514 h 6248398"/>
              <a:gd name="connsiteX26" fmla="*/ 9480140 w 15811497"/>
              <a:gd name="connsiteY26" fmla="*/ 5721533 h 6248398"/>
              <a:gd name="connsiteX27" fmla="*/ 8362947 w 15811497"/>
              <a:gd name="connsiteY27" fmla="*/ 6248398 h 6248398"/>
              <a:gd name="connsiteX28" fmla="*/ 7028922 w 15811497"/>
              <a:gd name="connsiteY28" fmla="*/ 5364147 h 6248398"/>
              <a:gd name="connsiteX29" fmla="*/ 6990513 w 15811497"/>
              <a:gd name="connsiteY29" fmla="*/ 5259205 h 6248398"/>
              <a:gd name="connsiteX30" fmla="*/ 6990512 w 15811497"/>
              <a:gd name="connsiteY30" fmla="*/ 5259199 h 6248398"/>
              <a:gd name="connsiteX31" fmla="*/ 6983676 w 15811497"/>
              <a:gd name="connsiteY31" fmla="*/ 5240519 h 6248398"/>
              <a:gd name="connsiteX32" fmla="*/ 6983673 w 15811497"/>
              <a:gd name="connsiteY32" fmla="*/ 5240519 h 6248398"/>
              <a:gd name="connsiteX33" fmla="*/ 6980236 w 15811497"/>
              <a:gd name="connsiteY33" fmla="*/ 5231130 h 6248398"/>
              <a:gd name="connsiteX34" fmla="*/ 6978859 w 15811497"/>
              <a:gd name="connsiteY34" fmla="*/ 5225774 h 6248398"/>
              <a:gd name="connsiteX35" fmla="*/ 6984291 w 15811497"/>
              <a:gd name="connsiteY35" fmla="*/ 5240614 h 6248398"/>
              <a:gd name="connsiteX36" fmla="*/ 6984292 w 15811497"/>
              <a:gd name="connsiteY36" fmla="*/ 5240614 h 6248398"/>
              <a:gd name="connsiteX37" fmla="*/ 6978860 w 15811497"/>
              <a:gd name="connsiteY37" fmla="*/ 5225773 h 6248398"/>
              <a:gd name="connsiteX38" fmla="*/ 6944562 w 15811497"/>
              <a:gd name="connsiteY38" fmla="*/ 5092380 h 6248398"/>
              <a:gd name="connsiteX39" fmla="*/ 6978860 w 15811497"/>
              <a:gd name="connsiteY39" fmla="*/ 5225773 h 6248398"/>
              <a:gd name="connsiteX40" fmla="*/ 6948299 w 15811497"/>
              <a:gd name="connsiteY40" fmla="*/ 5142273 h 6248398"/>
              <a:gd name="connsiteX41" fmla="*/ 5829297 w 15811497"/>
              <a:gd name="connsiteY41" fmla="*/ 4400549 h 6248398"/>
              <a:gd name="connsiteX42" fmla="*/ 5056802 w 15811497"/>
              <a:gd name="connsiteY42" fmla="*/ 4677867 h 6248398"/>
              <a:gd name="connsiteX43" fmla="*/ 5022517 w 15811497"/>
              <a:gd name="connsiteY43" fmla="*/ 4709027 h 6248398"/>
              <a:gd name="connsiteX44" fmla="*/ 5022515 w 15811497"/>
              <a:gd name="connsiteY44" fmla="*/ 4709029 h 6248398"/>
              <a:gd name="connsiteX45" fmla="*/ 4778482 w 15811497"/>
              <a:gd name="connsiteY45" fmla="*/ 5008058 h 6248398"/>
              <a:gd name="connsiteX46" fmla="*/ 4715455 w 15811497"/>
              <a:gd name="connsiteY46" fmla="*/ 5077404 h 6248398"/>
              <a:gd name="connsiteX47" fmla="*/ 2762249 w 15811497"/>
              <a:gd name="connsiteY47" fmla="*/ 5886448 h 6248398"/>
              <a:gd name="connsiteX48" fmla="*/ 0 w 15811497"/>
              <a:gd name="connsiteY48" fmla="*/ 3124198 h 6248398"/>
              <a:gd name="connsiteX49" fmla="*/ 2762249 w 15811497"/>
              <a:gd name="connsiteY49" fmla="*/ 361949 h 6248398"/>
              <a:gd name="connsiteX50" fmla="*/ 4078902 w 15811497"/>
              <a:gd name="connsiteY50" fmla="*/ 695338 h 6248398"/>
              <a:gd name="connsiteX51" fmla="*/ 4261443 w 15811497"/>
              <a:gd name="connsiteY51" fmla="*/ 806235 h 6248398"/>
              <a:gd name="connsiteX52" fmla="*/ 4409044 w 15811497"/>
              <a:gd name="connsiteY52" fmla="*/ 910268 h 6248398"/>
              <a:gd name="connsiteX53" fmla="*/ 4612477 w 15811497"/>
              <a:gd name="connsiteY53" fmla="*/ 1077402 h 6248398"/>
              <a:gd name="connsiteX54" fmla="*/ 4612478 w 15811497"/>
              <a:gd name="connsiteY54" fmla="*/ 1077403 h 6248398"/>
              <a:gd name="connsiteX55" fmla="*/ 4701725 w 15811497"/>
              <a:gd name="connsiteY55" fmla="*/ 1120394 h 6248398"/>
              <a:gd name="connsiteX56" fmla="*/ 5191122 w 15811497"/>
              <a:gd name="connsiteY56" fmla="*/ 1219199 h 6248398"/>
              <a:gd name="connsiteX57" fmla="*/ 6161317 w 15811497"/>
              <a:gd name="connsiteY57" fmla="*/ 761659 h 6248398"/>
              <a:gd name="connsiteX58" fmla="*/ 6224019 w 15811497"/>
              <a:gd name="connsiteY58" fmla="*/ 677808 h 6248398"/>
              <a:gd name="connsiteX59" fmla="*/ 6175489 w 15811497"/>
              <a:gd name="connsiteY59" fmla="*/ 757691 h 6248398"/>
              <a:gd name="connsiteX60" fmla="*/ 6175489 w 15811497"/>
              <a:gd name="connsiteY60" fmla="*/ 757692 h 6248398"/>
              <a:gd name="connsiteX61" fmla="*/ 6224020 w 15811497"/>
              <a:gd name="connsiteY61" fmla="*/ 677809 h 6248398"/>
              <a:gd name="connsiteX62" fmla="*/ 6233696 w 15811497"/>
              <a:gd name="connsiteY62" fmla="*/ 664869 h 6248398"/>
              <a:gd name="connsiteX63" fmla="*/ 6252611 w 15811497"/>
              <a:gd name="connsiteY63" fmla="*/ 633734 h 6248398"/>
              <a:gd name="connsiteX64" fmla="*/ 6252610 w 15811497"/>
              <a:gd name="connsiteY64" fmla="*/ 633734 h 6248398"/>
              <a:gd name="connsiteX65" fmla="*/ 6233696 w 15811497"/>
              <a:gd name="connsiteY65" fmla="*/ 664868 h 6248398"/>
              <a:gd name="connsiteX66" fmla="*/ 6224019 w 15811497"/>
              <a:gd name="connsiteY66" fmla="*/ 677808 h 6248398"/>
              <a:gd name="connsiteX67" fmla="*/ 6248008 w 15811497"/>
              <a:gd name="connsiteY67" fmla="*/ 638320 h 6248398"/>
              <a:gd name="connsiteX68" fmla="*/ 6251291 w 15811497"/>
              <a:gd name="connsiteY68" fmla="*/ 633930 h 6248398"/>
              <a:gd name="connsiteX69" fmla="*/ 6251293 w 15811497"/>
              <a:gd name="connsiteY69" fmla="*/ 633929 h 6248398"/>
              <a:gd name="connsiteX70" fmla="*/ 6257683 w 15811497"/>
              <a:gd name="connsiteY70" fmla="*/ 625384 h 6248398"/>
              <a:gd name="connsiteX71" fmla="*/ 6257686 w 15811497"/>
              <a:gd name="connsiteY71" fmla="*/ 625380 h 6248398"/>
              <a:gd name="connsiteX72" fmla="*/ 6331355 w 15811497"/>
              <a:gd name="connsiteY72" fmla="*/ 526865 h 6248398"/>
              <a:gd name="connsiteX73" fmla="*/ 7448548 w 15811497"/>
              <a:gd name="connsiteY73"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528782 w 15811497"/>
              <a:gd name="connsiteY13" fmla="*/ 5429240 h 6248398"/>
              <a:gd name="connsiteX14" fmla="*/ 11096041 w 15811497"/>
              <a:gd name="connsiteY14" fmla="*/ 5077404 h 6248398"/>
              <a:gd name="connsiteX15" fmla="*/ 10610846 w 15811497"/>
              <a:gd name="connsiteY15" fmla="*/ 5029199 h 6248398"/>
              <a:gd name="connsiteX16" fmla="*/ 9640652 w 15811497"/>
              <a:gd name="connsiteY16" fmla="*/ 5486739 h 6248398"/>
              <a:gd name="connsiteX17" fmla="*/ 9628722 w 15811497"/>
              <a:gd name="connsiteY17" fmla="*/ 5502693 h 6248398"/>
              <a:gd name="connsiteX18" fmla="*/ 9568273 w 15811497"/>
              <a:gd name="connsiteY18" fmla="*/ 5583530 h 6248398"/>
              <a:gd name="connsiteX19" fmla="*/ 9535504 w 15811497"/>
              <a:gd name="connsiteY19" fmla="*/ 5637470 h 6248398"/>
              <a:gd name="connsiteX20" fmla="*/ 9535505 w 15811497"/>
              <a:gd name="connsiteY20" fmla="*/ 5637470 h 6248398"/>
              <a:gd name="connsiteX21" fmla="*/ 9568273 w 15811497"/>
              <a:gd name="connsiteY21" fmla="*/ 5583531 h 6248398"/>
              <a:gd name="connsiteX22" fmla="*/ 9628722 w 15811497"/>
              <a:gd name="connsiteY22" fmla="*/ 5502694 h 6248398"/>
              <a:gd name="connsiteX23" fmla="*/ 9563485 w 15811497"/>
              <a:gd name="connsiteY23" fmla="*/ 5610078 h 6248398"/>
              <a:gd name="connsiteX24" fmla="*/ 9542221 w 15811497"/>
              <a:gd name="connsiteY24" fmla="*/ 5638514 h 6248398"/>
              <a:gd name="connsiteX25" fmla="*/ 9480140 w 15811497"/>
              <a:gd name="connsiteY25" fmla="*/ 5721533 h 6248398"/>
              <a:gd name="connsiteX26" fmla="*/ 8362947 w 15811497"/>
              <a:gd name="connsiteY26" fmla="*/ 6248398 h 6248398"/>
              <a:gd name="connsiteX27" fmla="*/ 7028922 w 15811497"/>
              <a:gd name="connsiteY27" fmla="*/ 5364147 h 6248398"/>
              <a:gd name="connsiteX28" fmla="*/ 6990513 w 15811497"/>
              <a:gd name="connsiteY28" fmla="*/ 5259205 h 6248398"/>
              <a:gd name="connsiteX29" fmla="*/ 6990512 w 15811497"/>
              <a:gd name="connsiteY29" fmla="*/ 5259199 h 6248398"/>
              <a:gd name="connsiteX30" fmla="*/ 6983676 w 15811497"/>
              <a:gd name="connsiteY30" fmla="*/ 5240519 h 6248398"/>
              <a:gd name="connsiteX31" fmla="*/ 6983673 w 15811497"/>
              <a:gd name="connsiteY31" fmla="*/ 5240519 h 6248398"/>
              <a:gd name="connsiteX32" fmla="*/ 6980236 w 15811497"/>
              <a:gd name="connsiteY32" fmla="*/ 5231130 h 6248398"/>
              <a:gd name="connsiteX33" fmla="*/ 6978859 w 15811497"/>
              <a:gd name="connsiteY33" fmla="*/ 5225774 h 6248398"/>
              <a:gd name="connsiteX34" fmla="*/ 6984291 w 15811497"/>
              <a:gd name="connsiteY34" fmla="*/ 5240614 h 6248398"/>
              <a:gd name="connsiteX35" fmla="*/ 6984292 w 15811497"/>
              <a:gd name="connsiteY35" fmla="*/ 5240614 h 6248398"/>
              <a:gd name="connsiteX36" fmla="*/ 6978860 w 15811497"/>
              <a:gd name="connsiteY36" fmla="*/ 5225773 h 6248398"/>
              <a:gd name="connsiteX37" fmla="*/ 6944562 w 15811497"/>
              <a:gd name="connsiteY37" fmla="*/ 5092380 h 6248398"/>
              <a:gd name="connsiteX38" fmla="*/ 6978860 w 15811497"/>
              <a:gd name="connsiteY38" fmla="*/ 5225773 h 6248398"/>
              <a:gd name="connsiteX39" fmla="*/ 6948299 w 15811497"/>
              <a:gd name="connsiteY39" fmla="*/ 5142273 h 6248398"/>
              <a:gd name="connsiteX40" fmla="*/ 5829297 w 15811497"/>
              <a:gd name="connsiteY40" fmla="*/ 4400549 h 6248398"/>
              <a:gd name="connsiteX41" fmla="*/ 5056802 w 15811497"/>
              <a:gd name="connsiteY41" fmla="*/ 4677867 h 6248398"/>
              <a:gd name="connsiteX42" fmla="*/ 5022517 w 15811497"/>
              <a:gd name="connsiteY42" fmla="*/ 4709027 h 6248398"/>
              <a:gd name="connsiteX43" fmla="*/ 5022515 w 15811497"/>
              <a:gd name="connsiteY43" fmla="*/ 4709029 h 6248398"/>
              <a:gd name="connsiteX44" fmla="*/ 4778482 w 15811497"/>
              <a:gd name="connsiteY44" fmla="*/ 5008058 h 6248398"/>
              <a:gd name="connsiteX45" fmla="*/ 4715455 w 15811497"/>
              <a:gd name="connsiteY45" fmla="*/ 5077404 h 6248398"/>
              <a:gd name="connsiteX46" fmla="*/ 2762249 w 15811497"/>
              <a:gd name="connsiteY46" fmla="*/ 5886448 h 6248398"/>
              <a:gd name="connsiteX47" fmla="*/ 0 w 15811497"/>
              <a:gd name="connsiteY47" fmla="*/ 3124198 h 6248398"/>
              <a:gd name="connsiteX48" fmla="*/ 2762249 w 15811497"/>
              <a:gd name="connsiteY48" fmla="*/ 361949 h 6248398"/>
              <a:gd name="connsiteX49" fmla="*/ 4078902 w 15811497"/>
              <a:gd name="connsiteY49" fmla="*/ 695338 h 6248398"/>
              <a:gd name="connsiteX50" fmla="*/ 4261443 w 15811497"/>
              <a:gd name="connsiteY50" fmla="*/ 806235 h 6248398"/>
              <a:gd name="connsiteX51" fmla="*/ 4409044 w 15811497"/>
              <a:gd name="connsiteY51" fmla="*/ 910268 h 6248398"/>
              <a:gd name="connsiteX52" fmla="*/ 4612477 w 15811497"/>
              <a:gd name="connsiteY52" fmla="*/ 1077402 h 6248398"/>
              <a:gd name="connsiteX53" fmla="*/ 4612478 w 15811497"/>
              <a:gd name="connsiteY53" fmla="*/ 1077403 h 6248398"/>
              <a:gd name="connsiteX54" fmla="*/ 4701725 w 15811497"/>
              <a:gd name="connsiteY54" fmla="*/ 1120394 h 6248398"/>
              <a:gd name="connsiteX55" fmla="*/ 5191122 w 15811497"/>
              <a:gd name="connsiteY55" fmla="*/ 1219199 h 6248398"/>
              <a:gd name="connsiteX56" fmla="*/ 6161317 w 15811497"/>
              <a:gd name="connsiteY56" fmla="*/ 761659 h 6248398"/>
              <a:gd name="connsiteX57" fmla="*/ 6224019 w 15811497"/>
              <a:gd name="connsiteY57" fmla="*/ 677808 h 6248398"/>
              <a:gd name="connsiteX58" fmla="*/ 6175489 w 15811497"/>
              <a:gd name="connsiteY58" fmla="*/ 757691 h 6248398"/>
              <a:gd name="connsiteX59" fmla="*/ 6175489 w 15811497"/>
              <a:gd name="connsiteY59" fmla="*/ 757692 h 6248398"/>
              <a:gd name="connsiteX60" fmla="*/ 6224020 w 15811497"/>
              <a:gd name="connsiteY60" fmla="*/ 677809 h 6248398"/>
              <a:gd name="connsiteX61" fmla="*/ 6233696 w 15811497"/>
              <a:gd name="connsiteY61" fmla="*/ 664869 h 6248398"/>
              <a:gd name="connsiteX62" fmla="*/ 6252611 w 15811497"/>
              <a:gd name="connsiteY62" fmla="*/ 633734 h 6248398"/>
              <a:gd name="connsiteX63" fmla="*/ 6252610 w 15811497"/>
              <a:gd name="connsiteY63" fmla="*/ 633734 h 6248398"/>
              <a:gd name="connsiteX64" fmla="*/ 6233696 w 15811497"/>
              <a:gd name="connsiteY64" fmla="*/ 664868 h 6248398"/>
              <a:gd name="connsiteX65" fmla="*/ 6224019 w 15811497"/>
              <a:gd name="connsiteY65" fmla="*/ 677808 h 6248398"/>
              <a:gd name="connsiteX66" fmla="*/ 6248008 w 15811497"/>
              <a:gd name="connsiteY66" fmla="*/ 638320 h 6248398"/>
              <a:gd name="connsiteX67" fmla="*/ 6251291 w 15811497"/>
              <a:gd name="connsiteY67" fmla="*/ 633930 h 6248398"/>
              <a:gd name="connsiteX68" fmla="*/ 6251293 w 15811497"/>
              <a:gd name="connsiteY68" fmla="*/ 633929 h 6248398"/>
              <a:gd name="connsiteX69" fmla="*/ 6257683 w 15811497"/>
              <a:gd name="connsiteY69" fmla="*/ 625384 h 6248398"/>
              <a:gd name="connsiteX70" fmla="*/ 6257686 w 15811497"/>
              <a:gd name="connsiteY70" fmla="*/ 625380 h 6248398"/>
              <a:gd name="connsiteX71" fmla="*/ 6331355 w 15811497"/>
              <a:gd name="connsiteY71" fmla="*/ 526865 h 6248398"/>
              <a:gd name="connsiteX72" fmla="*/ 7448548 w 15811497"/>
              <a:gd name="connsiteY72" fmla="*/ 0 h 6248398"/>
              <a:gd name="connsiteX0" fmla="*/ 11528781 w 15811497"/>
              <a:gd name="connsiteY0" fmla="*/ 5429240 h 6248398"/>
              <a:gd name="connsiteX1" fmla="*/ 11210150 w 15811497"/>
              <a:gd name="connsiteY1" fmla="*/ 5180948 h 6248398"/>
              <a:gd name="connsiteX2" fmla="*/ 11528781 w 15811497"/>
              <a:gd name="connsiteY2" fmla="*/ 5429240 h 6248398"/>
              <a:gd name="connsiteX3" fmla="*/ 7448548 w 15811497"/>
              <a:gd name="connsiteY3" fmla="*/ 0 h 6248398"/>
              <a:gd name="connsiteX4" fmla="*/ 8721604 w 15811497"/>
              <a:gd name="connsiteY4" fmla="*/ 757692 h 6248398"/>
              <a:gd name="connsiteX5" fmla="*/ 8890522 w 15811497"/>
              <a:gd name="connsiteY5" fmla="*/ 1193234 h 6248398"/>
              <a:gd name="connsiteX6" fmla="*/ 9958384 w 15811497"/>
              <a:gd name="connsiteY6" fmla="*/ 1828798 h 6248398"/>
              <a:gd name="connsiteX7" fmla="*/ 10895504 w 15811497"/>
              <a:gd name="connsiteY7" fmla="*/ 1386857 h 6248398"/>
              <a:gd name="connsiteX8" fmla="*/ 11096041 w 15811497"/>
              <a:gd name="connsiteY8" fmla="*/ 1170993 h 6248398"/>
              <a:gd name="connsiteX9" fmla="*/ 13049247 w 15811497"/>
              <a:gd name="connsiteY9" fmla="*/ 361949 h 6248398"/>
              <a:gd name="connsiteX10" fmla="*/ 15811497 w 15811497"/>
              <a:gd name="connsiteY10" fmla="*/ 3124198 h 6248398"/>
              <a:gd name="connsiteX11" fmla="*/ 13049247 w 15811497"/>
              <a:gd name="connsiteY11" fmla="*/ 5886448 h 6248398"/>
              <a:gd name="connsiteX12" fmla="*/ 11732594 w 15811497"/>
              <a:gd name="connsiteY12" fmla="*/ 5553059 h 6248398"/>
              <a:gd name="connsiteX13" fmla="*/ 11096041 w 15811497"/>
              <a:gd name="connsiteY13" fmla="*/ 5077404 h 6248398"/>
              <a:gd name="connsiteX14" fmla="*/ 10610846 w 15811497"/>
              <a:gd name="connsiteY14" fmla="*/ 5029199 h 6248398"/>
              <a:gd name="connsiteX15" fmla="*/ 9640652 w 15811497"/>
              <a:gd name="connsiteY15" fmla="*/ 5486739 h 6248398"/>
              <a:gd name="connsiteX16" fmla="*/ 9628722 w 15811497"/>
              <a:gd name="connsiteY16" fmla="*/ 5502693 h 6248398"/>
              <a:gd name="connsiteX17" fmla="*/ 9568273 w 15811497"/>
              <a:gd name="connsiteY17" fmla="*/ 5583530 h 6248398"/>
              <a:gd name="connsiteX18" fmla="*/ 9535504 w 15811497"/>
              <a:gd name="connsiteY18" fmla="*/ 5637470 h 6248398"/>
              <a:gd name="connsiteX19" fmla="*/ 9535505 w 15811497"/>
              <a:gd name="connsiteY19" fmla="*/ 5637470 h 6248398"/>
              <a:gd name="connsiteX20" fmla="*/ 9568273 w 15811497"/>
              <a:gd name="connsiteY20" fmla="*/ 5583531 h 6248398"/>
              <a:gd name="connsiteX21" fmla="*/ 9628722 w 15811497"/>
              <a:gd name="connsiteY21" fmla="*/ 5502694 h 6248398"/>
              <a:gd name="connsiteX22" fmla="*/ 9563485 w 15811497"/>
              <a:gd name="connsiteY22" fmla="*/ 5610078 h 6248398"/>
              <a:gd name="connsiteX23" fmla="*/ 9542221 w 15811497"/>
              <a:gd name="connsiteY23" fmla="*/ 5638514 h 6248398"/>
              <a:gd name="connsiteX24" fmla="*/ 9480140 w 15811497"/>
              <a:gd name="connsiteY24" fmla="*/ 5721533 h 6248398"/>
              <a:gd name="connsiteX25" fmla="*/ 8362947 w 15811497"/>
              <a:gd name="connsiteY25" fmla="*/ 6248398 h 6248398"/>
              <a:gd name="connsiteX26" fmla="*/ 7028922 w 15811497"/>
              <a:gd name="connsiteY26" fmla="*/ 5364147 h 6248398"/>
              <a:gd name="connsiteX27" fmla="*/ 6990513 w 15811497"/>
              <a:gd name="connsiteY27" fmla="*/ 5259205 h 6248398"/>
              <a:gd name="connsiteX28" fmla="*/ 6990512 w 15811497"/>
              <a:gd name="connsiteY28" fmla="*/ 5259199 h 6248398"/>
              <a:gd name="connsiteX29" fmla="*/ 6983676 w 15811497"/>
              <a:gd name="connsiteY29" fmla="*/ 5240519 h 6248398"/>
              <a:gd name="connsiteX30" fmla="*/ 6983673 w 15811497"/>
              <a:gd name="connsiteY30" fmla="*/ 5240519 h 6248398"/>
              <a:gd name="connsiteX31" fmla="*/ 6980236 w 15811497"/>
              <a:gd name="connsiteY31" fmla="*/ 5231130 h 6248398"/>
              <a:gd name="connsiteX32" fmla="*/ 6978859 w 15811497"/>
              <a:gd name="connsiteY32" fmla="*/ 5225774 h 6248398"/>
              <a:gd name="connsiteX33" fmla="*/ 6984291 w 15811497"/>
              <a:gd name="connsiteY33" fmla="*/ 5240614 h 6248398"/>
              <a:gd name="connsiteX34" fmla="*/ 6984292 w 15811497"/>
              <a:gd name="connsiteY34" fmla="*/ 5240614 h 6248398"/>
              <a:gd name="connsiteX35" fmla="*/ 6978860 w 15811497"/>
              <a:gd name="connsiteY35" fmla="*/ 5225773 h 6248398"/>
              <a:gd name="connsiteX36" fmla="*/ 6944562 w 15811497"/>
              <a:gd name="connsiteY36" fmla="*/ 5092380 h 6248398"/>
              <a:gd name="connsiteX37" fmla="*/ 6978860 w 15811497"/>
              <a:gd name="connsiteY37" fmla="*/ 5225773 h 6248398"/>
              <a:gd name="connsiteX38" fmla="*/ 6948299 w 15811497"/>
              <a:gd name="connsiteY38" fmla="*/ 5142273 h 6248398"/>
              <a:gd name="connsiteX39" fmla="*/ 5829297 w 15811497"/>
              <a:gd name="connsiteY39" fmla="*/ 4400549 h 6248398"/>
              <a:gd name="connsiteX40" fmla="*/ 5056802 w 15811497"/>
              <a:gd name="connsiteY40" fmla="*/ 4677867 h 6248398"/>
              <a:gd name="connsiteX41" fmla="*/ 5022517 w 15811497"/>
              <a:gd name="connsiteY41" fmla="*/ 4709027 h 6248398"/>
              <a:gd name="connsiteX42" fmla="*/ 5022515 w 15811497"/>
              <a:gd name="connsiteY42" fmla="*/ 4709029 h 6248398"/>
              <a:gd name="connsiteX43" fmla="*/ 4778482 w 15811497"/>
              <a:gd name="connsiteY43" fmla="*/ 5008058 h 6248398"/>
              <a:gd name="connsiteX44" fmla="*/ 4715455 w 15811497"/>
              <a:gd name="connsiteY44" fmla="*/ 5077404 h 6248398"/>
              <a:gd name="connsiteX45" fmla="*/ 2762249 w 15811497"/>
              <a:gd name="connsiteY45" fmla="*/ 5886448 h 6248398"/>
              <a:gd name="connsiteX46" fmla="*/ 0 w 15811497"/>
              <a:gd name="connsiteY46" fmla="*/ 3124198 h 6248398"/>
              <a:gd name="connsiteX47" fmla="*/ 2762249 w 15811497"/>
              <a:gd name="connsiteY47" fmla="*/ 361949 h 6248398"/>
              <a:gd name="connsiteX48" fmla="*/ 4078902 w 15811497"/>
              <a:gd name="connsiteY48" fmla="*/ 695338 h 6248398"/>
              <a:gd name="connsiteX49" fmla="*/ 4261443 w 15811497"/>
              <a:gd name="connsiteY49" fmla="*/ 806235 h 6248398"/>
              <a:gd name="connsiteX50" fmla="*/ 4409044 w 15811497"/>
              <a:gd name="connsiteY50" fmla="*/ 910268 h 6248398"/>
              <a:gd name="connsiteX51" fmla="*/ 4612477 w 15811497"/>
              <a:gd name="connsiteY51" fmla="*/ 1077402 h 6248398"/>
              <a:gd name="connsiteX52" fmla="*/ 4612478 w 15811497"/>
              <a:gd name="connsiteY52" fmla="*/ 1077403 h 6248398"/>
              <a:gd name="connsiteX53" fmla="*/ 4701725 w 15811497"/>
              <a:gd name="connsiteY53" fmla="*/ 1120394 h 6248398"/>
              <a:gd name="connsiteX54" fmla="*/ 5191122 w 15811497"/>
              <a:gd name="connsiteY54" fmla="*/ 1219199 h 6248398"/>
              <a:gd name="connsiteX55" fmla="*/ 6161317 w 15811497"/>
              <a:gd name="connsiteY55" fmla="*/ 761659 h 6248398"/>
              <a:gd name="connsiteX56" fmla="*/ 6224019 w 15811497"/>
              <a:gd name="connsiteY56" fmla="*/ 677808 h 6248398"/>
              <a:gd name="connsiteX57" fmla="*/ 6175489 w 15811497"/>
              <a:gd name="connsiteY57" fmla="*/ 757691 h 6248398"/>
              <a:gd name="connsiteX58" fmla="*/ 6175489 w 15811497"/>
              <a:gd name="connsiteY58" fmla="*/ 757692 h 6248398"/>
              <a:gd name="connsiteX59" fmla="*/ 6224020 w 15811497"/>
              <a:gd name="connsiteY59" fmla="*/ 677809 h 6248398"/>
              <a:gd name="connsiteX60" fmla="*/ 6233696 w 15811497"/>
              <a:gd name="connsiteY60" fmla="*/ 664869 h 6248398"/>
              <a:gd name="connsiteX61" fmla="*/ 6252611 w 15811497"/>
              <a:gd name="connsiteY61" fmla="*/ 633734 h 6248398"/>
              <a:gd name="connsiteX62" fmla="*/ 6252610 w 15811497"/>
              <a:gd name="connsiteY62" fmla="*/ 633734 h 6248398"/>
              <a:gd name="connsiteX63" fmla="*/ 6233696 w 15811497"/>
              <a:gd name="connsiteY63" fmla="*/ 664868 h 6248398"/>
              <a:gd name="connsiteX64" fmla="*/ 6224019 w 15811497"/>
              <a:gd name="connsiteY64" fmla="*/ 677808 h 6248398"/>
              <a:gd name="connsiteX65" fmla="*/ 6248008 w 15811497"/>
              <a:gd name="connsiteY65" fmla="*/ 638320 h 6248398"/>
              <a:gd name="connsiteX66" fmla="*/ 6251291 w 15811497"/>
              <a:gd name="connsiteY66" fmla="*/ 633930 h 6248398"/>
              <a:gd name="connsiteX67" fmla="*/ 6251293 w 15811497"/>
              <a:gd name="connsiteY67" fmla="*/ 633929 h 6248398"/>
              <a:gd name="connsiteX68" fmla="*/ 6257683 w 15811497"/>
              <a:gd name="connsiteY68" fmla="*/ 625384 h 6248398"/>
              <a:gd name="connsiteX69" fmla="*/ 6257686 w 15811497"/>
              <a:gd name="connsiteY69" fmla="*/ 625380 h 6248398"/>
              <a:gd name="connsiteX70" fmla="*/ 6331355 w 15811497"/>
              <a:gd name="connsiteY70" fmla="*/ 526865 h 6248398"/>
              <a:gd name="connsiteX71" fmla="*/ 7448548 w 15811497"/>
              <a:gd name="connsiteY7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542221 w 15811497"/>
              <a:gd name="connsiteY20" fmla="*/ 5638514 h 6248398"/>
              <a:gd name="connsiteX21" fmla="*/ 9480140 w 15811497"/>
              <a:gd name="connsiteY21" fmla="*/ 5721533 h 6248398"/>
              <a:gd name="connsiteX22" fmla="*/ 8362947 w 15811497"/>
              <a:gd name="connsiteY22" fmla="*/ 6248398 h 6248398"/>
              <a:gd name="connsiteX23" fmla="*/ 7028922 w 15811497"/>
              <a:gd name="connsiteY23" fmla="*/ 5364147 h 6248398"/>
              <a:gd name="connsiteX24" fmla="*/ 6990513 w 15811497"/>
              <a:gd name="connsiteY24" fmla="*/ 5259205 h 6248398"/>
              <a:gd name="connsiteX25" fmla="*/ 6990512 w 15811497"/>
              <a:gd name="connsiteY25" fmla="*/ 5259199 h 6248398"/>
              <a:gd name="connsiteX26" fmla="*/ 6983676 w 15811497"/>
              <a:gd name="connsiteY26" fmla="*/ 5240519 h 6248398"/>
              <a:gd name="connsiteX27" fmla="*/ 6983673 w 15811497"/>
              <a:gd name="connsiteY27" fmla="*/ 5240519 h 6248398"/>
              <a:gd name="connsiteX28" fmla="*/ 6980236 w 15811497"/>
              <a:gd name="connsiteY28" fmla="*/ 5231130 h 6248398"/>
              <a:gd name="connsiteX29" fmla="*/ 6978859 w 15811497"/>
              <a:gd name="connsiteY29" fmla="*/ 5225774 h 6248398"/>
              <a:gd name="connsiteX30" fmla="*/ 6984291 w 15811497"/>
              <a:gd name="connsiteY30" fmla="*/ 5240614 h 6248398"/>
              <a:gd name="connsiteX31" fmla="*/ 6984292 w 15811497"/>
              <a:gd name="connsiteY31" fmla="*/ 5240614 h 6248398"/>
              <a:gd name="connsiteX32" fmla="*/ 6978860 w 15811497"/>
              <a:gd name="connsiteY32" fmla="*/ 5225773 h 6248398"/>
              <a:gd name="connsiteX33" fmla="*/ 6944562 w 15811497"/>
              <a:gd name="connsiteY33" fmla="*/ 5092380 h 6248398"/>
              <a:gd name="connsiteX34" fmla="*/ 6978860 w 15811497"/>
              <a:gd name="connsiteY34" fmla="*/ 5225773 h 6248398"/>
              <a:gd name="connsiteX35" fmla="*/ 6948299 w 15811497"/>
              <a:gd name="connsiteY35" fmla="*/ 5142273 h 6248398"/>
              <a:gd name="connsiteX36" fmla="*/ 5829297 w 15811497"/>
              <a:gd name="connsiteY36" fmla="*/ 4400549 h 6248398"/>
              <a:gd name="connsiteX37" fmla="*/ 5056802 w 15811497"/>
              <a:gd name="connsiteY37" fmla="*/ 4677867 h 6248398"/>
              <a:gd name="connsiteX38" fmla="*/ 5022517 w 15811497"/>
              <a:gd name="connsiteY38" fmla="*/ 4709027 h 6248398"/>
              <a:gd name="connsiteX39" fmla="*/ 5022515 w 15811497"/>
              <a:gd name="connsiteY39" fmla="*/ 4709029 h 6248398"/>
              <a:gd name="connsiteX40" fmla="*/ 4778482 w 15811497"/>
              <a:gd name="connsiteY40" fmla="*/ 5008058 h 6248398"/>
              <a:gd name="connsiteX41" fmla="*/ 4715455 w 15811497"/>
              <a:gd name="connsiteY41" fmla="*/ 5077404 h 6248398"/>
              <a:gd name="connsiteX42" fmla="*/ 2762249 w 15811497"/>
              <a:gd name="connsiteY42" fmla="*/ 5886448 h 6248398"/>
              <a:gd name="connsiteX43" fmla="*/ 0 w 15811497"/>
              <a:gd name="connsiteY43" fmla="*/ 3124198 h 6248398"/>
              <a:gd name="connsiteX44" fmla="*/ 2762249 w 15811497"/>
              <a:gd name="connsiteY44" fmla="*/ 361949 h 6248398"/>
              <a:gd name="connsiteX45" fmla="*/ 4078902 w 15811497"/>
              <a:gd name="connsiteY45" fmla="*/ 695338 h 6248398"/>
              <a:gd name="connsiteX46" fmla="*/ 4261443 w 15811497"/>
              <a:gd name="connsiteY46" fmla="*/ 806235 h 6248398"/>
              <a:gd name="connsiteX47" fmla="*/ 4409044 w 15811497"/>
              <a:gd name="connsiteY47" fmla="*/ 910268 h 6248398"/>
              <a:gd name="connsiteX48" fmla="*/ 4612477 w 15811497"/>
              <a:gd name="connsiteY48" fmla="*/ 1077402 h 6248398"/>
              <a:gd name="connsiteX49" fmla="*/ 4612478 w 15811497"/>
              <a:gd name="connsiteY49" fmla="*/ 1077403 h 6248398"/>
              <a:gd name="connsiteX50" fmla="*/ 4701725 w 15811497"/>
              <a:gd name="connsiteY50" fmla="*/ 1120394 h 6248398"/>
              <a:gd name="connsiteX51" fmla="*/ 5191122 w 15811497"/>
              <a:gd name="connsiteY51" fmla="*/ 1219199 h 6248398"/>
              <a:gd name="connsiteX52" fmla="*/ 6161317 w 15811497"/>
              <a:gd name="connsiteY52" fmla="*/ 761659 h 6248398"/>
              <a:gd name="connsiteX53" fmla="*/ 6224019 w 15811497"/>
              <a:gd name="connsiteY53" fmla="*/ 677808 h 6248398"/>
              <a:gd name="connsiteX54" fmla="*/ 6175489 w 15811497"/>
              <a:gd name="connsiteY54" fmla="*/ 757691 h 6248398"/>
              <a:gd name="connsiteX55" fmla="*/ 6175489 w 15811497"/>
              <a:gd name="connsiteY55" fmla="*/ 757692 h 6248398"/>
              <a:gd name="connsiteX56" fmla="*/ 6224020 w 15811497"/>
              <a:gd name="connsiteY56" fmla="*/ 677809 h 6248398"/>
              <a:gd name="connsiteX57" fmla="*/ 6233696 w 15811497"/>
              <a:gd name="connsiteY57" fmla="*/ 664869 h 6248398"/>
              <a:gd name="connsiteX58" fmla="*/ 6252611 w 15811497"/>
              <a:gd name="connsiteY58" fmla="*/ 633734 h 6248398"/>
              <a:gd name="connsiteX59" fmla="*/ 6252610 w 15811497"/>
              <a:gd name="connsiteY59" fmla="*/ 633734 h 6248398"/>
              <a:gd name="connsiteX60" fmla="*/ 6233696 w 15811497"/>
              <a:gd name="connsiteY60" fmla="*/ 664868 h 6248398"/>
              <a:gd name="connsiteX61" fmla="*/ 6224019 w 15811497"/>
              <a:gd name="connsiteY61" fmla="*/ 677808 h 6248398"/>
              <a:gd name="connsiteX62" fmla="*/ 6248008 w 15811497"/>
              <a:gd name="connsiteY62" fmla="*/ 638320 h 6248398"/>
              <a:gd name="connsiteX63" fmla="*/ 6251291 w 15811497"/>
              <a:gd name="connsiteY63" fmla="*/ 633930 h 6248398"/>
              <a:gd name="connsiteX64" fmla="*/ 6251293 w 15811497"/>
              <a:gd name="connsiteY64" fmla="*/ 633929 h 6248398"/>
              <a:gd name="connsiteX65" fmla="*/ 6257683 w 15811497"/>
              <a:gd name="connsiteY65" fmla="*/ 625384 h 6248398"/>
              <a:gd name="connsiteX66" fmla="*/ 6257686 w 15811497"/>
              <a:gd name="connsiteY66" fmla="*/ 625380 h 6248398"/>
              <a:gd name="connsiteX67" fmla="*/ 6331355 w 15811497"/>
              <a:gd name="connsiteY67" fmla="*/ 526865 h 6248398"/>
              <a:gd name="connsiteX68" fmla="*/ 7448548 w 15811497"/>
              <a:gd name="connsiteY6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563485 w 15811497"/>
              <a:gd name="connsiteY19" fmla="*/ 5610078 h 6248398"/>
              <a:gd name="connsiteX20" fmla="*/ 9480140 w 15811497"/>
              <a:gd name="connsiteY20" fmla="*/ 5721533 h 6248398"/>
              <a:gd name="connsiteX21" fmla="*/ 8362947 w 15811497"/>
              <a:gd name="connsiteY21" fmla="*/ 6248398 h 6248398"/>
              <a:gd name="connsiteX22" fmla="*/ 7028922 w 15811497"/>
              <a:gd name="connsiteY22" fmla="*/ 5364147 h 6248398"/>
              <a:gd name="connsiteX23" fmla="*/ 6990513 w 15811497"/>
              <a:gd name="connsiteY23" fmla="*/ 5259205 h 6248398"/>
              <a:gd name="connsiteX24" fmla="*/ 6990512 w 15811497"/>
              <a:gd name="connsiteY24" fmla="*/ 5259199 h 6248398"/>
              <a:gd name="connsiteX25" fmla="*/ 6983676 w 15811497"/>
              <a:gd name="connsiteY25" fmla="*/ 5240519 h 6248398"/>
              <a:gd name="connsiteX26" fmla="*/ 6983673 w 15811497"/>
              <a:gd name="connsiteY26" fmla="*/ 5240519 h 6248398"/>
              <a:gd name="connsiteX27" fmla="*/ 6980236 w 15811497"/>
              <a:gd name="connsiteY27" fmla="*/ 5231130 h 6248398"/>
              <a:gd name="connsiteX28" fmla="*/ 6978859 w 15811497"/>
              <a:gd name="connsiteY28" fmla="*/ 5225774 h 6248398"/>
              <a:gd name="connsiteX29" fmla="*/ 6984291 w 15811497"/>
              <a:gd name="connsiteY29" fmla="*/ 5240614 h 6248398"/>
              <a:gd name="connsiteX30" fmla="*/ 6984292 w 15811497"/>
              <a:gd name="connsiteY30" fmla="*/ 5240614 h 6248398"/>
              <a:gd name="connsiteX31" fmla="*/ 6978860 w 15811497"/>
              <a:gd name="connsiteY31" fmla="*/ 5225773 h 6248398"/>
              <a:gd name="connsiteX32" fmla="*/ 6944562 w 15811497"/>
              <a:gd name="connsiteY32" fmla="*/ 5092380 h 6248398"/>
              <a:gd name="connsiteX33" fmla="*/ 6978860 w 15811497"/>
              <a:gd name="connsiteY33" fmla="*/ 5225773 h 6248398"/>
              <a:gd name="connsiteX34" fmla="*/ 6948299 w 15811497"/>
              <a:gd name="connsiteY34" fmla="*/ 5142273 h 6248398"/>
              <a:gd name="connsiteX35" fmla="*/ 5829297 w 15811497"/>
              <a:gd name="connsiteY35" fmla="*/ 4400549 h 6248398"/>
              <a:gd name="connsiteX36" fmla="*/ 5056802 w 15811497"/>
              <a:gd name="connsiteY36" fmla="*/ 4677867 h 6248398"/>
              <a:gd name="connsiteX37" fmla="*/ 5022517 w 15811497"/>
              <a:gd name="connsiteY37" fmla="*/ 4709027 h 6248398"/>
              <a:gd name="connsiteX38" fmla="*/ 5022515 w 15811497"/>
              <a:gd name="connsiteY38" fmla="*/ 4709029 h 6248398"/>
              <a:gd name="connsiteX39" fmla="*/ 4778482 w 15811497"/>
              <a:gd name="connsiteY39" fmla="*/ 5008058 h 6248398"/>
              <a:gd name="connsiteX40" fmla="*/ 4715455 w 15811497"/>
              <a:gd name="connsiteY40" fmla="*/ 5077404 h 6248398"/>
              <a:gd name="connsiteX41" fmla="*/ 2762249 w 15811497"/>
              <a:gd name="connsiteY41" fmla="*/ 5886448 h 6248398"/>
              <a:gd name="connsiteX42" fmla="*/ 0 w 15811497"/>
              <a:gd name="connsiteY42" fmla="*/ 3124198 h 6248398"/>
              <a:gd name="connsiteX43" fmla="*/ 2762249 w 15811497"/>
              <a:gd name="connsiteY43" fmla="*/ 361949 h 6248398"/>
              <a:gd name="connsiteX44" fmla="*/ 4078902 w 15811497"/>
              <a:gd name="connsiteY44" fmla="*/ 695338 h 6248398"/>
              <a:gd name="connsiteX45" fmla="*/ 4261443 w 15811497"/>
              <a:gd name="connsiteY45" fmla="*/ 806235 h 6248398"/>
              <a:gd name="connsiteX46" fmla="*/ 4409044 w 15811497"/>
              <a:gd name="connsiteY46" fmla="*/ 910268 h 6248398"/>
              <a:gd name="connsiteX47" fmla="*/ 4612477 w 15811497"/>
              <a:gd name="connsiteY47" fmla="*/ 1077402 h 6248398"/>
              <a:gd name="connsiteX48" fmla="*/ 4612478 w 15811497"/>
              <a:gd name="connsiteY48" fmla="*/ 1077403 h 6248398"/>
              <a:gd name="connsiteX49" fmla="*/ 4701725 w 15811497"/>
              <a:gd name="connsiteY49" fmla="*/ 1120394 h 6248398"/>
              <a:gd name="connsiteX50" fmla="*/ 5191122 w 15811497"/>
              <a:gd name="connsiteY50" fmla="*/ 1219199 h 6248398"/>
              <a:gd name="connsiteX51" fmla="*/ 6161317 w 15811497"/>
              <a:gd name="connsiteY51" fmla="*/ 761659 h 6248398"/>
              <a:gd name="connsiteX52" fmla="*/ 6224019 w 15811497"/>
              <a:gd name="connsiteY52" fmla="*/ 677808 h 6248398"/>
              <a:gd name="connsiteX53" fmla="*/ 6175489 w 15811497"/>
              <a:gd name="connsiteY53" fmla="*/ 757691 h 6248398"/>
              <a:gd name="connsiteX54" fmla="*/ 6175489 w 15811497"/>
              <a:gd name="connsiteY54" fmla="*/ 757692 h 6248398"/>
              <a:gd name="connsiteX55" fmla="*/ 6224020 w 15811497"/>
              <a:gd name="connsiteY55" fmla="*/ 677809 h 6248398"/>
              <a:gd name="connsiteX56" fmla="*/ 6233696 w 15811497"/>
              <a:gd name="connsiteY56" fmla="*/ 664869 h 6248398"/>
              <a:gd name="connsiteX57" fmla="*/ 6252611 w 15811497"/>
              <a:gd name="connsiteY57" fmla="*/ 633734 h 6248398"/>
              <a:gd name="connsiteX58" fmla="*/ 6252610 w 15811497"/>
              <a:gd name="connsiteY58" fmla="*/ 633734 h 6248398"/>
              <a:gd name="connsiteX59" fmla="*/ 6233696 w 15811497"/>
              <a:gd name="connsiteY59" fmla="*/ 664868 h 6248398"/>
              <a:gd name="connsiteX60" fmla="*/ 6224019 w 15811497"/>
              <a:gd name="connsiteY60" fmla="*/ 677808 h 6248398"/>
              <a:gd name="connsiteX61" fmla="*/ 6248008 w 15811497"/>
              <a:gd name="connsiteY61" fmla="*/ 638320 h 6248398"/>
              <a:gd name="connsiteX62" fmla="*/ 6251291 w 15811497"/>
              <a:gd name="connsiteY62" fmla="*/ 633930 h 6248398"/>
              <a:gd name="connsiteX63" fmla="*/ 6251293 w 15811497"/>
              <a:gd name="connsiteY63" fmla="*/ 633929 h 6248398"/>
              <a:gd name="connsiteX64" fmla="*/ 6257683 w 15811497"/>
              <a:gd name="connsiteY64" fmla="*/ 625384 h 6248398"/>
              <a:gd name="connsiteX65" fmla="*/ 6257686 w 15811497"/>
              <a:gd name="connsiteY65" fmla="*/ 625380 h 6248398"/>
              <a:gd name="connsiteX66" fmla="*/ 6331355 w 15811497"/>
              <a:gd name="connsiteY66" fmla="*/ 526865 h 6248398"/>
              <a:gd name="connsiteX67" fmla="*/ 7448548 w 15811497"/>
              <a:gd name="connsiteY6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568273 w 15811497"/>
              <a:gd name="connsiteY17" fmla="*/ 5583531 h 6248398"/>
              <a:gd name="connsiteX18" fmla="*/ 9628722 w 15811497"/>
              <a:gd name="connsiteY18" fmla="*/ 5502694 h 6248398"/>
              <a:gd name="connsiteX19" fmla="*/ 9480140 w 15811497"/>
              <a:gd name="connsiteY19" fmla="*/ 5721533 h 6248398"/>
              <a:gd name="connsiteX20" fmla="*/ 8362947 w 15811497"/>
              <a:gd name="connsiteY20" fmla="*/ 6248398 h 6248398"/>
              <a:gd name="connsiteX21" fmla="*/ 7028922 w 15811497"/>
              <a:gd name="connsiteY21" fmla="*/ 5364147 h 6248398"/>
              <a:gd name="connsiteX22" fmla="*/ 6990513 w 15811497"/>
              <a:gd name="connsiteY22" fmla="*/ 5259205 h 6248398"/>
              <a:gd name="connsiteX23" fmla="*/ 6990512 w 15811497"/>
              <a:gd name="connsiteY23" fmla="*/ 5259199 h 6248398"/>
              <a:gd name="connsiteX24" fmla="*/ 6983676 w 15811497"/>
              <a:gd name="connsiteY24" fmla="*/ 5240519 h 6248398"/>
              <a:gd name="connsiteX25" fmla="*/ 6983673 w 15811497"/>
              <a:gd name="connsiteY25" fmla="*/ 5240519 h 6248398"/>
              <a:gd name="connsiteX26" fmla="*/ 6980236 w 15811497"/>
              <a:gd name="connsiteY26" fmla="*/ 5231130 h 6248398"/>
              <a:gd name="connsiteX27" fmla="*/ 6978859 w 15811497"/>
              <a:gd name="connsiteY27" fmla="*/ 5225774 h 6248398"/>
              <a:gd name="connsiteX28" fmla="*/ 6984291 w 15811497"/>
              <a:gd name="connsiteY28" fmla="*/ 5240614 h 6248398"/>
              <a:gd name="connsiteX29" fmla="*/ 6984292 w 15811497"/>
              <a:gd name="connsiteY29" fmla="*/ 5240614 h 6248398"/>
              <a:gd name="connsiteX30" fmla="*/ 6978860 w 15811497"/>
              <a:gd name="connsiteY30" fmla="*/ 5225773 h 6248398"/>
              <a:gd name="connsiteX31" fmla="*/ 6944562 w 15811497"/>
              <a:gd name="connsiteY31" fmla="*/ 5092380 h 6248398"/>
              <a:gd name="connsiteX32" fmla="*/ 6978860 w 15811497"/>
              <a:gd name="connsiteY32" fmla="*/ 5225773 h 6248398"/>
              <a:gd name="connsiteX33" fmla="*/ 6948299 w 15811497"/>
              <a:gd name="connsiteY33" fmla="*/ 5142273 h 6248398"/>
              <a:gd name="connsiteX34" fmla="*/ 5829297 w 15811497"/>
              <a:gd name="connsiteY34" fmla="*/ 4400549 h 6248398"/>
              <a:gd name="connsiteX35" fmla="*/ 5056802 w 15811497"/>
              <a:gd name="connsiteY35" fmla="*/ 4677867 h 6248398"/>
              <a:gd name="connsiteX36" fmla="*/ 5022517 w 15811497"/>
              <a:gd name="connsiteY36" fmla="*/ 4709027 h 6248398"/>
              <a:gd name="connsiteX37" fmla="*/ 5022515 w 15811497"/>
              <a:gd name="connsiteY37" fmla="*/ 4709029 h 6248398"/>
              <a:gd name="connsiteX38" fmla="*/ 4778482 w 15811497"/>
              <a:gd name="connsiteY38" fmla="*/ 5008058 h 6248398"/>
              <a:gd name="connsiteX39" fmla="*/ 4715455 w 15811497"/>
              <a:gd name="connsiteY39" fmla="*/ 5077404 h 6248398"/>
              <a:gd name="connsiteX40" fmla="*/ 2762249 w 15811497"/>
              <a:gd name="connsiteY40" fmla="*/ 5886448 h 6248398"/>
              <a:gd name="connsiteX41" fmla="*/ 0 w 15811497"/>
              <a:gd name="connsiteY41" fmla="*/ 3124198 h 6248398"/>
              <a:gd name="connsiteX42" fmla="*/ 2762249 w 15811497"/>
              <a:gd name="connsiteY42" fmla="*/ 361949 h 6248398"/>
              <a:gd name="connsiteX43" fmla="*/ 4078902 w 15811497"/>
              <a:gd name="connsiteY43" fmla="*/ 695338 h 6248398"/>
              <a:gd name="connsiteX44" fmla="*/ 4261443 w 15811497"/>
              <a:gd name="connsiteY44" fmla="*/ 806235 h 6248398"/>
              <a:gd name="connsiteX45" fmla="*/ 4409044 w 15811497"/>
              <a:gd name="connsiteY45" fmla="*/ 910268 h 6248398"/>
              <a:gd name="connsiteX46" fmla="*/ 4612477 w 15811497"/>
              <a:gd name="connsiteY46" fmla="*/ 1077402 h 6248398"/>
              <a:gd name="connsiteX47" fmla="*/ 4612478 w 15811497"/>
              <a:gd name="connsiteY47" fmla="*/ 1077403 h 6248398"/>
              <a:gd name="connsiteX48" fmla="*/ 4701725 w 15811497"/>
              <a:gd name="connsiteY48" fmla="*/ 1120394 h 6248398"/>
              <a:gd name="connsiteX49" fmla="*/ 5191122 w 15811497"/>
              <a:gd name="connsiteY49" fmla="*/ 1219199 h 6248398"/>
              <a:gd name="connsiteX50" fmla="*/ 6161317 w 15811497"/>
              <a:gd name="connsiteY50" fmla="*/ 761659 h 6248398"/>
              <a:gd name="connsiteX51" fmla="*/ 6224019 w 15811497"/>
              <a:gd name="connsiteY51" fmla="*/ 677808 h 6248398"/>
              <a:gd name="connsiteX52" fmla="*/ 6175489 w 15811497"/>
              <a:gd name="connsiteY52" fmla="*/ 757691 h 6248398"/>
              <a:gd name="connsiteX53" fmla="*/ 6175489 w 15811497"/>
              <a:gd name="connsiteY53" fmla="*/ 757692 h 6248398"/>
              <a:gd name="connsiteX54" fmla="*/ 6224020 w 15811497"/>
              <a:gd name="connsiteY54" fmla="*/ 677809 h 6248398"/>
              <a:gd name="connsiteX55" fmla="*/ 6233696 w 15811497"/>
              <a:gd name="connsiteY55" fmla="*/ 664869 h 6248398"/>
              <a:gd name="connsiteX56" fmla="*/ 6252611 w 15811497"/>
              <a:gd name="connsiteY56" fmla="*/ 633734 h 6248398"/>
              <a:gd name="connsiteX57" fmla="*/ 6252610 w 15811497"/>
              <a:gd name="connsiteY57" fmla="*/ 633734 h 6248398"/>
              <a:gd name="connsiteX58" fmla="*/ 6233696 w 15811497"/>
              <a:gd name="connsiteY58" fmla="*/ 664868 h 6248398"/>
              <a:gd name="connsiteX59" fmla="*/ 6224019 w 15811497"/>
              <a:gd name="connsiteY59" fmla="*/ 677808 h 6248398"/>
              <a:gd name="connsiteX60" fmla="*/ 6248008 w 15811497"/>
              <a:gd name="connsiteY60" fmla="*/ 638320 h 6248398"/>
              <a:gd name="connsiteX61" fmla="*/ 6251291 w 15811497"/>
              <a:gd name="connsiteY61" fmla="*/ 633930 h 6248398"/>
              <a:gd name="connsiteX62" fmla="*/ 6251293 w 15811497"/>
              <a:gd name="connsiteY62" fmla="*/ 633929 h 6248398"/>
              <a:gd name="connsiteX63" fmla="*/ 6257683 w 15811497"/>
              <a:gd name="connsiteY63" fmla="*/ 625384 h 6248398"/>
              <a:gd name="connsiteX64" fmla="*/ 6257686 w 15811497"/>
              <a:gd name="connsiteY64" fmla="*/ 625380 h 6248398"/>
              <a:gd name="connsiteX65" fmla="*/ 6331355 w 15811497"/>
              <a:gd name="connsiteY65" fmla="*/ 526865 h 6248398"/>
              <a:gd name="connsiteX66" fmla="*/ 7448548 w 15811497"/>
              <a:gd name="connsiteY6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535505 w 15811497"/>
              <a:gd name="connsiteY16" fmla="*/ 5637470 h 6248398"/>
              <a:gd name="connsiteX17" fmla="*/ 9628722 w 15811497"/>
              <a:gd name="connsiteY17" fmla="*/ 5502694 h 6248398"/>
              <a:gd name="connsiteX18" fmla="*/ 9480140 w 15811497"/>
              <a:gd name="connsiteY18" fmla="*/ 5721533 h 6248398"/>
              <a:gd name="connsiteX19" fmla="*/ 8362947 w 15811497"/>
              <a:gd name="connsiteY19" fmla="*/ 6248398 h 6248398"/>
              <a:gd name="connsiteX20" fmla="*/ 7028922 w 15811497"/>
              <a:gd name="connsiteY20" fmla="*/ 5364147 h 6248398"/>
              <a:gd name="connsiteX21" fmla="*/ 6990513 w 15811497"/>
              <a:gd name="connsiteY21" fmla="*/ 5259205 h 6248398"/>
              <a:gd name="connsiteX22" fmla="*/ 6990512 w 15811497"/>
              <a:gd name="connsiteY22" fmla="*/ 5259199 h 6248398"/>
              <a:gd name="connsiteX23" fmla="*/ 6983676 w 15811497"/>
              <a:gd name="connsiteY23" fmla="*/ 5240519 h 6248398"/>
              <a:gd name="connsiteX24" fmla="*/ 6983673 w 15811497"/>
              <a:gd name="connsiteY24" fmla="*/ 5240519 h 6248398"/>
              <a:gd name="connsiteX25" fmla="*/ 6980236 w 15811497"/>
              <a:gd name="connsiteY25" fmla="*/ 5231130 h 6248398"/>
              <a:gd name="connsiteX26" fmla="*/ 6978859 w 15811497"/>
              <a:gd name="connsiteY26" fmla="*/ 5225774 h 6248398"/>
              <a:gd name="connsiteX27" fmla="*/ 6984291 w 15811497"/>
              <a:gd name="connsiteY27" fmla="*/ 5240614 h 6248398"/>
              <a:gd name="connsiteX28" fmla="*/ 6984292 w 15811497"/>
              <a:gd name="connsiteY28" fmla="*/ 5240614 h 6248398"/>
              <a:gd name="connsiteX29" fmla="*/ 6978860 w 15811497"/>
              <a:gd name="connsiteY29" fmla="*/ 5225773 h 6248398"/>
              <a:gd name="connsiteX30" fmla="*/ 6944562 w 15811497"/>
              <a:gd name="connsiteY30" fmla="*/ 5092380 h 6248398"/>
              <a:gd name="connsiteX31" fmla="*/ 6978860 w 15811497"/>
              <a:gd name="connsiteY31" fmla="*/ 5225773 h 6248398"/>
              <a:gd name="connsiteX32" fmla="*/ 6948299 w 15811497"/>
              <a:gd name="connsiteY32" fmla="*/ 5142273 h 6248398"/>
              <a:gd name="connsiteX33" fmla="*/ 5829297 w 15811497"/>
              <a:gd name="connsiteY33" fmla="*/ 4400549 h 6248398"/>
              <a:gd name="connsiteX34" fmla="*/ 5056802 w 15811497"/>
              <a:gd name="connsiteY34" fmla="*/ 4677867 h 6248398"/>
              <a:gd name="connsiteX35" fmla="*/ 5022517 w 15811497"/>
              <a:gd name="connsiteY35" fmla="*/ 4709027 h 6248398"/>
              <a:gd name="connsiteX36" fmla="*/ 5022515 w 15811497"/>
              <a:gd name="connsiteY36" fmla="*/ 4709029 h 6248398"/>
              <a:gd name="connsiteX37" fmla="*/ 4778482 w 15811497"/>
              <a:gd name="connsiteY37" fmla="*/ 5008058 h 6248398"/>
              <a:gd name="connsiteX38" fmla="*/ 4715455 w 15811497"/>
              <a:gd name="connsiteY38" fmla="*/ 5077404 h 6248398"/>
              <a:gd name="connsiteX39" fmla="*/ 2762249 w 15811497"/>
              <a:gd name="connsiteY39" fmla="*/ 5886448 h 6248398"/>
              <a:gd name="connsiteX40" fmla="*/ 0 w 15811497"/>
              <a:gd name="connsiteY40" fmla="*/ 3124198 h 6248398"/>
              <a:gd name="connsiteX41" fmla="*/ 2762249 w 15811497"/>
              <a:gd name="connsiteY41" fmla="*/ 361949 h 6248398"/>
              <a:gd name="connsiteX42" fmla="*/ 4078902 w 15811497"/>
              <a:gd name="connsiteY42" fmla="*/ 695338 h 6248398"/>
              <a:gd name="connsiteX43" fmla="*/ 4261443 w 15811497"/>
              <a:gd name="connsiteY43" fmla="*/ 806235 h 6248398"/>
              <a:gd name="connsiteX44" fmla="*/ 4409044 w 15811497"/>
              <a:gd name="connsiteY44" fmla="*/ 910268 h 6248398"/>
              <a:gd name="connsiteX45" fmla="*/ 4612477 w 15811497"/>
              <a:gd name="connsiteY45" fmla="*/ 1077402 h 6248398"/>
              <a:gd name="connsiteX46" fmla="*/ 4612478 w 15811497"/>
              <a:gd name="connsiteY46" fmla="*/ 1077403 h 6248398"/>
              <a:gd name="connsiteX47" fmla="*/ 4701725 w 15811497"/>
              <a:gd name="connsiteY47" fmla="*/ 1120394 h 6248398"/>
              <a:gd name="connsiteX48" fmla="*/ 5191122 w 15811497"/>
              <a:gd name="connsiteY48" fmla="*/ 1219199 h 6248398"/>
              <a:gd name="connsiteX49" fmla="*/ 6161317 w 15811497"/>
              <a:gd name="connsiteY49" fmla="*/ 761659 h 6248398"/>
              <a:gd name="connsiteX50" fmla="*/ 6224019 w 15811497"/>
              <a:gd name="connsiteY50" fmla="*/ 677808 h 6248398"/>
              <a:gd name="connsiteX51" fmla="*/ 6175489 w 15811497"/>
              <a:gd name="connsiteY51" fmla="*/ 757691 h 6248398"/>
              <a:gd name="connsiteX52" fmla="*/ 6175489 w 15811497"/>
              <a:gd name="connsiteY52" fmla="*/ 757692 h 6248398"/>
              <a:gd name="connsiteX53" fmla="*/ 6224020 w 15811497"/>
              <a:gd name="connsiteY53" fmla="*/ 677809 h 6248398"/>
              <a:gd name="connsiteX54" fmla="*/ 6233696 w 15811497"/>
              <a:gd name="connsiteY54" fmla="*/ 664869 h 6248398"/>
              <a:gd name="connsiteX55" fmla="*/ 6252611 w 15811497"/>
              <a:gd name="connsiteY55" fmla="*/ 633734 h 6248398"/>
              <a:gd name="connsiteX56" fmla="*/ 6252610 w 15811497"/>
              <a:gd name="connsiteY56" fmla="*/ 633734 h 6248398"/>
              <a:gd name="connsiteX57" fmla="*/ 6233696 w 15811497"/>
              <a:gd name="connsiteY57" fmla="*/ 664868 h 6248398"/>
              <a:gd name="connsiteX58" fmla="*/ 6224019 w 15811497"/>
              <a:gd name="connsiteY58" fmla="*/ 677808 h 6248398"/>
              <a:gd name="connsiteX59" fmla="*/ 6248008 w 15811497"/>
              <a:gd name="connsiteY59" fmla="*/ 638320 h 6248398"/>
              <a:gd name="connsiteX60" fmla="*/ 6251291 w 15811497"/>
              <a:gd name="connsiteY60" fmla="*/ 633930 h 6248398"/>
              <a:gd name="connsiteX61" fmla="*/ 6251293 w 15811497"/>
              <a:gd name="connsiteY61" fmla="*/ 633929 h 6248398"/>
              <a:gd name="connsiteX62" fmla="*/ 6257683 w 15811497"/>
              <a:gd name="connsiteY62" fmla="*/ 625384 h 6248398"/>
              <a:gd name="connsiteX63" fmla="*/ 6257686 w 15811497"/>
              <a:gd name="connsiteY63" fmla="*/ 625380 h 6248398"/>
              <a:gd name="connsiteX64" fmla="*/ 6331355 w 15811497"/>
              <a:gd name="connsiteY64" fmla="*/ 526865 h 6248398"/>
              <a:gd name="connsiteX65" fmla="*/ 7448548 w 15811497"/>
              <a:gd name="connsiteY6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535504 w 15811497"/>
              <a:gd name="connsiteY15" fmla="*/ 5637470 h 6248398"/>
              <a:gd name="connsiteX16" fmla="*/ 9628722 w 15811497"/>
              <a:gd name="connsiteY16" fmla="*/ 5502694 h 6248398"/>
              <a:gd name="connsiteX17" fmla="*/ 9480140 w 15811497"/>
              <a:gd name="connsiteY17" fmla="*/ 5721533 h 6248398"/>
              <a:gd name="connsiteX18" fmla="*/ 8362947 w 15811497"/>
              <a:gd name="connsiteY18" fmla="*/ 6248398 h 6248398"/>
              <a:gd name="connsiteX19" fmla="*/ 7028922 w 15811497"/>
              <a:gd name="connsiteY19" fmla="*/ 5364147 h 6248398"/>
              <a:gd name="connsiteX20" fmla="*/ 6990513 w 15811497"/>
              <a:gd name="connsiteY20" fmla="*/ 5259205 h 6248398"/>
              <a:gd name="connsiteX21" fmla="*/ 6990512 w 15811497"/>
              <a:gd name="connsiteY21" fmla="*/ 5259199 h 6248398"/>
              <a:gd name="connsiteX22" fmla="*/ 6983676 w 15811497"/>
              <a:gd name="connsiteY22" fmla="*/ 5240519 h 6248398"/>
              <a:gd name="connsiteX23" fmla="*/ 6983673 w 15811497"/>
              <a:gd name="connsiteY23" fmla="*/ 5240519 h 6248398"/>
              <a:gd name="connsiteX24" fmla="*/ 6980236 w 15811497"/>
              <a:gd name="connsiteY24" fmla="*/ 5231130 h 6248398"/>
              <a:gd name="connsiteX25" fmla="*/ 6978859 w 15811497"/>
              <a:gd name="connsiteY25" fmla="*/ 5225774 h 6248398"/>
              <a:gd name="connsiteX26" fmla="*/ 6984291 w 15811497"/>
              <a:gd name="connsiteY26" fmla="*/ 5240614 h 6248398"/>
              <a:gd name="connsiteX27" fmla="*/ 6984292 w 15811497"/>
              <a:gd name="connsiteY27" fmla="*/ 5240614 h 6248398"/>
              <a:gd name="connsiteX28" fmla="*/ 6978860 w 15811497"/>
              <a:gd name="connsiteY28" fmla="*/ 5225773 h 6248398"/>
              <a:gd name="connsiteX29" fmla="*/ 6944562 w 15811497"/>
              <a:gd name="connsiteY29" fmla="*/ 5092380 h 6248398"/>
              <a:gd name="connsiteX30" fmla="*/ 6978860 w 15811497"/>
              <a:gd name="connsiteY30" fmla="*/ 5225773 h 6248398"/>
              <a:gd name="connsiteX31" fmla="*/ 6948299 w 15811497"/>
              <a:gd name="connsiteY31" fmla="*/ 5142273 h 6248398"/>
              <a:gd name="connsiteX32" fmla="*/ 5829297 w 15811497"/>
              <a:gd name="connsiteY32" fmla="*/ 4400549 h 6248398"/>
              <a:gd name="connsiteX33" fmla="*/ 5056802 w 15811497"/>
              <a:gd name="connsiteY33" fmla="*/ 4677867 h 6248398"/>
              <a:gd name="connsiteX34" fmla="*/ 5022517 w 15811497"/>
              <a:gd name="connsiteY34" fmla="*/ 4709027 h 6248398"/>
              <a:gd name="connsiteX35" fmla="*/ 5022515 w 15811497"/>
              <a:gd name="connsiteY35" fmla="*/ 4709029 h 6248398"/>
              <a:gd name="connsiteX36" fmla="*/ 4778482 w 15811497"/>
              <a:gd name="connsiteY36" fmla="*/ 5008058 h 6248398"/>
              <a:gd name="connsiteX37" fmla="*/ 4715455 w 15811497"/>
              <a:gd name="connsiteY37" fmla="*/ 5077404 h 6248398"/>
              <a:gd name="connsiteX38" fmla="*/ 2762249 w 15811497"/>
              <a:gd name="connsiteY38" fmla="*/ 5886448 h 6248398"/>
              <a:gd name="connsiteX39" fmla="*/ 0 w 15811497"/>
              <a:gd name="connsiteY39" fmla="*/ 3124198 h 6248398"/>
              <a:gd name="connsiteX40" fmla="*/ 2762249 w 15811497"/>
              <a:gd name="connsiteY40" fmla="*/ 361949 h 6248398"/>
              <a:gd name="connsiteX41" fmla="*/ 4078902 w 15811497"/>
              <a:gd name="connsiteY41" fmla="*/ 695338 h 6248398"/>
              <a:gd name="connsiteX42" fmla="*/ 4261443 w 15811497"/>
              <a:gd name="connsiteY42" fmla="*/ 806235 h 6248398"/>
              <a:gd name="connsiteX43" fmla="*/ 4409044 w 15811497"/>
              <a:gd name="connsiteY43" fmla="*/ 910268 h 6248398"/>
              <a:gd name="connsiteX44" fmla="*/ 4612477 w 15811497"/>
              <a:gd name="connsiteY44" fmla="*/ 1077402 h 6248398"/>
              <a:gd name="connsiteX45" fmla="*/ 4612478 w 15811497"/>
              <a:gd name="connsiteY45" fmla="*/ 1077403 h 6248398"/>
              <a:gd name="connsiteX46" fmla="*/ 4701725 w 15811497"/>
              <a:gd name="connsiteY46" fmla="*/ 1120394 h 6248398"/>
              <a:gd name="connsiteX47" fmla="*/ 5191122 w 15811497"/>
              <a:gd name="connsiteY47" fmla="*/ 1219199 h 6248398"/>
              <a:gd name="connsiteX48" fmla="*/ 6161317 w 15811497"/>
              <a:gd name="connsiteY48" fmla="*/ 761659 h 6248398"/>
              <a:gd name="connsiteX49" fmla="*/ 6224019 w 15811497"/>
              <a:gd name="connsiteY49" fmla="*/ 677808 h 6248398"/>
              <a:gd name="connsiteX50" fmla="*/ 6175489 w 15811497"/>
              <a:gd name="connsiteY50" fmla="*/ 757691 h 6248398"/>
              <a:gd name="connsiteX51" fmla="*/ 6175489 w 15811497"/>
              <a:gd name="connsiteY51" fmla="*/ 757692 h 6248398"/>
              <a:gd name="connsiteX52" fmla="*/ 6224020 w 15811497"/>
              <a:gd name="connsiteY52" fmla="*/ 677809 h 6248398"/>
              <a:gd name="connsiteX53" fmla="*/ 6233696 w 15811497"/>
              <a:gd name="connsiteY53" fmla="*/ 664869 h 6248398"/>
              <a:gd name="connsiteX54" fmla="*/ 6252611 w 15811497"/>
              <a:gd name="connsiteY54" fmla="*/ 633734 h 6248398"/>
              <a:gd name="connsiteX55" fmla="*/ 6252610 w 15811497"/>
              <a:gd name="connsiteY55" fmla="*/ 633734 h 6248398"/>
              <a:gd name="connsiteX56" fmla="*/ 6233696 w 15811497"/>
              <a:gd name="connsiteY56" fmla="*/ 664868 h 6248398"/>
              <a:gd name="connsiteX57" fmla="*/ 6224019 w 15811497"/>
              <a:gd name="connsiteY57" fmla="*/ 677808 h 6248398"/>
              <a:gd name="connsiteX58" fmla="*/ 6248008 w 15811497"/>
              <a:gd name="connsiteY58" fmla="*/ 638320 h 6248398"/>
              <a:gd name="connsiteX59" fmla="*/ 6251291 w 15811497"/>
              <a:gd name="connsiteY59" fmla="*/ 633930 h 6248398"/>
              <a:gd name="connsiteX60" fmla="*/ 6251293 w 15811497"/>
              <a:gd name="connsiteY60" fmla="*/ 633929 h 6248398"/>
              <a:gd name="connsiteX61" fmla="*/ 6257683 w 15811497"/>
              <a:gd name="connsiteY61" fmla="*/ 625384 h 6248398"/>
              <a:gd name="connsiteX62" fmla="*/ 6257686 w 15811497"/>
              <a:gd name="connsiteY62" fmla="*/ 625380 h 6248398"/>
              <a:gd name="connsiteX63" fmla="*/ 6331355 w 15811497"/>
              <a:gd name="connsiteY63" fmla="*/ 526865 h 6248398"/>
              <a:gd name="connsiteX64" fmla="*/ 7448548 w 15811497"/>
              <a:gd name="connsiteY6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568273 w 15811497"/>
              <a:gd name="connsiteY14" fmla="*/ 5583530 h 6248398"/>
              <a:gd name="connsiteX15" fmla="*/ 9628722 w 15811497"/>
              <a:gd name="connsiteY15" fmla="*/ 5502694 h 6248398"/>
              <a:gd name="connsiteX16" fmla="*/ 9480140 w 15811497"/>
              <a:gd name="connsiteY16" fmla="*/ 5721533 h 6248398"/>
              <a:gd name="connsiteX17" fmla="*/ 8362947 w 15811497"/>
              <a:gd name="connsiteY17" fmla="*/ 6248398 h 6248398"/>
              <a:gd name="connsiteX18" fmla="*/ 7028922 w 15811497"/>
              <a:gd name="connsiteY18" fmla="*/ 5364147 h 6248398"/>
              <a:gd name="connsiteX19" fmla="*/ 6990513 w 15811497"/>
              <a:gd name="connsiteY19" fmla="*/ 5259205 h 6248398"/>
              <a:gd name="connsiteX20" fmla="*/ 6990512 w 15811497"/>
              <a:gd name="connsiteY20" fmla="*/ 5259199 h 6248398"/>
              <a:gd name="connsiteX21" fmla="*/ 6983676 w 15811497"/>
              <a:gd name="connsiteY21" fmla="*/ 5240519 h 6248398"/>
              <a:gd name="connsiteX22" fmla="*/ 6983673 w 15811497"/>
              <a:gd name="connsiteY22" fmla="*/ 5240519 h 6248398"/>
              <a:gd name="connsiteX23" fmla="*/ 6980236 w 15811497"/>
              <a:gd name="connsiteY23" fmla="*/ 5231130 h 6248398"/>
              <a:gd name="connsiteX24" fmla="*/ 6978859 w 15811497"/>
              <a:gd name="connsiteY24" fmla="*/ 5225774 h 6248398"/>
              <a:gd name="connsiteX25" fmla="*/ 6984291 w 15811497"/>
              <a:gd name="connsiteY25" fmla="*/ 5240614 h 6248398"/>
              <a:gd name="connsiteX26" fmla="*/ 6984292 w 15811497"/>
              <a:gd name="connsiteY26" fmla="*/ 5240614 h 6248398"/>
              <a:gd name="connsiteX27" fmla="*/ 6978860 w 15811497"/>
              <a:gd name="connsiteY27" fmla="*/ 5225773 h 6248398"/>
              <a:gd name="connsiteX28" fmla="*/ 6944562 w 15811497"/>
              <a:gd name="connsiteY28" fmla="*/ 5092380 h 6248398"/>
              <a:gd name="connsiteX29" fmla="*/ 6978860 w 15811497"/>
              <a:gd name="connsiteY29" fmla="*/ 5225773 h 6248398"/>
              <a:gd name="connsiteX30" fmla="*/ 6948299 w 15811497"/>
              <a:gd name="connsiteY30" fmla="*/ 5142273 h 6248398"/>
              <a:gd name="connsiteX31" fmla="*/ 5829297 w 15811497"/>
              <a:gd name="connsiteY31" fmla="*/ 4400549 h 6248398"/>
              <a:gd name="connsiteX32" fmla="*/ 5056802 w 15811497"/>
              <a:gd name="connsiteY32" fmla="*/ 4677867 h 6248398"/>
              <a:gd name="connsiteX33" fmla="*/ 5022517 w 15811497"/>
              <a:gd name="connsiteY33" fmla="*/ 4709027 h 6248398"/>
              <a:gd name="connsiteX34" fmla="*/ 5022515 w 15811497"/>
              <a:gd name="connsiteY34" fmla="*/ 4709029 h 6248398"/>
              <a:gd name="connsiteX35" fmla="*/ 4778482 w 15811497"/>
              <a:gd name="connsiteY35" fmla="*/ 5008058 h 6248398"/>
              <a:gd name="connsiteX36" fmla="*/ 4715455 w 15811497"/>
              <a:gd name="connsiteY36" fmla="*/ 5077404 h 6248398"/>
              <a:gd name="connsiteX37" fmla="*/ 2762249 w 15811497"/>
              <a:gd name="connsiteY37" fmla="*/ 5886448 h 6248398"/>
              <a:gd name="connsiteX38" fmla="*/ 0 w 15811497"/>
              <a:gd name="connsiteY38" fmla="*/ 3124198 h 6248398"/>
              <a:gd name="connsiteX39" fmla="*/ 2762249 w 15811497"/>
              <a:gd name="connsiteY39" fmla="*/ 361949 h 6248398"/>
              <a:gd name="connsiteX40" fmla="*/ 4078902 w 15811497"/>
              <a:gd name="connsiteY40" fmla="*/ 695338 h 6248398"/>
              <a:gd name="connsiteX41" fmla="*/ 4261443 w 15811497"/>
              <a:gd name="connsiteY41" fmla="*/ 806235 h 6248398"/>
              <a:gd name="connsiteX42" fmla="*/ 4409044 w 15811497"/>
              <a:gd name="connsiteY42" fmla="*/ 910268 h 6248398"/>
              <a:gd name="connsiteX43" fmla="*/ 4612477 w 15811497"/>
              <a:gd name="connsiteY43" fmla="*/ 1077402 h 6248398"/>
              <a:gd name="connsiteX44" fmla="*/ 4612478 w 15811497"/>
              <a:gd name="connsiteY44" fmla="*/ 1077403 h 6248398"/>
              <a:gd name="connsiteX45" fmla="*/ 4701725 w 15811497"/>
              <a:gd name="connsiteY45" fmla="*/ 1120394 h 6248398"/>
              <a:gd name="connsiteX46" fmla="*/ 5191122 w 15811497"/>
              <a:gd name="connsiteY46" fmla="*/ 1219199 h 6248398"/>
              <a:gd name="connsiteX47" fmla="*/ 6161317 w 15811497"/>
              <a:gd name="connsiteY47" fmla="*/ 761659 h 6248398"/>
              <a:gd name="connsiteX48" fmla="*/ 6224019 w 15811497"/>
              <a:gd name="connsiteY48" fmla="*/ 677808 h 6248398"/>
              <a:gd name="connsiteX49" fmla="*/ 6175489 w 15811497"/>
              <a:gd name="connsiteY49" fmla="*/ 757691 h 6248398"/>
              <a:gd name="connsiteX50" fmla="*/ 6175489 w 15811497"/>
              <a:gd name="connsiteY50" fmla="*/ 757692 h 6248398"/>
              <a:gd name="connsiteX51" fmla="*/ 6224020 w 15811497"/>
              <a:gd name="connsiteY51" fmla="*/ 677809 h 6248398"/>
              <a:gd name="connsiteX52" fmla="*/ 6233696 w 15811497"/>
              <a:gd name="connsiteY52" fmla="*/ 664869 h 6248398"/>
              <a:gd name="connsiteX53" fmla="*/ 6252611 w 15811497"/>
              <a:gd name="connsiteY53" fmla="*/ 633734 h 6248398"/>
              <a:gd name="connsiteX54" fmla="*/ 6252610 w 15811497"/>
              <a:gd name="connsiteY54" fmla="*/ 633734 h 6248398"/>
              <a:gd name="connsiteX55" fmla="*/ 6233696 w 15811497"/>
              <a:gd name="connsiteY55" fmla="*/ 664868 h 6248398"/>
              <a:gd name="connsiteX56" fmla="*/ 6224019 w 15811497"/>
              <a:gd name="connsiteY56" fmla="*/ 677808 h 6248398"/>
              <a:gd name="connsiteX57" fmla="*/ 6248008 w 15811497"/>
              <a:gd name="connsiteY57" fmla="*/ 638320 h 6248398"/>
              <a:gd name="connsiteX58" fmla="*/ 6251291 w 15811497"/>
              <a:gd name="connsiteY58" fmla="*/ 633930 h 6248398"/>
              <a:gd name="connsiteX59" fmla="*/ 6251293 w 15811497"/>
              <a:gd name="connsiteY59" fmla="*/ 633929 h 6248398"/>
              <a:gd name="connsiteX60" fmla="*/ 6257683 w 15811497"/>
              <a:gd name="connsiteY60" fmla="*/ 625384 h 6248398"/>
              <a:gd name="connsiteX61" fmla="*/ 6257686 w 15811497"/>
              <a:gd name="connsiteY61" fmla="*/ 625380 h 6248398"/>
              <a:gd name="connsiteX62" fmla="*/ 6331355 w 15811497"/>
              <a:gd name="connsiteY62" fmla="*/ 526865 h 6248398"/>
              <a:gd name="connsiteX63" fmla="*/ 7448548 w 15811497"/>
              <a:gd name="connsiteY6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628722 w 15811497"/>
              <a:gd name="connsiteY14" fmla="*/ 5502694 h 6248398"/>
              <a:gd name="connsiteX15" fmla="*/ 9480140 w 15811497"/>
              <a:gd name="connsiteY15" fmla="*/ 5721533 h 6248398"/>
              <a:gd name="connsiteX16" fmla="*/ 8362947 w 15811497"/>
              <a:gd name="connsiteY16" fmla="*/ 6248398 h 6248398"/>
              <a:gd name="connsiteX17" fmla="*/ 7028922 w 15811497"/>
              <a:gd name="connsiteY17" fmla="*/ 5364147 h 6248398"/>
              <a:gd name="connsiteX18" fmla="*/ 6990513 w 15811497"/>
              <a:gd name="connsiteY18" fmla="*/ 5259205 h 6248398"/>
              <a:gd name="connsiteX19" fmla="*/ 6990512 w 15811497"/>
              <a:gd name="connsiteY19" fmla="*/ 5259199 h 6248398"/>
              <a:gd name="connsiteX20" fmla="*/ 6983676 w 15811497"/>
              <a:gd name="connsiteY20" fmla="*/ 5240519 h 6248398"/>
              <a:gd name="connsiteX21" fmla="*/ 6983673 w 15811497"/>
              <a:gd name="connsiteY21" fmla="*/ 5240519 h 6248398"/>
              <a:gd name="connsiteX22" fmla="*/ 6980236 w 15811497"/>
              <a:gd name="connsiteY22" fmla="*/ 5231130 h 6248398"/>
              <a:gd name="connsiteX23" fmla="*/ 6978859 w 15811497"/>
              <a:gd name="connsiteY23" fmla="*/ 5225774 h 6248398"/>
              <a:gd name="connsiteX24" fmla="*/ 6984291 w 15811497"/>
              <a:gd name="connsiteY24" fmla="*/ 5240614 h 6248398"/>
              <a:gd name="connsiteX25" fmla="*/ 6984292 w 15811497"/>
              <a:gd name="connsiteY25" fmla="*/ 5240614 h 6248398"/>
              <a:gd name="connsiteX26" fmla="*/ 6978860 w 15811497"/>
              <a:gd name="connsiteY26" fmla="*/ 5225773 h 6248398"/>
              <a:gd name="connsiteX27" fmla="*/ 6944562 w 15811497"/>
              <a:gd name="connsiteY27" fmla="*/ 5092380 h 6248398"/>
              <a:gd name="connsiteX28" fmla="*/ 6978860 w 15811497"/>
              <a:gd name="connsiteY28" fmla="*/ 5225773 h 6248398"/>
              <a:gd name="connsiteX29" fmla="*/ 6948299 w 15811497"/>
              <a:gd name="connsiteY29" fmla="*/ 5142273 h 6248398"/>
              <a:gd name="connsiteX30" fmla="*/ 5829297 w 15811497"/>
              <a:gd name="connsiteY30" fmla="*/ 4400549 h 6248398"/>
              <a:gd name="connsiteX31" fmla="*/ 5056802 w 15811497"/>
              <a:gd name="connsiteY31" fmla="*/ 4677867 h 6248398"/>
              <a:gd name="connsiteX32" fmla="*/ 5022517 w 15811497"/>
              <a:gd name="connsiteY32" fmla="*/ 4709027 h 6248398"/>
              <a:gd name="connsiteX33" fmla="*/ 5022515 w 15811497"/>
              <a:gd name="connsiteY33" fmla="*/ 4709029 h 6248398"/>
              <a:gd name="connsiteX34" fmla="*/ 4778482 w 15811497"/>
              <a:gd name="connsiteY34" fmla="*/ 5008058 h 6248398"/>
              <a:gd name="connsiteX35" fmla="*/ 4715455 w 15811497"/>
              <a:gd name="connsiteY35" fmla="*/ 5077404 h 6248398"/>
              <a:gd name="connsiteX36" fmla="*/ 2762249 w 15811497"/>
              <a:gd name="connsiteY36" fmla="*/ 5886448 h 6248398"/>
              <a:gd name="connsiteX37" fmla="*/ 0 w 15811497"/>
              <a:gd name="connsiteY37" fmla="*/ 3124198 h 6248398"/>
              <a:gd name="connsiteX38" fmla="*/ 2762249 w 15811497"/>
              <a:gd name="connsiteY38" fmla="*/ 361949 h 6248398"/>
              <a:gd name="connsiteX39" fmla="*/ 4078902 w 15811497"/>
              <a:gd name="connsiteY39" fmla="*/ 695338 h 6248398"/>
              <a:gd name="connsiteX40" fmla="*/ 4261443 w 15811497"/>
              <a:gd name="connsiteY40" fmla="*/ 806235 h 6248398"/>
              <a:gd name="connsiteX41" fmla="*/ 4409044 w 15811497"/>
              <a:gd name="connsiteY41" fmla="*/ 910268 h 6248398"/>
              <a:gd name="connsiteX42" fmla="*/ 4612477 w 15811497"/>
              <a:gd name="connsiteY42" fmla="*/ 1077402 h 6248398"/>
              <a:gd name="connsiteX43" fmla="*/ 4612478 w 15811497"/>
              <a:gd name="connsiteY43" fmla="*/ 1077403 h 6248398"/>
              <a:gd name="connsiteX44" fmla="*/ 4701725 w 15811497"/>
              <a:gd name="connsiteY44" fmla="*/ 1120394 h 6248398"/>
              <a:gd name="connsiteX45" fmla="*/ 5191122 w 15811497"/>
              <a:gd name="connsiteY45" fmla="*/ 1219199 h 6248398"/>
              <a:gd name="connsiteX46" fmla="*/ 6161317 w 15811497"/>
              <a:gd name="connsiteY46" fmla="*/ 761659 h 6248398"/>
              <a:gd name="connsiteX47" fmla="*/ 6224019 w 15811497"/>
              <a:gd name="connsiteY47" fmla="*/ 677808 h 6248398"/>
              <a:gd name="connsiteX48" fmla="*/ 6175489 w 15811497"/>
              <a:gd name="connsiteY48" fmla="*/ 757691 h 6248398"/>
              <a:gd name="connsiteX49" fmla="*/ 6175489 w 15811497"/>
              <a:gd name="connsiteY49" fmla="*/ 757692 h 6248398"/>
              <a:gd name="connsiteX50" fmla="*/ 6224020 w 15811497"/>
              <a:gd name="connsiteY50" fmla="*/ 677809 h 6248398"/>
              <a:gd name="connsiteX51" fmla="*/ 6233696 w 15811497"/>
              <a:gd name="connsiteY51" fmla="*/ 664869 h 6248398"/>
              <a:gd name="connsiteX52" fmla="*/ 6252611 w 15811497"/>
              <a:gd name="connsiteY52" fmla="*/ 633734 h 6248398"/>
              <a:gd name="connsiteX53" fmla="*/ 6252610 w 15811497"/>
              <a:gd name="connsiteY53" fmla="*/ 633734 h 6248398"/>
              <a:gd name="connsiteX54" fmla="*/ 6233696 w 15811497"/>
              <a:gd name="connsiteY54" fmla="*/ 664868 h 6248398"/>
              <a:gd name="connsiteX55" fmla="*/ 6224019 w 15811497"/>
              <a:gd name="connsiteY55" fmla="*/ 677808 h 6248398"/>
              <a:gd name="connsiteX56" fmla="*/ 6248008 w 15811497"/>
              <a:gd name="connsiteY56" fmla="*/ 638320 h 6248398"/>
              <a:gd name="connsiteX57" fmla="*/ 6251291 w 15811497"/>
              <a:gd name="connsiteY57" fmla="*/ 633930 h 6248398"/>
              <a:gd name="connsiteX58" fmla="*/ 6251293 w 15811497"/>
              <a:gd name="connsiteY58" fmla="*/ 633929 h 6248398"/>
              <a:gd name="connsiteX59" fmla="*/ 6257683 w 15811497"/>
              <a:gd name="connsiteY59" fmla="*/ 625384 h 6248398"/>
              <a:gd name="connsiteX60" fmla="*/ 6257686 w 15811497"/>
              <a:gd name="connsiteY60" fmla="*/ 625380 h 6248398"/>
              <a:gd name="connsiteX61" fmla="*/ 6331355 w 15811497"/>
              <a:gd name="connsiteY61" fmla="*/ 526865 h 6248398"/>
              <a:gd name="connsiteX62" fmla="*/ 7448548 w 15811497"/>
              <a:gd name="connsiteY6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628722 w 15811497"/>
              <a:gd name="connsiteY13" fmla="*/ 5502693 h 6248398"/>
              <a:gd name="connsiteX14" fmla="*/ 9480140 w 15811497"/>
              <a:gd name="connsiteY14" fmla="*/ 5721533 h 6248398"/>
              <a:gd name="connsiteX15" fmla="*/ 8362947 w 15811497"/>
              <a:gd name="connsiteY15" fmla="*/ 6248398 h 6248398"/>
              <a:gd name="connsiteX16" fmla="*/ 7028922 w 15811497"/>
              <a:gd name="connsiteY16" fmla="*/ 5364147 h 6248398"/>
              <a:gd name="connsiteX17" fmla="*/ 6990513 w 15811497"/>
              <a:gd name="connsiteY17" fmla="*/ 5259205 h 6248398"/>
              <a:gd name="connsiteX18" fmla="*/ 6990512 w 15811497"/>
              <a:gd name="connsiteY18" fmla="*/ 5259199 h 6248398"/>
              <a:gd name="connsiteX19" fmla="*/ 6983676 w 15811497"/>
              <a:gd name="connsiteY19" fmla="*/ 5240519 h 6248398"/>
              <a:gd name="connsiteX20" fmla="*/ 6983673 w 15811497"/>
              <a:gd name="connsiteY20" fmla="*/ 5240519 h 6248398"/>
              <a:gd name="connsiteX21" fmla="*/ 6980236 w 15811497"/>
              <a:gd name="connsiteY21" fmla="*/ 5231130 h 6248398"/>
              <a:gd name="connsiteX22" fmla="*/ 6978859 w 15811497"/>
              <a:gd name="connsiteY22" fmla="*/ 5225774 h 6248398"/>
              <a:gd name="connsiteX23" fmla="*/ 6984291 w 15811497"/>
              <a:gd name="connsiteY23" fmla="*/ 5240614 h 6248398"/>
              <a:gd name="connsiteX24" fmla="*/ 6984292 w 15811497"/>
              <a:gd name="connsiteY24" fmla="*/ 5240614 h 6248398"/>
              <a:gd name="connsiteX25" fmla="*/ 6978860 w 15811497"/>
              <a:gd name="connsiteY25" fmla="*/ 5225773 h 6248398"/>
              <a:gd name="connsiteX26" fmla="*/ 6944562 w 15811497"/>
              <a:gd name="connsiteY26" fmla="*/ 5092380 h 6248398"/>
              <a:gd name="connsiteX27" fmla="*/ 6978860 w 15811497"/>
              <a:gd name="connsiteY27" fmla="*/ 5225773 h 6248398"/>
              <a:gd name="connsiteX28" fmla="*/ 6948299 w 15811497"/>
              <a:gd name="connsiteY28" fmla="*/ 5142273 h 6248398"/>
              <a:gd name="connsiteX29" fmla="*/ 5829297 w 15811497"/>
              <a:gd name="connsiteY29" fmla="*/ 4400549 h 6248398"/>
              <a:gd name="connsiteX30" fmla="*/ 5056802 w 15811497"/>
              <a:gd name="connsiteY30" fmla="*/ 4677867 h 6248398"/>
              <a:gd name="connsiteX31" fmla="*/ 5022517 w 15811497"/>
              <a:gd name="connsiteY31" fmla="*/ 4709027 h 6248398"/>
              <a:gd name="connsiteX32" fmla="*/ 5022515 w 15811497"/>
              <a:gd name="connsiteY32" fmla="*/ 4709029 h 6248398"/>
              <a:gd name="connsiteX33" fmla="*/ 4778482 w 15811497"/>
              <a:gd name="connsiteY33" fmla="*/ 5008058 h 6248398"/>
              <a:gd name="connsiteX34" fmla="*/ 4715455 w 15811497"/>
              <a:gd name="connsiteY34" fmla="*/ 5077404 h 6248398"/>
              <a:gd name="connsiteX35" fmla="*/ 2762249 w 15811497"/>
              <a:gd name="connsiteY35" fmla="*/ 5886448 h 6248398"/>
              <a:gd name="connsiteX36" fmla="*/ 0 w 15811497"/>
              <a:gd name="connsiteY36" fmla="*/ 3124198 h 6248398"/>
              <a:gd name="connsiteX37" fmla="*/ 2762249 w 15811497"/>
              <a:gd name="connsiteY37" fmla="*/ 361949 h 6248398"/>
              <a:gd name="connsiteX38" fmla="*/ 4078902 w 15811497"/>
              <a:gd name="connsiteY38" fmla="*/ 695338 h 6248398"/>
              <a:gd name="connsiteX39" fmla="*/ 4261443 w 15811497"/>
              <a:gd name="connsiteY39" fmla="*/ 806235 h 6248398"/>
              <a:gd name="connsiteX40" fmla="*/ 4409044 w 15811497"/>
              <a:gd name="connsiteY40" fmla="*/ 910268 h 6248398"/>
              <a:gd name="connsiteX41" fmla="*/ 4612477 w 15811497"/>
              <a:gd name="connsiteY41" fmla="*/ 1077402 h 6248398"/>
              <a:gd name="connsiteX42" fmla="*/ 4612478 w 15811497"/>
              <a:gd name="connsiteY42" fmla="*/ 1077403 h 6248398"/>
              <a:gd name="connsiteX43" fmla="*/ 4701725 w 15811497"/>
              <a:gd name="connsiteY43" fmla="*/ 1120394 h 6248398"/>
              <a:gd name="connsiteX44" fmla="*/ 5191122 w 15811497"/>
              <a:gd name="connsiteY44" fmla="*/ 1219199 h 6248398"/>
              <a:gd name="connsiteX45" fmla="*/ 6161317 w 15811497"/>
              <a:gd name="connsiteY45" fmla="*/ 761659 h 6248398"/>
              <a:gd name="connsiteX46" fmla="*/ 6224019 w 15811497"/>
              <a:gd name="connsiteY46" fmla="*/ 677808 h 6248398"/>
              <a:gd name="connsiteX47" fmla="*/ 6175489 w 15811497"/>
              <a:gd name="connsiteY47" fmla="*/ 757691 h 6248398"/>
              <a:gd name="connsiteX48" fmla="*/ 6175489 w 15811497"/>
              <a:gd name="connsiteY48" fmla="*/ 757692 h 6248398"/>
              <a:gd name="connsiteX49" fmla="*/ 6224020 w 15811497"/>
              <a:gd name="connsiteY49" fmla="*/ 677809 h 6248398"/>
              <a:gd name="connsiteX50" fmla="*/ 6233696 w 15811497"/>
              <a:gd name="connsiteY50" fmla="*/ 664869 h 6248398"/>
              <a:gd name="connsiteX51" fmla="*/ 6252611 w 15811497"/>
              <a:gd name="connsiteY51" fmla="*/ 633734 h 6248398"/>
              <a:gd name="connsiteX52" fmla="*/ 6252610 w 15811497"/>
              <a:gd name="connsiteY52" fmla="*/ 633734 h 6248398"/>
              <a:gd name="connsiteX53" fmla="*/ 6233696 w 15811497"/>
              <a:gd name="connsiteY53" fmla="*/ 664868 h 6248398"/>
              <a:gd name="connsiteX54" fmla="*/ 6224019 w 15811497"/>
              <a:gd name="connsiteY54" fmla="*/ 677808 h 6248398"/>
              <a:gd name="connsiteX55" fmla="*/ 6248008 w 15811497"/>
              <a:gd name="connsiteY55" fmla="*/ 638320 h 6248398"/>
              <a:gd name="connsiteX56" fmla="*/ 6251291 w 15811497"/>
              <a:gd name="connsiteY56" fmla="*/ 633930 h 6248398"/>
              <a:gd name="connsiteX57" fmla="*/ 6251293 w 15811497"/>
              <a:gd name="connsiteY57" fmla="*/ 633929 h 6248398"/>
              <a:gd name="connsiteX58" fmla="*/ 6257683 w 15811497"/>
              <a:gd name="connsiteY58" fmla="*/ 625384 h 6248398"/>
              <a:gd name="connsiteX59" fmla="*/ 6257686 w 15811497"/>
              <a:gd name="connsiteY59" fmla="*/ 625380 h 6248398"/>
              <a:gd name="connsiteX60" fmla="*/ 6331355 w 15811497"/>
              <a:gd name="connsiteY60" fmla="*/ 526865 h 6248398"/>
              <a:gd name="connsiteX61" fmla="*/ 7448548 w 15811497"/>
              <a:gd name="connsiteY6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78860 w 15811497"/>
              <a:gd name="connsiteY26" fmla="*/ 5225773 h 6248398"/>
              <a:gd name="connsiteX27" fmla="*/ 6948299 w 15811497"/>
              <a:gd name="connsiteY27" fmla="*/ 5142273 h 6248398"/>
              <a:gd name="connsiteX28" fmla="*/ 5829297 w 15811497"/>
              <a:gd name="connsiteY28" fmla="*/ 4400549 h 6248398"/>
              <a:gd name="connsiteX29" fmla="*/ 5056802 w 15811497"/>
              <a:gd name="connsiteY29" fmla="*/ 4677867 h 6248398"/>
              <a:gd name="connsiteX30" fmla="*/ 5022517 w 15811497"/>
              <a:gd name="connsiteY30" fmla="*/ 4709027 h 6248398"/>
              <a:gd name="connsiteX31" fmla="*/ 5022515 w 15811497"/>
              <a:gd name="connsiteY31" fmla="*/ 4709029 h 6248398"/>
              <a:gd name="connsiteX32" fmla="*/ 4778482 w 15811497"/>
              <a:gd name="connsiteY32" fmla="*/ 5008058 h 6248398"/>
              <a:gd name="connsiteX33" fmla="*/ 4715455 w 15811497"/>
              <a:gd name="connsiteY33" fmla="*/ 5077404 h 6248398"/>
              <a:gd name="connsiteX34" fmla="*/ 2762249 w 15811497"/>
              <a:gd name="connsiteY34" fmla="*/ 5886448 h 6248398"/>
              <a:gd name="connsiteX35" fmla="*/ 0 w 15811497"/>
              <a:gd name="connsiteY35" fmla="*/ 3124198 h 6248398"/>
              <a:gd name="connsiteX36" fmla="*/ 2762249 w 15811497"/>
              <a:gd name="connsiteY36" fmla="*/ 361949 h 6248398"/>
              <a:gd name="connsiteX37" fmla="*/ 4078902 w 15811497"/>
              <a:gd name="connsiteY37" fmla="*/ 695338 h 6248398"/>
              <a:gd name="connsiteX38" fmla="*/ 4261443 w 15811497"/>
              <a:gd name="connsiteY38" fmla="*/ 806235 h 6248398"/>
              <a:gd name="connsiteX39" fmla="*/ 4409044 w 15811497"/>
              <a:gd name="connsiteY39" fmla="*/ 910268 h 6248398"/>
              <a:gd name="connsiteX40" fmla="*/ 4612477 w 15811497"/>
              <a:gd name="connsiteY40" fmla="*/ 1077402 h 6248398"/>
              <a:gd name="connsiteX41" fmla="*/ 4612478 w 15811497"/>
              <a:gd name="connsiteY41" fmla="*/ 1077403 h 6248398"/>
              <a:gd name="connsiteX42" fmla="*/ 4701725 w 15811497"/>
              <a:gd name="connsiteY42" fmla="*/ 1120394 h 6248398"/>
              <a:gd name="connsiteX43" fmla="*/ 5191122 w 15811497"/>
              <a:gd name="connsiteY43" fmla="*/ 1219199 h 6248398"/>
              <a:gd name="connsiteX44" fmla="*/ 6161317 w 15811497"/>
              <a:gd name="connsiteY44" fmla="*/ 761659 h 6248398"/>
              <a:gd name="connsiteX45" fmla="*/ 6224019 w 15811497"/>
              <a:gd name="connsiteY45" fmla="*/ 677808 h 6248398"/>
              <a:gd name="connsiteX46" fmla="*/ 6175489 w 15811497"/>
              <a:gd name="connsiteY46" fmla="*/ 757691 h 6248398"/>
              <a:gd name="connsiteX47" fmla="*/ 6175489 w 15811497"/>
              <a:gd name="connsiteY47" fmla="*/ 757692 h 6248398"/>
              <a:gd name="connsiteX48" fmla="*/ 6224020 w 15811497"/>
              <a:gd name="connsiteY48" fmla="*/ 677809 h 6248398"/>
              <a:gd name="connsiteX49" fmla="*/ 6233696 w 15811497"/>
              <a:gd name="connsiteY49" fmla="*/ 664869 h 6248398"/>
              <a:gd name="connsiteX50" fmla="*/ 6252611 w 15811497"/>
              <a:gd name="connsiteY50" fmla="*/ 633734 h 6248398"/>
              <a:gd name="connsiteX51" fmla="*/ 6252610 w 15811497"/>
              <a:gd name="connsiteY51" fmla="*/ 633734 h 6248398"/>
              <a:gd name="connsiteX52" fmla="*/ 6233696 w 15811497"/>
              <a:gd name="connsiteY52" fmla="*/ 664868 h 6248398"/>
              <a:gd name="connsiteX53" fmla="*/ 6224019 w 15811497"/>
              <a:gd name="connsiteY53" fmla="*/ 677808 h 6248398"/>
              <a:gd name="connsiteX54" fmla="*/ 6248008 w 15811497"/>
              <a:gd name="connsiteY54" fmla="*/ 638320 h 6248398"/>
              <a:gd name="connsiteX55" fmla="*/ 6251291 w 15811497"/>
              <a:gd name="connsiteY55" fmla="*/ 633930 h 6248398"/>
              <a:gd name="connsiteX56" fmla="*/ 6251293 w 15811497"/>
              <a:gd name="connsiteY56" fmla="*/ 633929 h 6248398"/>
              <a:gd name="connsiteX57" fmla="*/ 6257683 w 15811497"/>
              <a:gd name="connsiteY57" fmla="*/ 625384 h 6248398"/>
              <a:gd name="connsiteX58" fmla="*/ 6257686 w 15811497"/>
              <a:gd name="connsiteY58" fmla="*/ 625380 h 6248398"/>
              <a:gd name="connsiteX59" fmla="*/ 6331355 w 15811497"/>
              <a:gd name="connsiteY59" fmla="*/ 526865 h 6248398"/>
              <a:gd name="connsiteX60" fmla="*/ 7448548 w 15811497"/>
              <a:gd name="connsiteY6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78860 w 15811497"/>
              <a:gd name="connsiteY24" fmla="*/ 5225773 h 6248398"/>
              <a:gd name="connsiteX25" fmla="*/ 6944562 w 15811497"/>
              <a:gd name="connsiteY25" fmla="*/ 5092380 h 6248398"/>
              <a:gd name="connsiteX26" fmla="*/ 6948299 w 15811497"/>
              <a:gd name="connsiteY26" fmla="*/ 5142273 h 6248398"/>
              <a:gd name="connsiteX27" fmla="*/ 5829297 w 15811497"/>
              <a:gd name="connsiteY27" fmla="*/ 4400549 h 6248398"/>
              <a:gd name="connsiteX28" fmla="*/ 5056802 w 15811497"/>
              <a:gd name="connsiteY28" fmla="*/ 4677867 h 6248398"/>
              <a:gd name="connsiteX29" fmla="*/ 5022517 w 15811497"/>
              <a:gd name="connsiteY29" fmla="*/ 4709027 h 6248398"/>
              <a:gd name="connsiteX30" fmla="*/ 5022515 w 15811497"/>
              <a:gd name="connsiteY30" fmla="*/ 4709029 h 6248398"/>
              <a:gd name="connsiteX31" fmla="*/ 4778482 w 15811497"/>
              <a:gd name="connsiteY31" fmla="*/ 5008058 h 6248398"/>
              <a:gd name="connsiteX32" fmla="*/ 4715455 w 15811497"/>
              <a:gd name="connsiteY32" fmla="*/ 5077404 h 6248398"/>
              <a:gd name="connsiteX33" fmla="*/ 2762249 w 15811497"/>
              <a:gd name="connsiteY33" fmla="*/ 5886448 h 6248398"/>
              <a:gd name="connsiteX34" fmla="*/ 0 w 15811497"/>
              <a:gd name="connsiteY34" fmla="*/ 3124198 h 6248398"/>
              <a:gd name="connsiteX35" fmla="*/ 2762249 w 15811497"/>
              <a:gd name="connsiteY35" fmla="*/ 361949 h 6248398"/>
              <a:gd name="connsiteX36" fmla="*/ 4078902 w 15811497"/>
              <a:gd name="connsiteY36" fmla="*/ 695338 h 6248398"/>
              <a:gd name="connsiteX37" fmla="*/ 4261443 w 15811497"/>
              <a:gd name="connsiteY37" fmla="*/ 806235 h 6248398"/>
              <a:gd name="connsiteX38" fmla="*/ 4409044 w 15811497"/>
              <a:gd name="connsiteY38" fmla="*/ 910268 h 6248398"/>
              <a:gd name="connsiteX39" fmla="*/ 4612477 w 15811497"/>
              <a:gd name="connsiteY39" fmla="*/ 1077402 h 6248398"/>
              <a:gd name="connsiteX40" fmla="*/ 4612478 w 15811497"/>
              <a:gd name="connsiteY40" fmla="*/ 1077403 h 6248398"/>
              <a:gd name="connsiteX41" fmla="*/ 4701725 w 15811497"/>
              <a:gd name="connsiteY41" fmla="*/ 1120394 h 6248398"/>
              <a:gd name="connsiteX42" fmla="*/ 5191122 w 15811497"/>
              <a:gd name="connsiteY42" fmla="*/ 1219199 h 6248398"/>
              <a:gd name="connsiteX43" fmla="*/ 6161317 w 15811497"/>
              <a:gd name="connsiteY43" fmla="*/ 761659 h 6248398"/>
              <a:gd name="connsiteX44" fmla="*/ 6224019 w 15811497"/>
              <a:gd name="connsiteY44" fmla="*/ 677808 h 6248398"/>
              <a:gd name="connsiteX45" fmla="*/ 6175489 w 15811497"/>
              <a:gd name="connsiteY45" fmla="*/ 757691 h 6248398"/>
              <a:gd name="connsiteX46" fmla="*/ 6175489 w 15811497"/>
              <a:gd name="connsiteY46" fmla="*/ 757692 h 6248398"/>
              <a:gd name="connsiteX47" fmla="*/ 6224020 w 15811497"/>
              <a:gd name="connsiteY47" fmla="*/ 677809 h 6248398"/>
              <a:gd name="connsiteX48" fmla="*/ 6233696 w 15811497"/>
              <a:gd name="connsiteY48" fmla="*/ 664869 h 6248398"/>
              <a:gd name="connsiteX49" fmla="*/ 6252611 w 15811497"/>
              <a:gd name="connsiteY49" fmla="*/ 633734 h 6248398"/>
              <a:gd name="connsiteX50" fmla="*/ 6252610 w 15811497"/>
              <a:gd name="connsiteY50" fmla="*/ 633734 h 6248398"/>
              <a:gd name="connsiteX51" fmla="*/ 6233696 w 15811497"/>
              <a:gd name="connsiteY51" fmla="*/ 664868 h 6248398"/>
              <a:gd name="connsiteX52" fmla="*/ 6224019 w 15811497"/>
              <a:gd name="connsiteY52" fmla="*/ 677808 h 6248398"/>
              <a:gd name="connsiteX53" fmla="*/ 6248008 w 15811497"/>
              <a:gd name="connsiteY53" fmla="*/ 638320 h 6248398"/>
              <a:gd name="connsiteX54" fmla="*/ 6251291 w 15811497"/>
              <a:gd name="connsiteY54" fmla="*/ 633930 h 6248398"/>
              <a:gd name="connsiteX55" fmla="*/ 6251293 w 15811497"/>
              <a:gd name="connsiteY55" fmla="*/ 633929 h 6248398"/>
              <a:gd name="connsiteX56" fmla="*/ 6257683 w 15811497"/>
              <a:gd name="connsiteY56" fmla="*/ 625384 h 6248398"/>
              <a:gd name="connsiteX57" fmla="*/ 6257686 w 15811497"/>
              <a:gd name="connsiteY57" fmla="*/ 625380 h 6248398"/>
              <a:gd name="connsiteX58" fmla="*/ 6331355 w 15811497"/>
              <a:gd name="connsiteY58" fmla="*/ 526865 h 6248398"/>
              <a:gd name="connsiteX59" fmla="*/ 7448548 w 15811497"/>
              <a:gd name="connsiteY5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257686 w 15811497"/>
              <a:gd name="connsiteY56" fmla="*/ 625380 h 6248398"/>
              <a:gd name="connsiteX57" fmla="*/ 6331355 w 15811497"/>
              <a:gd name="connsiteY57" fmla="*/ 526865 h 6248398"/>
              <a:gd name="connsiteX58" fmla="*/ 7448548 w 15811497"/>
              <a:gd name="connsiteY5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257683 w 15811497"/>
              <a:gd name="connsiteY55" fmla="*/ 625384 h 6248398"/>
              <a:gd name="connsiteX56" fmla="*/ 6331355 w 15811497"/>
              <a:gd name="connsiteY56" fmla="*/ 526865 h 6248398"/>
              <a:gd name="connsiteX57" fmla="*/ 7448548 w 15811497"/>
              <a:gd name="connsiteY57"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48008 w 15811497"/>
              <a:gd name="connsiteY52" fmla="*/ 638320 h 6248398"/>
              <a:gd name="connsiteX53" fmla="*/ 6251291 w 15811497"/>
              <a:gd name="connsiteY53" fmla="*/ 633930 h 6248398"/>
              <a:gd name="connsiteX54" fmla="*/ 6251293 w 15811497"/>
              <a:gd name="connsiteY54" fmla="*/ 633929 h 6248398"/>
              <a:gd name="connsiteX55" fmla="*/ 6331355 w 15811497"/>
              <a:gd name="connsiteY55" fmla="*/ 526865 h 6248398"/>
              <a:gd name="connsiteX56" fmla="*/ 7448548 w 15811497"/>
              <a:gd name="connsiteY56"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24019 w 15811497"/>
              <a:gd name="connsiteY51" fmla="*/ 677808 h 6248398"/>
              <a:gd name="connsiteX52" fmla="*/ 6251291 w 15811497"/>
              <a:gd name="connsiteY52" fmla="*/ 633930 h 6248398"/>
              <a:gd name="connsiteX53" fmla="*/ 6251293 w 15811497"/>
              <a:gd name="connsiteY53" fmla="*/ 633929 h 6248398"/>
              <a:gd name="connsiteX54" fmla="*/ 6331355 w 15811497"/>
              <a:gd name="connsiteY54" fmla="*/ 526865 h 6248398"/>
              <a:gd name="connsiteX55" fmla="*/ 7448548 w 15811497"/>
              <a:gd name="connsiteY55"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251293 w 15811497"/>
              <a:gd name="connsiteY52" fmla="*/ 633929 h 6248398"/>
              <a:gd name="connsiteX53" fmla="*/ 6331355 w 15811497"/>
              <a:gd name="connsiteY53" fmla="*/ 526865 h 6248398"/>
              <a:gd name="connsiteX54" fmla="*/ 7448548 w 15811497"/>
              <a:gd name="connsiteY54"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251291 w 15811497"/>
              <a:gd name="connsiteY51" fmla="*/ 633930 h 6248398"/>
              <a:gd name="connsiteX52" fmla="*/ 6331355 w 15811497"/>
              <a:gd name="connsiteY52" fmla="*/ 526865 h 6248398"/>
              <a:gd name="connsiteX53" fmla="*/ 7448548 w 15811497"/>
              <a:gd name="connsiteY53"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233696 w 15811497"/>
              <a:gd name="connsiteY50" fmla="*/ 664868 h 6248398"/>
              <a:gd name="connsiteX51" fmla="*/ 6331355 w 15811497"/>
              <a:gd name="connsiteY51" fmla="*/ 526865 h 6248398"/>
              <a:gd name="connsiteX52" fmla="*/ 7448548 w 15811497"/>
              <a:gd name="connsiteY52"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252610 w 15811497"/>
              <a:gd name="connsiteY49" fmla="*/ 633734 h 6248398"/>
              <a:gd name="connsiteX50" fmla="*/ 6331355 w 15811497"/>
              <a:gd name="connsiteY50" fmla="*/ 526865 h 6248398"/>
              <a:gd name="connsiteX51" fmla="*/ 7448548 w 15811497"/>
              <a:gd name="connsiteY51"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252611 w 15811497"/>
              <a:gd name="connsiteY48" fmla="*/ 633734 h 6248398"/>
              <a:gd name="connsiteX49" fmla="*/ 6331355 w 15811497"/>
              <a:gd name="connsiteY49" fmla="*/ 526865 h 6248398"/>
              <a:gd name="connsiteX50" fmla="*/ 7448548 w 15811497"/>
              <a:gd name="connsiteY50"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233696 w 15811497"/>
              <a:gd name="connsiteY47" fmla="*/ 664869 h 6248398"/>
              <a:gd name="connsiteX48" fmla="*/ 6331355 w 15811497"/>
              <a:gd name="connsiteY48" fmla="*/ 526865 h 6248398"/>
              <a:gd name="connsiteX49" fmla="*/ 7448548 w 15811497"/>
              <a:gd name="connsiteY49"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224020 w 15811497"/>
              <a:gd name="connsiteY46" fmla="*/ 677809 h 6248398"/>
              <a:gd name="connsiteX47" fmla="*/ 6331355 w 15811497"/>
              <a:gd name="connsiteY47" fmla="*/ 526865 h 6248398"/>
              <a:gd name="connsiteX48" fmla="*/ 7448548 w 15811497"/>
              <a:gd name="connsiteY48" fmla="*/ 0 h 6248398"/>
              <a:gd name="connsiteX0" fmla="*/ 7448548 w 15811497"/>
              <a:gd name="connsiteY0" fmla="*/ 0 h 6248398"/>
              <a:gd name="connsiteX1" fmla="*/ 8721604 w 15811497"/>
              <a:gd name="connsiteY1" fmla="*/ 757692 h 6248398"/>
              <a:gd name="connsiteX2" fmla="*/ 8890522 w 15811497"/>
              <a:gd name="connsiteY2" fmla="*/ 1193234 h 6248398"/>
              <a:gd name="connsiteX3" fmla="*/ 9958384 w 15811497"/>
              <a:gd name="connsiteY3" fmla="*/ 1828798 h 6248398"/>
              <a:gd name="connsiteX4" fmla="*/ 10895504 w 15811497"/>
              <a:gd name="connsiteY4" fmla="*/ 1386857 h 6248398"/>
              <a:gd name="connsiteX5" fmla="*/ 11096041 w 15811497"/>
              <a:gd name="connsiteY5" fmla="*/ 1170993 h 6248398"/>
              <a:gd name="connsiteX6" fmla="*/ 13049247 w 15811497"/>
              <a:gd name="connsiteY6" fmla="*/ 361949 h 6248398"/>
              <a:gd name="connsiteX7" fmla="*/ 15811497 w 15811497"/>
              <a:gd name="connsiteY7" fmla="*/ 3124198 h 6248398"/>
              <a:gd name="connsiteX8" fmla="*/ 13049247 w 15811497"/>
              <a:gd name="connsiteY8" fmla="*/ 5886448 h 6248398"/>
              <a:gd name="connsiteX9" fmla="*/ 11732594 w 15811497"/>
              <a:gd name="connsiteY9" fmla="*/ 5553059 h 6248398"/>
              <a:gd name="connsiteX10" fmla="*/ 11096041 w 15811497"/>
              <a:gd name="connsiteY10" fmla="*/ 5077404 h 6248398"/>
              <a:gd name="connsiteX11" fmla="*/ 10610846 w 15811497"/>
              <a:gd name="connsiteY11" fmla="*/ 5029199 h 6248398"/>
              <a:gd name="connsiteX12" fmla="*/ 9640652 w 15811497"/>
              <a:gd name="connsiteY12" fmla="*/ 5486739 h 6248398"/>
              <a:gd name="connsiteX13" fmla="*/ 9480140 w 15811497"/>
              <a:gd name="connsiteY13" fmla="*/ 5721533 h 6248398"/>
              <a:gd name="connsiteX14" fmla="*/ 8362947 w 15811497"/>
              <a:gd name="connsiteY14" fmla="*/ 6248398 h 6248398"/>
              <a:gd name="connsiteX15" fmla="*/ 7028922 w 15811497"/>
              <a:gd name="connsiteY15" fmla="*/ 5364147 h 6248398"/>
              <a:gd name="connsiteX16" fmla="*/ 6990513 w 15811497"/>
              <a:gd name="connsiteY16" fmla="*/ 5259205 h 6248398"/>
              <a:gd name="connsiteX17" fmla="*/ 6990512 w 15811497"/>
              <a:gd name="connsiteY17" fmla="*/ 5259199 h 6248398"/>
              <a:gd name="connsiteX18" fmla="*/ 6983676 w 15811497"/>
              <a:gd name="connsiteY18" fmla="*/ 5240519 h 6248398"/>
              <a:gd name="connsiteX19" fmla="*/ 6983673 w 15811497"/>
              <a:gd name="connsiteY19" fmla="*/ 5240519 h 6248398"/>
              <a:gd name="connsiteX20" fmla="*/ 6980236 w 15811497"/>
              <a:gd name="connsiteY20" fmla="*/ 5231130 h 6248398"/>
              <a:gd name="connsiteX21" fmla="*/ 6978859 w 15811497"/>
              <a:gd name="connsiteY21" fmla="*/ 5225774 h 6248398"/>
              <a:gd name="connsiteX22" fmla="*/ 6984291 w 15811497"/>
              <a:gd name="connsiteY22" fmla="*/ 5240614 h 6248398"/>
              <a:gd name="connsiteX23" fmla="*/ 6984292 w 15811497"/>
              <a:gd name="connsiteY23" fmla="*/ 5240614 h 6248398"/>
              <a:gd name="connsiteX24" fmla="*/ 6944562 w 15811497"/>
              <a:gd name="connsiteY24" fmla="*/ 5092380 h 6248398"/>
              <a:gd name="connsiteX25" fmla="*/ 6948299 w 15811497"/>
              <a:gd name="connsiteY25" fmla="*/ 5142273 h 6248398"/>
              <a:gd name="connsiteX26" fmla="*/ 5829297 w 15811497"/>
              <a:gd name="connsiteY26" fmla="*/ 4400549 h 6248398"/>
              <a:gd name="connsiteX27" fmla="*/ 5056802 w 15811497"/>
              <a:gd name="connsiteY27" fmla="*/ 4677867 h 6248398"/>
              <a:gd name="connsiteX28" fmla="*/ 5022517 w 15811497"/>
              <a:gd name="connsiteY28" fmla="*/ 4709027 h 6248398"/>
              <a:gd name="connsiteX29" fmla="*/ 5022515 w 15811497"/>
              <a:gd name="connsiteY29" fmla="*/ 4709029 h 6248398"/>
              <a:gd name="connsiteX30" fmla="*/ 4778482 w 15811497"/>
              <a:gd name="connsiteY30" fmla="*/ 5008058 h 6248398"/>
              <a:gd name="connsiteX31" fmla="*/ 4715455 w 15811497"/>
              <a:gd name="connsiteY31" fmla="*/ 5077404 h 6248398"/>
              <a:gd name="connsiteX32" fmla="*/ 2762249 w 15811497"/>
              <a:gd name="connsiteY32" fmla="*/ 5886448 h 6248398"/>
              <a:gd name="connsiteX33" fmla="*/ 0 w 15811497"/>
              <a:gd name="connsiteY33" fmla="*/ 3124198 h 6248398"/>
              <a:gd name="connsiteX34" fmla="*/ 2762249 w 15811497"/>
              <a:gd name="connsiteY34" fmla="*/ 361949 h 6248398"/>
              <a:gd name="connsiteX35" fmla="*/ 4078902 w 15811497"/>
              <a:gd name="connsiteY35" fmla="*/ 695338 h 6248398"/>
              <a:gd name="connsiteX36" fmla="*/ 4261443 w 15811497"/>
              <a:gd name="connsiteY36" fmla="*/ 806235 h 6248398"/>
              <a:gd name="connsiteX37" fmla="*/ 4409044 w 15811497"/>
              <a:gd name="connsiteY37" fmla="*/ 910268 h 6248398"/>
              <a:gd name="connsiteX38" fmla="*/ 4612477 w 15811497"/>
              <a:gd name="connsiteY38" fmla="*/ 1077402 h 6248398"/>
              <a:gd name="connsiteX39" fmla="*/ 4612478 w 15811497"/>
              <a:gd name="connsiteY39" fmla="*/ 1077403 h 6248398"/>
              <a:gd name="connsiteX40" fmla="*/ 4701725 w 15811497"/>
              <a:gd name="connsiteY40" fmla="*/ 1120394 h 6248398"/>
              <a:gd name="connsiteX41" fmla="*/ 5191122 w 15811497"/>
              <a:gd name="connsiteY41" fmla="*/ 1219199 h 6248398"/>
              <a:gd name="connsiteX42" fmla="*/ 6161317 w 15811497"/>
              <a:gd name="connsiteY42" fmla="*/ 761659 h 6248398"/>
              <a:gd name="connsiteX43" fmla="*/ 6224019 w 15811497"/>
              <a:gd name="connsiteY43" fmla="*/ 677808 h 6248398"/>
              <a:gd name="connsiteX44" fmla="*/ 6175489 w 15811497"/>
              <a:gd name="connsiteY44" fmla="*/ 757691 h 6248398"/>
              <a:gd name="connsiteX45" fmla="*/ 6175489 w 15811497"/>
              <a:gd name="connsiteY45" fmla="*/ 757692 h 6248398"/>
              <a:gd name="connsiteX46" fmla="*/ 6331355 w 15811497"/>
              <a:gd name="connsiteY46" fmla="*/ 526865 h 6248398"/>
              <a:gd name="connsiteX47" fmla="*/ 7448548 w 15811497"/>
              <a:gd name="connsiteY47" fmla="*/ 0 h 624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811497" h="6248398">
                <a:moveTo>
                  <a:pt x="7448548" y="0"/>
                </a:moveTo>
                <a:cubicBezTo>
                  <a:pt x="7998270" y="0"/>
                  <a:pt x="8476435" y="306377"/>
                  <a:pt x="8721604" y="757692"/>
                </a:cubicBezTo>
                <a:lnTo>
                  <a:pt x="8890522" y="1193234"/>
                </a:lnTo>
                <a:cubicBezTo>
                  <a:pt x="9096174" y="1571805"/>
                  <a:pt x="9497267" y="1828798"/>
                  <a:pt x="9958384" y="1828798"/>
                </a:cubicBezTo>
                <a:cubicBezTo>
                  <a:pt x="10335662" y="1828798"/>
                  <a:pt x="10672758" y="1656762"/>
                  <a:pt x="10895504" y="1386857"/>
                </a:cubicBezTo>
                <a:lnTo>
                  <a:pt x="11096041" y="1170993"/>
                </a:lnTo>
                <a:cubicBezTo>
                  <a:pt x="11595910" y="671124"/>
                  <a:pt x="12286473" y="361949"/>
                  <a:pt x="13049247" y="361949"/>
                </a:cubicBezTo>
                <a:cubicBezTo>
                  <a:pt x="14574796" y="361949"/>
                  <a:pt x="15811497" y="1598650"/>
                  <a:pt x="15811497" y="3124198"/>
                </a:cubicBezTo>
                <a:cubicBezTo>
                  <a:pt x="15811497" y="4649747"/>
                  <a:pt x="14574796" y="5886448"/>
                  <a:pt x="13049247" y="5886448"/>
                </a:cubicBezTo>
                <a:cubicBezTo>
                  <a:pt x="12572513" y="5886448"/>
                  <a:pt x="12123987" y="5765677"/>
                  <a:pt x="11732594" y="5553059"/>
                </a:cubicBezTo>
                <a:lnTo>
                  <a:pt x="11096041" y="5077404"/>
                </a:lnTo>
                <a:lnTo>
                  <a:pt x="10610846" y="5029199"/>
                </a:lnTo>
                <a:cubicBezTo>
                  <a:pt x="10220253" y="5029199"/>
                  <a:pt x="9871260" y="5207308"/>
                  <a:pt x="9640652" y="5486739"/>
                </a:cubicBezTo>
                <a:lnTo>
                  <a:pt x="9480140" y="5721533"/>
                </a:lnTo>
                <a:cubicBezTo>
                  <a:pt x="9214592" y="6043303"/>
                  <a:pt x="8812721" y="6248398"/>
                  <a:pt x="8362947" y="6248398"/>
                </a:cubicBezTo>
                <a:cubicBezTo>
                  <a:pt x="7763249" y="6248398"/>
                  <a:pt x="7248710" y="5883785"/>
                  <a:pt x="7028922" y="5364147"/>
                </a:cubicBezTo>
                <a:lnTo>
                  <a:pt x="6990513" y="5259205"/>
                </a:lnTo>
                <a:cubicBezTo>
                  <a:pt x="6990513" y="5259203"/>
                  <a:pt x="6990512" y="5259201"/>
                  <a:pt x="6990512" y="5259199"/>
                </a:cubicBezTo>
                <a:lnTo>
                  <a:pt x="6983676" y="5240519"/>
                </a:lnTo>
                <a:lnTo>
                  <a:pt x="6983673" y="5240519"/>
                </a:lnTo>
                <a:lnTo>
                  <a:pt x="6980236" y="5231130"/>
                </a:lnTo>
                <a:lnTo>
                  <a:pt x="6978859" y="5225774"/>
                </a:lnTo>
                <a:lnTo>
                  <a:pt x="6984291" y="5240614"/>
                </a:lnTo>
                <a:lnTo>
                  <a:pt x="6984292" y="5240614"/>
                </a:lnTo>
                <a:lnTo>
                  <a:pt x="6944562" y="5092380"/>
                </a:lnTo>
                <a:lnTo>
                  <a:pt x="6948299" y="5142273"/>
                </a:lnTo>
                <a:cubicBezTo>
                  <a:pt x="6763937" y="4706393"/>
                  <a:pt x="6332334" y="4400549"/>
                  <a:pt x="5829297" y="4400549"/>
                </a:cubicBezTo>
                <a:cubicBezTo>
                  <a:pt x="5535859" y="4400549"/>
                  <a:pt x="5266729" y="4504621"/>
                  <a:pt x="5056802" y="4677867"/>
                </a:cubicBezTo>
                <a:lnTo>
                  <a:pt x="5022517" y="4709027"/>
                </a:lnTo>
                <a:lnTo>
                  <a:pt x="5022515" y="4709029"/>
                </a:lnTo>
                <a:lnTo>
                  <a:pt x="4778482" y="5008058"/>
                </a:lnTo>
                <a:lnTo>
                  <a:pt x="4715455" y="5077404"/>
                </a:lnTo>
                <a:cubicBezTo>
                  <a:pt x="4215586" y="5577273"/>
                  <a:pt x="3525023" y="5886448"/>
                  <a:pt x="2762249" y="5886448"/>
                </a:cubicBezTo>
                <a:cubicBezTo>
                  <a:pt x="1236700" y="5886448"/>
                  <a:pt x="0" y="4649747"/>
                  <a:pt x="0" y="3124198"/>
                </a:cubicBezTo>
                <a:cubicBezTo>
                  <a:pt x="0" y="1598650"/>
                  <a:pt x="1236700" y="361949"/>
                  <a:pt x="2762249" y="361949"/>
                </a:cubicBezTo>
                <a:cubicBezTo>
                  <a:pt x="3238983" y="361949"/>
                  <a:pt x="3687509" y="482721"/>
                  <a:pt x="4078902" y="695338"/>
                </a:cubicBezTo>
                <a:lnTo>
                  <a:pt x="4261443" y="806235"/>
                </a:lnTo>
                <a:cubicBezTo>
                  <a:pt x="4316467" y="842057"/>
                  <a:pt x="4384444" y="892929"/>
                  <a:pt x="4409044" y="910268"/>
                </a:cubicBezTo>
                <a:lnTo>
                  <a:pt x="4612477" y="1077402"/>
                </a:lnTo>
                <a:lnTo>
                  <a:pt x="4612478" y="1077403"/>
                </a:lnTo>
                <a:lnTo>
                  <a:pt x="4701725" y="1120394"/>
                </a:lnTo>
                <a:cubicBezTo>
                  <a:pt x="4852146" y="1184017"/>
                  <a:pt x="5017526" y="1219199"/>
                  <a:pt x="5191122" y="1219199"/>
                </a:cubicBezTo>
                <a:cubicBezTo>
                  <a:pt x="5581716" y="1219199"/>
                  <a:pt x="5930710" y="1041090"/>
                  <a:pt x="6161317" y="761659"/>
                </a:cubicBezTo>
                <a:lnTo>
                  <a:pt x="6224019" y="677808"/>
                </a:lnTo>
                <a:lnTo>
                  <a:pt x="6175489" y="757691"/>
                </a:lnTo>
                <a:cubicBezTo>
                  <a:pt x="6167401" y="771005"/>
                  <a:pt x="6167401" y="771006"/>
                  <a:pt x="6175489" y="757692"/>
                </a:cubicBezTo>
                <a:lnTo>
                  <a:pt x="6331355" y="526865"/>
                </a:lnTo>
                <a:cubicBezTo>
                  <a:pt x="6596903" y="205095"/>
                  <a:pt x="6998774" y="0"/>
                  <a:pt x="7448548"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0" name="任意多边形: 形状 49"/>
          <p:cNvSpPr/>
          <p:nvPr/>
        </p:nvSpPr>
        <p:spPr>
          <a:xfrm rot="5400000">
            <a:off x="1246114" y="2267859"/>
            <a:ext cx="2462590" cy="2627082"/>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9" name="文本框 48"/>
          <p:cNvSpPr txBox="1"/>
          <p:nvPr/>
        </p:nvSpPr>
        <p:spPr>
          <a:xfrm>
            <a:off x="1957074" y="2962185"/>
            <a:ext cx="1040670" cy="1015663"/>
          </a:xfrm>
          <a:prstGeom prst="rect">
            <a:avLst/>
          </a:prstGeom>
          <a:noFill/>
        </p:spPr>
        <p:txBody>
          <a:bodyPr wrap="none" rtlCol="0">
            <a:spAutoFit/>
            <a:scene3d>
              <a:camera prst="orthographicFront"/>
              <a:lightRig rig="threePt" dir="t"/>
            </a:scene3d>
            <a:sp3d contourW="12700"/>
          </a:bodyPr>
          <a:lstStyle>
            <a:defPPr>
              <a:defRPr lang="zh-CN"/>
            </a:defPPr>
            <a:lvl1pPr algn="r">
              <a:defRPr sz="7200" b="1">
                <a:solidFill>
                  <a:schemeClr val="bg1"/>
                </a:solidFill>
                <a:effectLst>
                  <a:outerShdw blurRad="101600" dist="38100" dir="2700000" algn="tl">
                    <a:srgbClr val="000000">
                      <a:alpha val="68000"/>
                    </a:srgbClr>
                  </a:outerShdw>
                </a:effectLs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rPr>
              <a:t>02</a:t>
            </a:r>
            <a:endParaRPr kumimoji="0" lang="zh-CN" altLang="en-US" sz="6000" b="1" i="0" u="none" strike="noStrike" kern="1200" cap="none" spc="0" normalizeH="0" baseline="0" noProof="0" dirty="0">
              <a:ln>
                <a:noFill/>
              </a:ln>
              <a:solidFill>
                <a:prstClr val="black">
                  <a:lumMod val="65000"/>
                  <a:lumOff val="35000"/>
                </a:prstClr>
              </a:solidFill>
              <a:effectLst/>
              <a:uLnTx/>
              <a:uFillTx/>
              <a:latin typeface="Arial"/>
              <a:ea typeface="微软雅黑"/>
              <a:cs typeface="+mn-cs"/>
            </a:endParaRPr>
          </a:p>
        </p:txBody>
      </p:sp>
      <p:sp>
        <p:nvSpPr>
          <p:cNvPr id="51" name="文本框 50"/>
          <p:cNvSpPr txBox="1"/>
          <p:nvPr/>
        </p:nvSpPr>
        <p:spPr>
          <a:xfrm>
            <a:off x="4040416" y="2788503"/>
            <a:ext cx="5043368" cy="830997"/>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CONTENT TITLE</a:t>
            </a:r>
            <a:endParaRPr kumimoji="0" lang="zh-CN" altLang="en-US" sz="4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endParaRPr>
          </a:p>
        </p:txBody>
      </p:sp>
      <p:sp>
        <p:nvSpPr>
          <p:cNvPr id="53" name="任意多边形: 形状 52"/>
          <p:cNvSpPr/>
          <p:nvPr/>
        </p:nvSpPr>
        <p:spPr>
          <a:xfrm rot="5400000">
            <a:off x="7653904" y="3898738"/>
            <a:ext cx="2368759" cy="2526980"/>
          </a:xfrm>
          <a:custGeom>
            <a:avLst/>
            <a:gdLst>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359601 w 7496628"/>
              <a:gd name="connsiteY19" fmla="*/ 1542197 h 7997370"/>
              <a:gd name="connsiteX20" fmla="*/ 2359602 w 7496628"/>
              <a:gd name="connsiteY20" fmla="*/ 1542196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83918 w 7496628"/>
              <a:gd name="connsiteY29" fmla="*/ 1396199 h 7997370"/>
              <a:gd name="connsiteX30" fmla="*/ 2872839 w 7496628"/>
              <a:gd name="connsiteY30" fmla="*/ 1376924 h 7997370"/>
              <a:gd name="connsiteX31" fmla="*/ 2859084 w 7496628"/>
              <a:gd name="connsiteY31" fmla="*/ 1346978 h 7997370"/>
              <a:gd name="connsiteX32" fmla="*/ 2774465 w 7496628"/>
              <a:gd name="connsiteY32" fmla="*/ 1205769 h 7997370"/>
              <a:gd name="connsiteX33" fmla="*/ 2774450 w 7496628"/>
              <a:gd name="connsiteY33" fmla="*/ 1205745 h 7997370"/>
              <a:gd name="connsiteX34" fmla="*/ 2737678 w 7496628"/>
              <a:gd name="connsiteY34" fmla="*/ 1156572 h 7997370"/>
              <a:gd name="connsiteX35" fmla="*/ 2787356 w 7496628"/>
              <a:gd name="connsiteY35" fmla="*/ 1197560 h 7997370"/>
              <a:gd name="connsiteX36" fmla="*/ 3262088 w 7496628"/>
              <a:gd name="connsiteY36" fmla="*/ 1342571 h 7997370"/>
              <a:gd name="connsiteX37" fmla="*/ 3862482 w 7496628"/>
              <a:gd name="connsiteY37" fmla="*/ 1093879 h 7997370"/>
              <a:gd name="connsiteX38" fmla="*/ 3951677 w 7496628"/>
              <a:gd name="connsiteY38" fmla="*/ 985774 h 7997370"/>
              <a:gd name="connsiteX39" fmla="*/ 3950648 w 7496628"/>
              <a:gd name="connsiteY39" fmla="*/ 987468 h 7997370"/>
              <a:gd name="connsiteX40" fmla="*/ 3950636 w 7496628"/>
              <a:gd name="connsiteY40" fmla="*/ 987494 h 7997370"/>
              <a:gd name="connsiteX41" fmla="*/ 3875700 w 7496628"/>
              <a:gd name="connsiteY41" fmla="*/ 1141842 h 7997370"/>
              <a:gd name="connsiteX42" fmla="*/ 3863592 w 7496628"/>
              <a:gd name="connsiteY42" fmla="*/ 1173997 h 7997370"/>
              <a:gd name="connsiteX43" fmla="*/ 3853793 w 7496628"/>
              <a:gd name="connsiteY43" fmla="*/ 1194993 h 7997370"/>
              <a:gd name="connsiteX44" fmla="*/ 3842003 w 7496628"/>
              <a:gd name="connsiteY44" fmla="*/ 1231333 h 7997370"/>
              <a:gd name="connsiteX45" fmla="*/ 3814767 w 7496628"/>
              <a:gd name="connsiteY45" fmla="*/ 1303666 h 7997370"/>
              <a:gd name="connsiteX46" fmla="*/ 3794382 w 7496628"/>
              <a:gd name="connsiteY46" fmla="*/ 1378114 h 7997370"/>
              <a:gd name="connsiteX47" fmla="*/ 3782317 w 7496628"/>
              <a:gd name="connsiteY47" fmla="*/ 1415301 h 7997370"/>
              <a:gd name="connsiteX48" fmla="*/ 3777951 w 7496628"/>
              <a:gd name="connsiteY48" fmla="*/ 1438123 h 7997370"/>
              <a:gd name="connsiteX49" fmla="*/ 3771945 w 7496628"/>
              <a:gd name="connsiteY49" fmla="*/ 1460056 h 7997370"/>
              <a:gd name="connsiteX50" fmla="*/ 3773719 w 7496628"/>
              <a:gd name="connsiteY50" fmla="*/ 1460241 h 7997370"/>
              <a:gd name="connsiteX51" fmla="*/ 3777951 w 7496628"/>
              <a:gd name="connsiteY51" fmla="*/ 1438123 h 7997370"/>
              <a:gd name="connsiteX52" fmla="*/ 3794382 w 7496628"/>
              <a:gd name="connsiteY52" fmla="*/ 1378114 h 7997370"/>
              <a:gd name="connsiteX53" fmla="*/ 3842003 w 7496628"/>
              <a:gd name="connsiteY53" fmla="*/ 1231333 h 7997370"/>
              <a:gd name="connsiteX54" fmla="*/ 3863592 w 7496628"/>
              <a:gd name="connsiteY54" fmla="*/ 1173997 h 7997370"/>
              <a:gd name="connsiteX55" fmla="*/ 3950636 w 7496628"/>
              <a:gd name="connsiteY55" fmla="*/ 987494 h 7997370"/>
              <a:gd name="connsiteX56" fmla="*/ 3950648 w 7496628"/>
              <a:gd name="connsiteY56" fmla="*/ 987469 h 7997370"/>
              <a:gd name="connsiteX57" fmla="*/ 3951677 w 7496628"/>
              <a:gd name="connsiteY57" fmla="*/ 985775 h 7997370"/>
              <a:gd name="connsiteX58" fmla="*/ 3985637 w 7496628"/>
              <a:gd name="connsiteY58" fmla="*/ 929875 h 7997370"/>
              <a:gd name="connsiteX59" fmla="*/ 3998195 w 7496628"/>
              <a:gd name="connsiteY59" fmla="*/ 909205 h 7997370"/>
              <a:gd name="connsiteX60" fmla="*/ 4045160 w 7496628"/>
              <a:gd name="connsiteY60" fmla="*/ 831897 h 7997370"/>
              <a:gd name="connsiteX61" fmla="*/ 5609771 w 7496628"/>
              <a:gd name="connsiteY61" fmla="*/ 0 h 7997370"/>
              <a:gd name="connsiteX62" fmla="*/ 7496628 w 7496628"/>
              <a:gd name="connsiteY62" fmla="*/ 1886857 h 7997370"/>
              <a:gd name="connsiteX63" fmla="*/ 6170864 w 7496628"/>
              <a:gd name="connsiteY63" fmla="*/ 3688885 h 7997370"/>
              <a:gd name="connsiteX64" fmla="*/ 6084717 w 7496628"/>
              <a:gd name="connsiteY64" fmla="*/ 3711035 h 7997370"/>
              <a:gd name="connsiteX65" fmla="*/ 6084708 w 7496628"/>
              <a:gd name="connsiteY65" fmla="*/ 3711036 h 7997370"/>
              <a:gd name="connsiteX66" fmla="*/ 5990038 w 7496628"/>
              <a:gd name="connsiteY66" fmla="*/ 3735379 h 7997370"/>
              <a:gd name="connsiteX67" fmla="*/ 5976330 w 7496628"/>
              <a:gd name="connsiteY67" fmla="*/ 3737471 h 7997370"/>
              <a:gd name="connsiteX68" fmla="*/ 5894258 w 7496628"/>
              <a:gd name="connsiteY68" fmla="*/ 3749996 h 7997370"/>
              <a:gd name="connsiteX69" fmla="*/ 5894248 w 7496628"/>
              <a:gd name="connsiteY69" fmla="*/ 3749999 h 7997370"/>
              <a:gd name="connsiteX70" fmla="*/ 5894238 w 7496628"/>
              <a:gd name="connsiteY70" fmla="*/ 3750001 h 7997370"/>
              <a:gd name="connsiteX71" fmla="*/ 5873297 w 7496628"/>
              <a:gd name="connsiteY71" fmla="*/ 3755385 h 7997370"/>
              <a:gd name="connsiteX72" fmla="*/ 5025574 w 7496628"/>
              <a:gd name="connsiteY72" fmla="*/ 4907642 h 7997370"/>
              <a:gd name="connsiteX73" fmla="*/ 5050086 w 7496628"/>
              <a:gd name="connsiteY73" fmla="*/ 5150794 h 7997370"/>
              <a:gd name="connsiteX74" fmla="*/ 5068892 w 7496628"/>
              <a:gd name="connsiteY74" fmla="*/ 5223933 h 7997370"/>
              <a:gd name="connsiteX75" fmla="*/ 5068892 w 7496628"/>
              <a:gd name="connsiteY75" fmla="*/ 5223935 h 7997370"/>
              <a:gd name="connsiteX76" fmla="*/ 5142177 w 7496628"/>
              <a:gd name="connsiteY76" fmla="*/ 5376064 h 7997370"/>
              <a:gd name="connsiteX77" fmla="*/ 5144682 w 7496628"/>
              <a:gd name="connsiteY77" fmla="*/ 5382906 h 7997370"/>
              <a:gd name="connsiteX78" fmla="*/ 5196413 w 7496628"/>
              <a:gd name="connsiteY78" fmla="*/ 5524245 h 7997370"/>
              <a:gd name="connsiteX79" fmla="*/ 5196414 w 7496628"/>
              <a:gd name="connsiteY79" fmla="*/ 5524247 h 7997370"/>
              <a:gd name="connsiteX80" fmla="*/ 5205627 w 7496628"/>
              <a:gd name="connsiteY80" fmla="*/ 5549419 h 7997370"/>
              <a:gd name="connsiteX81" fmla="*/ 5290456 w 7496628"/>
              <a:gd name="connsiteY81" fmla="*/ 6110513 h 7997370"/>
              <a:gd name="connsiteX82" fmla="*/ 3403599 w 7496628"/>
              <a:gd name="connsiteY82" fmla="*/ 7997370 h 7997370"/>
              <a:gd name="connsiteX83" fmla="*/ 1516743 w 7496628"/>
              <a:gd name="connsiteY83" fmla="*/ 6110513 h 7997370"/>
              <a:gd name="connsiteX84" fmla="*/ 1838988 w 7496628"/>
              <a:gd name="connsiteY84" fmla="*/ 5055553 h 7997370"/>
              <a:gd name="connsiteX85" fmla="*/ 1889221 w 7496628"/>
              <a:gd name="connsiteY85" fmla="*/ 4988378 h 7997370"/>
              <a:gd name="connsiteX86" fmla="*/ 1889230 w 7496628"/>
              <a:gd name="connsiteY86" fmla="*/ 4988366 h 7997370"/>
              <a:gd name="connsiteX87" fmla="*/ 1904383 w 7496628"/>
              <a:gd name="connsiteY87" fmla="*/ 4968104 h 7997370"/>
              <a:gd name="connsiteX88" fmla="*/ 1904383 w 7496628"/>
              <a:gd name="connsiteY88" fmla="*/ 4968103 h 7997370"/>
              <a:gd name="connsiteX89" fmla="*/ 1947610 w 7496628"/>
              <a:gd name="connsiteY89" fmla="*/ 4910297 h 7997370"/>
              <a:gd name="connsiteX90" fmla="*/ 1973782 w 7496628"/>
              <a:gd name="connsiteY90" fmla="*/ 4881500 h 7997370"/>
              <a:gd name="connsiteX91" fmla="*/ 1966818 w 7496628"/>
              <a:gd name="connsiteY91" fmla="*/ 4894331 h 7997370"/>
              <a:gd name="connsiteX92" fmla="*/ 1973783 w 7496628"/>
              <a:gd name="connsiteY92" fmla="*/ 4881500 h 7997370"/>
              <a:gd name="connsiteX93" fmla="*/ 2045103 w 7496628"/>
              <a:gd name="connsiteY93" fmla="*/ 4750101 h 7997370"/>
              <a:gd name="connsiteX94" fmla="*/ 2111829 w 7496628"/>
              <a:gd name="connsiteY94" fmla="*/ 4419599 h 7997370"/>
              <a:gd name="connsiteX95" fmla="*/ 1349557 w 7496628"/>
              <a:gd name="connsiteY95" fmla="*/ 3574897 h 7997370"/>
              <a:gd name="connsiteX96" fmla="*/ 1329447 w 7496628"/>
              <a:gd name="connsiteY96" fmla="*/ 3573881 h 7997370"/>
              <a:gd name="connsiteX97" fmla="*/ 1328058 w 7496628"/>
              <a:gd name="connsiteY97" fmla="*/ 3570513 h 7997370"/>
              <a:gd name="connsiteX98" fmla="*/ 1334174 w 7496628"/>
              <a:gd name="connsiteY98" fmla="*/ 3558486 h 7997370"/>
              <a:gd name="connsiteX99" fmla="*/ 1401337 w 7496628"/>
              <a:gd name="connsiteY99" fmla="*/ 3426425 h 7997370"/>
              <a:gd name="connsiteX100" fmla="*/ 1401337 w 7496628"/>
              <a:gd name="connsiteY100" fmla="*/ 3426425 h 7997370"/>
              <a:gd name="connsiteX101" fmla="*/ 1334174 w 7496628"/>
              <a:gd name="connsiteY101" fmla="*/ 3558486 h 7997370"/>
              <a:gd name="connsiteX102" fmla="*/ 1211066 w 7496628"/>
              <a:gd name="connsiteY102" fmla="*/ 3539698 h 7997370"/>
              <a:gd name="connsiteX103" fmla="*/ 0 w 7496628"/>
              <a:gd name="connsiteY10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72839 w 7496628"/>
              <a:gd name="connsiteY29" fmla="*/ 1376924 h 7997370"/>
              <a:gd name="connsiteX30" fmla="*/ 2859084 w 7496628"/>
              <a:gd name="connsiteY30" fmla="*/ 1346978 h 7997370"/>
              <a:gd name="connsiteX31" fmla="*/ 2774465 w 7496628"/>
              <a:gd name="connsiteY31" fmla="*/ 1205769 h 7997370"/>
              <a:gd name="connsiteX32" fmla="*/ 2774450 w 7496628"/>
              <a:gd name="connsiteY32" fmla="*/ 1205745 h 7997370"/>
              <a:gd name="connsiteX33" fmla="*/ 2737678 w 7496628"/>
              <a:gd name="connsiteY33" fmla="*/ 1156572 h 7997370"/>
              <a:gd name="connsiteX34" fmla="*/ 2787356 w 7496628"/>
              <a:gd name="connsiteY34" fmla="*/ 1197560 h 7997370"/>
              <a:gd name="connsiteX35" fmla="*/ 3262088 w 7496628"/>
              <a:gd name="connsiteY35" fmla="*/ 1342571 h 7997370"/>
              <a:gd name="connsiteX36" fmla="*/ 3862482 w 7496628"/>
              <a:gd name="connsiteY36" fmla="*/ 1093879 h 7997370"/>
              <a:gd name="connsiteX37" fmla="*/ 3951677 w 7496628"/>
              <a:gd name="connsiteY37" fmla="*/ 985774 h 7997370"/>
              <a:gd name="connsiteX38" fmla="*/ 3950648 w 7496628"/>
              <a:gd name="connsiteY38" fmla="*/ 987468 h 7997370"/>
              <a:gd name="connsiteX39" fmla="*/ 3950636 w 7496628"/>
              <a:gd name="connsiteY39" fmla="*/ 987494 h 7997370"/>
              <a:gd name="connsiteX40" fmla="*/ 3875700 w 7496628"/>
              <a:gd name="connsiteY40" fmla="*/ 1141842 h 7997370"/>
              <a:gd name="connsiteX41" fmla="*/ 3863592 w 7496628"/>
              <a:gd name="connsiteY41" fmla="*/ 1173997 h 7997370"/>
              <a:gd name="connsiteX42" fmla="*/ 3853793 w 7496628"/>
              <a:gd name="connsiteY42" fmla="*/ 1194993 h 7997370"/>
              <a:gd name="connsiteX43" fmla="*/ 3842003 w 7496628"/>
              <a:gd name="connsiteY43" fmla="*/ 1231333 h 7997370"/>
              <a:gd name="connsiteX44" fmla="*/ 3814767 w 7496628"/>
              <a:gd name="connsiteY44" fmla="*/ 1303666 h 7997370"/>
              <a:gd name="connsiteX45" fmla="*/ 3794382 w 7496628"/>
              <a:gd name="connsiteY45" fmla="*/ 1378114 h 7997370"/>
              <a:gd name="connsiteX46" fmla="*/ 3782317 w 7496628"/>
              <a:gd name="connsiteY46" fmla="*/ 1415301 h 7997370"/>
              <a:gd name="connsiteX47" fmla="*/ 3777951 w 7496628"/>
              <a:gd name="connsiteY47" fmla="*/ 1438123 h 7997370"/>
              <a:gd name="connsiteX48" fmla="*/ 3771945 w 7496628"/>
              <a:gd name="connsiteY48" fmla="*/ 1460056 h 7997370"/>
              <a:gd name="connsiteX49" fmla="*/ 3773719 w 7496628"/>
              <a:gd name="connsiteY49" fmla="*/ 1460241 h 7997370"/>
              <a:gd name="connsiteX50" fmla="*/ 3777951 w 7496628"/>
              <a:gd name="connsiteY50" fmla="*/ 1438123 h 7997370"/>
              <a:gd name="connsiteX51" fmla="*/ 3794382 w 7496628"/>
              <a:gd name="connsiteY51" fmla="*/ 1378114 h 7997370"/>
              <a:gd name="connsiteX52" fmla="*/ 3842003 w 7496628"/>
              <a:gd name="connsiteY52" fmla="*/ 1231333 h 7997370"/>
              <a:gd name="connsiteX53" fmla="*/ 3863592 w 7496628"/>
              <a:gd name="connsiteY53" fmla="*/ 1173997 h 7997370"/>
              <a:gd name="connsiteX54" fmla="*/ 3950636 w 7496628"/>
              <a:gd name="connsiteY54" fmla="*/ 987494 h 7997370"/>
              <a:gd name="connsiteX55" fmla="*/ 3950648 w 7496628"/>
              <a:gd name="connsiteY55" fmla="*/ 987469 h 7997370"/>
              <a:gd name="connsiteX56" fmla="*/ 3951677 w 7496628"/>
              <a:gd name="connsiteY56" fmla="*/ 985775 h 7997370"/>
              <a:gd name="connsiteX57" fmla="*/ 3985637 w 7496628"/>
              <a:gd name="connsiteY57" fmla="*/ 929875 h 7997370"/>
              <a:gd name="connsiteX58" fmla="*/ 3998195 w 7496628"/>
              <a:gd name="connsiteY58" fmla="*/ 909205 h 7997370"/>
              <a:gd name="connsiteX59" fmla="*/ 4045160 w 7496628"/>
              <a:gd name="connsiteY59" fmla="*/ 831897 h 7997370"/>
              <a:gd name="connsiteX60" fmla="*/ 5609771 w 7496628"/>
              <a:gd name="connsiteY60" fmla="*/ 0 h 7997370"/>
              <a:gd name="connsiteX61" fmla="*/ 7496628 w 7496628"/>
              <a:gd name="connsiteY61" fmla="*/ 1886857 h 7997370"/>
              <a:gd name="connsiteX62" fmla="*/ 6170864 w 7496628"/>
              <a:gd name="connsiteY62" fmla="*/ 3688885 h 7997370"/>
              <a:gd name="connsiteX63" fmla="*/ 6084717 w 7496628"/>
              <a:gd name="connsiteY63" fmla="*/ 3711035 h 7997370"/>
              <a:gd name="connsiteX64" fmla="*/ 6084708 w 7496628"/>
              <a:gd name="connsiteY64" fmla="*/ 3711036 h 7997370"/>
              <a:gd name="connsiteX65" fmla="*/ 5990038 w 7496628"/>
              <a:gd name="connsiteY65" fmla="*/ 3735379 h 7997370"/>
              <a:gd name="connsiteX66" fmla="*/ 5976330 w 7496628"/>
              <a:gd name="connsiteY66" fmla="*/ 3737471 h 7997370"/>
              <a:gd name="connsiteX67" fmla="*/ 5894258 w 7496628"/>
              <a:gd name="connsiteY67" fmla="*/ 3749996 h 7997370"/>
              <a:gd name="connsiteX68" fmla="*/ 5894248 w 7496628"/>
              <a:gd name="connsiteY68" fmla="*/ 3749999 h 7997370"/>
              <a:gd name="connsiteX69" fmla="*/ 5894238 w 7496628"/>
              <a:gd name="connsiteY69" fmla="*/ 3750001 h 7997370"/>
              <a:gd name="connsiteX70" fmla="*/ 5873297 w 7496628"/>
              <a:gd name="connsiteY70" fmla="*/ 3755385 h 7997370"/>
              <a:gd name="connsiteX71" fmla="*/ 5025574 w 7496628"/>
              <a:gd name="connsiteY71" fmla="*/ 4907642 h 7997370"/>
              <a:gd name="connsiteX72" fmla="*/ 5050086 w 7496628"/>
              <a:gd name="connsiteY72" fmla="*/ 5150794 h 7997370"/>
              <a:gd name="connsiteX73" fmla="*/ 5068892 w 7496628"/>
              <a:gd name="connsiteY73" fmla="*/ 5223933 h 7997370"/>
              <a:gd name="connsiteX74" fmla="*/ 5068892 w 7496628"/>
              <a:gd name="connsiteY74" fmla="*/ 5223935 h 7997370"/>
              <a:gd name="connsiteX75" fmla="*/ 5142177 w 7496628"/>
              <a:gd name="connsiteY75" fmla="*/ 5376064 h 7997370"/>
              <a:gd name="connsiteX76" fmla="*/ 5144682 w 7496628"/>
              <a:gd name="connsiteY76" fmla="*/ 5382906 h 7997370"/>
              <a:gd name="connsiteX77" fmla="*/ 5196413 w 7496628"/>
              <a:gd name="connsiteY77" fmla="*/ 5524245 h 7997370"/>
              <a:gd name="connsiteX78" fmla="*/ 5196414 w 7496628"/>
              <a:gd name="connsiteY78" fmla="*/ 5524247 h 7997370"/>
              <a:gd name="connsiteX79" fmla="*/ 5205627 w 7496628"/>
              <a:gd name="connsiteY79" fmla="*/ 5549419 h 7997370"/>
              <a:gd name="connsiteX80" fmla="*/ 5290456 w 7496628"/>
              <a:gd name="connsiteY80" fmla="*/ 6110513 h 7997370"/>
              <a:gd name="connsiteX81" fmla="*/ 3403599 w 7496628"/>
              <a:gd name="connsiteY81" fmla="*/ 7997370 h 7997370"/>
              <a:gd name="connsiteX82" fmla="*/ 1516743 w 7496628"/>
              <a:gd name="connsiteY82" fmla="*/ 6110513 h 7997370"/>
              <a:gd name="connsiteX83" fmla="*/ 1838988 w 7496628"/>
              <a:gd name="connsiteY83" fmla="*/ 5055553 h 7997370"/>
              <a:gd name="connsiteX84" fmla="*/ 1889221 w 7496628"/>
              <a:gd name="connsiteY84" fmla="*/ 4988378 h 7997370"/>
              <a:gd name="connsiteX85" fmla="*/ 1889230 w 7496628"/>
              <a:gd name="connsiteY85" fmla="*/ 4988366 h 7997370"/>
              <a:gd name="connsiteX86" fmla="*/ 1904383 w 7496628"/>
              <a:gd name="connsiteY86" fmla="*/ 4968104 h 7997370"/>
              <a:gd name="connsiteX87" fmla="*/ 1904383 w 7496628"/>
              <a:gd name="connsiteY87" fmla="*/ 4968103 h 7997370"/>
              <a:gd name="connsiteX88" fmla="*/ 1947610 w 7496628"/>
              <a:gd name="connsiteY88" fmla="*/ 4910297 h 7997370"/>
              <a:gd name="connsiteX89" fmla="*/ 1973782 w 7496628"/>
              <a:gd name="connsiteY89" fmla="*/ 4881500 h 7997370"/>
              <a:gd name="connsiteX90" fmla="*/ 1966818 w 7496628"/>
              <a:gd name="connsiteY90" fmla="*/ 4894331 h 7997370"/>
              <a:gd name="connsiteX91" fmla="*/ 1973783 w 7496628"/>
              <a:gd name="connsiteY91" fmla="*/ 4881500 h 7997370"/>
              <a:gd name="connsiteX92" fmla="*/ 2045103 w 7496628"/>
              <a:gd name="connsiteY92" fmla="*/ 4750101 h 7997370"/>
              <a:gd name="connsiteX93" fmla="*/ 2111829 w 7496628"/>
              <a:gd name="connsiteY93" fmla="*/ 4419599 h 7997370"/>
              <a:gd name="connsiteX94" fmla="*/ 1349557 w 7496628"/>
              <a:gd name="connsiteY94" fmla="*/ 3574897 h 7997370"/>
              <a:gd name="connsiteX95" fmla="*/ 1329447 w 7496628"/>
              <a:gd name="connsiteY95" fmla="*/ 3573881 h 7997370"/>
              <a:gd name="connsiteX96" fmla="*/ 1328058 w 7496628"/>
              <a:gd name="connsiteY96" fmla="*/ 3570513 h 7997370"/>
              <a:gd name="connsiteX97" fmla="*/ 1334174 w 7496628"/>
              <a:gd name="connsiteY97" fmla="*/ 3558486 h 7997370"/>
              <a:gd name="connsiteX98" fmla="*/ 1401337 w 7496628"/>
              <a:gd name="connsiteY98" fmla="*/ 3426425 h 7997370"/>
              <a:gd name="connsiteX99" fmla="*/ 1401337 w 7496628"/>
              <a:gd name="connsiteY99" fmla="*/ 3426425 h 7997370"/>
              <a:gd name="connsiteX100" fmla="*/ 1334174 w 7496628"/>
              <a:gd name="connsiteY100" fmla="*/ 3558486 h 7997370"/>
              <a:gd name="connsiteX101" fmla="*/ 1211066 w 7496628"/>
              <a:gd name="connsiteY101" fmla="*/ 3539698 h 7997370"/>
              <a:gd name="connsiteX102" fmla="*/ 0 w 7496628"/>
              <a:gd name="connsiteY10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359601 w 7496628"/>
              <a:gd name="connsiteY20" fmla="*/ 1542197 h 7997370"/>
              <a:gd name="connsiteX21" fmla="*/ 2615857 w 7496628"/>
              <a:gd name="connsiteY21" fmla="*/ 1038324 h 7997370"/>
              <a:gd name="connsiteX22" fmla="*/ 2661696 w 7496628"/>
              <a:gd name="connsiteY22" fmla="*/ 1093880 h 7997370"/>
              <a:gd name="connsiteX23" fmla="*/ 2737678 w 7496628"/>
              <a:gd name="connsiteY23" fmla="*/ 1156573 h 7997370"/>
              <a:gd name="connsiteX24" fmla="*/ 2774450 w 7496628"/>
              <a:gd name="connsiteY24" fmla="*/ 1205746 h 7997370"/>
              <a:gd name="connsiteX25" fmla="*/ 2774465 w 7496628"/>
              <a:gd name="connsiteY25" fmla="*/ 1205769 h 7997370"/>
              <a:gd name="connsiteX26" fmla="*/ 2872839 w 7496628"/>
              <a:gd name="connsiteY26" fmla="*/ 1376924 h 7997370"/>
              <a:gd name="connsiteX27" fmla="*/ 2908749 w 7496628"/>
              <a:gd name="connsiteY27" fmla="*/ 1455098 h 7997370"/>
              <a:gd name="connsiteX28" fmla="*/ 2909640 w 7496628"/>
              <a:gd name="connsiteY28" fmla="*/ 1455005 h 7997370"/>
              <a:gd name="connsiteX29" fmla="*/ 2859084 w 7496628"/>
              <a:gd name="connsiteY29" fmla="*/ 1346978 h 7997370"/>
              <a:gd name="connsiteX30" fmla="*/ 2774465 w 7496628"/>
              <a:gd name="connsiteY30" fmla="*/ 1205769 h 7997370"/>
              <a:gd name="connsiteX31" fmla="*/ 2774450 w 7496628"/>
              <a:gd name="connsiteY31" fmla="*/ 1205745 h 7997370"/>
              <a:gd name="connsiteX32" fmla="*/ 2737678 w 7496628"/>
              <a:gd name="connsiteY32" fmla="*/ 1156572 h 7997370"/>
              <a:gd name="connsiteX33" fmla="*/ 2787356 w 7496628"/>
              <a:gd name="connsiteY33" fmla="*/ 1197560 h 7997370"/>
              <a:gd name="connsiteX34" fmla="*/ 3262088 w 7496628"/>
              <a:gd name="connsiteY34" fmla="*/ 1342571 h 7997370"/>
              <a:gd name="connsiteX35" fmla="*/ 3862482 w 7496628"/>
              <a:gd name="connsiteY35" fmla="*/ 1093879 h 7997370"/>
              <a:gd name="connsiteX36" fmla="*/ 3951677 w 7496628"/>
              <a:gd name="connsiteY36" fmla="*/ 985774 h 7997370"/>
              <a:gd name="connsiteX37" fmla="*/ 3950648 w 7496628"/>
              <a:gd name="connsiteY37" fmla="*/ 987468 h 7997370"/>
              <a:gd name="connsiteX38" fmla="*/ 3950636 w 7496628"/>
              <a:gd name="connsiteY38" fmla="*/ 987494 h 7997370"/>
              <a:gd name="connsiteX39" fmla="*/ 3875700 w 7496628"/>
              <a:gd name="connsiteY39" fmla="*/ 1141842 h 7997370"/>
              <a:gd name="connsiteX40" fmla="*/ 3863592 w 7496628"/>
              <a:gd name="connsiteY40" fmla="*/ 1173997 h 7997370"/>
              <a:gd name="connsiteX41" fmla="*/ 3853793 w 7496628"/>
              <a:gd name="connsiteY41" fmla="*/ 1194993 h 7997370"/>
              <a:gd name="connsiteX42" fmla="*/ 3842003 w 7496628"/>
              <a:gd name="connsiteY42" fmla="*/ 1231333 h 7997370"/>
              <a:gd name="connsiteX43" fmla="*/ 3814767 w 7496628"/>
              <a:gd name="connsiteY43" fmla="*/ 1303666 h 7997370"/>
              <a:gd name="connsiteX44" fmla="*/ 3794382 w 7496628"/>
              <a:gd name="connsiteY44" fmla="*/ 1378114 h 7997370"/>
              <a:gd name="connsiteX45" fmla="*/ 3782317 w 7496628"/>
              <a:gd name="connsiteY45" fmla="*/ 1415301 h 7997370"/>
              <a:gd name="connsiteX46" fmla="*/ 3777951 w 7496628"/>
              <a:gd name="connsiteY46" fmla="*/ 1438123 h 7997370"/>
              <a:gd name="connsiteX47" fmla="*/ 3771945 w 7496628"/>
              <a:gd name="connsiteY47" fmla="*/ 1460056 h 7997370"/>
              <a:gd name="connsiteX48" fmla="*/ 3773719 w 7496628"/>
              <a:gd name="connsiteY48" fmla="*/ 1460241 h 7997370"/>
              <a:gd name="connsiteX49" fmla="*/ 3777951 w 7496628"/>
              <a:gd name="connsiteY49" fmla="*/ 1438123 h 7997370"/>
              <a:gd name="connsiteX50" fmla="*/ 3794382 w 7496628"/>
              <a:gd name="connsiteY50" fmla="*/ 1378114 h 7997370"/>
              <a:gd name="connsiteX51" fmla="*/ 3842003 w 7496628"/>
              <a:gd name="connsiteY51" fmla="*/ 1231333 h 7997370"/>
              <a:gd name="connsiteX52" fmla="*/ 3863592 w 7496628"/>
              <a:gd name="connsiteY52" fmla="*/ 1173997 h 7997370"/>
              <a:gd name="connsiteX53" fmla="*/ 3950636 w 7496628"/>
              <a:gd name="connsiteY53" fmla="*/ 987494 h 7997370"/>
              <a:gd name="connsiteX54" fmla="*/ 3950648 w 7496628"/>
              <a:gd name="connsiteY54" fmla="*/ 987469 h 7997370"/>
              <a:gd name="connsiteX55" fmla="*/ 3951677 w 7496628"/>
              <a:gd name="connsiteY55" fmla="*/ 985775 h 7997370"/>
              <a:gd name="connsiteX56" fmla="*/ 3985637 w 7496628"/>
              <a:gd name="connsiteY56" fmla="*/ 929875 h 7997370"/>
              <a:gd name="connsiteX57" fmla="*/ 3998195 w 7496628"/>
              <a:gd name="connsiteY57" fmla="*/ 909205 h 7997370"/>
              <a:gd name="connsiteX58" fmla="*/ 4045160 w 7496628"/>
              <a:gd name="connsiteY58" fmla="*/ 831897 h 7997370"/>
              <a:gd name="connsiteX59" fmla="*/ 5609771 w 7496628"/>
              <a:gd name="connsiteY59" fmla="*/ 0 h 7997370"/>
              <a:gd name="connsiteX60" fmla="*/ 7496628 w 7496628"/>
              <a:gd name="connsiteY60" fmla="*/ 1886857 h 7997370"/>
              <a:gd name="connsiteX61" fmla="*/ 6170864 w 7496628"/>
              <a:gd name="connsiteY61" fmla="*/ 3688885 h 7997370"/>
              <a:gd name="connsiteX62" fmla="*/ 6084717 w 7496628"/>
              <a:gd name="connsiteY62" fmla="*/ 3711035 h 7997370"/>
              <a:gd name="connsiteX63" fmla="*/ 6084708 w 7496628"/>
              <a:gd name="connsiteY63" fmla="*/ 3711036 h 7997370"/>
              <a:gd name="connsiteX64" fmla="*/ 5990038 w 7496628"/>
              <a:gd name="connsiteY64" fmla="*/ 3735379 h 7997370"/>
              <a:gd name="connsiteX65" fmla="*/ 5976330 w 7496628"/>
              <a:gd name="connsiteY65" fmla="*/ 3737471 h 7997370"/>
              <a:gd name="connsiteX66" fmla="*/ 5894258 w 7496628"/>
              <a:gd name="connsiteY66" fmla="*/ 3749996 h 7997370"/>
              <a:gd name="connsiteX67" fmla="*/ 5894248 w 7496628"/>
              <a:gd name="connsiteY67" fmla="*/ 3749999 h 7997370"/>
              <a:gd name="connsiteX68" fmla="*/ 5894238 w 7496628"/>
              <a:gd name="connsiteY68" fmla="*/ 3750001 h 7997370"/>
              <a:gd name="connsiteX69" fmla="*/ 5873297 w 7496628"/>
              <a:gd name="connsiteY69" fmla="*/ 3755385 h 7997370"/>
              <a:gd name="connsiteX70" fmla="*/ 5025574 w 7496628"/>
              <a:gd name="connsiteY70" fmla="*/ 4907642 h 7997370"/>
              <a:gd name="connsiteX71" fmla="*/ 5050086 w 7496628"/>
              <a:gd name="connsiteY71" fmla="*/ 5150794 h 7997370"/>
              <a:gd name="connsiteX72" fmla="*/ 5068892 w 7496628"/>
              <a:gd name="connsiteY72" fmla="*/ 5223933 h 7997370"/>
              <a:gd name="connsiteX73" fmla="*/ 5068892 w 7496628"/>
              <a:gd name="connsiteY73" fmla="*/ 5223935 h 7997370"/>
              <a:gd name="connsiteX74" fmla="*/ 5142177 w 7496628"/>
              <a:gd name="connsiteY74" fmla="*/ 5376064 h 7997370"/>
              <a:gd name="connsiteX75" fmla="*/ 5144682 w 7496628"/>
              <a:gd name="connsiteY75" fmla="*/ 5382906 h 7997370"/>
              <a:gd name="connsiteX76" fmla="*/ 5196413 w 7496628"/>
              <a:gd name="connsiteY76" fmla="*/ 5524245 h 7997370"/>
              <a:gd name="connsiteX77" fmla="*/ 5196414 w 7496628"/>
              <a:gd name="connsiteY77" fmla="*/ 5524247 h 7997370"/>
              <a:gd name="connsiteX78" fmla="*/ 5205627 w 7496628"/>
              <a:gd name="connsiteY78" fmla="*/ 5549419 h 7997370"/>
              <a:gd name="connsiteX79" fmla="*/ 5290456 w 7496628"/>
              <a:gd name="connsiteY79" fmla="*/ 6110513 h 7997370"/>
              <a:gd name="connsiteX80" fmla="*/ 3403599 w 7496628"/>
              <a:gd name="connsiteY80" fmla="*/ 7997370 h 7997370"/>
              <a:gd name="connsiteX81" fmla="*/ 1516743 w 7496628"/>
              <a:gd name="connsiteY81" fmla="*/ 6110513 h 7997370"/>
              <a:gd name="connsiteX82" fmla="*/ 1838988 w 7496628"/>
              <a:gd name="connsiteY82" fmla="*/ 5055553 h 7997370"/>
              <a:gd name="connsiteX83" fmla="*/ 1889221 w 7496628"/>
              <a:gd name="connsiteY83" fmla="*/ 4988378 h 7997370"/>
              <a:gd name="connsiteX84" fmla="*/ 1889230 w 7496628"/>
              <a:gd name="connsiteY84" fmla="*/ 4988366 h 7997370"/>
              <a:gd name="connsiteX85" fmla="*/ 1904383 w 7496628"/>
              <a:gd name="connsiteY85" fmla="*/ 4968104 h 7997370"/>
              <a:gd name="connsiteX86" fmla="*/ 1904383 w 7496628"/>
              <a:gd name="connsiteY86" fmla="*/ 4968103 h 7997370"/>
              <a:gd name="connsiteX87" fmla="*/ 1947610 w 7496628"/>
              <a:gd name="connsiteY87" fmla="*/ 4910297 h 7997370"/>
              <a:gd name="connsiteX88" fmla="*/ 1973782 w 7496628"/>
              <a:gd name="connsiteY88" fmla="*/ 4881500 h 7997370"/>
              <a:gd name="connsiteX89" fmla="*/ 1966818 w 7496628"/>
              <a:gd name="connsiteY89" fmla="*/ 4894331 h 7997370"/>
              <a:gd name="connsiteX90" fmla="*/ 1973783 w 7496628"/>
              <a:gd name="connsiteY90" fmla="*/ 4881500 h 7997370"/>
              <a:gd name="connsiteX91" fmla="*/ 2045103 w 7496628"/>
              <a:gd name="connsiteY91" fmla="*/ 4750101 h 7997370"/>
              <a:gd name="connsiteX92" fmla="*/ 2111829 w 7496628"/>
              <a:gd name="connsiteY92" fmla="*/ 4419599 h 7997370"/>
              <a:gd name="connsiteX93" fmla="*/ 1349557 w 7496628"/>
              <a:gd name="connsiteY93" fmla="*/ 3574897 h 7997370"/>
              <a:gd name="connsiteX94" fmla="*/ 1329447 w 7496628"/>
              <a:gd name="connsiteY94" fmla="*/ 3573881 h 7997370"/>
              <a:gd name="connsiteX95" fmla="*/ 1328058 w 7496628"/>
              <a:gd name="connsiteY95" fmla="*/ 3570513 h 7997370"/>
              <a:gd name="connsiteX96" fmla="*/ 1334174 w 7496628"/>
              <a:gd name="connsiteY96" fmla="*/ 3558486 h 7997370"/>
              <a:gd name="connsiteX97" fmla="*/ 1401337 w 7496628"/>
              <a:gd name="connsiteY97" fmla="*/ 3426425 h 7997370"/>
              <a:gd name="connsiteX98" fmla="*/ 1401337 w 7496628"/>
              <a:gd name="connsiteY98" fmla="*/ 3426425 h 7997370"/>
              <a:gd name="connsiteX99" fmla="*/ 1334174 w 7496628"/>
              <a:gd name="connsiteY99" fmla="*/ 3558486 h 7997370"/>
              <a:gd name="connsiteX100" fmla="*/ 1211066 w 7496628"/>
              <a:gd name="connsiteY100" fmla="*/ 3539698 h 7997370"/>
              <a:gd name="connsiteX101" fmla="*/ 0 w 7496628"/>
              <a:gd name="connsiteY10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909640 w 7496628"/>
              <a:gd name="connsiteY27" fmla="*/ 1455005 h 7997370"/>
              <a:gd name="connsiteX28" fmla="*/ 2859084 w 7496628"/>
              <a:gd name="connsiteY28" fmla="*/ 1346978 h 7997370"/>
              <a:gd name="connsiteX29" fmla="*/ 2774465 w 7496628"/>
              <a:gd name="connsiteY29" fmla="*/ 1205769 h 7997370"/>
              <a:gd name="connsiteX30" fmla="*/ 2774450 w 7496628"/>
              <a:gd name="connsiteY30" fmla="*/ 1205745 h 7997370"/>
              <a:gd name="connsiteX31" fmla="*/ 2737678 w 7496628"/>
              <a:gd name="connsiteY31" fmla="*/ 1156572 h 7997370"/>
              <a:gd name="connsiteX32" fmla="*/ 2787356 w 7496628"/>
              <a:gd name="connsiteY32" fmla="*/ 1197560 h 7997370"/>
              <a:gd name="connsiteX33" fmla="*/ 3262088 w 7496628"/>
              <a:gd name="connsiteY33" fmla="*/ 1342571 h 7997370"/>
              <a:gd name="connsiteX34" fmla="*/ 3862482 w 7496628"/>
              <a:gd name="connsiteY34" fmla="*/ 1093879 h 7997370"/>
              <a:gd name="connsiteX35" fmla="*/ 3951677 w 7496628"/>
              <a:gd name="connsiteY35" fmla="*/ 985774 h 7997370"/>
              <a:gd name="connsiteX36" fmla="*/ 3950648 w 7496628"/>
              <a:gd name="connsiteY36" fmla="*/ 987468 h 7997370"/>
              <a:gd name="connsiteX37" fmla="*/ 3950636 w 7496628"/>
              <a:gd name="connsiteY37" fmla="*/ 987494 h 7997370"/>
              <a:gd name="connsiteX38" fmla="*/ 3875700 w 7496628"/>
              <a:gd name="connsiteY38" fmla="*/ 1141842 h 7997370"/>
              <a:gd name="connsiteX39" fmla="*/ 3863592 w 7496628"/>
              <a:gd name="connsiteY39" fmla="*/ 1173997 h 7997370"/>
              <a:gd name="connsiteX40" fmla="*/ 3853793 w 7496628"/>
              <a:gd name="connsiteY40" fmla="*/ 1194993 h 7997370"/>
              <a:gd name="connsiteX41" fmla="*/ 3842003 w 7496628"/>
              <a:gd name="connsiteY41" fmla="*/ 1231333 h 7997370"/>
              <a:gd name="connsiteX42" fmla="*/ 3814767 w 7496628"/>
              <a:gd name="connsiteY42" fmla="*/ 1303666 h 7997370"/>
              <a:gd name="connsiteX43" fmla="*/ 3794382 w 7496628"/>
              <a:gd name="connsiteY43" fmla="*/ 1378114 h 7997370"/>
              <a:gd name="connsiteX44" fmla="*/ 3782317 w 7496628"/>
              <a:gd name="connsiteY44" fmla="*/ 1415301 h 7997370"/>
              <a:gd name="connsiteX45" fmla="*/ 3777951 w 7496628"/>
              <a:gd name="connsiteY45" fmla="*/ 1438123 h 7997370"/>
              <a:gd name="connsiteX46" fmla="*/ 3771945 w 7496628"/>
              <a:gd name="connsiteY46" fmla="*/ 1460056 h 7997370"/>
              <a:gd name="connsiteX47" fmla="*/ 3773719 w 7496628"/>
              <a:gd name="connsiteY47" fmla="*/ 1460241 h 7997370"/>
              <a:gd name="connsiteX48" fmla="*/ 3777951 w 7496628"/>
              <a:gd name="connsiteY48" fmla="*/ 1438123 h 7997370"/>
              <a:gd name="connsiteX49" fmla="*/ 3794382 w 7496628"/>
              <a:gd name="connsiteY49" fmla="*/ 1378114 h 7997370"/>
              <a:gd name="connsiteX50" fmla="*/ 3842003 w 7496628"/>
              <a:gd name="connsiteY50" fmla="*/ 1231333 h 7997370"/>
              <a:gd name="connsiteX51" fmla="*/ 3863592 w 7496628"/>
              <a:gd name="connsiteY51" fmla="*/ 1173997 h 7997370"/>
              <a:gd name="connsiteX52" fmla="*/ 3950636 w 7496628"/>
              <a:gd name="connsiteY52" fmla="*/ 987494 h 7997370"/>
              <a:gd name="connsiteX53" fmla="*/ 3950648 w 7496628"/>
              <a:gd name="connsiteY53" fmla="*/ 987469 h 7997370"/>
              <a:gd name="connsiteX54" fmla="*/ 3951677 w 7496628"/>
              <a:gd name="connsiteY54" fmla="*/ 985775 h 7997370"/>
              <a:gd name="connsiteX55" fmla="*/ 3985637 w 7496628"/>
              <a:gd name="connsiteY55" fmla="*/ 929875 h 7997370"/>
              <a:gd name="connsiteX56" fmla="*/ 3998195 w 7496628"/>
              <a:gd name="connsiteY56" fmla="*/ 909205 h 7997370"/>
              <a:gd name="connsiteX57" fmla="*/ 4045160 w 7496628"/>
              <a:gd name="connsiteY57" fmla="*/ 831897 h 7997370"/>
              <a:gd name="connsiteX58" fmla="*/ 5609771 w 7496628"/>
              <a:gd name="connsiteY58" fmla="*/ 0 h 7997370"/>
              <a:gd name="connsiteX59" fmla="*/ 7496628 w 7496628"/>
              <a:gd name="connsiteY59" fmla="*/ 1886857 h 7997370"/>
              <a:gd name="connsiteX60" fmla="*/ 6170864 w 7496628"/>
              <a:gd name="connsiteY60" fmla="*/ 3688885 h 7997370"/>
              <a:gd name="connsiteX61" fmla="*/ 6084717 w 7496628"/>
              <a:gd name="connsiteY61" fmla="*/ 3711035 h 7997370"/>
              <a:gd name="connsiteX62" fmla="*/ 6084708 w 7496628"/>
              <a:gd name="connsiteY62" fmla="*/ 3711036 h 7997370"/>
              <a:gd name="connsiteX63" fmla="*/ 5990038 w 7496628"/>
              <a:gd name="connsiteY63" fmla="*/ 3735379 h 7997370"/>
              <a:gd name="connsiteX64" fmla="*/ 5976330 w 7496628"/>
              <a:gd name="connsiteY64" fmla="*/ 3737471 h 7997370"/>
              <a:gd name="connsiteX65" fmla="*/ 5894258 w 7496628"/>
              <a:gd name="connsiteY65" fmla="*/ 3749996 h 7997370"/>
              <a:gd name="connsiteX66" fmla="*/ 5894248 w 7496628"/>
              <a:gd name="connsiteY66" fmla="*/ 3749999 h 7997370"/>
              <a:gd name="connsiteX67" fmla="*/ 5894238 w 7496628"/>
              <a:gd name="connsiteY67" fmla="*/ 3750001 h 7997370"/>
              <a:gd name="connsiteX68" fmla="*/ 5873297 w 7496628"/>
              <a:gd name="connsiteY68" fmla="*/ 3755385 h 7997370"/>
              <a:gd name="connsiteX69" fmla="*/ 5025574 w 7496628"/>
              <a:gd name="connsiteY69" fmla="*/ 4907642 h 7997370"/>
              <a:gd name="connsiteX70" fmla="*/ 5050086 w 7496628"/>
              <a:gd name="connsiteY70" fmla="*/ 5150794 h 7997370"/>
              <a:gd name="connsiteX71" fmla="*/ 5068892 w 7496628"/>
              <a:gd name="connsiteY71" fmla="*/ 5223933 h 7997370"/>
              <a:gd name="connsiteX72" fmla="*/ 5068892 w 7496628"/>
              <a:gd name="connsiteY72" fmla="*/ 5223935 h 7997370"/>
              <a:gd name="connsiteX73" fmla="*/ 5142177 w 7496628"/>
              <a:gd name="connsiteY73" fmla="*/ 5376064 h 7997370"/>
              <a:gd name="connsiteX74" fmla="*/ 5144682 w 7496628"/>
              <a:gd name="connsiteY74" fmla="*/ 5382906 h 7997370"/>
              <a:gd name="connsiteX75" fmla="*/ 5196413 w 7496628"/>
              <a:gd name="connsiteY75" fmla="*/ 5524245 h 7997370"/>
              <a:gd name="connsiteX76" fmla="*/ 5196414 w 7496628"/>
              <a:gd name="connsiteY76" fmla="*/ 5524247 h 7997370"/>
              <a:gd name="connsiteX77" fmla="*/ 5205627 w 7496628"/>
              <a:gd name="connsiteY77" fmla="*/ 5549419 h 7997370"/>
              <a:gd name="connsiteX78" fmla="*/ 5290456 w 7496628"/>
              <a:gd name="connsiteY78" fmla="*/ 6110513 h 7997370"/>
              <a:gd name="connsiteX79" fmla="*/ 3403599 w 7496628"/>
              <a:gd name="connsiteY79" fmla="*/ 7997370 h 7997370"/>
              <a:gd name="connsiteX80" fmla="*/ 1516743 w 7496628"/>
              <a:gd name="connsiteY80" fmla="*/ 6110513 h 7997370"/>
              <a:gd name="connsiteX81" fmla="*/ 1838988 w 7496628"/>
              <a:gd name="connsiteY81" fmla="*/ 5055553 h 7997370"/>
              <a:gd name="connsiteX82" fmla="*/ 1889221 w 7496628"/>
              <a:gd name="connsiteY82" fmla="*/ 4988378 h 7997370"/>
              <a:gd name="connsiteX83" fmla="*/ 1889230 w 7496628"/>
              <a:gd name="connsiteY83" fmla="*/ 4988366 h 7997370"/>
              <a:gd name="connsiteX84" fmla="*/ 1904383 w 7496628"/>
              <a:gd name="connsiteY84" fmla="*/ 4968104 h 7997370"/>
              <a:gd name="connsiteX85" fmla="*/ 1904383 w 7496628"/>
              <a:gd name="connsiteY85" fmla="*/ 4968103 h 7997370"/>
              <a:gd name="connsiteX86" fmla="*/ 1947610 w 7496628"/>
              <a:gd name="connsiteY86" fmla="*/ 4910297 h 7997370"/>
              <a:gd name="connsiteX87" fmla="*/ 1973782 w 7496628"/>
              <a:gd name="connsiteY87" fmla="*/ 4881500 h 7997370"/>
              <a:gd name="connsiteX88" fmla="*/ 1966818 w 7496628"/>
              <a:gd name="connsiteY88" fmla="*/ 4894331 h 7997370"/>
              <a:gd name="connsiteX89" fmla="*/ 1973783 w 7496628"/>
              <a:gd name="connsiteY89" fmla="*/ 4881500 h 7997370"/>
              <a:gd name="connsiteX90" fmla="*/ 2045103 w 7496628"/>
              <a:gd name="connsiteY90" fmla="*/ 4750101 h 7997370"/>
              <a:gd name="connsiteX91" fmla="*/ 2111829 w 7496628"/>
              <a:gd name="connsiteY91" fmla="*/ 4419599 h 7997370"/>
              <a:gd name="connsiteX92" fmla="*/ 1349557 w 7496628"/>
              <a:gd name="connsiteY92" fmla="*/ 3574897 h 7997370"/>
              <a:gd name="connsiteX93" fmla="*/ 1329447 w 7496628"/>
              <a:gd name="connsiteY93" fmla="*/ 3573881 h 7997370"/>
              <a:gd name="connsiteX94" fmla="*/ 1328058 w 7496628"/>
              <a:gd name="connsiteY94" fmla="*/ 3570513 h 7997370"/>
              <a:gd name="connsiteX95" fmla="*/ 1334174 w 7496628"/>
              <a:gd name="connsiteY95" fmla="*/ 3558486 h 7997370"/>
              <a:gd name="connsiteX96" fmla="*/ 1401337 w 7496628"/>
              <a:gd name="connsiteY96" fmla="*/ 3426425 h 7997370"/>
              <a:gd name="connsiteX97" fmla="*/ 1401337 w 7496628"/>
              <a:gd name="connsiteY97" fmla="*/ 3426425 h 7997370"/>
              <a:gd name="connsiteX98" fmla="*/ 1334174 w 7496628"/>
              <a:gd name="connsiteY98" fmla="*/ 3558486 h 7997370"/>
              <a:gd name="connsiteX99" fmla="*/ 1211066 w 7496628"/>
              <a:gd name="connsiteY99" fmla="*/ 3539698 h 7997370"/>
              <a:gd name="connsiteX100" fmla="*/ 0 w 7496628"/>
              <a:gd name="connsiteY10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859084 w 7496628"/>
              <a:gd name="connsiteY27" fmla="*/ 1346978 h 7997370"/>
              <a:gd name="connsiteX28" fmla="*/ 2774465 w 7496628"/>
              <a:gd name="connsiteY28" fmla="*/ 1205769 h 7997370"/>
              <a:gd name="connsiteX29" fmla="*/ 2774450 w 7496628"/>
              <a:gd name="connsiteY29" fmla="*/ 1205745 h 7997370"/>
              <a:gd name="connsiteX30" fmla="*/ 2737678 w 7496628"/>
              <a:gd name="connsiteY30" fmla="*/ 1156572 h 7997370"/>
              <a:gd name="connsiteX31" fmla="*/ 2787356 w 7496628"/>
              <a:gd name="connsiteY31" fmla="*/ 1197560 h 7997370"/>
              <a:gd name="connsiteX32" fmla="*/ 3262088 w 7496628"/>
              <a:gd name="connsiteY32" fmla="*/ 1342571 h 7997370"/>
              <a:gd name="connsiteX33" fmla="*/ 3862482 w 7496628"/>
              <a:gd name="connsiteY33" fmla="*/ 1093879 h 7997370"/>
              <a:gd name="connsiteX34" fmla="*/ 3951677 w 7496628"/>
              <a:gd name="connsiteY34" fmla="*/ 985774 h 7997370"/>
              <a:gd name="connsiteX35" fmla="*/ 3950648 w 7496628"/>
              <a:gd name="connsiteY35" fmla="*/ 987468 h 7997370"/>
              <a:gd name="connsiteX36" fmla="*/ 3950636 w 7496628"/>
              <a:gd name="connsiteY36" fmla="*/ 987494 h 7997370"/>
              <a:gd name="connsiteX37" fmla="*/ 3875700 w 7496628"/>
              <a:gd name="connsiteY37" fmla="*/ 1141842 h 7997370"/>
              <a:gd name="connsiteX38" fmla="*/ 3863592 w 7496628"/>
              <a:gd name="connsiteY38" fmla="*/ 1173997 h 7997370"/>
              <a:gd name="connsiteX39" fmla="*/ 3853793 w 7496628"/>
              <a:gd name="connsiteY39" fmla="*/ 1194993 h 7997370"/>
              <a:gd name="connsiteX40" fmla="*/ 3842003 w 7496628"/>
              <a:gd name="connsiteY40" fmla="*/ 1231333 h 7997370"/>
              <a:gd name="connsiteX41" fmla="*/ 3814767 w 7496628"/>
              <a:gd name="connsiteY41" fmla="*/ 1303666 h 7997370"/>
              <a:gd name="connsiteX42" fmla="*/ 3794382 w 7496628"/>
              <a:gd name="connsiteY42" fmla="*/ 1378114 h 7997370"/>
              <a:gd name="connsiteX43" fmla="*/ 3782317 w 7496628"/>
              <a:gd name="connsiteY43" fmla="*/ 1415301 h 7997370"/>
              <a:gd name="connsiteX44" fmla="*/ 3777951 w 7496628"/>
              <a:gd name="connsiteY44" fmla="*/ 1438123 h 7997370"/>
              <a:gd name="connsiteX45" fmla="*/ 3771945 w 7496628"/>
              <a:gd name="connsiteY45" fmla="*/ 1460056 h 7997370"/>
              <a:gd name="connsiteX46" fmla="*/ 3773719 w 7496628"/>
              <a:gd name="connsiteY46" fmla="*/ 1460241 h 7997370"/>
              <a:gd name="connsiteX47" fmla="*/ 3777951 w 7496628"/>
              <a:gd name="connsiteY47" fmla="*/ 1438123 h 7997370"/>
              <a:gd name="connsiteX48" fmla="*/ 3794382 w 7496628"/>
              <a:gd name="connsiteY48" fmla="*/ 1378114 h 7997370"/>
              <a:gd name="connsiteX49" fmla="*/ 3842003 w 7496628"/>
              <a:gd name="connsiteY49" fmla="*/ 1231333 h 7997370"/>
              <a:gd name="connsiteX50" fmla="*/ 3863592 w 7496628"/>
              <a:gd name="connsiteY50" fmla="*/ 1173997 h 7997370"/>
              <a:gd name="connsiteX51" fmla="*/ 3950636 w 7496628"/>
              <a:gd name="connsiteY51" fmla="*/ 987494 h 7997370"/>
              <a:gd name="connsiteX52" fmla="*/ 3950648 w 7496628"/>
              <a:gd name="connsiteY52" fmla="*/ 987469 h 7997370"/>
              <a:gd name="connsiteX53" fmla="*/ 3951677 w 7496628"/>
              <a:gd name="connsiteY53" fmla="*/ 985775 h 7997370"/>
              <a:gd name="connsiteX54" fmla="*/ 3985637 w 7496628"/>
              <a:gd name="connsiteY54" fmla="*/ 929875 h 7997370"/>
              <a:gd name="connsiteX55" fmla="*/ 3998195 w 7496628"/>
              <a:gd name="connsiteY55" fmla="*/ 909205 h 7997370"/>
              <a:gd name="connsiteX56" fmla="*/ 4045160 w 7496628"/>
              <a:gd name="connsiteY56" fmla="*/ 831897 h 7997370"/>
              <a:gd name="connsiteX57" fmla="*/ 5609771 w 7496628"/>
              <a:gd name="connsiteY57" fmla="*/ 0 h 7997370"/>
              <a:gd name="connsiteX58" fmla="*/ 7496628 w 7496628"/>
              <a:gd name="connsiteY58" fmla="*/ 1886857 h 7997370"/>
              <a:gd name="connsiteX59" fmla="*/ 6170864 w 7496628"/>
              <a:gd name="connsiteY59" fmla="*/ 3688885 h 7997370"/>
              <a:gd name="connsiteX60" fmla="*/ 6084717 w 7496628"/>
              <a:gd name="connsiteY60" fmla="*/ 3711035 h 7997370"/>
              <a:gd name="connsiteX61" fmla="*/ 6084708 w 7496628"/>
              <a:gd name="connsiteY61" fmla="*/ 3711036 h 7997370"/>
              <a:gd name="connsiteX62" fmla="*/ 5990038 w 7496628"/>
              <a:gd name="connsiteY62" fmla="*/ 3735379 h 7997370"/>
              <a:gd name="connsiteX63" fmla="*/ 5976330 w 7496628"/>
              <a:gd name="connsiteY63" fmla="*/ 3737471 h 7997370"/>
              <a:gd name="connsiteX64" fmla="*/ 5894258 w 7496628"/>
              <a:gd name="connsiteY64" fmla="*/ 3749996 h 7997370"/>
              <a:gd name="connsiteX65" fmla="*/ 5894248 w 7496628"/>
              <a:gd name="connsiteY65" fmla="*/ 3749999 h 7997370"/>
              <a:gd name="connsiteX66" fmla="*/ 5894238 w 7496628"/>
              <a:gd name="connsiteY66" fmla="*/ 3750001 h 7997370"/>
              <a:gd name="connsiteX67" fmla="*/ 5873297 w 7496628"/>
              <a:gd name="connsiteY67" fmla="*/ 3755385 h 7997370"/>
              <a:gd name="connsiteX68" fmla="*/ 5025574 w 7496628"/>
              <a:gd name="connsiteY68" fmla="*/ 4907642 h 7997370"/>
              <a:gd name="connsiteX69" fmla="*/ 5050086 w 7496628"/>
              <a:gd name="connsiteY69" fmla="*/ 5150794 h 7997370"/>
              <a:gd name="connsiteX70" fmla="*/ 5068892 w 7496628"/>
              <a:gd name="connsiteY70" fmla="*/ 5223933 h 7997370"/>
              <a:gd name="connsiteX71" fmla="*/ 5068892 w 7496628"/>
              <a:gd name="connsiteY71" fmla="*/ 5223935 h 7997370"/>
              <a:gd name="connsiteX72" fmla="*/ 5142177 w 7496628"/>
              <a:gd name="connsiteY72" fmla="*/ 5376064 h 7997370"/>
              <a:gd name="connsiteX73" fmla="*/ 5144682 w 7496628"/>
              <a:gd name="connsiteY73" fmla="*/ 5382906 h 7997370"/>
              <a:gd name="connsiteX74" fmla="*/ 5196413 w 7496628"/>
              <a:gd name="connsiteY74" fmla="*/ 5524245 h 7997370"/>
              <a:gd name="connsiteX75" fmla="*/ 5196414 w 7496628"/>
              <a:gd name="connsiteY75" fmla="*/ 5524247 h 7997370"/>
              <a:gd name="connsiteX76" fmla="*/ 5205627 w 7496628"/>
              <a:gd name="connsiteY76" fmla="*/ 5549419 h 7997370"/>
              <a:gd name="connsiteX77" fmla="*/ 5290456 w 7496628"/>
              <a:gd name="connsiteY77" fmla="*/ 6110513 h 7997370"/>
              <a:gd name="connsiteX78" fmla="*/ 3403599 w 7496628"/>
              <a:gd name="connsiteY78" fmla="*/ 7997370 h 7997370"/>
              <a:gd name="connsiteX79" fmla="*/ 1516743 w 7496628"/>
              <a:gd name="connsiteY79" fmla="*/ 6110513 h 7997370"/>
              <a:gd name="connsiteX80" fmla="*/ 1838988 w 7496628"/>
              <a:gd name="connsiteY80" fmla="*/ 5055553 h 7997370"/>
              <a:gd name="connsiteX81" fmla="*/ 1889221 w 7496628"/>
              <a:gd name="connsiteY81" fmla="*/ 4988378 h 7997370"/>
              <a:gd name="connsiteX82" fmla="*/ 1889230 w 7496628"/>
              <a:gd name="connsiteY82" fmla="*/ 4988366 h 7997370"/>
              <a:gd name="connsiteX83" fmla="*/ 1904383 w 7496628"/>
              <a:gd name="connsiteY83" fmla="*/ 4968104 h 7997370"/>
              <a:gd name="connsiteX84" fmla="*/ 1904383 w 7496628"/>
              <a:gd name="connsiteY84" fmla="*/ 4968103 h 7997370"/>
              <a:gd name="connsiteX85" fmla="*/ 1947610 w 7496628"/>
              <a:gd name="connsiteY85" fmla="*/ 4910297 h 7997370"/>
              <a:gd name="connsiteX86" fmla="*/ 1973782 w 7496628"/>
              <a:gd name="connsiteY86" fmla="*/ 4881500 h 7997370"/>
              <a:gd name="connsiteX87" fmla="*/ 1966818 w 7496628"/>
              <a:gd name="connsiteY87" fmla="*/ 4894331 h 7997370"/>
              <a:gd name="connsiteX88" fmla="*/ 1973783 w 7496628"/>
              <a:gd name="connsiteY88" fmla="*/ 4881500 h 7997370"/>
              <a:gd name="connsiteX89" fmla="*/ 2045103 w 7496628"/>
              <a:gd name="connsiteY89" fmla="*/ 4750101 h 7997370"/>
              <a:gd name="connsiteX90" fmla="*/ 2111829 w 7496628"/>
              <a:gd name="connsiteY90" fmla="*/ 4419599 h 7997370"/>
              <a:gd name="connsiteX91" fmla="*/ 1349557 w 7496628"/>
              <a:gd name="connsiteY91" fmla="*/ 3574897 h 7997370"/>
              <a:gd name="connsiteX92" fmla="*/ 1329447 w 7496628"/>
              <a:gd name="connsiteY92" fmla="*/ 3573881 h 7997370"/>
              <a:gd name="connsiteX93" fmla="*/ 1328058 w 7496628"/>
              <a:gd name="connsiteY93" fmla="*/ 3570513 h 7997370"/>
              <a:gd name="connsiteX94" fmla="*/ 1334174 w 7496628"/>
              <a:gd name="connsiteY94" fmla="*/ 3558486 h 7997370"/>
              <a:gd name="connsiteX95" fmla="*/ 1401337 w 7496628"/>
              <a:gd name="connsiteY95" fmla="*/ 3426425 h 7997370"/>
              <a:gd name="connsiteX96" fmla="*/ 1401337 w 7496628"/>
              <a:gd name="connsiteY96" fmla="*/ 3426425 h 7997370"/>
              <a:gd name="connsiteX97" fmla="*/ 1334174 w 7496628"/>
              <a:gd name="connsiteY97" fmla="*/ 3558486 h 7997370"/>
              <a:gd name="connsiteX98" fmla="*/ 1211066 w 7496628"/>
              <a:gd name="connsiteY98" fmla="*/ 3539698 h 7997370"/>
              <a:gd name="connsiteX99" fmla="*/ 0 w 7496628"/>
              <a:gd name="connsiteY9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908749 w 7496628"/>
              <a:gd name="connsiteY26" fmla="*/ 1455098 h 7997370"/>
              <a:gd name="connsiteX27" fmla="*/ 2774465 w 7496628"/>
              <a:gd name="connsiteY27" fmla="*/ 1205769 h 7997370"/>
              <a:gd name="connsiteX28" fmla="*/ 2774450 w 7496628"/>
              <a:gd name="connsiteY28" fmla="*/ 1205745 h 7997370"/>
              <a:gd name="connsiteX29" fmla="*/ 2737678 w 7496628"/>
              <a:gd name="connsiteY29" fmla="*/ 1156572 h 7997370"/>
              <a:gd name="connsiteX30" fmla="*/ 2787356 w 7496628"/>
              <a:gd name="connsiteY30" fmla="*/ 1197560 h 7997370"/>
              <a:gd name="connsiteX31" fmla="*/ 3262088 w 7496628"/>
              <a:gd name="connsiteY31" fmla="*/ 1342571 h 7997370"/>
              <a:gd name="connsiteX32" fmla="*/ 3862482 w 7496628"/>
              <a:gd name="connsiteY32" fmla="*/ 1093879 h 7997370"/>
              <a:gd name="connsiteX33" fmla="*/ 3951677 w 7496628"/>
              <a:gd name="connsiteY33" fmla="*/ 985774 h 7997370"/>
              <a:gd name="connsiteX34" fmla="*/ 3950648 w 7496628"/>
              <a:gd name="connsiteY34" fmla="*/ 987468 h 7997370"/>
              <a:gd name="connsiteX35" fmla="*/ 3950636 w 7496628"/>
              <a:gd name="connsiteY35" fmla="*/ 987494 h 7997370"/>
              <a:gd name="connsiteX36" fmla="*/ 3875700 w 7496628"/>
              <a:gd name="connsiteY36" fmla="*/ 1141842 h 7997370"/>
              <a:gd name="connsiteX37" fmla="*/ 3863592 w 7496628"/>
              <a:gd name="connsiteY37" fmla="*/ 1173997 h 7997370"/>
              <a:gd name="connsiteX38" fmla="*/ 3853793 w 7496628"/>
              <a:gd name="connsiteY38" fmla="*/ 1194993 h 7997370"/>
              <a:gd name="connsiteX39" fmla="*/ 3842003 w 7496628"/>
              <a:gd name="connsiteY39" fmla="*/ 1231333 h 7997370"/>
              <a:gd name="connsiteX40" fmla="*/ 3814767 w 7496628"/>
              <a:gd name="connsiteY40" fmla="*/ 1303666 h 7997370"/>
              <a:gd name="connsiteX41" fmla="*/ 3794382 w 7496628"/>
              <a:gd name="connsiteY41" fmla="*/ 1378114 h 7997370"/>
              <a:gd name="connsiteX42" fmla="*/ 3782317 w 7496628"/>
              <a:gd name="connsiteY42" fmla="*/ 1415301 h 7997370"/>
              <a:gd name="connsiteX43" fmla="*/ 3777951 w 7496628"/>
              <a:gd name="connsiteY43" fmla="*/ 1438123 h 7997370"/>
              <a:gd name="connsiteX44" fmla="*/ 3771945 w 7496628"/>
              <a:gd name="connsiteY44" fmla="*/ 1460056 h 7997370"/>
              <a:gd name="connsiteX45" fmla="*/ 3773719 w 7496628"/>
              <a:gd name="connsiteY45" fmla="*/ 1460241 h 7997370"/>
              <a:gd name="connsiteX46" fmla="*/ 3777951 w 7496628"/>
              <a:gd name="connsiteY46" fmla="*/ 1438123 h 7997370"/>
              <a:gd name="connsiteX47" fmla="*/ 3794382 w 7496628"/>
              <a:gd name="connsiteY47" fmla="*/ 1378114 h 7997370"/>
              <a:gd name="connsiteX48" fmla="*/ 3842003 w 7496628"/>
              <a:gd name="connsiteY48" fmla="*/ 1231333 h 7997370"/>
              <a:gd name="connsiteX49" fmla="*/ 3863592 w 7496628"/>
              <a:gd name="connsiteY49" fmla="*/ 1173997 h 7997370"/>
              <a:gd name="connsiteX50" fmla="*/ 3950636 w 7496628"/>
              <a:gd name="connsiteY50" fmla="*/ 987494 h 7997370"/>
              <a:gd name="connsiteX51" fmla="*/ 3950648 w 7496628"/>
              <a:gd name="connsiteY51" fmla="*/ 987469 h 7997370"/>
              <a:gd name="connsiteX52" fmla="*/ 3951677 w 7496628"/>
              <a:gd name="connsiteY52" fmla="*/ 985775 h 7997370"/>
              <a:gd name="connsiteX53" fmla="*/ 3985637 w 7496628"/>
              <a:gd name="connsiteY53" fmla="*/ 929875 h 7997370"/>
              <a:gd name="connsiteX54" fmla="*/ 3998195 w 7496628"/>
              <a:gd name="connsiteY54" fmla="*/ 909205 h 7997370"/>
              <a:gd name="connsiteX55" fmla="*/ 4045160 w 7496628"/>
              <a:gd name="connsiteY55" fmla="*/ 831897 h 7997370"/>
              <a:gd name="connsiteX56" fmla="*/ 5609771 w 7496628"/>
              <a:gd name="connsiteY56" fmla="*/ 0 h 7997370"/>
              <a:gd name="connsiteX57" fmla="*/ 7496628 w 7496628"/>
              <a:gd name="connsiteY57" fmla="*/ 1886857 h 7997370"/>
              <a:gd name="connsiteX58" fmla="*/ 6170864 w 7496628"/>
              <a:gd name="connsiteY58" fmla="*/ 3688885 h 7997370"/>
              <a:gd name="connsiteX59" fmla="*/ 6084717 w 7496628"/>
              <a:gd name="connsiteY59" fmla="*/ 3711035 h 7997370"/>
              <a:gd name="connsiteX60" fmla="*/ 6084708 w 7496628"/>
              <a:gd name="connsiteY60" fmla="*/ 3711036 h 7997370"/>
              <a:gd name="connsiteX61" fmla="*/ 5990038 w 7496628"/>
              <a:gd name="connsiteY61" fmla="*/ 3735379 h 7997370"/>
              <a:gd name="connsiteX62" fmla="*/ 5976330 w 7496628"/>
              <a:gd name="connsiteY62" fmla="*/ 3737471 h 7997370"/>
              <a:gd name="connsiteX63" fmla="*/ 5894258 w 7496628"/>
              <a:gd name="connsiteY63" fmla="*/ 3749996 h 7997370"/>
              <a:gd name="connsiteX64" fmla="*/ 5894248 w 7496628"/>
              <a:gd name="connsiteY64" fmla="*/ 3749999 h 7997370"/>
              <a:gd name="connsiteX65" fmla="*/ 5894238 w 7496628"/>
              <a:gd name="connsiteY65" fmla="*/ 3750001 h 7997370"/>
              <a:gd name="connsiteX66" fmla="*/ 5873297 w 7496628"/>
              <a:gd name="connsiteY66" fmla="*/ 3755385 h 7997370"/>
              <a:gd name="connsiteX67" fmla="*/ 5025574 w 7496628"/>
              <a:gd name="connsiteY67" fmla="*/ 4907642 h 7997370"/>
              <a:gd name="connsiteX68" fmla="*/ 5050086 w 7496628"/>
              <a:gd name="connsiteY68" fmla="*/ 5150794 h 7997370"/>
              <a:gd name="connsiteX69" fmla="*/ 5068892 w 7496628"/>
              <a:gd name="connsiteY69" fmla="*/ 5223933 h 7997370"/>
              <a:gd name="connsiteX70" fmla="*/ 5068892 w 7496628"/>
              <a:gd name="connsiteY70" fmla="*/ 5223935 h 7997370"/>
              <a:gd name="connsiteX71" fmla="*/ 5142177 w 7496628"/>
              <a:gd name="connsiteY71" fmla="*/ 5376064 h 7997370"/>
              <a:gd name="connsiteX72" fmla="*/ 5144682 w 7496628"/>
              <a:gd name="connsiteY72" fmla="*/ 5382906 h 7997370"/>
              <a:gd name="connsiteX73" fmla="*/ 5196413 w 7496628"/>
              <a:gd name="connsiteY73" fmla="*/ 5524245 h 7997370"/>
              <a:gd name="connsiteX74" fmla="*/ 5196414 w 7496628"/>
              <a:gd name="connsiteY74" fmla="*/ 5524247 h 7997370"/>
              <a:gd name="connsiteX75" fmla="*/ 5205627 w 7496628"/>
              <a:gd name="connsiteY75" fmla="*/ 5549419 h 7997370"/>
              <a:gd name="connsiteX76" fmla="*/ 5290456 w 7496628"/>
              <a:gd name="connsiteY76" fmla="*/ 6110513 h 7997370"/>
              <a:gd name="connsiteX77" fmla="*/ 3403599 w 7496628"/>
              <a:gd name="connsiteY77" fmla="*/ 7997370 h 7997370"/>
              <a:gd name="connsiteX78" fmla="*/ 1516743 w 7496628"/>
              <a:gd name="connsiteY78" fmla="*/ 6110513 h 7997370"/>
              <a:gd name="connsiteX79" fmla="*/ 1838988 w 7496628"/>
              <a:gd name="connsiteY79" fmla="*/ 5055553 h 7997370"/>
              <a:gd name="connsiteX80" fmla="*/ 1889221 w 7496628"/>
              <a:gd name="connsiteY80" fmla="*/ 4988378 h 7997370"/>
              <a:gd name="connsiteX81" fmla="*/ 1889230 w 7496628"/>
              <a:gd name="connsiteY81" fmla="*/ 4988366 h 7997370"/>
              <a:gd name="connsiteX82" fmla="*/ 1904383 w 7496628"/>
              <a:gd name="connsiteY82" fmla="*/ 4968104 h 7997370"/>
              <a:gd name="connsiteX83" fmla="*/ 1904383 w 7496628"/>
              <a:gd name="connsiteY83" fmla="*/ 4968103 h 7997370"/>
              <a:gd name="connsiteX84" fmla="*/ 1947610 w 7496628"/>
              <a:gd name="connsiteY84" fmla="*/ 4910297 h 7997370"/>
              <a:gd name="connsiteX85" fmla="*/ 1973782 w 7496628"/>
              <a:gd name="connsiteY85" fmla="*/ 4881500 h 7997370"/>
              <a:gd name="connsiteX86" fmla="*/ 1966818 w 7496628"/>
              <a:gd name="connsiteY86" fmla="*/ 4894331 h 7997370"/>
              <a:gd name="connsiteX87" fmla="*/ 1973783 w 7496628"/>
              <a:gd name="connsiteY87" fmla="*/ 4881500 h 7997370"/>
              <a:gd name="connsiteX88" fmla="*/ 2045103 w 7496628"/>
              <a:gd name="connsiteY88" fmla="*/ 4750101 h 7997370"/>
              <a:gd name="connsiteX89" fmla="*/ 2111829 w 7496628"/>
              <a:gd name="connsiteY89" fmla="*/ 4419599 h 7997370"/>
              <a:gd name="connsiteX90" fmla="*/ 1349557 w 7496628"/>
              <a:gd name="connsiteY90" fmla="*/ 3574897 h 7997370"/>
              <a:gd name="connsiteX91" fmla="*/ 1329447 w 7496628"/>
              <a:gd name="connsiteY91" fmla="*/ 3573881 h 7997370"/>
              <a:gd name="connsiteX92" fmla="*/ 1328058 w 7496628"/>
              <a:gd name="connsiteY92" fmla="*/ 3570513 h 7997370"/>
              <a:gd name="connsiteX93" fmla="*/ 1334174 w 7496628"/>
              <a:gd name="connsiteY93" fmla="*/ 3558486 h 7997370"/>
              <a:gd name="connsiteX94" fmla="*/ 1401337 w 7496628"/>
              <a:gd name="connsiteY94" fmla="*/ 3426425 h 7997370"/>
              <a:gd name="connsiteX95" fmla="*/ 1401337 w 7496628"/>
              <a:gd name="connsiteY95" fmla="*/ 3426425 h 7997370"/>
              <a:gd name="connsiteX96" fmla="*/ 1334174 w 7496628"/>
              <a:gd name="connsiteY96" fmla="*/ 3558486 h 7997370"/>
              <a:gd name="connsiteX97" fmla="*/ 1211066 w 7496628"/>
              <a:gd name="connsiteY97" fmla="*/ 3539698 h 7997370"/>
              <a:gd name="connsiteX98" fmla="*/ 0 w 7496628"/>
              <a:gd name="connsiteY9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872839 w 7496628"/>
              <a:gd name="connsiteY25" fmla="*/ 1376924 h 7997370"/>
              <a:gd name="connsiteX26" fmla="*/ 2774465 w 7496628"/>
              <a:gd name="connsiteY26" fmla="*/ 1205769 h 7997370"/>
              <a:gd name="connsiteX27" fmla="*/ 2774450 w 7496628"/>
              <a:gd name="connsiteY27" fmla="*/ 1205745 h 7997370"/>
              <a:gd name="connsiteX28" fmla="*/ 2737678 w 7496628"/>
              <a:gd name="connsiteY28" fmla="*/ 1156572 h 7997370"/>
              <a:gd name="connsiteX29" fmla="*/ 2787356 w 7496628"/>
              <a:gd name="connsiteY29" fmla="*/ 1197560 h 7997370"/>
              <a:gd name="connsiteX30" fmla="*/ 3262088 w 7496628"/>
              <a:gd name="connsiteY30" fmla="*/ 1342571 h 7997370"/>
              <a:gd name="connsiteX31" fmla="*/ 3862482 w 7496628"/>
              <a:gd name="connsiteY31" fmla="*/ 1093879 h 7997370"/>
              <a:gd name="connsiteX32" fmla="*/ 3951677 w 7496628"/>
              <a:gd name="connsiteY32" fmla="*/ 985774 h 7997370"/>
              <a:gd name="connsiteX33" fmla="*/ 3950648 w 7496628"/>
              <a:gd name="connsiteY33" fmla="*/ 987468 h 7997370"/>
              <a:gd name="connsiteX34" fmla="*/ 3950636 w 7496628"/>
              <a:gd name="connsiteY34" fmla="*/ 987494 h 7997370"/>
              <a:gd name="connsiteX35" fmla="*/ 3875700 w 7496628"/>
              <a:gd name="connsiteY35" fmla="*/ 1141842 h 7997370"/>
              <a:gd name="connsiteX36" fmla="*/ 3863592 w 7496628"/>
              <a:gd name="connsiteY36" fmla="*/ 1173997 h 7997370"/>
              <a:gd name="connsiteX37" fmla="*/ 3853793 w 7496628"/>
              <a:gd name="connsiteY37" fmla="*/ 1194993 h 7997370"/>
              <a:gd name="connsiteX38" fmla="*/ 3842003 w 7496628"/>
              <a:gd name="connsiteY38" fmla="*/ 1231333 h 7997370"/>
              <a:gd name="connsiteX39" fmla="*/ 3814767 w 7496628"/>
              <a:gd name="connsiteY39" fmla="*/ 1303666 h 7997370"/>
              <a:gd name="connsiteX40" fmla="*/ 3794382 w 7496628"/>
              <a:gd name="connsiteY40" fmla="*/ 1378114 h 7997370"/>
              <a:gd name="connsiteX41" fmla="*/ 3782317 w 7496628"/>
              <a:gd name="connsiteY41" fmla="*/ 1415301 h 7997370"/>
              <a:gd name="connsiteX42" fmla="*/ 3777951 w 7496628"/>
              <a:gd name="connsiteY42" fmla="*/ 1438123 h 7997370"/>
              <a:gd name="connsiteX43" fmla="*/ 3771945 w 7496628"/>
              <a:gd name="connsiteY43" fmla="*/ 1460056 h 7997370"/>
              <a:gd name="connsiteX44" fmla="*/ 3773719 w 7496628"/>
              <a:gd name="connsiteY44" fmla="*/ 1460241 h 7997370"/>
              <a:gd name="connsiteX45" fmla="*/ 3777951 w 7496628"/>
              <a:gd name="connsiteY45" fmla="*/ 1438123 h 7997370"/>
              <a:gd name="connsiteX46" fmla="*/ 3794382 w 7496628"/>
              <a:gd name="connsiteY46" fmla="*/ 1378114 h 7997370"/>
              <a:gd name="connsiteX47" fmla="*/ 3842003 w 7496628"/>
              <a:gd name="connsiteY47" fmla="*/ 1231333 h 7997370"/>
              <a:gd name="connsiteX48" fmla="*/ 3863592 w 7496628"/>
              <a:gd name="connsiteY48" fmla="*/ 1173997 h 7997370"/>
              <a:gd name="connsiteX49" fmla="*/ 3950636 w 7496628"/>
              <a:gd name="connsiteY49" fmla="*/ 987494 h 7997370"/>
              <a:gd name="connsiteX50" fmla="*/ 3950648 w 7496628"/>
              <a:gd name="connsiteY50" fmla="*/ 987469 h 7997370"/>
              <a:gd name="connsiteX51" fmla="*/ 3951677 w 7496628"/>
              <a:gd name="connsiteY51" fmla="*/ 985775 h 7997370"/>
              <a:gd name="connsiteX52" fmla="*/ 3985637 w 7496628"/>
              <a:gd name="connsiteY52" fmla="*/ 929875 h 7997370"/>
              <a:gd name="connsiteX53" fmla="*/ 3998195 w 7496628"/>
              <a:gd name="connsiteY53" fmla="*/ 909205 h 7997370"/>
              <a:gd name="connsiteX54" fmla="*/ 4045160 w 7496628"/>
              <a:gd name="connsiteY54" fmla="*/ 831897 h 7997370"/>
              <a:gd name="connsiteX55" fmla="*/ 5609771 w 7496628"/>
              <a:gd name="connsiteY55" fmla="*/ 0 h 7997370"/>
              <a:gd name="connsiteX56" fmla="*/ 7496628 w 7496628"/>
              <a:gd name="connsiteY56" fmla="*/ 1886857 h 7997370"/>
              <a:gd name="connsiteX57" fmla="*/ 6170864 w 7496628"/>
              <a:gd name="connsiteY57" fmla="*/ 3688885 h 7997370"/>
              <a:gd name="connsiteX58" fmla="*/ 6084717 w 7496628"/>
              <a:gd name="connsiteY58" fmla="*/ 3711035 h 7997370"/>
              <a:gd name="connsiteX59" fmla="*/ 6084708 w 7496628"/>
              <a:gd name="connsiteY59" fmla="*/ 3711036 h 7997370"/>
              <a:gd name="connsiteX60" fmla="*/ 5990038 w 7496628"/>
              <a:gd name="connsiteY60" fmla="*/ 3735379 h 7997370"/>
              <a:gd name="connsiteX61" fmla="*/ 5976330 w 7496628"/>
              <a:gd name="connsiteY61" fmla="*/ 3737471 h 7997370"/>
              <a:gd name="connsiteX62" fmla="*/ 5894258 w 7496628"/>
              <a:gd name="connsiteY62" fmla="*/ 3749996 h 7997370"/>
              <a:gd name="connsiteX63" fmla="*/ 5894248 w 7496628"/>
              <a:gd name="connsiteY63" fmla="*/ 3749999 h 7997370"/>
              <a:gd name="connsiteX64" fmla="*/ 5894238 w 7496628"/>
              <a:gd name="connsiteY64" fmla="*/ 3750001 h 7997370"/>
              <a:gd name="connsiteX65" fmla="*/ 5873297 w 7496628"/>
              <a:gd name="connsiteY65" fmla="*/ 3755385 h 7997370"/>
              <a:gd name="connsiteX66" fmla="*/ 5025574 w 7496628"/>
              <a:gd name="connsiteY66" fmla="*/ 4907642 h 7997370"/>
              <a:gd name="connsiteX67" fmla="*/ 5050086 w 7496628"/>
              <a:gd name="connsiteY67" fmla="*/ 5150794 h 7997370"/>
              <a:gd name="connsiteX68" fmla="*/ 5068892 w 7496628"/>
              <a:gd name="connsiteY68" fmla="*/ 5223933 h 7997370"/>
              <a:gd name="connsiteX69" fmla="*/ 5068892 w 7496628"/>
              <a:gd name="connsiteY69" fmla="*/ 5223935 h 7997370"/>
              <a:gd name="connsiteX70" fmla="*/ 5142177 w 7496628"/>
              <a:gd name="connsiteY70" fmla="*/ 5376064 h 7997370"/>
              <a:gd name="connsiteX71" fmla="*/ 5144682 w 7496628"/>
              <a:gd name="connsiteY71" fmla="*/ 5382906 h 7997370"/>
              <a:gd name="connsiteX72" fmla="*/ 5196413 w 7496628"/>
              <a:gd name="connsiteY72" fmla="*/ 5524245 h 7997370"/>
              <a:gd name="connsiteX73" fmla="*/ 5196414 w 7496628"/>
              <a:gd name="connsiteY73" fmla="*/ 5524247 h 7997370"/>
              <a:gd name="connsiteX74" fmla="*/ 5205627 w 7496628"/>
              <a:gd name="connsiteY74" fmla="*/ 5549419 h 7997370"/>
              <a:gd name="connsiteX75" fmla="*/ 5290456 w 7496628"/>
              <a:gd name="connsiteY75" fmla="*/ 6110513 h 7997370"/>
              <a:gd name="connsiteX76" fmla="*/ 3403599 w 7496628"/>
              <a:gd name="connsiteY76" fmla="*/ 7997370 h 7997370"/>
              <a:gd name="connsiteX77" fmla="*/ 1516743 w 7496628"/>
              <a:gd name="connsiteY77" fmla="*/ 6110513 h 7997370"/>
              <a:gd name="connsiteX78" fmla="*/ 1838988 w 7496628"/>
              <a:gd name="connsiteY78" fmla="*/ 5055553 h 7997370"/>
              <a:gd name="connsiteX79" fmla="*/ 1889221 w 7496628"/>
              <a:gd name="connsiteY79" fmla="*/ 4988378 h 7997370"/>
              <a:gd name="connsiteX80" fmla="*/ 1889230 w 7496628"/>
              <a:gd name="connsiteY80" fmla="*/ 4988366 h 7997370"/>
              <a:gd name="connsiteX81" fmla="*/ 1904383 w 7496628"/>
              <a:gd name="connsiteY81" fmla="*/ 4968104 h 7997370"/>
              <a:gd name="connsiteX82" fmla="*/ 1904383 w 7496628"/>
              <a:gd name="connsiteY82" fmla="*/ 4968103 h 7997370"/>
              <a:gd name="connsiteX83" fmla="*/ 1947610 w 7496628"/>
              <a:gd name="connsiteY83" fmla="*/ 4910297 h 7997370"/>
              <a:gd name="connsiteX84" fmla="*/ 1973782 w 7496628"/>
              <a:gd name="connsiteY84" fmla="*/ 4881500 h 7997370"/>
              <a:gd name="connsiteX85" fmla="*/ 1966818 w 7496628"/>
              <a:gd name="connsiteY85" fmla="*/ 4894331 h 7997370"/>
              <a:gd name="connsiteX86" fmla="*/ 1973783 w 7496628"/>
              <a:gd name="connsiteY86" fmla="*/ 4881500 h 7997370"/>
              <a:gd name="connsiteX87" fmla="*/ 2045103 w 7496628"/>
              <a:gd name="connsiteY87" fmla="*/ 4750101 h 7997370"/>
              <a:gd name="connsiteX88" fmla="*/ 2111829 w 7496628"/>
              <a:gd name="connsiteY88" fmla="*/ 4419599 h 7997370"/>
              <a:gd name="connsiteX89" fmla="*/ 1349557 w 7496628"/>
              <a:gd name="connsiteY89" fmla="*/ 3574897 h 7997370"/>
              <a:gd name="connsiteX90" fmla="*/ 1329447 w 7496628"/>
              <a:gd name="connsiteY90" fmla="*/ 3573881 h 7997370"/>
              <a:gd name="connsiteX91" fmla="*/ 1328058 w 7496628"/>
              <a:gd name="connsiteY91" fmla="*/ 3570513 h 7997370"/>
              <a:gd name="connsiteX92" fmla="*/ 1334174 w 7496628"/>
              <a:gd name="connsiteY92" fmla="*/ 3558486 h 7997370"/>
              <a:gd name="connsiteX93" fmla="*/ 1401337 w 7496628"/>
              <a:gd name="connsiteY93" fmla="*/ 3426425 h 7997370"/>
              <a:gd name="connsiteX94" fmla="*/ 1401337 w 7496628"/>
              <a:gd name="connsiteY94" fmla="*/ 3426425 h 7997370"/>
              <a:gd name="connsiteX95" fmla="*/ 1334174 w 7496628"/>
              <a:gd name="connsiteY95" fmla="*/ 3558486 h 7997370"/>
              <a:gd name="connsiteX96" fmla="*/ 1211066 w 7496628"/>
              <a:gd name="connsiteY96" fmla="*/ 3539698 h 7997370"/>
              <a:gd name="connsiteX97" fmla="*/ 0 w 7496628"/>
              <a:gd name="connsiteY9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77951 w 7496628"/>
              <a:gd name="connsiteY44" fmla="*/ 1438123 h 7997370"/>
              <a:gd name="connsiteX45" fmla="*/ 3794382 w 7496628"/>
              <a:gd name="connsiteY45" fmla="*/ 1378114 h 7997370"/>
              <a:gd name="connsiteX46" fmla="*/ 3842003 w 7496628"/>
              <a:gd name="connsiteY46" fmla="*/ 1231333 h 7997370"/>
              <a:gd name="connsiteX47" fmla="*/ 3863592 w 7496628"/>
              <a:gd name="connsiteY47" fmla="*/ 1173997 h 7997370"/>
              <a:gd name="connsiteX48" fmla="*/ 3950636 w 7496628"/>
              <a:gd name="connsiteY48" fmla="*/ 987494 h 7997370"/>
              <a:gd name="connsiteX49" fmla="*/ 3950648 w 7496628"/>
              <a:gd name="connsiteY49" fmla="*/ 987469 h 7997370"/>
              <a:gd name="connsiteX50" fmla="*/ 3951677 w 7496628"/>
              <a:gd name="connsiteY50" fmla="*/ 985775 h 7997370"/>
              <a:gd name="connsiteX51" fmla="*/ 3985637 w 7496628"/>
              <a:gd name="connsiteY51" fmla="*/ 929875 h 7997370"/>
              <a:gd name="connsiteX52" fmla="*/ 3998195 w 7496628"/>
              <a:gd name="connsiteY52" fmla="*/ 909205 h 7997370"/>
              <a:gd name="connsiteX53" fmla="*/ 4045160 w 7496628"/>
              <a:gd name="connsiteY53" fmla="*/ 831897 h 7997370"/>
              <a:gd name="connsiteX54" fmla="*/ 5609771 w 7496628"/>
              <a:gd name="connsiteY54" fmla="*/ 0 h 7997370"/>
              <a:gd name="connsiteX55" fmla="*/ 7496628 w 7496628"/>
              <a:gd name="connsiteY55" fmla="*/ 1886857 h 7997370"/>
              <a:gd name="connsiteX56" fmla="*/ 6170864 w 7496628"/>
              <a:gd name="connsiteY56" fmla="*/ 3688885 h 7997370"/>
              <a:gd name="connsiteX57" fmla="*/ 6084717 w 7496628"/>
              <a:gd name="connsiteY57" fmla="*/ 3711035 h 7997370"/>
              <a:gd name="connsiteX58" fmla="*/ 6084708 w 7496628"/>
              <a:gd name="connsiteY58" fmla="*/ 3711036 h 7997370"/>
              <a:gd name="connsiteX59" fmla="*/ 5990038 w 7496628"/>
              <a:gd name="connsiteY59" fmla="*/ 3735379 h 7997370"/>
              <a:gd name="connsiteX60" fmla="*/ 5976330 w 7496628"/>
              <a:gd name="connsiteY60" fmla="*/ 3737471 h 7997370"/>
              <a:gd name="connsiteX61" fmla="*/ 5894258 w 7496628"/>
              <a:gd name="connsiteY61" fmla="*/ 3749996 h 7997370"/>
              <a:gd name="connsiteX62" fmla="*/ 5894248 w 7496628"/>
              <a:gd name="connsiteY62" fmla="*/ 3749999 h 7997370"/>
              <a:gd name="connsiteX63" fmla="*/ 5894238 w 7496628"/>
              <a:gd name="connsiteY63" fmla="*/ 3750001 h 7997370"/>
              <a:gd name="connsiteX64" fmla="*/ 5873297 w 7496628"/>
              <a:gd name="connsiteY64" fmla="*/ 3755385 h 7997370"/>
              <a:gd name="connsiteX65" fmla="*/ 5025574 w 7496628"/>
              <a:gd name="connsiteY65" fmla="*/ 4907642 h 7997370"/>
              <a:gd name="connsiteX66" fmla="*/ 5050086 w 7496628"/>
              <a:gd name="connsiteY66" fmla="*/ 5150794 h 7997370"/>
              <a:gd name="connsiteX67" fmla="*/ 5068892 w 7496628"/>
              <a:gd name="connsiteY67" fmla="*/ 5223933 h 7997370"/>
              <a:gd name="connsiteX68" fmla="*/ 5068892 w 7496628"/>
              <a:gd name="connsiteY68" fmla="*/ 5223935 h 7997370"/>
              <a:gd name="connsiteX69" fmla="*/ 5142177 w 7496628"/>
              <a:gd name="connsiteY69" fmla="*/ 5376064 h 7997370"/>
              <a:gd name="connsiteX70" fmla="*/ 5144682 w 7496628"/>
              <a:gd name="connsiteY70" fmla="*/ 5382906 h 7997370"/>
              <a:gd name="connsiteX71" fmla="*/ 5196413 w 7496628"/>
              <a:gd name="connsiteY71" fmla="*/ 5524245 h 7997370"/>
              <a:gd name="connsiteX72" fmla="*/ 5196414 w 7496628"/>
              <a:gd name="connsiteY72" fmla="*/ 5524247 h 7997370"/>
              <a:gd name="connsiteX73" fmla="*/ 5205627 w 7496628"/>
              <a:gd name="connsiteY73" fmla="*/ 5549419 h 7997370"/>
              <a:gd name="connsiteX74" fmla="*/ 5290456 w 7496628"/>
              <a:gd name="connsiteY74" fmla="*/ 6110513 h 7997370"/>
              <a:gd name="connsiteX75" fmla="*/ 3403599 w 7496628"/>
              <a:gd name="connsiteY75" fmla="*/ 7997370 h 7997370"/>
              <a:gd name="connsiteX76" fmla="*/ 1516743 w 7496628"/>
              <a:gd name="connsiteY76" fmla="*/ 6110513 h 7997370"/>
              <a:gd name="connsiteX77" fmla="*/ 1838988 w 7496628"/>
              <a:gd name="connsiteY77" fmla="*/ 5055553 h 7997370"/>
              <a:gd name="connsiteX78" fmla="*/ 1889221 w 7496628"/>
              <a:gd name="connsiteY78" fmla="*/ 4988378 h 7997370"/>
              <a:gd name="connsiteX79" fmla="*/ 1889230 w 7496628"/>
              <a:gd name="connsiteY79" fmla="*/ 4988366 h 7997370"/>
              <a:gd name="connsiteX80" fmla="*/ 1904383 w 7496628"/>
              <a:gd name="connsiteY80" fmla="*/ 4968104 h 7997370"/>
              <a:gd name="connsiteX81" fmla="*/ 1904383 w 7496628"/>
              <a:gd name="connsiteY81" fmla="*/ 4968103 h 7997370"/>
              <a:gd name="connsiteX82" fmla="*/ 1947610 w 7496628"/>
              <a:gd name="connsiteY82" fmla="*/ 4910297 h 7997370"/>
              <a:gd name="connsiteX83" fmla="*/ 1973782 w 7496628"/>
              <a:gd name="connsiteY83" fmla="*/ 4881500 h 7997370"/>
              <a:gd name="connsiteX84" fmla="*/ 1966818 w 7496628"/>
              <a:gd name="connsiteY84" fmla="*/ 4894331 h 7997370"/>
              <a:gd name="connsiteX85" fmla="*/ 1973783 w 7496628"/>
              <a:gd name="connsiteY85" fmla="*/ 4881500 h 7997370"/>
              <a:gd name="connsiteX86" fmla="*/ 2045103 w 7496628"/>
              <a:gd name="connsiteY86" fmla="*/ 4750101 h 7997370"/>
              <a:gd name="connsiteX87" fmla="*/ 2111829 w 7496628"/>
              <a:gd name="connsiteY87" fmla="*/ 4419599 h 7997370"/>
              <a:gd name="connsiteX88" fmla="*/ 1349557 w 7496628"/>
              <a:gd name="connsiteY88" fmla="*/ 3574897 h 7997370"/>
              <a:gd name="connsiteX89" fmla="*/ 1329447 w 7496628"/>
              <a:gd name="connsiteY89" fmla="*/ 3573881 h 7997370"/>
              <a:gd name="connsiteX90" fmla="*/ 1328058 w 7496628"/>
              <a:gd name="connsiteY90" fmla="*/ 3570513 h 7997370"/>
              <a:gd name="connsiteX91" fmla="*/ 1334174 w 7496628"/>
              <a:gd name="connsiteY91" fmla="*/ 3558486 h 7997370"/>
              <a:gd name="connsiteX92" fmla="*/ 1401337 w 7496628"/>
              <a:gd name="connsiteY92" fmla="*/ 3426425 h 7997370"/>
              <a:gd name="connsiteX93" fmla="*/ 1401337 w 7496628"/>
              <a:gd name="connsiteY93" fmla="*/ 3426425 h 7997370"/>
              <a:gd name="connsiteX94" fmla="*/ 1334174 w 7496628"/>
              <a:gd name="connsiteY94" fmla="*/ 3558486 h 7997370"/>
              <a:gd name="connsiteX95" fmla="*/ 1211066 w 7496628"/>
              <a:gd name="connsiteY95" fmla="*/ 3539698 h 7997370"/>
              <a:gd name="connsiteX96" fmla="*/ 0 w 7496628"/>
              <a:gd name="connsiteY9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794382 w 7496628"/>
              <a:gd name="connsiteY44" fmla="*/ 1378114 h 7997370"/>
              <a:gd name="connsiteX45" fmla="*/ 3842003 w 7496628"/>
              <a:gd name="connsiteY45" fmla="*/ 1231333 h 7997370"/>
              <a:gd name="connsiteX46" fmla="*/ 3863592 w 7496628"/>
              <a:gd name="connsiteY46" fmla="*/ 1173997 h 7997370"/>
              <a:gd name="connsiteX47" fmla="*/ 3950636 w 7496628"/>
              <a:gd name="connsiteY47" fmla="*/ 987494 h 7997370"/>
              <a:gd name="connsiteX48" fmla="*/ 3950648 w 7496628"/>
              <a:gd name="connsiteY48" fmla="*/ 987469 h 7997370"/>
              <a:gd name="connsiteX49" fmla="*/ 3951677 w 7496628"/>
              <a:gd name="connsiteY49" fmla="*/ 985775 h 7997370"/>
              <a:gd name="connsiteX50" fmla="*/ 3985637 w 7496628"/>
              <a:gd name="connsiteY50" fmla="*/ 929875 h 7997370"/>
              <a:gd name="connsiteX51" fmla="*/ 3998195 w 7496628"/>
              <a:gd name="connsiteY51" fmla="*/ 909205 h 7997370"/>
              <a:gd name="connsiteX52" fmla="*/ 4045160 w 7496628"/>
              <a:gd name="connsiteY52" fmla="*/ 831897 h 7997370"/>
              <a:gd name="connsiteX53" fmla="*/ 5609771 w 7496628"/>
              <a:gd name="connsiteY53" fmla="*/ 0 h 7997370"/>
              <a:gd name="connsiteX54" fmla="*/ 7496628 w 7496628"/>
              <a:gd name="connsiteY54" fmla="*/ 1886857 h 7997370"/>
              <a:gd name="connsiteX55" fmla="*/ 6170864 w 7496628"/>
              <a:gd name="connsiteY55" fmla="*/ 3688885 h 7997370"/>
              <a:gd name="connsiteX56" fmla="*/ 6084717 w 7496628"/>
              <a:gd name="connsiteY56" fmla="*/ 3711035 h 7997370"/>
              <a:gd name="connsiteX57" fmla="*/ 6084708 w 7496628"/>
              <a:gd name="connsiteY57" fmla="*/ 3711036 h 7997370"/>
              <a:gd name="connsiteX58" fmla="*/ 5990038 w 7496628"/>
              <a:gd name="connsiteY58" fmla="*/ 3735379 h 7997370"/>
              <a:gd name="connsiteX59" fmla="*/ 5976330 w 7496628"/>
              <a:gd name="connsiteY59" fmla="*/ 3737471 h 7997370"/>
              <a:gd name="connsiteX60" fmla="*/ 5894258 w 7496628"/>
              <a:gd name="connsiteY60" fmla="*/ 3749996 h 7997370"/>
              <a:gd name="connsiteX61" fmla="*/ 5894248 w 7496628"/>
              <a:gd name="connsiteY61" fmla="*/ 3749999 h 7997370"/>
              <a:gd name="connsiteX62" fmla="*/ 5894238 w 7496628"/>
              <a:gd name="connsiteY62" fmla="*/ 3750001 h 7997370"/>
              <a:gd name="connsiteX63" fmla="*/ 5873297 w 7496628"/>
              <a:gd name="connsiteY63" fmla="*/ 3755385 h 7997370"/>
              <a:gd name="connsiteX64" fmla="*/ 5025574 w 7496628"/>
              <a:gd name="connsiteY64" fmla="*/ 4907642 h 7997370"/>
              <a:gd name="connsiteX65" fmla="*/ 5050086 w 7496628"/>
              <a:gd name="connsiteY65" fmla="*/ 5150794 h 7997370"/>
              <a:gd name="connsiteX66" fmla="*/ 5068892 w 7496628"/>
              <a:gd name="connsiteY66" fmla="*/ 5223933 h 7997370"/>
              <a:gd name="connsiteX67" fmla="*/ 5068892 w 7496628"/>
              <a:gd name="connsiteY67" fmla="*/ 5223935 h 7997370"/>
              <a:gd name="connsiteX68" fmla="*/ 5142177 w 7496628"/>
              <a:gd name="connsiteY68" fmla="*/ 5376064 h 7997370"/>
              <a:gd name="connsiteX69" fmla="*/ 5144682 w 7496628"/>
              <a:gd name="connsiteY69" fmla="*/ 5382906 h 7997370"/>
              <a:gd name="connsiteX70" fmla="*/ 5196413 w 7496628"/>
              <a:gd name="connsiteY70" fmla="*/ 5524245 h 7997370"/>
              <a:gd name="connsiteX71" fmla="*/ 5196414 w 7496628"/>
              <a:gd name="connsiteY71" fmla="*/ 5524247 h 7997370"/>
              <a:gd name="connsiteX72" fmla="*/ 5205627 w 7496628"/>
              <a:gd name="connsiteY72" fmla="*/ 5549419 h 7997370"/>
              <a:gd name="connsiteX73" fmla="*/ 5290456 w 7496628"/>
              <a:gd name="connsiteY73" fmla="*/ 6110513 h 7997370"/>
              <a:gd name="connsiteX74" fmla="*/ 3403599 w 7496628"/>
              <a:gd name="connsiteY74" fmla="*/ 7997370 h 7997370"/>
              <a:gd name="connsiteX75" fmla="*/ 1516743 w 7496628"/>
              <a:gd name="connsiteY75" fmla="*/ 6110513 h 7997370"/>
              <a:gd name="connsiteX76" fmla="*/ 1838988 w 7496628"/>
              <a:gd name="connsiteY76" fmla="*/ 5055553 h 7997370"/>
              <a:gd name="connsiteX77" fmla="*/ 1889221 w 7496628"/>
              <a:gd name="connsiteY77" fmla="*/ 4988378 h 7997370"/>
              <a:gd name="connsiteX78" fmla="*/ 1889230 w 7496628"/>
              <a:gd name="connsiteY78" fmla="*/ 4988366 h 7997370"/>
              <a:gd name="connsiteX79" fmla="*/ 1904383 w 7496628"/>
              <a:gd name="connsiteY79" fmla="*/ 4968104 h 7997370"/>
              <a:gd name="connsiteX80" fmla="*/ 1904383 w 7496628"/>
              <a:gd name="connsiteY80" fmla="*/ 4968103 h 7997370"/>
              <a:gd name="connsiteX81" fmla="*/ 1947610 w 7496628"/>
              <a:gd name="connsiteY81" fmla="*/ 4910297 h 7997370"/>
              <a:gd name="connsiteX82" fmla="*/ 1973782 w 7496628"/>
              <a:gd name="connsiteY82" fmla="*/ 4881500 h 7997370"/>
              <a:gd name="connsiteX83" fmla="*/ 1966818 w 7496628"/>
              <a:gd name="connsiteY83" fmla="*/ 4894331 h 7997370"/>
              <a:gd name="connsiteX84" fmla="*/ 1973783 w 7496628"/>
              <a:gd name="connsiteY84" fmla="*/ 4881500 h 7997370"/>
              <a:gd name="connsiteX85" fmla="*/ 2045103 w 7496628"/>
              <a:gd name="connsiteY85" fmla="*/ 4750101 h 7997370"/>
              <a:gd name="connsiteX86" fmla="*/ 2111829 w 7496628"/>
              <a:gd name="connsiteY86" fmla="*/ 4419599 h 7997370"/>
              <a:gd name="connsiteX87" fmla="*/ 1349557 w 7496628"/>
              <a:gd name="connsiteY87" fmla="*/ 3574897 h 7997370"/>
              <a:gd name="connsiteX88" fmla="*/ 1329447 w 7496628"/>
              <a:gd name="connsiteY88" fmla="*/ 3573881 h 7997370"/>
              <a:gd name="connsiteX89" fmla="*/ 1328058 w 7496628"/>
              <a:gd name="connsiteY89" fmla="*/ 3570513 h 7997370"/>
              <a:gd name="connsiteX90" fmla="*/ 1334174 w 7496628"/>
              <a:gd name="connsiteY90" fmla="*/ 3558486 h 7997370"/>
              <a:gd name="connsiteX91" fmla="*/ 1401337 w 7496628"/>
              <a:gd name="connsiteY91" fmla="*/ 3426425 h 7997370"/>
              <a:gd name="connsiteX92" fmla="*/ 1401337 w 7496628"/>
              <a:gd name="connsiteY92" fmla="*/ 3426425 h 7997370"/>
              <a:gd name="connsiteX93" fmla="*/ 1334174 w 7496628"/>
              <a:gd name="connsiteY93" fmla="*/ 3558486 h 7997370"/>
              <a:gd name="connsiteX94" fmla="*/ 1211066 w 7496628"/>
              <a:gd name="connsiteY94" fmla="*/ 3539698 h 7997370"/>
              <a:gd name="connsiteX95" fmla="*/ 0 w 7496628"/>
              <a:gd name="connsiteY9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82317 w 7496628"/>
              <a:gd name="connsiteY40" fmla="*/ 1415301 h 7997370"/>
              <a:gd name="connsiteX41" fmla="*/ 3777951 w 7496628"/>
              <a:gd name="connsiteY41" fmla="*/ 1438123 h 7997370"/>
              <a:gd name="connsiteX42" fmla="*/ 3771945 w 7496628"/>
              <a:gd name="connsiteY42" fmla="*/ 1460056 h 7997370"/>
              <a:gd name="connsiteX43" fmla="*/ 3773719 w 7496628"/>
              <a:gd name="connsiteY43" fmla="*/ 1460241 h 7997370"/>
              <a:gd name="connsiteX44" fmla="*/ 3842003 w 7496628"/>
              <a:gd name="connsiteY44" fmla="*/ 1231333 h 7997370"/>
              <a:gd name="connsiteX45" fmla="*/ 3863592 w 7496628"/>
              <a:gd name="connsiteY45" fmla="*/ 1173997 h 7997370"/>
              <a:gd name="connsiteX46" fmla="*/ 3950636 w 7496628"/>
              <a:gd name="connsiteY46" fmla="*/ 987494 h 7997370"/>
              <a:gd name="connsiteX47" fmla="*/ 3950648 w 7496628"/>
              <a:gd name="connsiteY47" fmla="*/ 987469 h 7997370"/>
              <a:gd name="connsiteX48" fmla="*/ 3951677 w 7496628"/>
              <a:gd name="connsiteY48" fmla="*/ 985775 h 7997370"/>
              <a:gd name="connsiteX49" fmla="*/ 3985637 w 7496628"/>
              <a:gd name="connsiteY49" fmla="*/ 929875 h 7997370"/>
              <a:gd name="connsiteX50" fmla="*/ 3998195 w 7496628"/>
              <a:gd name="connsiteY50" fmla="*/ 909205 h 7997370"/>
              <a:gd name="connsiteX51" fmla="*/ 4045160 w 7496628"/>
              <a:gd name="connsiteY51" fmla="*/ 831897 h 7997370"/>
              <a:gd name="connsiteX52" fmla="*/ 5609771 w 7496628"/>
              <a:gd name="connsiteY52" fmla="*/ 0 h 7997370"/>
              <a:gd name="connsiteX53" fmla="*/ 7496628 w 7496628"/>
              <a:gd name="connsiteY53" fmla="*/ 1886857 h 7997370"/>
              <a:gd name="connsiteX54" fmla="*/ 6170864 w 7496628"/>
              <a:gd name="connsiteY54" fmla="*/ 3688885 h 7997370"/>
              <a:gd name="connsiteX55" fmla="*/ 6084717 w 7496628"/>
              <a:gd name="connsiteY55" fmla="*/ 3711035 h 7997370"/>
              <a:gd name="connsiteX56" fmla="*/ 6084708 w 7496628"/>
              <a:gd name="connsiteY56" fmla="*/ 3711036 h 7997370"/>
              <a:gd name="connsiteX57" fmla="*/ 5990038 w 7496628"/>
              <a:gd name="connsiteY57" fmla="*/ 3735379 h 7997370"/>
              <a:gd name="connsiteX58" fmla="*/ 5976330 w 7496628"/>
              <a:gd name="connsiteY58" fmla="*/ 3737471 h 7997370"/>
              <a:gd name="connsiteX59" fmla="*/ 5894258 w 7496628"/>
              <a:gd name="connsiteY59" fmla="*/ 3749996 h 7997370"/>
              <a:gd name="connsiteX60" fmla="*/ 5894248 w 7496628"/>
              <a:gd name="connsiteY60" fmla="*/ 3749999 h 7997370"/>
              <a:gd name="connsiteX61" fmla="*/ 5894238 w 7496628"/>
              <a:gd name="connsiteY61" fmla="*/ 3750001 h 7997370"/>
              <a:gd name="connsiteX62" fmla="*/ 5873297 w 7496628"/>
              <a:gd name="connsiteY62" fmla="*/ 3755385 h 7997370"/>
              <a:gd name="connsiteX63" fmla="*/ 5025574 w 7496628"/>
              <a:gd name="connsiteY63" fmla="*/ 4907642 h 7997370"/>
              <a:gd name="connsiteX64" fmla="*/ 5050086 w 7496628"/>
              <a:gd name="connsiteY64" fmla="*/ 5150794 h 7997370"/>
              <a:gd name="connsiteX65" fmla="*/ 5068892 w 7496628"/>
              <a:gd name="connsiteY65" fmla="*/ 5223933 h 7997370"/>
              <a:gd name="connsiteX66" fmla="*/ 5068892 w 7496628"/>
              <a:gd name="connsiteY66" fmla="*/ 5223935 h 7997370"/>
              <a:gd name="connsiteX67" fmla="*/ 5142177 w 7496628"/>
              <a:gd name="connsiteY67" fmla="*/ 5376064 h 7997370"/>
              <a:gd name="connsiteX68" fmla="*/ 5144682 w 7496628"/>
              <a:gd name="connsiteY68" fmla="*/ 5382906 h 7997370"/>
              <a:gd name="connsiteX69" fmla="*/ 5196413 w 7496628"/>
              <a:gd name="connsiteY69" fmla="*/ 5524245 h 7997370"/>
              <a:gd name="connsiteX70" fmla="*/ 5196414 w 7496628"/>
              <a:gd name="connsiteY70" fmla="*/ 5524247 h 7997370"/>
              <a:gd name="connsiteX71" fmla="*/ 5205627 w 7496628"/>
              <a:gd name="connsiteY71" fmla="*/ 5549419 h 7997370"/>
              <a:gd name="connsiteX72" fmla="*/ 5290456 w 7496628"/>
              <a:gd name="connsiteY72" fmla="*/ 6110513 h 7997370"/>
              <a:gd name="connsiteX73" fmla="*/ 3403599 w 7496628"/>
              <a:gd name="connsiteY73" fmla="*/ 7997370 h 7997370"/>
              <a:gd name="connsiteX74" fmla="*/ 1516743 w 7496628"/>
              <a:gd name="connsiteY74" fmla="*/ 6110513 h 7997370"/>
              <a:gd name="connsiteX75" fmla="*/ 1838988 w 7496628"/>
              <a:gd name="connsiteY75" fmla="*/ 5055553 h 7997370"/>
              <a:gd name="connsiteX76" fmla="*/ 1889221 w 7496628"/>
              <a:gd name="connsiteY76" fmla="*/ 4988378 h 7997370"/>
              <a:gd name="connsiteX77" fmla="*/ 1889230 w 7496628"/>
              <a:gd name="connsiteY77" fmla="*/ 4988366 h 7997370"/>
              <a:gd name="connsiteX78" fmla="*/ 1904383 w 7496628"/>
              <a:gd name="connsiteY78" fmla="*/ 4968104 h 7997370"/>
              <a:gd name="connsiteX79" fmla="*/ 1904383 w 7496628"/>
              <a:gd name="connsiteY79" fmla="*/ 4968103 h 7997370"/>
              <a:gd name="connsiteX80" fmla="*/ 1947610 w 7496628"/>
              <a:gd name="connsiteY80" fmla="*/ 4910297 h 7997370"/>
              <a:gd name="connsiteX81" fmla="*/ 1973782 w 7496628"/>
              <a:gd name="connsiteY81" fmla="*/ 4881500 h 7997370"/>
              <a:gd name="connsiteX82" fmla="*/ 1966818 w 7496628"/>
              <a:gd name="connsiteY82" fmla="*/ 4894331 h 7997370"/>
              <a:gd name="connsiteX83" fmla="*/ 1973783 w 7496628"/>
              <a:gd name="connsiteY83" fmla="*/ 4881500 h 7997370"/>
              <a:gd name="connsiteX84" fmla="*/ 2045103 w 7496628"/>
              <a:gd name="connsiteY84" fmla="*/ 4750101 h 7997370"/>
              <a:gd name="connsiteX85" fmla="*/ 2111829 w 7496628"/>
              <a:gd name="connsiteY85" fmla="*/ 4419599 h 7997370"/>
              <a:gd name="connsiteX86" fmla="*/ 1349557 w 7496628"/>
              <a:gd name="connsiteY86" fmla="*/ 3574897 h 7997370"/>
              <a:gd name="connsiteX87" fmla="*/ 1329447 w 7496628"/>
              <a:gd name="connsiteY87" fmla="*/ 3573881 h 7997370"/>
              <a:gd name="connsiteX88" fmla="*/ 1328058 w 7496628"/>
              <a:gd name="connsiteY88" fmla="*/ 3570513 h 7997370"/>
              <a:gd name="connsiteX89" fmla="*/ 1334174 w 7496628"/>
              <a:gd name="connsiteY89" fmla="*/ 3558486 h 7997370"/>
              <a:gd name="connsiteX90" fmla="*/ 1401337 w 7496628"/>
              <a:gd name="connsiteY90" fmla="*/ 3426425 h 7997370"/>
              <a:gd name="connsiteX91" fmla="*/ 1401337 w 7496628"/>
              <a:gd name="connsiteY91" fmla="*/ 3426425 h 7997370"/>
              <a:gd name="connsiteX92" fmla="*/ 1334174 w 7496628"/>
              <a:gd name="connsiteY92" fmla="*/ 3558486 h 7997370"/>
              <a:gd name="connsiteX93" fmla="*/ 1211066 w 7496628"/>
              <a:gd name="connsiteY93" fmla="*/ 3539698 h 7997370"/>
              <a:gd name="connsiteX94" fmla="*/ 0 w 7496628"/>
              <a:gd name="connsiteY9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7951 w 7496628"/>
              <a:gd name="connsiteY40" fmla="*/ 1438123 h 7997370"/>
              <a:gd name="connsiteX41" fmla="*/ 3771945 w 7496628"/>
              <a:gd name="connsiteY41" fmla="*/ 1460056 h 7997370"/>
              <a:gd name="connsiteX42" fmla="*/ 3773719 w 7496628"/>
              <a:gd name="connsiteY42" fmla="*/ 1460241 h 7997370"/>
              <a:gd name="connsiteX43" fmla="*/ 3842003 w 7496628"/>
              <a:gd name="connsiteY43" fmla="*/ 1231333 h 7997370"/>
              <a:gd name="connsiteX44" fmla="*/ 3863592 w 7496628"/>
              <a:gd name="connsiteY44" fmla="*/ 1173997 h 7997370"/>
              <a:gd name="connsiteX45" fmla="*/ 3950636 w 7496628"/>
              <a:gd name="connsiteY45" fmla="*/ 987494 h 7997370"/>
              <a:gd name="connsiteX46" fmla="*/ 3950648 w 7496628"/>
              <a:gd name="connsiteY46" fmla="*/ 987469 h 7997370"/>
              <a:gd name="connsiteX47" fmla="*/ 3951677 w 7496628"/>
              <a:gd name="connsiteY47" fmla="*/ 985775 h 7997370"/>
              <a:gd name="connsiteX48" fmla="*/ 3985637 w 7496628"/>
              <a:gd name="connsiteY48" fmla="*/ 929875 h 7997370"/>
              <a:gd name="connsiteX49" fmla="*/ 3998195 w 7496628"/>
              <a:gd name="connsiteY49" fmla="*/ 909205 h 7997370"/>
              <a:gd name="connsiteX50" fmla="*/ 4045160 w 7496628"/>
              <a:gd name="connsiteY50" fmla="*/ 831897 h 7997370"/>
              <a:gd name="connsiteX51" fmla="*/ 5609771 w 7496628"/>
              <a:gd name="connsiteY51" fmla="*/ 0 h 7997370"/>
              <a:gd name="connsiteX52" fmla="*/ 7496628 w 7496628"/>
              <a:gd name="connsiteY52" fmla="*/ 1886857 h 7997370"/>
              <a:gd name="connsiteX53" fmla="*/ 6170864 w 7496628"/>
              <a:gd name="connsiteY53" fmla="*/ 3688885 h 7997370"/>
              <a:gd name="connsiteX54" fmla="*/ 6084717 w 7496628"/>
              <a:gd name="connsiteY54" fmla="*/ 3711035 h 7997370"/>
              <a:gd name="connsiteX55" fmla="*/ 6084708 w 7496628"/>
              <a:gd name="connsiteY55" fmla="*/ 3711036 h 7997370"/>
              <a:gd name="connsiteX56" fmla="*/ 5990038 w 7496628"/>
              <a:gd name="connsiteY56" fmla="*/ 3735379 h 7997370"/>
              <a:gd name="connsiteX57" fmla="*/ 5976330 w 7496628"/>
              <a:gd name="connsiteY57" fmla="*/ 3737471 h 7997370"/>
              <a:gd name="connsiteX58" fmla="*/ 5894258 w 7496628"/>
              <a:gd name="connsiteY58" fmla="*/ 3749996 h 7997370"/>
              <a:gd name="connsiteX59" fmla="*/ 5894248 w 7496628"/>
              <a:gd name="connsiteY59" fmla="*/ 3749999 h 7997370"/>
              <a:gd name="connsiteX60" fmla="*/ 5894238 w 7496628"/>
              <a:gd name="connsiteY60" fmla="*/ 3750001 h 7997370"/>
              <a:gd name="connsiteX61" fmla="*/ 5873297 w 7496628"/>
              <a:gd name="connsiteY61" fmla="*/ 3755385 h 7997370"/>
              <a:gd name="connsiteX62" fmla="*/ 5025574 w 7496628"/>
              <a:gd name="connsiteY62" fmla="*/ 4907642 h 7997370"/>
              <a:gd name="connsiteX63" fmla="*/ 5050086 w 7496628"/>
              <a:gd name="connsiteY63" fmla="*/ 5150794 h 7997370"/>
              <a:gd name="connsiteX64" fmla="*/ 5068892 w 7496628"/>
              <a:gd name="connsiteY64" fmla="*/ 5223933 h 7997370"/>
              <a:gd name="connsiteX65" fmla="*/ 5068892 w 7496628"/>
              <a:gd name="connsiteY65" fmla="*/ 5223935 h 7997370"/>
              <a:gd name="connsiteX66" fmla="*/ 5142177 w 7496628"/>
              <a:gd name="connsiteY66" fmla="*/ 5376064 h 7997370"/>
              <a:gd name="connsiteX67" fmla="*/ 5144682 w 7496628"/>
              <a:gd name="connsiteY67" fmla="*/ 5382906 h 7997370"/>
              <a:gd name="connsiteX68" fmla="*/ 5196413 w 7496628"/>
              <a:gd name="connsiteY68" fmla="*/ 5524245 h 7997370"/>
              <a:gd name="connsiteX69" fmla="*/ 5196414 w 7496628"/>
              <a:gd name="connsiteY69" fmla="*/ 5524247 h 7997370"/>
              <a:gd name="connsiteX70" fmla="*/ 5205627 w 7496628"/>
              <a:gd name="connsiteY70" fmla="*/ 5549419 h 7997370"/>
              <a:gd name="connsiteX71" fmla="*/ 5290456 w 7496628"/>
              <a:gd name="connsiteY71" fmla="*/ 6110513 h 7997370"/>
              <a:gd name="connsiteX72" fmla="*/ 3403599 w 7496628"/>
              <a:gd name="connsiteY72" fmla="*/ 7997370 h 7997370"/>
              <a:gd name="connsiteX73" fmla="*/ 1516743 w 7496628"/>
              <a:gd name="connsiteY73" fmla="*/ 6110513 h 7997370"/>
              <a:gd name="connsiteX74" fmla="*/ 1838988 w 7496628"/>
              <a:gd name="connsiteY74" fmla="*/ 5055553 h 7997370"/>
              <a:gd name="connsiteX75" fmla="*/ 1889221 w 7496628"/>
              <a:gd name="connsiteY75" fmla="*/ 4988378 h 7997370"/>
              <a:gd name="connsiteX76" fmla="*/ 1889230 w 7496628"/>
              <a:gd name="connsiteY76" fmla="*/ 4988366 h 7997370"/>
              <a:gd name="connsiteX77" fmla="*/ 1904383 w 7496628"/>
              <a:gd name="connsiteY77" fmla="*/ 4968104 h 7997370"/>
              <a:gd name="connsiteX78" fmla="*/ 1904383 w 7496628"/>
              <a:gd name="connsiteY78" fmla="*/ 4968103 h 7997370"/>
              <a:gd name="connsiteX79" fmla="*/ 1947610 w 7496628"/>
              <a:gd name="connsiteY79" fmla="*/ 4910297 h 7997370"/>
              <a:gd name="connsiteX80" fmla="*/ 1973782 w 7496628"/>
              <a:gd name="connsiteY80" fmla="*/ 4881500 h 7997370"/>
              <a:gd name="connsiteX81" fmla="*/ 1966818 w 7496628"/>
              <a:gd name="connsiteY81" fmla="*/ 4894331 h 7997370"/>
              <a:gd name="connsiteX82" fmla="*/ 1973783 w 7496628"/>
              <a:gd name="connsiteY82" fmla="*/ 4881500 h 7997370"/>
              <a:gd name="connsiteX83" fmla="*/ 2045103 w 7496628"/>
              <a:gd name="connsiteY83" fmla="*/ 4750101 h 7997370"/>
              <a:gd name="connsiteX84" fmla="*/ 2111829 w 7496628"/>
              <a:gd name="connsiteY84" fmla="*/ 4419599 h 7997370"/>
              <a:gd name="connsiteX85" fmla="*/ 1349557 w 7496628"/>
              <a:gd name="connsiteY85" fmla="*/ 3574897 h 7997370"/>
              <a:gd name="connsiteX86" fmla="*/ 1329447 w 7496628"/>
              <a:gd name="connsiteY86" fmla="*/ 3573881 h 7997370"/>
              <a:gd name="connsiteX87" fmla="*/ 1328058 w 7496628"/>
              <a:gd name="connsiteY87" fmla="*/ 3570513 h 7997370"/>
              <a:gd name="connsiteX88" fmla="*/ 1334174 w 7496628"/>
              <a:gd name="connsiteY88" fmla="*/ 3558486 h 7997370"/>
              <a:gd name="connsiteX89" fmla="*/ 1401337 w 7496628"/>
              <a:gd name="connsiteY89" fmla="*/ 3426425 h 7997370"/>
              <a:gd name="connsiteX90" fmla="*/ 1401337 w 7496628"/>
              <a:gd name="connsiteY90" fmla="*/ 3426425 h 7997370"/>
              <a:gd name="connsiteX91" fmla="*/ 1334174 w 7496628"/>
              <a:gd name="connsiteY91" fmla="*/ 3558486 h 7997370"/>
              <a:gd name="connsiteX92" fmla="*/ 1211066 w 7496628"/>
              <a:gd name="connsiteY92" fmla="*/ 3539698 h 7997370"/>
              <a:gd name="connsiteX93" fmla="*/ 0 w 7496628"/>
              <a:gd name="connsiteY9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773719 w 7496628"/>
              <a:gd name="connsiteY41" fmla="*/ 1460241 h 7997370"/>
              <a:gd name="connsiteX42" fmla="*/ 3842003 w 7496628"/>
              <a:gd name="connsiteY42" fmla="*/ 1231333 h 7997370"/>
              <a:gd name="connsiteX43" fmla="*/ 3863592 w 7496628"/>
              <a:gd name="connsiteY43" fmla="*/ 1173997 h 7997370"/>
              <a:gd name="connsiteX44" fmla="*/ 3950636 w 7496628"/>
              <a:gd name="connsiteY44" fmla="*/ 987494 h 7997370"/>
              <a:gd name="connsiteX45" fmla="*/ 3950648 w 7496628"/>
              <a:gd name="connsiteY45" fmla="*/ 987469 h 7997370"/>
              <a:gd name="connsiteX46" fmla="*/ 3951677 w 7496628"/>
              <a:gd name="connsiteY46" fmla="*/ 985775 h 7997370"/>
              <a:gd name="connsiteX47" fmla="*/ 3985637 w 7496628"/>
              <a:gd name="connsiteY47" fmla="*/ 929875 h 7997370"/>
              <a:gd name="connsiteX48" fmla="*/ 3998195 w 7496628"/>
              <a:gd name="connsiteY48" fmla="*/ 909205 h 7997370"/>
              <a:gd name="connsiteX49" fmla="*/ 4045160 w 7496628"/>
              <a:gd name="connsiteY49" fmla="*/ 831897 h 7997370"/>
              <a:gd name="connsiteX50" fmla="*/ 5609771 w 7496628"/>
              <a:gd name="connsiteY50" fmla="*/ 0 h 7997370"/>
              <a:gd name="connsiteX51" fmla="*/ 7496628 w 7496628"/>
              <a:gd name="connsiteY51" fmla="*/ 1886857 h 7997370"/>
              <a:gd name="connsiteX52" fmla="*/ 6170864 w 7496628"/>
              <a:gd name="connsiteY52" fmla="*/ 3688885 h 7997370"/>
              <a:gd name="connsiteX53" fmla="*/ 6084717 w 7496628"/>
              <a:gd name="connsiteY53" fmla="*/ 3711035 h 7997370"/>
              <a:gd name="connsiteX54" fmla="*/ 6084708 w 7496628"/>
              <a:gd name="connsiteY54" fmla="*/ 3711036 h 7997370"/>
              <a:gd name="connsiteX55" fmla="*/ 5990038 w 7496628"/>
              <a:gd name="connsiteY55" fmla="*/ 3735379 h 7997370"/>
              <a:gd name="connsiteX56" fmla="*/ 5976330 w 7496628"/>
              <a:gd name="connsiteY56" fmla="*/ 3737471 h 7997370"/>
              <a:gd name="connsiteX57" fmla="*/ 5894258 w 7496628"/>
              <a:gd name="connsiteY57" fmla="*/ 3749996 h 7997370"/>
              <a:gd name="connsiteX58" fmla="*/ 5894248 w 7496628"/>
              <a:gd name="connsiteY58" fmla="*/ 3749999 h 7997370"/>
              <a:gd name="connsiteX59" fmla="*/ 5894238 w 7496628"/>
              <a:gd name="connsiteY59" fmla="*/ 3750001 h 7997370"/>
              <a:gd name="connsiteX60" fmla="*/ 5873297 w 7496628"/>
              <a:gd name="connsiteY60" fmla="*/ 3755385 h 7997370"/>
              <a:gd name="connsiteX61" fmla="*/ 5025574 w 7496628"/>
              <a:gd name="connsiteY61" fmla="*/ 4907642 h 7997370"/>
              <a:gd name="connsiteX62" fmla="*/ 5050086 w 7496628"/>
              <a:gd name="connsiteY62" fmla="*/ 5150794 h 7997370"/>
              <a:gd name="connsiteX63" fmla="*/ 5068892 w 7496628"/>
              <a:gd name="connsiteY63" fmla="*/ 5223933 h 7997370"/>
              <a:gd name="connsiteX64" fmla="*/ 5068892 w 7496628"/>
              <a:gd name="connsiteY64" fmla="*/ 5223935 h 7997370"/>
              <a:gd name="connsiteX65" fmla="*/ 5142177 w 7496628"/>
              <a:gd name="connsiteY65" fmla="*/ 5376064 h 7997370"/>
              <a:gd name="connsiteX66" fmla="*/ 5144682 w 7496628"/>
              <a:gd name="connsiteY66" fmla="*/ 5382906 h 7997370"/>
              <a:gd name="connsiteX67" fmla="*/ 5196413 w 7496628"/>
              <a:gd name="connsiteY67" fmla="*/ 5524245 h 7997370"/>
              <a:gd name="connsiteX68" fmla="*/ 5196414 w 7496628"/>
              <a:gd name="connsiteY68" fmla="*/ 5524247 h 7997370"/>
              <a:gd name="connsiteX69" fmla="*/ 5205627 w 7496628"/>
              <a:gd name="connsiteY69" fmla="*/ 5549419 h 7997370"/>
              <a:gd name="connsiteX70" fmla="*/ 5290456 w 7496628"/>
              <a:gd name="connsiteY70" fmla="*/ 6110513 h 7997370"/>
              <a:gd name="connsiteX71" fmla="*/ 3403599 w 7496628"/>
              <a:gd name="connsiteY71" fmla="*/ 7997370 h 7997370"/>
              <a:gd name="connsiteX72" fmla="*/ 1516743 w 7496628"/>
              <a:gd name="connsiteY72" fmla="*/ 6110513 h 7997370"/>
              <a:gd name="connsiteX73" fmla="*/ 1838988 w 7496628"/>
              <a:gd name="connsiteY73" fmla="*/ 5055553 h 7997370"/>
              <a:gd name="connsiteX74" fmla="*/ 1889221 w 7496628"/>
              <a:gd name="connsiteY74" fmla="*/ 4988378 h 7997370"/>
              <a:gd name="connsiteX75" fmla="*/ 1889230 w 7496628"/>
              <a:gd name="connsiteY75" fmla="*/ 4988366 h 7997370"/>
              <a:gd name="connsiteX76" fmla="*/ 1904383 w 7496628"/>
              <a:gd name="connsiteY76" fmla="*/ 4968104 h 7997370"/>
              <a:gd name="connsiteX77" fmla="*/ 1904383 w 7496628"/>
              <a:gd name="connsiteY77" fmla="*/ 4968103 h 7997370"/>
              <a:gd name="connsiteX78" fmla="*/ 1947610 w 7496628"/>
              <a:gd name="connsiteY78" fmla="*/ 4910297 h 7997370"/>
              <a:gd name="connsiteX79" fmla="*/ 1973782 w 7496628"/>
              <a:gd name="connsiteY79" fmla="*/ 4881500 h 7997370"/>
              <a:gd name="connsiteX80" fmla="*/ 1966818 w 7496628"/>
              <a:gd name="connsiteY80" fmla="*/ 4894331 h 7997370"/>
              <a:gd name="connsiteX81" fmla="*/ 1973783 w 7496628"/>
              <a:gd name="connsiteY81" fmla="*/ 4881500 h 7997370"/>
              <a:gd name="connsiteX82" fmla="*/ 2045103 w 7496628"/>
              <a:gd name="connsiteY82" fmla="*/ 4750101 h 7997370"/>
              <a:gd name="connsiteX83" fmla="*/ 2111829 w 7496628"/>
              <a:gd name="connsiteY83" fmla="*/ 4419599 h 7997370"/>
              <a:gd name="connsiteX84" fmla="*/ 1349557 w 7496628"/>
              <a:gd name="connsiteY84" fmla="*/ 3574897 h 7997370"/>
              <a:gd name="connsiteX85" fmla="*/ 1329447 w 7496628"/>
              <a:gd name="connsiteY85" fmla="*/ 3573881 h 7997370"/>
              <a:gd name="connsiteX86" fmla="*/ 1328058 w 7496628"/>
              <a:gd name="connsiteY86" fmla="*/ 3570513 h 7997370"/>
              <a:gd name="connsiteX87" fmla="*/ 1334174 w 7496628"/>
              <a:gd name="connsiteY87" fmla="*/ 3558486 h 7997370"/>
              <a:gd name="connsiteX88" fmla="*/ 1401337 w 7496628"/>
              <a:gd name="connsiteY88" fmla="*/ 3426425 h 7997370"/>
              <a:gd name="connsiteX89" fmla="*/ 1401337 w 7496628"/>
              <a:gd name="connsiteY89" fmla="*/ 3426425 h 7997370"/>
              <a:gd name="connsiteX90" fmla="*/ 1334174 w 7496628"/>
              <a:gd name="connsiteY90" fmla="*/ 3558486 h 7997370"/>
              <a:gd name="connsiteX91" fmla="*/ 1211066 w 7496628"/>
              <a:gd name="connsiteY91" fmla="*/ 3539698 h 7997370"/>
              <a:gd name="connsiteX92" fmla="*/ 0 w 7496628"/>
              <a:gd name="connsiteY9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771945 w 7496628"/>
              <a:gd name="connsiteY40" fmla="*/ 1460056 h 7997370"/>
              <a:gd name="connsiteX41" fmla="*/ 3842003 w 7496628"/>
              <a:gd name="connsiteY41" fmla="*/ 1231333 h 7997370"/>
              <a:gd name="connsiteX42" fmla="*/ 3863592 w 7496628"/>
              <a:gd name="connsiteY42" fmla="*/ 1173997 h 7997370"/>
              <a:gd name="connsiteX43" fmla="*/ 3950636 w 7496628"/>
              <a:gd name="connsiteY43" fmla="*/ 987494 h 7997370"/>
              <a:gd name="connsiteX44" fmla="*/ 3950648 w 7496628"/>
              <a:gd name="connsiteY44" fmla="*/ 987469 h 7997370"/>
              <a:gd name="connsiteX45" fmla="*/ 3951677 w 7496628"/>
              <a:gd name="connsiteY45" fmla="*/ 985775 h 7997370"/>
              <a:gd name="connsiteX46" fmla="*/ 3985637 w 7496628"/>
              <a:gd name="connsiteY46" fmla="*/ 929875 h 7997370"/>
              <a:gd name="connsiteX47" fmla="*/ 3998195 w 7496628"/>
              <a:gd name="connsiteY47" fmla="*/ 909205 h 7997370"/>
              <a:gd name="connsiteX48" fmla="*/ 4045160 w 7496628"/>
              <a:gd name="connsiteY48" fmla="*/ 831897 h 7997370"/>
              <a:gd name="connsiteX49" fmla="*/ 5609771 w 7496628"/>
              <a:gd name="connsiteY49" fmla="*/ 0 h 7997370"/>
              <a:gd name="connsiteX50" fmla="*/ 7496628 w 7496628"/>
              <a:gd name="connsiteY50" fmla="*/ 1886857 h 7997370"/>
              <a:gd name="connsiteX51" fmla="*/ 6170864 w 7496628"/>
              <a:gd name="connsiteY51" fmla="*/ 3688885 h 7997370"/>
              <a:gd name="connsiteX52" fmla="*/ 6084717 w 7496628"/>
              <a:gd name="connsiteY52" fmla="*/ 3711035 h 7997370"/>
              <a:gd name="connsiteX53" fmla="*/ 6084708 w 7496628"/>
              <a:gd name="connsiteY53" fmla="*/ 3711036 h 7997370"/>
              <a:gd name="connsiteX54" fmla="*/ 5990038 w 7496628"/>
              <a:gd name="connsiteY54" fmla="*/ 3735379 h 7997370"/>
              <a:gd name="connsiteX55" fmla="*/ 5976330 w 7496628"/>
              <a:gd name="connsiteY55" fmla="*/ 3737471 h 7997370"/>
              <a:gd name="connsiteX56" fmla="*/ 5894258 w 7496628"/>
              <a:gd name="connsiteY56" fmla="*/ 3749996 h 7997370"/>
              <a:gd name="connsiteX57" fmla="*/ 5894248 w 7496628"/>
              <a:gd name="connsiteY57" fmla="*/ 3749999 h 7997370"/>
              <a:gd name="connsiteX58" fmla="*/ 5894238 w 7496628"/>
              <a:gd name="connsiteY58" fmla="*/ 3750001 h 7997370"/>
              <a:gd name="connsiteX59" fmla="*/ 5873297 w 7496628"/>
              <a:gd name="connsiteY59" fmla="*/ 3755385 h 7997370"/>
              <a:gd name="connsiteX60" fmla="*/ 5025574 w 7496628"/>
              <a:gd name="connsiteY60" fmla="*/ 4907642 h 7997370"/>
              <a:gd name="connsiteX61" fmla="*/ 5050086 w 7496628"/>
              <a:gd name="connsiteY61" fmla="*/ 5150794 h 7997370"/>
              <a:gd name="connsiteX62" fmla="*/ 5068892 w 7496628"/>
              <a:gd name="connsiteY62" fmla="*/ 5223933 h 7997370"/>
              <a:gd name="connsiteX63" fmla="*/ 5068892 w 7496628"/>
              <a:gd name="connsiteY63" fmla="*/ 5223935 h 7997370"/>
              <a:gd name="connsiteX64" fmla="*/ 5142177 w 7496628"/>
              <a:gd name="connsiteY64" fmla="*/ 5376064 h 7997370"/>
              <a:gd name="connsiteX65" fmla="*/ 5144682 w 7496628"/>
              <a:gd name="connsiteY65" fmla="*/ 5382906 h 7997370"/>
              <a:gd name="connsiteX66" fmla="*/ 5196413 w 7496628"/>
              <a:gd name="connsiteY66" fmla="*/ 5524245 h 7997370"/>
              <a:gd name="connsiteX67" fmla="*/ 5196414 w 7496628"/>
              <a:gd name="connsiteY67" fmla="*/ 5524247 h 7997370"/>
              <a:gd name="connsiteX68" fmla="*/ 5205627 w 7496628"/>
              <a:gd name="connsiteY68" fmla="*/ 5549419 h 7997370"/>
              <a:gd name="connsiteX69" fmla="*/ 5290456 w 7496628"/>
              <a:gd name="connsiteY69" fmla="*/ 6110513 h 7997370"/>
              <a:gd name="connsiteX70" fmla="*/ 3403599 w 7496628"/>
              <a:gd name="connsiteY70" fmla="*/ 7997370 h 7997370"/>
              <a:gd name="connsiteX71" fmla="*/ 1516743 w 7496628"/>
              <a:gd name="connsiteY71" fmla="*/ 6110513 h 7997370"/>
              <a:gd name="connsiteX72" fmla="*/ 1838988 w 7496628"/>
              <a:gd name="connsiteY72" fmla="*/ 5055553 h 7997370"/>
              <a:gd name="connsiteX73" fmla="*/ 1889221 w 7496628"/>
              <a:gd name="connsiteY73" fmla="*/ 4988378 h 7997370"/>
              <a:gd name="connsiteX74" fmla="*/ 1889230 w 7496628"/>
              <a:gd name="connsiteY74" fmla="*/ 4988366 h 7997370"/>
              <a:gd name="connsiteX75" fmla="*/ 1904383 w 7496628"/>
              <a:gd name="connsiteY75" fmla="*/ 4968104 h 7997370"/>
              <a:gd name="connsiteX76" fmla="*/ 1904383 w 7496628"/>
              <a:gd name="connsiteY76" fmla="*/ 4968103 h 7997370"/>
              <a:gd name="connsiteX77" fmla="*/ 1947610 w 7496628"/>
              <a:gd name="connsiteY77" fmla="*/ 4910297 h 7997370"/>
              <a:gd name="connsiteX78" fmla="*/ 1973782 w 7496628"/>
              <a:gd name="connsiteY78" fmla="*/ 4881500 h 7997370"/>
              <a:gd name="connsiteX79" fmla="*/ 1966818 w 7496628"/>
              <a:gd name="connsiteY79" fmla="*/ 4894331 h 7997370"/>
              <a:gd name="connsiteX80" fmla="*/ 1973783 w 7496628"/>
              <a:gd name="connsiteY80" fmla="*/ 4881500 h 7997370"/>
              <a:gd name="connsiteX81" fmla="*/ 2045103 w 7496628"/>
              <a:gd name="connsiteY81" fmla="*/ 4750101 h 7997370"/>
              <a:gd name="connsiteX82" fmla="*/ 2111829 w 7496628"/>
              <a:gd name="connsiteY82" fmla="*/ 4419599 h 7997370"/>
              <a:gd name="connsiteX83" fmla="*/ 1349557 w 7496628"/>
              <a:gd name="connsiteY83" fmla="*/ 3574897 h 7997370"/>
              <a:gd name="connsiteX84" fmla="*/ 1329447 w 7496628"/>
              <a:gd name="connsiteY84" fmla="*/ 3573881 h 7997370"/>
              <a:gd name="connsiteX85" fmla="*/ 1328058 w 7496628"/>
              <a:gd name="connsiteY85" fmla="*/ 3570513 h 7997370"/>
              <a:gd name="connsiteX86" fmla="*/ 1334174 w 7496628"/>
              <a:gd name="connsiteY86" fmla="*/ 3558486 h 7997370"/>
              <a:gd name="connsiteX87" fmla="*/ 1401337 w 7496628"/>
              <a:gd name="connsiteY87" fmla="*/ 3426425 h 7997370"/>
              <a:gd name="connsiteX88" fmla="*/ 1401337 w 7496628"/>
              <a:gd name="connsiteY88" fmla="*/ 3426425 h 7997370"/>
              <a:gd name="connsiteX89" fmla="*/ 1334174 w 7496628"/>
              <a:gd name="connsiteY89" fmla="*/ 3558486 h 7997370"/>
              <a:gd name="connsiteX90" fmla="*/ 1211066 w 7496628"/>
              <a:gd name="connsiteY90" fmla="*/ 3539698 h 7997370"/>
              <a:gd name="connsiteX91" fmla="*/ 0 w 7496628"/>
              <a:gd name="connsiteY9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794382 w 7496628"/>
              <a:gd name="connsiteY39" fmla="*/ 1378114 h 7997370"/>
              <a:gd name="connsiteX40" fmla="*/ 3842003 w 7496628"/>
              <a:gd name="connsiteY40" fmla="*/ 1231333 h 7997370"/>
              <a:gd name="connsiteX41" fmla="*/ 3863592 w 7496628"/>
              <a:gd name="connsiteY41" fmla="*/ 1173997 h 7997370"/>
              <a:gd name="connsiteX42" fmla="*/ 3950636 w 7496628"/>
              <a:gd name="connsiteY42" fmla="*/ 987494 h 7997370"/>
              <a:gd name="connsiteX43" fmla="*/ 3950648 w 7496628"/>
              <a:gd name="connsiteY43" fmla="*/ 987469 h 7997370"/>
              <a:gd name="connsiteX44" fmla="*/ 3951677 w 7496628"/>
              <a:gd name="connsiteY44" fmla="*/ 985775 h 7997370"/>
              <a:gd name="connsiteX45" fmla="*/ 3985637 w 7496628"/>
              <a:gd name="connsiteY45" fmla="*/ 929875 h 7997370"/>
              <a:gd name="connsiteX46" fmla="*/ 3998195 w 7496628"/>
              <a:gd name="connsiteY46" fmla="*/ 909205 h 7997370"/>
              <a:gd name="connsiteX47" fmla="*/ 4045160 w 7496628"/>
              <a:gd name="connsiteY47" fmla="*/ 831897 h 7997370"/>
              <a:gd name="connsiteX48" fmla="*/ 5609771 w 7496628"/>
              <a:gd name="connsiteY48" fmla="*/ 0 h 7997370"/>
              <a:gd name="connsiteX49" fmla="*/ 7496628 w 7496628"/>
              <a:gd name="connsiteY49" fmla="*/ 1886857 h 7997370"/>
              <a:gd name="connsiteX50" fmla="*/ 6170864 w 7496628"/>
              <a:gd name="connsiteY50" fmla="*/ 3688885 h 7997370"/>
              <a:gd name="connsiteX51" fmla="*/ 6084717 w 7496628"/>
              <a:gd name="connsiteY51" fmla="*/ 3711035 h 7997370"/>
              <a:gd name="connsiteX52" fmla="*/ 6084708 w 7496628"/>
              <a:gd name="connsiteY52" fmla="*/ 3711036 h 7997370"/>
              <a:gd name="connsiteX53" fmla="*/ 5990038 w 7496628"/>
              <a:gd name="connsiteY53" fmla="*/ 3735379 h 7997370"/>
              <a:gd name="connsiteX54" fmla="*/ 5976330 w 7496628"/>
              <a:gd name="connsiteY54" fmla="*/ 3737471 h 7997370"/>
              <a:gd name="connsiteX55" fmla="*/ 5894258 w 7496628"/>
              <a:gd name="connsiteY55" fmla="*/ 3749996 h 7997370"/>
              <a:gd name="connsiteX56" fmla="*/ 5894248 w 7496628"/>
              <a:gd name="connsiteY56" fmla="*/ 3749999 h 7997370"/>
              <a:gd name="connsiteX57" fmla="*/ 5894238 w 7496628"/>
              <a:gd name="connsiteY57" fmla="*/ 3750001 h 7997370"/>
              <a:gd name="connsiteX58" fmla="*/ 5873297 w 7496628"/>
              <a:gd name="connsiteY58" fmla="*/ 3755385 h 7997370"/>
              <a:gd name="connsiteX59" fmla="*/ 5025574 w 7496628"/>
              <a:gd name="connsiteY59" fmla="*/ 4907642 h 7997370"/>
              <a:gd name="connsiteX60" fmla="*/ 5050086 w 7496628"/>
              <a:gd name="connsiteY60" fmla="*/ 5150794 h 7997370"/>
              <a:gd name="connsiteX61" fmla="*/ 5068892 w 7496628"/>
              <a:gd name="connsiteY61" fmla="*/ 5223933 h 7997370"/>
              <a:gd name="connsiteX62" fmla="*/ 5068892 w 7496628"/>
              <a:gd name="connsiteY62" fmla="*/ 5223935 h 7997370"/>
              <a:gd name="connsiteX63" fmla="*/ 5142177 w 7496628"/>
              <a:gd name="connsiteY63" fmla="*/ 5376064 h 7997370"/>
              <a:gd name="connsiteX64" fmla="*/ 5144682 w 7496628"/>
              <a:gd name="connsiteY64" fmla="*/ 5382906 h 7997370"/>
              <a:gd name="connsiteX65" fmla="*/ 5196413 w 7496628"/>
              <a:gd name="connsiteY65" fmla="*/ 5524245 h 7997370"/>
              <a:gd name="connsiteX66" fmla="*/ 5196414 w 7496628"/>
              <a:gd name="connsiteY66" fmla="*/ 5524247 h 7997370"/>
              <a:gd name="connsiteX67" fmla="*/ 5205627 w 7496628"/>
              <a:gd name="connsiteY67" fmla="*/ 5549419 h 7997370"/>
              <a:gd name="connsiteX68" fmla="*/ 5290456 w 7496628"/>
              <a:gd name="connsiteY68" fmla="*/ 6110513 h 7997370"/>
              <a:gd name="connsiteX69" fmla="*/ 3403599 w 7496628"/>
              <a:gd name="connsiteY69" fmla="*/ 7997370 h 7997370"/>
              <a:gd name="connsiteX70" fmla="*/ 1516743 w 7496628"/>
              <a:gd name="connsiteY70" fmla="*/ 6110513 h 7997370"/>
              <a:gd name="connsiteX71" fmla="*/ 1838988 w 7496628"/>
              <a:gd name="connsiteY71" fmla="*/ 5055553 h 7997370"/>
              <a:gd name="connsiteX72" fmla="*/ 1889221 w 7496628"/>
              <a:gd name="connsiteY72" fmla="*/ 4988378 h 7997370"/>
              <a:gd name="connsiteX73" fmla="*/ 1889230 w 7496628"/>
              <a:gd name="connsiteY73" fmla="*/ 4988366 h 7997370"/>
              <a:gd name="connsiteX74" fmla="*/ 1904383 w 7496628"/>
              <a:gd name="connsiteY74" fmla="*/ 4968104 h 7997370"/>
              <a:gd name="connsiteX75" fmla="*/ 1904383 w 7496628"/>
              <a:gd name="connsiteY75" fmla="*/ 4968103 h 7997370"/>
              <a:gd name="connsiteX76" fmla="*/ 1947610 w 7496628"/>
              <a:gd name="connsiteY76" fmla="*/ 4910297 h 7997370"/>
              <a:gd name="connsiteX77" fmla="*/ 1973782 w 7496628"/>
              <a:gd name="connsiteY77" fmla="*/ 4881500 h 7997370"/>
              <a:gd name="connsiteX78" fmla="*/ 1966818 w 7496628"/>
              <a:gd name="connsiteY78" fmla="*/ 4894331 h 7997370"/>
              <a:gd name="connsiteX79" fmla="*/ 1973783 w 7496628"/>
              <a:gd name="connsiteY79" fmla="*/ 4881500 h 7997370"/>
              <a:gd name="connsiteX80" fmla="*/ 2045103 w 7496628"/>
              <a:gd name="connsiteY80" fmla="*/ 4750101 h 7997370"/>
              <a:gd name="connsiteX81" fmla="*/ 2111829 w 7496628"/>
              <a:gd name="connsiteY81" fmla="*/ 4419599 h 7997370"/>
              <a:gd name="connsiteX82" fmla="*/ 1349557 w 7496628"/>
              <a:gd name="connsiteY82" fmla="*/ 3574897 h 7997370"/>
              <a:gd name="connsiteX83" fmla="*/ 1329447 w 7496628"/>
              <a:gd name="connsiteY83" fmla="*/ 3573881 h 7997370"/>
              <a:gd name="connsiteX84" fmla="*/ 1328058 w 7496628"/>
              <a:gd name="connsiteY84" fmla="*/ 3570513 h 7997370"/>
              <a:gd name="connsiteX85" fmla="*/ 1334174 w 7496628"/>
              <a:gd name="connsiteY85" fmla="*/ 3558486 h 7997370"/>
              <a:gd name="connsiteX86" fmla="*/ 1401337 w 7496628"/>
              <a:gd name="connsiteY86" fmla="*/ 3426425 h 7997370"/>
              <a:gd name="connsiteX87" fmla="*/ 1401337 w 7496628"/>
              <a:gd name="connsiteY87" fmla="*/ 3426425 h 7997370"/>
              <a:gd name="connsiteX88" fmla="*/ 1334174 w 7496628"/>
              <a:gd name="connsiteY88" fmla="*/ 3558486 h 7997370"/>
              <a:gd name="connsiteX89" fmla="*/ 1211066 w 7496628"/>
              <a:gd name="connsiteY89" fmla="*/ 3539698 h 7997370"/>
              <a:gd name="connsiteX90" fmla="*/ 0 w 7496628"/>
              <a:gd name="connsiteY9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14767 w 7496628"/>
              <a:gd name="connsiteY38" fmla="*/ 1303666 h 7997370"/>
              <a:gd name="connsiteX39" fmla="*/ 3842003 w 7496628"/>
              <a:gd name="connsiteY39" fmla="*/ 1231333 h 7997370"/>
              <a:gd name="connsiteX40" fmla="*/ 3863592 w 7496628"/>
              <a:gd name="connsiteY40" fmla="*/ 1173997 h 7997370"/>
              <a:gd name="connsiteX41" fmla="*/ 3950636 w 7496628"/>
              <a:gd name="connsiteY41" fmla="*/ 987494 h 7997370"/>
              <a:gd name="connsiteX42" fmla="*/ 3950648 w 7496628"/>
              <a:gd name="connsiteY42" fmla="*/ 987469 h 7997370"/>
              <a:gd name="connsiteX43" fmla="*/ 3951677 w 7496628"/>
              <a:gd name="connsiteY43" fmla="*/ 985775 h 7997370"/>
              <a:gd name="connsiteX44" fmla="*/ 3985637 w 7496628"/>
              <a:gd name="connsiteY44" fmla="*/ 929875 h 7997370"/>
              <a:gd name="connsiteX45" fmla="*/ 3998195 w 7496628"/>
              <a:gd name="connsiteY45" fmla="*/ 909205 h 7997370"/>
              <a:gd name="connsiteX46" fmla="*/ 4045160 w 7496628"/>
              <a:gd name="connsiteY46" fmla="*/ 831897 h 7997370"/>
              <a:gd name="connsiteX47" fmla="*/ 5609771 w 7496628"/>
              <a:gd name="connsiteY47" fmla="*/ 0 h 7997370"/>
              <a:gd name="connsiteX48" fmla="*/ 7496628 w 7496628"/>
              <a:gd name="connsiteY48" fmla="*/ 1886857 h 7997370"/>
              <a:gd name="connsiteX49" fmla="*/ 6170864 w 7496628"/>
              <a:gd name="connsiteY49" fmla="*/ 3688885 h 7997370"/>
              <a:gd name="connsiteX50" fmla="*/ 6084717 w 7496628"/>
              <a:gd name="connsiteY50" fmla="*/ 3711035 h 7997370"/>
              <a:gd name="connsiteX51" fmla="*/ 6084708 w 7496628"/>
              <a:gd name="connsiteY51" fmla="*/ 3711036 h 7997370"/>
              <a:gd name="connsiteX52" fmla="*/ 5990038 w 7496628"/>
              <a:gd name="connsiteY52" fmla="*/ 3735379 h 7997370"/>
              <a:gd name="connsiteX53" fmla="*/ 5976330 w 7496628"/>
              <a:gd name="connsiteY53" fmla="*/ 3737471 h 7997370"/>
              <a:gd name="connsiteX54" fmla="*/ 5894258 w 7496628"/>
              <a:gd name="connsiteY54" fmla="*/ 3749996 h 7997370"/>
              <a:gd name="connsiteX55" fmla="*/ 5894248 w 7496628"/>
              <a:gd name="connsiteY55" fmla="*/ 3749999 h 7997370"/>
              <a:gd name="connsiteX56" fmla="*/ 5894238 w 7496628"/>
              <a:gd name="connsiteY56" fmla="*/ 3750001 h 7997370"/>
              <a:gd name="connsiteX57" fmla="*/ 5873297 w 7496628"/>
              <a:gd name="connsiteY57" fmla="*/ 3755385 h 7997370"/>
              <a:gd name="connsiteX58" fmla="*/ 5025574 w 7496628"/>
              <a:gd name="connsiteY58" fmla="*/ 4907642 h 7997370"/>
              <a:gd name="connsiteX59" fmla="*/ 5050086 w 7496628"/>
              <a:gd name="connsiteY59" fmla="*/ 5150794 h 7997370"/>
              <a:gd name="connsiteX60" fmla="*/ 5068892 w 7496628"/>
              <a:gd name="connsiteY60" fmla="*/ 5223933 h 7997370"/>
              <a:gd name="connsiteX61" fmla="*/ 5068892 w 7496628"/>
              <a:gd name="connsiteY61" fmla="*/ 5223935 h 7997370"/>
              <a:gd name="connsiteX62" fmla="*/ 5142177 w 7496628"/>
              <a:gd name="connsiteY62" fmla="*/ 5376064 h 7997370"/>
              <a:gd name="connsiteX63" fmla="*/ 5144682 w 7496628"/>
              <a:gd name="connsiteY63" fmla="*/ 5382906 h 7997370"/>
              <a:gd name="connsiteX64" fmla="*/ 5196413 w 7496628"/>
              <a:gd name="connsiteY64" fmla="*/ 5524245 h 7997370"/>
              <a:gd name="connsiteX65" fmla="*/ 5196414 w 7496628"/>
              <a:gd name="connsiteY65" fmla="*/ 5524247 h 7997370"/>
              <a:gd name="connsiteX66" fmla="*/ 5205627 w 7496628"/>
              <a:gd name="connsiteY66" fmla="*/ 5549419 h 7997370"/>
              <a:gd name="connsiteX67" fmla="*/ 5290456 w 7496628"/>
              <a:gd name="connsiteY67" fmla="*/ 6110513 h 7997370"/>
              <a:gd name="connsiteX68" fmla="*/ 3403599 w 7496628"/>
              <a:gd name="connsiteY68" fmla="*/ 7997370 h 7997370"/>
              <a:gd name="connsiteX69" fmla="*/ 1516743 w 7496628"/>
              <a:gd name="connsiteY69" fmla="*/ 6110513 h 7997370"/>
              <a:gd name="connsiteX70" fmla="*/ 1838988 w 7496628"/>
              <a:gd name="connsiteY70" fmla="*/ 5055553 h 7997370"/>
              <a:gd name="connsiteX71" fmla="*/ 1889221 w 7496628"/>
              <a:gd name="connsiteY71" fmla="*/ 4988378 h 7997370"/>
              <a:gd name="connsiteX72" fmla="*/ 1889230 w 7496628"/>
              <a:gd name="connsiteY72" fmla="*/ 4988366 h 7997370"/>
              <a:gd name="connsiteX73" fmla="*/ 1904383 w 7496628"/>
              <a:gd name="connsiteY73" fmla="*/ 4968104 h 7997370"/>
              <a:gd name="connsiteX74" fmla="*/ 1904383 w 7496628"/>
              <a:gd name="connsiteY74" fmla="*/ 4968103 h 7997370"/>
              <a:gd name="connsiteX75" fmla="*/ 1947610 w 7496628"/>
              <a:gd name="connsiteY75" fmla="*/ 4910297 h 7997370"/>
              <a:gd name="connsiteX76" fmla="*/ 1973782 w 7496628"/>
              <a:gd name="connsiteY76" fmla="*/ 4881500 h 7997370"/>
              <a:gd name="connsiteX77" fmla="*/ 1966818 w 7496628"/>
              <a:gd name="connsiteY77" fmla="*/ 4894331 h 7997370"/>
              <a:gd name="connsiteX78" fmla="*/ 1973783 w 7496628"/>
              <a:gd name="connsiteY78" fmla="*/ 4881500 h 7997370"/>
              <a:gd name="connsiteX79" fmla="*/ 2045103 w 7496628"/>
              <a:gd name="connsiteY79" fmla="*/ 4750101 h 7997370"/>
              <a:gd name="connsiteX80" fmla="*/ 2111829 w 7496628"/>
              <a:gd name="connsiteY80" fmla="*/ 4419599 h 7997370"/>
              <a:gd name="connsiteX81" fmla="*/ 1349557 w 7496628"/>
              <a:gd name="connsiteY81" fmla="*/ 3574897 h 7997370"/>
              <a:gd name="connsiteX82" fmla="*/ 1329447 w 7496628"/>
              <a:gd name="connsiteY82" fmla="*/ 3573881 h 7997370"/>
              <a:gd name="connsiteX83" fmla="*/ 1328058 w 7496628"/>
              <a:gd name="connsiteY83" fmla="*/ 3570513 h 7997370"/>
              <a:gd name="connsiteX84" fmla="*/ 1334174 w 7496628"/>
              <a:gd name="connsiteY84" fmla="*/ 3558486 h 7997370"/>
              <a:gd name="connsiteX85" fmla="*/ 1401337 w 7496628"/>
              <a:gd name="connsiteY85" fmla="*/ 3426425 h 7997370"/>
              <a:gd name="connsiteX86" fmla="*/ 1401337 w 7496628"/>
              <a:gd name="connsiteY86" fmla="*/ 3426425 h 7997370"/>
              <a:gd name="connsiteX87" fmla="*/ 1334174 w 7496628"/>
              <a:gd name="connsiteY87" fmla="*/ 3558486 h 7997370"/>
              <a:gd name="connsiteX88" fmla="*/ 1211066 w 7496628"/>
              <a:gd name="connsiteY88" fmla="*/ 3539698 h 7997370"/>
              <a:gd name="connsiteX89" fmla="*/ 0 w 7496628"/>
              <a:gd name="connsiteY8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863592 w 7496628"/>
              <a:gd name="connsiteY39" fmla="*/ 1173997 h 7997370"/>
              <a:gd name="connsiteX40" fmla="*/ 3950636 w 7496628"/>
              <a:gd name="connsiteY40" fmla="*/ 987494 h 7997370"/>
              <a:gd name="connsiteX41" fmla="*/ 3950648 w 7496628"/>
              <a:gd name="connsiteY41" fmla="*/ 987469 h 7997370"/>
              <a:gd name="connsiteX42" fmla="*/ 3951677 w 7496628"/>
              <a:gd name="connsiteY42" fmla="*/ 985775 h 7997370"/>
              <a:gd name="connsiteX43" fmla="*/ 3985637 w 7496628"/>
              <a:gd name="connsiteY43" fmla="*/ 929875 h 7997370"/>
              <a:gd name="connsiteX44" fmla="*/ 3998195 w 7496628"/>
              <a:gd name="connsiteY44" fmla="*/ 909205 h 7997370"/>
              <a:gd name="connsiteX45" fmla="*/ 4045160 w 7496628"/>
              <a:gd name="connsiteY45" fmla="*/ 831897 h 7997370"/>
              <a:gd name="connsiteX46" fmla="*/ 5609771 w 7496628"/>
              <a:gd name="connsiteY46" fmla="*/ 0 h 7997370"/>
              <a:gd name="connsiteX47" fmla="*/ 7496628 w 7496628"/>
              <a:gd name="connsiteY47" fmla="*/ 1886857 h 7997370"/>
              <a:gd name="connsiteX48" fmla="*/ 6170864 w 7496628"/>
              <a:gd name="connsiteY48" fmla="*/ 3688885 h 7997370"/>
              <a:gd name="connsiteX49" fmla="*/ 6084717 w 7496628"/>
              <a:gd name="connsiteY49" fmla="*/ 3711035 h 7997370"/>
              <a:gd name="connsiteX50" fmla="*/ 6084708 w 7496628"/>
              <a:gd name="connsiteY50" fmla="*/ 3711036 h 7997370"/>
              <a:gd name="connsiteX51" fmla="*/ 5990038 w 7496628"/>
              <a:gd name="connsiteY51" fmla="*/ 3735379 h 7997370"/>
              <a:gd name="connsiteX52" fmla="*/ 5976330 w 7496628"/>
              <a:gd name="connsiteY52" fmla="*/ 3737471 h 7997370"/>
              <a:gd name="connsiteX53" fmla="*/ 5894258 w 7496628"/>
              <a:gd name="connsiteY53" fmla="*/ 3749996 h 7997370"/>
              <a:gd name="connsiteX54" fmla="*/ 5894248 w 7496628"/>
              <a:gd name="connsiteY54" fmla="*/ 3749999 h 7997370"/>
              <a:gd name="connsiteX55" fmla="*/ 5894238 w 7496628"/>
              <a:gd name="connsiteY55" fmla="*/ 3750001 h 7997370"/>
              <a:gd name="connsiteX56" fmla="*/ 5873297 w 7496628"/>
              <a:gd name="connsiteY56" fmla="*/ 3755385 h 7997370"/>
              <a:gd name="connsiteX57" fmla="*/ 5025574 w 7496628"/>
              <a:gd name="connsiteY57" fmla="*/ 4907642 h 7997370"/>
              <a:gd name="connsiteX58" fmla="*/ 5050086 w 7496628"/>
              <a:gd name="connsiteY58" fmla="*/ 5150794 h 7997370"/>
              <a:gd name="connsiteX59" fmla="*/ 5068892 w 7496628"/>
              <a:gd name="connsiteY59" fmla="*/ 5223933 h 7997370"/>
              <a:gd name="connsiteX60" fmla="*/ 5068892 w 7496628"/>
              <a:gd name="connsiteY60" fmla="*/ 5223935 h 7997370"/>
              <a:gd name="connsiteX61" fmla="*/ 5142177 w 7496628"/>
              <a:gd name="connsiteY61" fmla="*/ 5376064 h 7997370"/>
              <a:gd name="connsiteX62" fmla="*/ 5144682 w 7496628"/>
              <a:gd name="connsiteY62" fmla="*/ 5382906 h 7997370"/>
              <a:gd name="connsiteX63" fmla="*/ 5196413 w 7496628"/>
              <a:gd name="connsiteY63" fmla="*/ 5524245 h 7997370"/>
              <a:gd name="connsiteX64" fmla="*/ 5196414 w 7496628"/>
              <a:gd name="connsiteY64" fmla="*/ 5524247 h 7997370"/>
              <a:gd name="connsiteX65" fmla="*/ 5205627 w 7496628"/>
              <a:gd name="connsiteY65" fmla="*/ 5549419 h 7997370"/>
              <a:gd name="connsiteX66" fmla="*/ 5290456 w 7496628"/>
              <a:gd name="connsiteY66" fmla="*/ 6110513 h 7997370"/>
              <a:gd name="connsiteX67" fmla="*/ 3403599 w 7496628"/>
              <a:gd name="connsiteY67" fmla="*/ 7997370 h 7997370"/>
              <a:gd name="connsiteX68" fmla="*/ 1516743 w 7496628"/>
              <a:gd name="connsiteY68" fmla="*/ 6110513 h 7997370"/>
              <a:gd name="connsiteX69" fmla="*/ 1838988 w 7496628"/>
              <a:gd name="connsiteY69" fmla="*/ 5055553 h 7997370"/>
              <a:gd name="connsiteX70" fmla="*/ 1889221 w 7496628"/>
              <a:gd name="connsiteY70" fmla="*/ 4988378 h 7997370"/>
              <a:gd name="connsiteX71" fmla="*/ 1889230 w 7496628"/>
              <a:gd name="connsiteY71" fmla="*/ 4988366 h 7997370"/>
              <a:gd name="connsiteX72" fmla="*/ 1904383 w 7496628"/>
              <a:gd name="connsiteY72" fmla="*/ 4968104 h 7997370"/>
              <a:gd name="connsiteX73" fmla="*/ 1904383 w 7496628"/>
              <a:gd name="connsiteY73" fmla="*/ 4968103 h 7997370"/>
              <a:gd name="connsiteX74" fmla="*/ 1947610 w 7496628"/>
              <a:gd name="connsiteY74" fmla="*/ 4910297 h 7997370"/>
              <a:gd name="connsiteX75" fmla="*/ 1973782 w 7496628"/>
              <a:gd name="connsiteY75" fmla="*/ 4881500 h 7997370"/>
              <a:gd name="connsiteX76" fmla="*/ 1966818 w 7496628"/>
              <a:gd name="connsiteY76" fmla="*/ 4894331 h 7997370"/>
              <a:gd name="connsiteX77" fmla="*/ 1973783 w 7496628"/>
              <a:gd name="connsiteY77" fmla="*/ 4881500 h 7997370"/>
              <a:gd name="connsiteX78" fmla="*/ 2045103 w 7496628"/>
              <a:gd name="connsiteY78" fmla="*/ 4750101 h 7997370"/>
              <a:gd name="connsiteX79" fmla="*/ 2111829 w 7496628"/>
              <a:gd name="connsiteY79" fmla="*/ 4419599 h 7997370"/>
              <a:gd name="connsiteX80" fmla="*/ 1349557 w 7496628"/>
              <a:gd name="connsiteY80" fmla="*/ 3574897 h 7997370"/>
              <a:gd name="connsiteX81" fmla="*/ 1329447 w 7496628"/>
              <a:gd name="connsiteY81" fmla="*/ 3573881 h 7997370"/>
              <a:gd name="connsiteX82" fmla="*/ 1328058 w 7496628"/>
              <a:gd name="connsiteY82" fmla="*/ 3570513 h 7997370"/>
              <a:gd name="connsiteX83" fmla="*/ 1334174 w 7496628"/>
              <a:gd name="connsiteY83" fmla="*/ 3558486 h 7997370"/>
              <a:gd name="connsiteX84" fmla="*/ 1401337 w 7496628"/>
              <a:gd name="connsiteY84" fmla="*/ 3426425 h 7997370"/>
              <a:gd name="connsiteX85" fmla="*/ 1401337 w 7496628"/>
              <a:gd name="connsiteY85" fmla="*/ 3426425 h 7997370"/>
              <a:gd name="connsiteX86" fmla="*/ 1334174 w 7496628"/>
              <a:gd name="connsiteY86" fmla="*/ 3558486 h 7997370"/>
              <a:gd name="connsiteX87" fmla="*/ 1211066 w 7496628"/>
              <a:gd name="connsiteY87" fmla="*/ 3539698 h 7997370"/>
              <a:gd name="connsiteX88" fmla="*/ 0 w 7496628"/>
              <a:gd name="connsiteY8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75700 w 7496628"/>
              <a:gd name="connsiteY34" fmla="*/ 1141842 h 7997370"/>
              <a:gd name="connsiteX35" fmla="*/ 3863592 w 7496628"/>
              <a:gd name="connsiteY35" fmla="*/ 1173997 h 7997370"/>
              <a:gd name="connsiteX36" fmla="*/ 3853793 w 7496628"/>
              <a:gd name="connsiteY36" fmla="*/ 1194993 h 7997370"/>
              <a:gd name="connsiteX37" fmla="*/ 3842003 w 7496628"/>
              <a:gd name="connsiteY37" fmla="*/ 1231333 h 7997370"/>
              <a:gd name="connsiteX38" fmla="*/ 3842003 w 7496628"/>
              <a:gd name="connsiteY38" fmla="*/ 1231333 h 7997370"/>
              <a:gd name="connsiteX39" fmla="*/ 3950636 w 7496628"/>
              <a:gd name="connsiteY39" fmla="*/ 987494 h 7997370"/>
              <a:gd name="connsiteX40" fmla="*/ 3950648 w 7496628"/>
              <a:gd name="connsiteY40" fmla="*/ 987469 h 7997370"/>
              <a:gd name="connsiteX41" fmla="*/ 3951677 w 7496628"/>
              <a:gd name="connsiteY41" fmla="*/ 985775 h 7997370"/>
              <a:gd name="connsiteX42" fmla="*/ 3985637 w 7496628"/>
              <a:gd name="connsiteY42" fmla="*/ 929875 h 7997370"/>
              <a:gd name="connsiteX43" fmla="*/ 3998195 w 7496628"/>
              <a:gd name="connsiteY43" fmla="*/ 909205 h 7997370"/>
              <a:gd name="connsiteX44" fmla="*/ 4045160 w 7496628"/>
              <a:gd name="connsiteY44" fmla="*/ 831897 h 7997370"/>
              <a:gd name="connsiteX45" fmla="*/ 5609771 w 7496628"/>
              <a:gd name="connsiteY45" fmla="*/ 0 h 7997370"/>
              <a:gd name="connsiteX46" fmla="*/ 7496628 w 7496628"/>
              <a:gd name="connsiteY46" fmla="*/ 1886857 h 7997370"/>
              <a:gd name="connsiteX47" fmla="*/ 6170864 w 7496628"/>
              <a:gd name="connsiteY47" fmla="*/ 3688885 h 7997370"/>
              <a:gd name="connsiteX48" fmla="*/ 6084717 w 7496628"/>
              <a:gd name="connsiteY48" fmla="*/ 3711035 h 7997370"/>
              <a:gd name="connsiteX49" fmla="*/ 6084708 w 7496628"/>
              <a:gd name="connsiteY49" fmla="*/ 3711036 h 7997370"/>
              <a:gd name="connsiteX50" fmla="*/ 5990038 w 7496628"/>
              <a:gd name="connsiteY50" fmla="*/ 3735379 h 7997370"/>
              <a:gd name="connsiteX51" fmla="*/ 5976330 w 7496628"/>
              <a:gd name="connsiteY51" fmla="*/ 3737471 h 7997370"/>
              <a:gd name="connsiteX52" fmla="*/ 5894258 w 7496628"/>
              <a:gd name="connsiteY52" fmla="*/ 3749996 h 7997370"/>
              <a:gd name="connsiteX53" fmla="*/ 5894248 w 7496628"/>
              <a:gd name="connsiteY53" fmla="*/ 3749999 h 7997370"/>
              <a:gd name="connsiteX54" fmla="*/ 5894238 w 7496628"/>
              <a:gd name="connsiteY54" fmla="*/ 3750001 h 7997370"/>
              <a:gd name="connsiteX55" fmla="*/ 5873297 w 7496628"/>
              <a:gd name="connsiteY55" fmla="*/ 3755385 h 7997370"/>
              <a:gd name="connsiteX56" fmla="*/ 5025574 w 7496628"/>
              <a:gd name="connsiteY56" fmla="*/ 4907642 h 7997370"/>
              <a:gd name="connsiteX57" fmla="*/ 5050086 w 7496628"/>
              <a:gd name="connsiteY57" fmla="*/ 5150794 h 7997370"/>
              <a:gd name="connsiteX58" fmla="*/ 5068892 w 7496628"/>
              <a:gd name="connsiteY58" fmla="*/ 5223933 h 7997370"/>
              <a:gd name="connsiteX59" fmla="*/ 5068892 w 7496628"/>
              <a:gd name="connsiteY59" fmla="*/ 5223935 h 7997370"/>
              <a:gd name="connsiteX60" fmla="*/ 5142177 w 7496628"/>
              <a:gd name="connsiteY60" fmla="*/ 5376064 h 7997370"/>
              <a:gd name="connsiteX61" fmla="*/ 5144682 w 7496628"/>
              <a:gd name="connsiteY61" fmla="*/ 5382906 h 7997370"/>
              <a:gd name="connsiteX62" fmla="*/ 5196413 w 7496628"/>
              <a:gd name="connsiteY62" fmla="*/ 5524245 h 7997370"/>
              <a:gd name="connsiteX63" fmla="*/ 5196414 w 7496628"/>
              <a:gd name="connsiteY63" fmla="*/ 5524247 h 7997370"/>
              <a:gd name="connsiteX64" fmla="*/ 5205627 w 7496628"/>
              <a:gd name="connsiteY64" fmla="*/ 5549419 h 7997370"/>
              <a:gd name="connsiteX65" fmla="*/ 5290456 w 7496628"/>
              <a:gd name="connsiteY65" fmla="*/ 6110513 h 7997370"/>
              <a:gd name="connsiteX66" fmla="*/ 3403599 w 7496628"/>
              <a:gd name="connsiteY66" fmla="*/ 7997370 h 7997370"/>
              <a:gd name="connsiteX67" fmla="*/ 1516743 w 7496628"/>
              <a:gd name="connsiteY67" fmla="*/ 6110513 h 7997370"/>
              <a:gd name="connsiteX68" fmla="*/ 1838988 w 7496628"/>
              <a:gd name="connsiteY68" fmla="*/ 5055553 h 7997370"/>
              <a:gd name="connsiteX69" fmla="*/ 1889221 w 7496628"/>
              <a:gd name="connsiteY69" fmla="*/ 4988378 h 7997370"/>
              <a:gd name="connsiteX70" fmla="*/ 1889230 w 7496628"/>
              <a:gd name="connsiteY70" fmla="*/ 4988366 h 7997370"/>
              <a:gd name="connsiteX71" fmla="*/ 1904383 w 7496628"/>
              <a:gd name="connsiteY71" fmla="*/ 4968104 h 7997370"/>
              <a:gd name="connsiteX72" fmla="*/ 1904383 w 7496628"/>
              <a:gd name="connsiteY72" fmla="*/ 4968103 h 7997370"/>
              <a:gd name="connsiteX73" fmla="*/ 1947610 w 7496628"/>
              <a:gd name="connsiteY73" fmla="*/ 4910297 h 7997370"/>
              <a:gd name="connsiteX74" fmla="*/ 1973782 w 7496628"/>
              <a:gd name="connsiteY74" fmla="*/ 4881500 h 7997370"/>
              <a:gd name="connsiteX75" fmla="*/ 1966818 w 7496628"/>
              <a:gd name="connsiteY75" fmla="*/ 4894331 h 7997370"/>
              <a:gd name="connsiteX76" fmla="*/ 1973783 w 7496628"/>
              <a:gd name="connsiteY76" fmla="*/ 4881500 h 7997370"/>
              <a:gd name="connsiteX77" fmla="*/ 2045103 w 7496628"/>
              <a:gd name="connsiteY77" fmla="*/ 4750101 h 7997370"/>
              <a:gd name="connsiteX78" fmla="*/ 2111829 w 7496628"/>
              <a:gd name="connsiteY78" fmla="*/ 4419599 h 7997370"/>
              <a:gd name="connsiteX79" fmla="*/ 1349557 w 7496628"/>
              <a:gd name="connsiteY79" fmla="*/ 3574897 h 7997370"/>
              <a:gd name="connsiteX80" fmla="*/ 1329447 w 7496628"/>
              <a:gd name="connsiteY80" fmla="*/ 3573881 h 7997370"/>
              <a:gd name="connsiteX81" fmla="*/ 1328058 w 7496628"/>
              <a:gd name="connsiteY81" fmla="*/ 3570513 h 7997370"/>
              <a:gd name="connsiteX82" fmla="*/ 1334174 w 7496628"/>
              <a:gd name="connsiteY82" fmla="*/ 3558486 h 7997370"/>
              <a:gd name="connsiteX83" fmla="*/ 1401337 w 7496628"/>
              <a:gd name="connsiteY83" fmla="*/ 3426425 h 7997370"/>
              <a:gd name="connsiteX84" fmla="*/ 1401337 w 7496628"/>
              <a:gd name="connsiteY84" fmla="*/ 3426425 h 7997370"/>
              <a:gd name="connsiteX85" fmla="*/ 1334174 w 7496628"/>
              <a:gd name="connsiteY85" fmla="*/ 3558486 h 7997370"/>
              <a:gd name="connsiteX86" fmla="*/ 1211066 w 7496628"/>
              <a:gd name="connsiteY86" fmla="*/ 3539698 h 7997370"/>
              <a:gd name="connsiteX87" fmla="*/ 0 w 7496628"/>
              <a:gd name="connsiteY8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842003 w 7496628"/>
              <a:gd name="connsiteY37" fmla="*/ 1231333 h 7997370"/>
              <a:gd name="connsiteX38" fmla="*/ 3950636 w 7496628"/>
              <a:gd name="connsiteY38" fmla="*/ 987494 h 7997370"/>
              <a:gd name="connsiteX39" fmla="*/ 3950648 w 7496628"/>
              <a:gd name="connsiteY39" fmla="*/ 987469 h 7997370"/>
              <a:gd name="connsiteX40" fmla="*/ 3951677 w 7496628"/>
              <a:gd name="connsiteY40" fmla="*/ 985775 h 7997370"/>
              <a:gd name="connsiteX41" fmla="*/ 3985637 w 7496628"/>
              <a:gd name="connsiteY41" fmla="*/ 929875 h 7997370"/>
              <a:gd name="connsiteX42" fmla="*/ 3998195 w 7496628"/>
              <a:gd name="connsiteY42" fmla="*/ 909205 h 7997370"/>
              <a:gd name="connsiteX43" fmla="*/ 4045160 w 7496628"/>
              <a:gd name="connsiteY43" fmla="*/ 831897 h 7997370"/>
              <a:gd name="connsiteX44" fmla="*/ 5609771 w 7496628"/>
              <a:gd name="connsiteY44" fmla="*/ 0 h 7997370"/>
              <a:gd name="connsiteX45" fmla="*/ 7496628 w 7496628"/>
              <a:gd name="connsiteY45" fmla="*/ 1886857 h 7997370"/>
              <a:gd name="connsiteX46" fmla="*/ 6170864 w 7496628"/>
              <a:gd name="connsiteY46" fmla="*/ 3688885 h 7997370"/>
              <a:gd name="connsiteX47" fmla="*/ 6084717 w 7496628"/>
              <a:gd name="connsiteY47" fmla="*/ 3711035 h 7997370"/>
              <a:gd name="connsiteX48" fmla="*/ 6084708 w 7496628"/>
              <a:gd name="connsiteY48" fmla="*/ 3711036 h 7997370"/>
              <a:gd name="connsiteX49" fmla="*/ 5990038 w 7496628"/>
              <a:gd name="connsiteY49" fmla="*/ 3735379 h 7997370"/>
              <a:gd name="connsiteX50" fmla="*/ 5976330 w 7496628"/>
              <a:gd name="connsiteY50" fmla="*/ 3737471 h 7997370"/>
              <a:gd name="connsiteX51" fmla="*/ 5894258 w 7496628"/>
              <a:gd name="connsiteY51" fmla="*/ 3749996 h 7997370"/>
              <a:gd name="connsiteX52" fmla="*/ 5894248 w 7496628"/>
              <a:gd name="connsiteY52" fmla="*/ 3749999 h 7997370"/>
              <a:gd name="connsiteX53" fmla="*/ 5894238 w 7496628"/>
              <a:gd name="connsiteY53" fmla="*/ 3750001 h 7997370"/>
              <a:gd name="connsiteX54" fmla="*/ 5873297 w 7496628"/>
              <a:gd name="connsiteY54" fmla="*/ 3755385 h 7997370"/>
              <a:gd name="connsiteX55" fmla="*/ 5025574 w 7496628"/>
              <a:gd name="connsiteY55" fmla="*/ 4907642 h 7997370"/>
              <a:gd name="connsiteX56" fmla="*/ 5050086 w 7496628"/>
              <a:gd name="connsiteY56" fmla="*/ 5150794 h 7997370"/>
              <a:gd name="connsiteX57" fmla="*/ 5068892 w 7496628"/>
              <a:gd name="connsiteY57" fmla="*/ 5223933 h 7997370"/>
              <a:gd name="connsiteX58" fmla="*/ 5068892 w 7496628"/>
              <a:gd name="connsiteY58" fmla="*/ 5223935 h 7997370"/>
              <a:gd name="connsiteX59" fmla="*/ 5142177 w 7496628"/>
              <a:gd name="connsiteY59" fmla="*/ 5376064 h 7997370"/>
              <a:gd name="connsiteX60" fmla="*/ 5144682 w 7496628"/>
              <a:gd name="connsiteY60" fmla="*/ 5382906 h 7997370"/>
              <a:gd name="connsiteX61" fmla="*/ 5196413 w 7496628"/>
              <a:gd name="connsiteY61" fmla="*/ 5524245 h 7997370"/>
              <a:gd name="connsiteX62" fmla="*/ 5196414 w 7496628"/>
              <a:gd name="connsiteY62" fmla="*/ 5524247 h 7997370"/>
              <a:gd name="connsiteX63" fmla="*/ 5205627 w 7496628"/>
              <a:gd name="connsiteY63" fmla="*/ 5549419 h 7997370"/>
              <a:gd name="connsiteX64" fmla="*/ 5290456 w 7496628"/>
              <a:gd name="connsiteY64" fmla="*/ 6110513 h 7997370"/>
              <a:gd name="connsiteX65" fmla="*/ 3403599 w 7496628"/>
              <a:gd name="connsiteY65" fmla="*/ 7997370 h 7997370"/>
              <a:gd name="connsiteX66" fmla="*/ 1516743 w 7496628"/>
              <a:gd name="connsiteY66" fmla="*/ 6110513 h 7997370"/>
              <a:gd name="connsiteX67" fmla="*/ 1838988 w 7496628"/>
              <a:gd name="connsiteY67" fmla="*/ 5055553 h 7997370"/>
              <a:gd name="connsiteX68" fmla="*/ 1889221 w 7496628"/>
              <a:gd name="connsiteY68" fmla="*/ 4988378 h 7997370"/>
              <a:gd name="connsiteX69" fmla="*/ 1889230 w 7496628"/>
              <a:gd name="connsiteY69" fmla="*/ 4988366 h 7997370"/>
              <a:gd name="connsiteX70" fmla="*/ 1904383 w 7496628"/>
              <a:gd name="connsiteY70" fmla="*/ 4968104 h 7997370"/>
              <a:gd name="connsiteX71" fmla="*/ 1904383 w 7496628"/>
              <a:gd name="connsiteY71" fmla="*/ 4968103 h 7997370"/>
              <a:gd name="connsiteX72" fmla="*/ 1947610 w 7496628"/>
              <a:gd name="connsiteY72" fmla="*/ 4910297 h 7997370"/>
              <a:gd name="connsiteX73" fmla="*/ 1973782 w 7496628"/>
              <a:gd name="connsiteY73" fmla="*/ 4881500 h 7997370"/>
              <a:gd name="connsiteX74" fmla="*/ 1966818 w 7496628"/>
              <a:gd name="connsiteY74" fmla="*/ 4894331 h 7997370"/>
              <a:gd name="connsiteX75" fmla="*/ 1973783 w 7496628"/>
              <a:gd name="connsiteY75" fmla="*/ 4881500 h 7997370"/>
              <a:gd name="connsiteX76" fmla="*/ 2045103 w 7496628"/>
              <a:gd name="connsiteY76" fmla="*/ 4750101 h 7997370"/>
              <a:gd name="connsiteX77" fmla="*/ 2111829 w 7496628"/>
              <a:gd name="connsiteY77" fmla="*/ 4419599 h 7997370"/>
              <a:gd name="connsiteX78" fmla="*/ 1349557 w 7496628"/>
              <a:gd name="connsiteY78" fmla="*/ 3574897 h 7997370"/>
              <a:gd name="connsiteX79" fmla="*/ 1329447 w 7496628"/>
              <a:gd name="connsiteY79" fmla="*/ 3573881 h 7997370"/>
              <a:gd name="connsiteX80" fmla="*/ 1328058 w 7496628"/>
              <a:gd name="connsiteY80" fmla="*/ 3570513 h 7997370"/>
              <a:gd name="connsiteX81" fmla="*/ 1334174 w 7496628"/>
              <a:gd name="connsiteY81" fmla="*/ 3558486 h 7997370"/>
              <a:gd name="connsiteX82" fmla="*/ 1401337 w 7496628"/>
              <a:gd name="connsiteY82" fmla="*/ 3426425 h 7997370"/>
              <a:gd name="connsiteX83" fmla="*/ 1401337 w 7496628"/>
              <a:gd name="connsiteY83" fmla="*/ 3426425 h 7997370"/>
              <a:gd name="connsiteX84" fmla="*/ 1334174 w 7496628"/>
              <a:gd name="connsiteY84" fmla="*/ 3558486 h 7997370"/>
              <a:gd name="connsiteX85" fmla="*/ 1211066 w 7496628"/>
              <a:gd name="connsiteY85" fmla="*/ 3539698 h 7997370"/>
              <a:gd name="connsiteX86" fmla="*/ 0 w 7496628"/>
              <a:gd name="connsiteY8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842003 w 7496628"/>
              <a:gd name="connsiteY36" fmla="*/ 1231333 h 7997370"/>
              <a:gd name="connsiteX37" fmla="*/ 3950636 w 7496628"/>
              <a:gd name="connsiteY37" fmla="*/ 987494 h 7997370"/>
              <a:gd name="connsiteX38" fmla="*/ 3950648 w 7496628"/>
              <a:gd name="connsiteY38" fmla="*/ 987469 h 7997370"/>
              <a:gd name="connsiteX39" fmla="*/ 3951677 w 7496628"/>
              <a:gd name="connsiteY39" fmla="*/ 985775 h 7997370"/>
              <a:gd name="connsiteX40" fmla="*/ 3985637 w 7496628"/>
              <a:gd name="connsiteY40" fmla="*/ 929875 h 7997370"/>
              <a:gd name="connsiteX41" fmla="*/ 3998195 w 7496628"/>
              <a:gd name="connsiteY41" fmla="*/ 909205 h 7997370"/>
              <a:gd name="connsiteX42" fmla="*/ 4045160 w 7496628"/>
              <a:gd name="connsiteY42" fmla="*/ 831897 h 7997370"/>
              <a:gd name="connsiteX43" fmla="*/ 5609771 w 7496628"/>
              <a:gd name="connsiteY43" fmla="*/ 0 h 7997370"/>
              <a:gd name="connsiteX44" fmla="*/ 7496628 w 7496628"/>
              <a:gd name="connsiteY44" fmla="*/ 1886857 h 7997370"/>
              <a:gd name="connsiteX45" fmla="*/ 6170864 w 7496628"/>
              <a:gd name="connsiteY45" fmla="*/ 3688885 h 7997370"/>
              <a:gd name="connsiteX46" fmla="*/ 6084717 w 7496628"/>
              <a:gd name="connsiteY46" fmla="*/ 3711035 h 7997370"/>
              <a:gd name="connsiteX47" fmla="*/ 6084708 w 7496628"/>
              <a:gd name="connsiteY47" fmla="*/ 3711036 h 7997370"/>
              <a:gd name="connsiteX48" fmla="*/ 5990038 w 7496628"/>
              <a:gd name="connsiteY48" fmla="*/ 3735379 h 7997370"/>
              <a:gd name="connsiteX49" fmla="*/ 5976330 w 7496628"/>
              <a:gd name="connsiteY49" fmla="*/ 3737471 h 7997370"/>
              <a:gd name="connsiteX50" fmla="*/ 5894258 w 7496628"/>
              <a:gd name="connsiteY50" fmla="*/ 3749996 h 7997370"/>
              <a:gd name="connsiteX51" fmla="*/ 5894248 w 7496628"/>
              <a:gd name="connsiteY51" fmla="*/ 3749999 h 7997370"/>
              <a:gd name="connsiteX52" fmla="*/ 5894238 w 7496628"/>
              <a:gd name="connsiteY52" fmla="*/ 3750001 h 7997370"/>
              <a:gd name="connsiteX53" fmla="*/ 5873297 w 7496628"/>
              <a:gd name="connsiteY53" fmla="*/ 3755385 h 7997370"/>
              <a:gd name="connsiteX54" fmla="*/ 5025574 w 7496628"/>
              <a:gd name="connsiteY54" fmla="*/ 4907642 h 7997370"/>
              <a:gd name="connsiteX55" fmla="*/ 5050086 w 7496628"/>
              <a:gd name="connsiteY55" fmla="*/ 5150794 h 7997370"/>
              <a:gd name="connsiteX56" fmla="*/ 5068892 w 7496628"/>
              <a:gd name="connsiteY56" fmla="*/ 5223933 h 7997370"/>
              <a:gd name="connsiteX57" fmla="*/ 5068892 w 7496628"/>
              <a:gd name="connsiteY57" fmla="*/ 5223935 h 7997370"/>
              <a:gd name="connsiteX58" fmla="*/ 5142177 w 7496628"/>
              <a:gd name="connsiteY58" fmla="*/ 5376064 h 7997370"/>
              <a:gd name="connsiteX59" fmla="*/ 5144682 w 7496628"/>
              <a:gd name="connsiteY59" fmla="*/ 5382906 h 7997370"/>
              <a:gd name="connsiteX60" fmla="*/ 5196413 w 7496628"/>
              <a:gd name="connsiteY60" fmla="*/ 5524245 h 7997370"/>
              <a:gd name="connsiteX61" fmla="*/ 5196414 w 7496628"/>
              <a:gd name="connsiteY61" fmla="*/ 5524247 h 7997370"/>
              <a:gd name="connsiteX62" fmla="*/ 5205627 w 7496628"/>
              <a:gd name="connsiteY62" fmla="*/ 5549419 h 7997370"/>
              <a:gd name="connsiteX63" fmla="*/ 5290456 w 7496628"/>
              <a:gd name="connsiteY63" fmla="*/ 6110513 h 7997370"/>
              <a:gd name="connsiteX64" fmla="*/ 3403599 w 7496628"/>
              <a:gd name="connsiteY64" fmla="*/ 7997370 h 7997370"/>
              <a:gd name="connsiteX65" fmla="*/ 1516743 w 7496628"/>
              <a:gd name="connsiteY65" fmla="*/ 6110513 h 7997370"/>
              <a:gd name="connsiteX66" fmla="*/ 1838988 w 7496628"/>
              <a:gd name="connsiteY66" fmla="*/ 5055553 h 7997370"/>
              <a:gd name="connsiteX67" fmla="*/ 1889221 w 7496628"/>
              <a:gd name="connsiteY67" fmla="*/ 4988378 h 7997370"/>
              <a:gd name="connsiteX68" fmla="*/ 1889230 w 7496628"/>
              <a:gd name="connsiteY68" fmla="*/ 4988366 h 7997370"/>
              <a:gd name="connsiteX69" fmla="*/ 1904383 w 7496628"/>
              <a:gd name="connsiteY69" fmla="*/ 4968104 h 7997370"/>
              <a:gd name="connsiteX70" fmla="*/ 1904383 w 7496628"/>
              <a:gd name="connsiteY70" fmla="*/ 4968103 h 7997370"/>
              <a:gd name="connsiteX71" fmla="*/ 1947610 w 7496628"/>
              <a:gd name="connsiteY71" fmla="*/ 4910297 h 7997370"/>
              <a:gd name="connsiteX72" fmla="*/ 1973782 w 7496628"/>
              <a:gd name="connsiteY72" fmla="*/ 4881500 h 7997370"/>
              <a:gd name="connsiteX73" fmla="*/ 1966818 w 7496628"/>
              <a:gd name="connsiteY73" fmla="*/ 4894331 h 7997370"/>
              <a:gd name="connsiteX74" fmla="*/ 1973783 w 7496628"/>
              <a:gd name="connsiteY74" fmla="*/ 4881500 h 7997370"/>
              <a:gd name="connsiteX75" fmla="*/ 2045103 w 7496628"/>
              <a:gd name="connsiteY75" fmla="*/ 4750101 h 7997370"/>
              <a:gd name="connsiteX76" fmla="*/ 2111829 w 7496628"/>
              <a:gd name="connsiteY76" fmla="*/ 4419599 h 7997370"/>
              <a:gd name="connsiteX77" fmla="*/ 1349557 w 7496628"/>
              <a:gd name="connsiteY77" fmla="*/ 3574897 h 7997370"/>
              <a:gd name="connsiteX78" fmla="*/ 1329447 w 7496628"/>
              <a:gd name="connsiteY78" fmla="*/ 3573881 h 7997370"/>
              <a:gd name="connsiteX79" fmla="*/ 1328058 w 7496628"/>
              <a:gd name="connsiteY79" fmla="*/ 3570513 h 7997370"/>
              <a:gd name="connsiteX80" fmla="*/ 1334174 w 7496628"/>
              <a:gd name="connsiteY80" fmla="*/ 3558486 h 7997370"/>
              <a:gd name="connsiteX81" fmla="*/ 1401337 w 7496628"/>
              <a:gd name="connsiteY81" fmla="*/ 3426425 h 7997370"/>
              <a:gd name="connsiteX82" fmla="*/ 1401337 w 7496628"/>
              <a:gd name="connsiteY82" fmla="*/ 3426425 h 7997370"/>
              <a:gd name="connsiteX83" fmla="*/ 1334174 w 7496628"/>
              <a:gd name="connsiteY83" fmla="*/ 3558486 h 7997370"/>
              <a:gd name="connsiteX84" fmla="*/ 1211066 w 7496628"/>
              <a:gd name="connsiteY84" fmla="*/ 3539698 h 7997370"/>
              <a:gd name="connsiteX85" fmla="*/ 0 w 7496628"/>
              <a:gd name="connsiteY8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853793 w 7496628"/>
              <a:gd name="connsiteY35" fmla="*/ 1194993 h 7997370"/>
              <a:gd name="connsiteX36" fmla="*/ 3950636 w 7496628"/>
              <a:gd name="connsiteY36" fmla="*/ 987494 h 7997370"/>
              <a:gd name="connsiteX37" fmla="*/ 3950648 w 7496628"/>
              <a:gd name="connsiteY37" fmla="*/ 987469 h 7997370"/>
              <a:gd name="connsiteX38" fmla="*/ 3951677 w 7496628"/>
              <a:gd name="connsiteY38" fmla="*/ 985775 h 7997370"/>
              <a:gd name="connsiteX39" fmla="*/ 3985637 w 7496628"/>
              <a:gd name="connsiteY39" fmla="*/ 929875 h 7997370"/>
              <a:gd name="connsiteX40" fmla="*/ 3998195 w 7496628"/>
              <a:gd name="connsiteY40" fmla="*/ 909205 h 7997370"/>
              <a:gd name="connsiteX41" fmla="*/ 4045160 w 7496628"/>
              <a:gd name="connsiteY41" fmla="*/ 831897 h 7997370"/>
              <a:gd name="connsiteX42" fmla="*/ 5609771 w 7496628"/>
              <a:gd name="connsiteY42" fmla="*/ 0 h 7997370"/>
              <a:gd name="connsiteX43" fmla="*/ 7496628 w 7496628"/>
              <a:gd name="connsiteY43" fmla="*/ 1886857 h 7997370"/>
              <a:gd name="connsiteX44" fmla="*/ 6170864 w 7496628"/>
              <a:gd name="connsiteY44" fmla="*/ 3688885 h 7997370"/>
              <a:gd name="connsiteX45" fmla="*/ 6084717 w 7496628"/>
              <a:gd name="connsiteY45" fmla="*/ 3711035 h 7997370"/>
              <a:gd name="connsiteX46" fmla="*/ 6084708 w 7496628"/>
              <a:gd name="connsiteY46" fmla="*/ 3711036 h 7997370"/>
              <a:gd name="connsiteX47" fmla="*/ 5990038 w 7496628"/>
              <a:gd name="connsiteY47" fmla="*/ 3735379 h 7997370"/>
              <a:gd name="connsiteX48" fmla="*/ 5976330 w 7496628"/>
              <a:gd name="connsiteY48" fmla="*/ 3737471 h 7997370"/>
              <a:gd name="connsiteX49" fmla="*/ 5894258 w 7496628"/>
              <a:gd name="connsiteY49" fmla="*/ 3749996 h 7997370"/>
              <a:gd name="connsiteX50" fmla="*/ 5894248 w 7496628"/>
              <a:gd name="connsiteY50" fmla="*/ 3749999 h 7997370"/>
              <a:gd name="connsiteX51" fmla="*/ 5894238 w 7496628"/>
              <a:gd name="connsiteY51" fmla="*/ 3750001 h 7997370"/>
              <a:gd name="connsiteX52" fmla="*/ 5873297 w 7496628"/>
              <a:gd name="connsiteY52" fmla="*/ 3755385 h 7997370"/>
              <a:gd name="connsiteX53" fmla="*/ 5025574 w 7496628"/>
              <a:gd name="connsiteY53" fmla="*/ 4907642 h 7997370"/>
              <a:gd name="connsiteX54" fmla="*/ 5050086 w 7496628"/>
              <a:gd name="connsiteY54" fmla="*/ 5150794 h 7997370"/>
              <a:gd name="connsiteX55" fmla="*/ 5068892 w 7496628"/>
              <a:gd name="connsiteY55" fmla="*/ 5223933 h 7997370"/>
              <a:gd name="connsiteX56" fmla="*/ 5068892 w 7496628"/>
              <a:gd name="connsiteY56" fmla="*/ 5223935 h 7997370"/>
              <a:gd name="connsiteX57" fmla="*/ 5142177 w 7496628"/>
              <a:gd name="connsiteY57" fmla="*/ 5376064 h 7997370"/>
              <a:gd name="connsiteX58" fmla="*/ 5144682 w 7496628"/>
              <a:gd name="connsiteY58" fmla="*/ 5382906 h 7997370"/>
              <a:gd name="connsiteX59" fmla="*/ 5196413 w 7496628"/>
              <a:gd name="connsiteY59" fmla="*/ 5524245 h 7997370"/>
              <a:gd name="connsiteX60" fmla="*/ 5196414 w 7496628"/>
              <a:gd name="connsiteY60" fmla="*/ 5524247 h 7997370"/>
              <a:gd name="connsiteX61" fmla="*/ 5205627 w 7496628"/>
              <a:gd name="connsiteY61" fmla="*/ 5549419 h 7997370"/>
              <a:gd name="connsiteX62" fmla="*/ 5290456 w 7496628"/>
              <a:gd name="connsiteY62" fmla="*/ 6110513 h 7997370"/>
              <a:gd name="connsiteX63" fmla="*/ 3403599 w 7496628"/>
              <a:gd name="connsiteY63" fmla="*/ 7997370 h 7997370"/>
              <a:gd name="connsiteX64" fmla="*/ 1516743 w 7496628"/>
              <a:gd name="connsiteY64" fmla="*/ 6110513 h 7997370"/>
              <a:gd name="connsiteX65" fmla="*/ 1838988 w 7496628"/>
              <a:gd name="connsiteY65" fmla="*/ 5055553 h 7997370"/>
              <a:gd name="connsiteX66" fmla="*/ 1889221 w 7496628"/>
              <a:gd name="connsiteY66" fmla="*/ 4988378 h 7997370"/>
              <a:gd name="connsiteX67" fmla="*/ 1889230 w 7496628"/>
              <a:gd name="connsiteY67" fmla="*/ 4988366 h 7997370"/>
              <a:gd name="connsiteX68" fmla="*/ 1904383 w 7496628"/>
              <a:gd name="connsiteY68" fmla="*/ 4968104 h 7997370"/>
              <a:gd name="connsiteX69" fmla="*/ 1904383 w 7496628"/>
              <a:gd name="connsiteY69" fmla="*/ 4968103 h 7997370"/>
              <a:gd name="connsiteX70" fmla="*/ 1947610 w 7496628"/>
              <a:gd name="connsiteY70" fmla="*/ 4910297 h 7997370"/>
              <a:gd name="connsiteX71" fmla="*/ 1973782 w 7496628"/>
              <a:gd name="connsiteY71" fmla="*/ 4881500 h 7997370"/>
              <a:gd name="connsiteX72" fmla="*/ 1966818 w 7496628"/>
              <a:gd name="connsiteY72" fmla="*/ 4894331 h 7997370"/>
              <a:gd name="connsiteX73" fmla="*/ 1973783 w 7496628"/>
              <a:gd name="connsiteY73" fmla="*/ 4881500 h 7997370"/>
              <a:gd name="connsiteX74" fmla="*/ 2045103 w 7496628"/>
              <a:gd name="connsiteY74" fmla="*/ 4750101 h 7997370"/>
              <a:gd name="connsiteX75" fmla="*/ 2111829 w 7496628"/>
              <a:gd name="connsiteY75" fmla="*/ 4419599 h 7997370"/>
              <a:gd name="connsiteX76" fmla="*/ 1349557 w 7496628"/>
              <a:gd name="connsiteY76" fmla="*/ 3574897 h 7997370"/>
              <a:gd name="connsiteX77" fmla="*/ 1329447 w 7496628"/>
              <a:gd name="connsiteY77" fmla="*/ 3573881 h 7997370"/>
              <a:gd name="connsiteX78" fmla="*/ 1328058 w 7496628"/>
              <a:gd name="connsiteY78" fmla="*/ 3570513 h 7997370"/>
              <a:gd name="connsiteX79" fmla="*/ 1334174 w 7496628"/>
              <a:gd name="connsiteY79" fmla="*/ 3558486 h 7997370"/>
              <a:gd name="connsiteX80" fmla="*/ 1401337 w 7496628"/>
              <a:gd name="connsiteY80" fmla="*/ 3426425 h 7997370"/>
              <a:gd name="connsiteX81" fmla="*/ 1401337 w 7496628"/>
              <a:gd name="connsiteY81" fmla="*/ 3426425 h 7997370"/>
              <a:gd name="connsiteX82" fmla="*/ 1334174 w 7496628"/>
              <a:gd name="connsiteY82" fmla="*/ 3558486 h 7997370"/>
              <a:gd name="connsiteX83" fmla="*/ 1211066 w 7496628"/>
              <a:gd name="connsiteY83" fmla="*/ 3539698 h 7997370"/>
              <a:gd name="connsiteX84" fmla="*/ 0 w 7496628"/>
              <a:gd name="connsiteY8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863592 w 7496628"/>
              <a:gd name="connsiteY34" fmla="*/ 1173997 h 7997370"/>
              <a:gd name="connsiteX35" fmla="*/ 3950636 w 7496628"/>
              <a:gd name="connsiteY35" fmla="*/ 987494 h 7997370"/>
              <a:gd name="connsiteX36" fmla="*/ 3950648 w 7496628"/>
              <a:gd name="connsiteY36" fmla="*/ 987469 h 7997370"/>
              <a:gd name="connsiteX37" fmla="*/ 3951677 w 7496628"/>
              <a:gd name="connsiteY37" fmla="*/ 985775 h 7997370"/>
              <a:gd name="connsiteX38" fmla="*/ 3985637 w 7496628"/>
              <a:gd name="connsiteY38" fmla="*/ 929875 h 7997370"/>
              <a:gd name="connsiteX39" fmla="*/ 3998195 w 7496628"/>
              <a:gd name="connsiteY39" fmla="*/ 909205 h 7997370"/>
              <a:gd name="connsiteX40" fmla="*/ 4045160 w 7496628"/>
              <a:gd name="connsiteY40" fmla="*/ 831897 h 7997370"/>
              <a:gd name="connsiteX41" fmla="*/ 5609771 w 7496628"/>
              <a:gd name="connsiteY41" fmla="*/ 0 h 7997370"/>
              <a:gd name="connsiteX42" fmla="*/ 7496628 w 7496628"/>
              <a:gd name="connsiteY42" fmla="*/ 1886857 h 7997370"/>
              <a:gd name="connsiteX43" fmla="*/ 6170864 w 7496628"/>
              <a:gd name="connsiteY43" fmla="*/ 3688885 h 7997370"/>
              <a:gd name="connsiteX44" fmla="*/ 6084717 w 7496628"/>
              <a:gd name="connsiteY44" fmla="*/ 3711035 h 7997370"/>
              <a:gd name="connsiteX45" fmla="*/ 6084708 w 7496628"/>
              <a:gd name="connsiteY45" fmla="*/ 3711036 h 7997370"/>
              <a:gd name="connsiteX46" fmla="*/ 5990038 w 7496628"/>
              <a:gd name="connsiteY46" fmla="*/ 3735379 h 7997370"/>
              <a:gd name="connsiteX47" fmla="*/ 5976330 w 7496628"/>
              <a:gd name="connsiteY47" fmla="*/ 3737471 h 7997370"/>
              <a:gd name="connsiteX48" fmla="*/ 5894258 w 7496628"/>
              <a:gd name="connsiteY48" fmla="*/ 3749996 h 7997370"/>
              <a:gd name="connsiteX49" fmla="*/ 5894248 w 7496628"/>
              <a:gd name="connsiteY49" fmla="*/ 3749999 h 7997370"/>
              <a:gd name="connsiteX50" fmla="*/ 5894238 w 7496628"/>
              <a:gd name="connsiteY50" fmla="*/ 3750001 h 7997370"/>
              <a:gd name="connsiteX51" fmla="*/ 5873297 w 7496628"/>
              <a:gd name="connsiteY51" fmla="*/ 3755385 h 7997370"/>
              <a:gd name="connsiteX52" fmla="*/ 5025574 w 7496628"/>
              <a:gd name="connsiteY52" fmla="*/ 4907642 h 7997370"/>
              <a:gd name="connsiteX53" fmla="*/ 5050086 w 7496628"/>
              <a:gd name="connsiteY53" fmla="*/ 5150794 h 7997370"/>
              <a:gd name="connsiteX54" fmla="*/ 5068892 w 7496628"/>
              <a:gd name="connsiteY54" fmla="*/ 5223933 h 7997370"/>
              <a:gd name="connsiteX55" fmla="*/ 5068892 w 7496628"/>
              <a:gd name="connsiteY55" fmla="*/ 5223935 h 7997370"/>
              <a:gd name="connsiteX56" fmla="*/ 5142177 w 7496628"/>
              <a:gd name="connsiteY56" fmla="*/ 5376064 h 7997370"/>
              <a:gd name="connsiteX57" fmla="*/ 5144682 w 7496628"/>
              <a:gd name="connsiteY57" fmla="*/ 5382906 h 7997370"/>
              <a:gd name="connsiteX58" fmla="*/ 5196413 w 7496628"/>
              <a:gd name="connsiteY58" fmla="*/ 5524245 h 7997370"/>
              <a:gd name="connsiteX59" fmla="*/ 5196414 w 7496628"/>
              <a:gd name="connsiteY59" fmla="*/ 5524247 h 7997370"/>
              <a:gd name="connsiteX60" fmla="*/ 5205627 w 7496628"/>
              <a:gd name="connsiteY60" fmla="*/ 5549419 h 7997370"/>
              <a:gd name="connsiteX61" fmla="*/ 5290456 w 7496628"/>
              <a:gd name="connsiteY61" fmla="*/ 6110513 h 7997370"/>
              <a:gd name="connsiteX62" fmla="*/ 3403599 w 7496628"/>
              <a:gd name="connsiteY62" fmla="*/ 7997370 h 7997370"/>
              <a:gd name="connsiteX63" fmla="*/ 1516743 w 7496628"/>
              <a:gd name="connsiteY63" fmla="*/ 6110513 h 7997370"/>
              <a:gd name="connsiteX64" fmla="*/ 1838988 w 7496628"/>
              <a:gd name="connsiteY64" fmla="*/ 5055553 h 7997370"/>
              <a:gd name="connsiteX65" fmla="*/ 1889221 w 7496628"/>
              <a:gd name="connsiteY65" fmla="*/ 4988378 h 7997370"/>
              <a:gd name="connsiteX66" fmla="*/ 1889230 w 7496628"/>
              <a:gd name="connsiteY66" fmla="*/ 4988366 h 7997370"/>
              <a:gd name="connsiteX67" fmla="*/ 1904383 w 7496628"/>
              <a:gd name="connsiteY67" fmla="*/ 4968104 h 7997370"/>
              <a:gd name="connsiteX68" fmla="*/ 1904383 w 7496628"/>
              <a:gd name="connsiteY68" fmla="*/ 4968103 h 7997370"/>
              <a:gd name="connsiteX69" fmla="*/ 1947610 w 7496628"/>
              <a:gd name="connsiteY69" fmla="*/ 4910297 h 7997370"/>
              <a:gd name="connsiteX70" fmla="*/ 1973782 w 7496628"/>
              <a:gd name="connsiteY70" fmla="*/ 4881500 h 7997370"/>
              <a:gd name="connsiteX71" fmla="*/ 1966818 w 7496628"/>
              <a:gd name="connsiteY71" fmla="*/ 4894331 h 7997370"/>
              <a:gd name="connsiteX72" fmla="*/ 1973783 w 7496628"/>
              <a:gd name="connsiteY72" fmla="*/ 4881500 h 7997370"/>
              <a:gd name="connsiteX73" fmla="*/ 2045103 w 7496628"/>
              <a:gd name="connsiteY73" fmla="*/ 4750101 h 7997370"/>
              <a:gd name="connsiteX74" fmla="*/ 2111829 w 7496628"/>
              <a:gd name="connsiteY74" fmla="*/ 4419599 h 7997370"/>
              <a:gd name="connsiteX75" fmla="*/ 1349557 w 7496628"/>
              <a:gd name="connsiteY75" fmla="*/ 3574897 h 7997370"/>
              <a:gd name="connsiteX76" fmla="*/ 1329447 w 7496628"/>
              <a:gd name="connsiteY76" fmla="*/ 3573881 h 7997370"/>
              <a:gd name="connsiteX77" fmla="*/ 1328058 w 7496628"/>
              <a:gd name="connsiteY77" fmla="*/ 3570513 h 7997370"/>
              <a:gd name="connsiteX78" fmla="*/ 1334174 w 7496628"/>
              <a:gd name="connsiteY78" fmla="*/ 3558486 h 7997370"/>
              <a:gd name="connsiteX79" fmla="*/ 1401337 w 7496628"/>
              <a:gd name="connsiteY79" fmla="*/ 3426425 h 7997370"/>
              <a:gd name="connsiteX80" fmla="*/ 1401337 w 7496628"/>
              <a:gd name="connsiteY80" fmla="*/ 3426425 h 7997370"/>
              <a:gd name="connsiteX81" fmla="*/ 1334174 w 7496628"/>
              <a:gd name="connsiteY81" fmla="*/ 3558486 h 7997370"/>
              <a:gd name="connsiteX82" fmla="*/ 1211066 w 7496628"/>
              <a:gd name="connsiteY82" fmla="*/ 3539698 h 7997370"/>
              <a:gd name="connsiteX83" fmla="*/ 0 w 7496628"/>
              <a:gd name="connsiteY8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3998195 w 7496628"/>
              <a:gd name="connsiteY38" fmla="*/ 909205 h 7997370"/>
              <a:gd name="connsiteX39" fmla="*/ 4045160 w 7496628"/>
              <a:gd name="connsiteY39" fmla="*/ 831897 h 7997370"/>
              <a:gd name="connsiteX40" fmla="*/ 5609771 w 7496628"/>
              <a:gd name="connsiteY40" fmla="*/ 0 h 7997370"/>
              <a:gd name="connsiteX41" fmla="*/ 7496628 w 7496628"/>
              <a:gd name="connsiteY41" fmla="*/ 1886857 h 7997370"/>
              <a:gd name="connsiteX42" fmla="*/ 6170864 w 7496628"/>
              <a:gd name="connsiteY42" fmla="*/ 3688885 h 7997370"/>
              <a:gd name="connsiteX43" fmla="*/ 6084717 w 7496628"/>
              <a:gd name="connsiteY43" fmla="*/ 3711035 h 7997370"/>
              <a:gd name="connsiteX44" fmla="*/ 6084708 w 7496628"/>
              <a:gd name="connsiteY44" fmla="*/ 3711036 h 7997370"/>
              <a:gd name="connsiteX45" fmla="*/ 5990038 w 7496628"/>
              <a:gd name="connsiteY45" fmla="*/ 3735379 h 7997370"/>
              <a:gd name="connsiteX46" fmla="*/ 5976330 w 7496628"/>
              <a:gd name="connsiteY46" fmla="*/ 3737471 h 7997370"/>
              <a:gd name="connsiteX47" fmla="*/ 5894258 w 7496628"/>
              <a:gd name="connsiteY47" fmla="*/ 3749996 h 7997370"/>
              <a:gd name="connsiteX48" fmla="*/ 5894248 w 7496628"/>
              <a:gd name="connsiteY48" fmla="*/ 3749999 h 7997370"/>
              <a:gd name="connsiteX49" fmla="*/ 5894238 w 7496628"/>
              <a:gd name="connsiteY49" fmla="*/ 3750001 h 7997370"/>
              <a:gd name="connsiteX50" fmla="*/ 5873297 w 7496628"/>
              <a:gd name="connsiteY50" fmla="*/ 3755385 h 7997370"/>
              <a:gd name="connsiteX51" fmla="*/ 5025574 w 7496628"/>
              <a:gd name="connsiteY51" fmla="*/ 4907642 h 7997370"/>
              <a:gd name="connsiteX52" fmla="*/ 5050086 w 7496628"/>
              <a:gd name="connsiteY52" fmla="*/ 5150794 h 7997370"/>
              <a:gd name="connsiteX53" fmla="*/ 5068892 w 7496628"/>
              <a:gd name="connsiteY53" fmla="*/ 5223933 h 7997370"/>
              <a:gd name="connsiteX54" fmla="*/ 5068892 w 7496628"/>
              <a:gd name="connsiteY54" fmla="*/ 5223935 h 7997370"/>
              <a:gd name="connsiteX55" fmla="*/ 5142177 w 7496628"/>
              <a:gd name="connsiteY55" fmla="*/ 5376064 h 7997370"/>
              <a:gd name="connsiteX56" fmla="*/ 5144682 w 7496628"/>
              <a:gd name="connsiteY56" fmla="*/ 5382906 h 7997370"/>
              <a:gd name="connsiteX57" fmla="*/ 5196413 w 7496628"/>
              <a:gd name="connsiteY57" fmla="*/ 5524245 h 7997370"/>
              <a:gd name="connsiteX58" fmla="*/ 5196414 w 7496628"/>
              <a:gd name="connsiteY58" fmla="*/ 5524247 h 7997370"/>
              <a:gd name="connsiteX59" fmla="*/ 5205627 w 7496628"/>
              <a:gd name="connsiteY59" fmla="*/ 5549419 h 7997370"/>
              <a:gd name="connsiteX60" fmla="*/ 5290456 w 7496628"/>
              <a:gd name="connsiteY60" fmla="*/ 6110513 h 7997370"/>
              <a:gd name="connsiteX61" fmla="*/ 3403599 w 7496628"/>
              <a:gd name="connsiteY61" fmla="*/ 7997370 h 7997370"/>
              <a:gd name="connsiteX62" fmla="*/ 1516743 w 7496628"/>
              <a:gd name="connsiteY62" fmla="*/ 6110513 h 7997370"/>
              <a:gd name="connsiteX63" fmla="*/ 1838988 w 7496628"/>
              <a:gd name="connsiteY63" fmla="*/ 5055553 h 7997370"/>
              <a:gd name="connsiteX64" fmla="*/ 1889221 w 7496628"/>
              <a:gd name="connsiteY64" fmla="*/ 4988378 h 7997370"/>
              <a:gd name="connsiteX65" fmla="*/ 1889230 w 7496628"/>
              <a:gd name="connsiteY65" fmla="*/ 4988366 h 7997370"/>
              <a:gd name="connsiteX66" fmla="*/ 1904383 w 7496628"/>
              <a:gd name="connsiteY66" fmla="*/ 4968104 h 7997370"/>
              <a:gd name="connsiteX67" fmla="*/ 1904383 w 7496628"/>
              <a:gd name="connsiteY67" fmla="*/ 4968103 h 7997370"/>
              <a:gd name="connsiteX68" fmla="*/ 1947610 w 7496628"/>
              <a:gd name="connsiteY68" fmla="*/ 4910297 h 7997370"/>
              <a:gd name="connsiteX69" fmla="*/ 1973782 w 7496628"/>
              <a:gd name="connsiteY69" fmla="*/ 4881500 h 7997370"/>
              <a:gd name="connsiteX70" fmla="*/ 1966818 w 7496628"/>
              <a:gd name="connsiteY70" fmla="*/ 4894331 h 7997370"/>
              <a:gd name="connsiteX71" fmla="*/ 1973783 w 7496628"/>
              <a:gd name="connsiteY71" fmla="*/ 4881500 h 7997370"/>
              <a:gd name="connsiteX72" fmla="*/ 2045103 w 7496628"/>
              <a:gd name="connsiteY72" fmla="*/ 4750101 h 7997370"/>
              <a:gd name="connsiteX73" fmla="*/ 2111829 w 7496628"/>
              <a:gd name="connsiteY73" fmla="*/ 4419599 h 7997370"/>
              <a:gd name="connsiteX74" fmla="*/ 1349557 w 7496628"/>
              <a:gd name="connsiteY74" fmla="*/ 3574897 h 7997370"/>
              <a:gd name="connsiteX75" fmla="*/ 1329447 w 7496628"/>
              <a:gd name="connsiteY75" fmla="*/ 3573881 h 7997370"/>
              <a:gd name="connsiteX76" fmla="*/ 1328058 w 7496628"/>
              <a:gd name="connsiteY76" fmla="*/ 3570513 h 7997370"/>
              <a:gd name="connsiteX77" fmla="*/ 1334174 w 7496628"/>
              <a:gd name="connsiteY77" fmla="*/ 3558486 h 7997370"/>
              <a:gd name="connsiteX78" fmla="*/ 1401337 w 7496628"/>
              <a:gd name="connsiteY78" fmla="*/ 3426425 h 7997370"/>
              <a:gd name="connsiteX79" fmla="*/ 1401337 w 7496628"/>
              <a:gd name="connsiteY79" fmla="*/ 3426425 h 7997370"/>
              <a:gd name="connsiteX80" fmla="*/ 1334174 w 7496628"/>
              <a:gd name="connsiteY80" fmla="*/ 3558486 h 7997370"/>
              <a:gd name="connsiteX81" fmla="*/ 1211066 w 7496628"/>
              <a:gd name="connsiteY81" fmla="*/ 3539698 h 7997370"/>
              <a:gd name="connsiteX82" fmla="*/ 0 w 7496628"/>
              <a:gd name="connsiteY8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51677 w 7496628"/>
              <a:gd name="connsiteY36" fmla="*/ 985775 h 7997370"/>
              <a:gd name="connsiteX37" fmla="*/ 3985637 w 7496628"/>
              <a:gd name="connsiteY37" fmla="*/ 929875 h 7997370"/>
              <a:gd name="connsiteX38" fmla="*/ 4045160 w 7496628"/>
              <a:gd name="connsiteY38" fmla="*/ 831897 h 7997370"/>
              <a:gd name="connsiteX39" fmla="*/ 5609771 w 7496628"/>
              <a:gd name="connsiteY39" fmla="*/ 0 h 7997370"/>
              <a:gd name="connsiteX40" fmla="*/ 7496628 w 7496628"/>
              <a:gd name="connsiteY40" fmla="*/ 1886857 h 7997370"/>
              <a:gd name="connsiteX41" fmla="*/ 6170864 w 7496628"/>
              <a:gd name="connsiteY41" fmla="*/ 3688885 h 7997370"/>
              <a:gd name="connsiteX42" fmla="*/ 6084717 w 7496628"/>
              <a:gd name="connsiteY42" fmla="*/ 3711035 h 7997370"/>
              <a:gd name="connsiteX43" fmla="*/ 6084708 w 7496628"/>
              <a:gd name="connsiteY43" fmla="*/ 3711036 h 7997370"/>
              <a:gd name="connsiteX44" fmla="*/ 5990038 w 7496628"/>
              <a:gd name="connsiteY44" fmla="*/ 3735379 h 7997370"/>
              <a:gd name="connsiteX45" fmla="*/ 5976330 w 7496628"/>
              <a:gd name="connsiteY45" fmla="*/ 3737471 h 7997370"/>
              <a:gd name="connsiteX46" fmla="*/ 5894258 w 7496628"/>
              <a:gd name="connsiteY46" fmla="*/ 3749996 h 7997370"/>
              <a:gd name="connsiteX47" fmla="*/ 5894248 w 7496628"/>
              <a:gd name="connsiteY47" fmla="*/ 3749999 h 7997370"/>
              <a:gd name="connsiteX48" fmla="*/ 5894238 w 7496628"/>
              <a:gd name="connsiteY48" fmla="*/ 3750001 h 7997370"/>
              <a:gd name="connsiteX49" fmla="*/ 5873297 w 7496628"/>
              <a:gd name="connsiteY49" fmla="*/ 3755385 h 7997370"/>
              <a:gd name="connsiteX50" fmla="*/ 5025574 w 7496628"/>
              <a:gd name="connsiteY50" fmla="*/ 4907642 h 7997370"/>
              <a:gd name="connsiteX51" fmla="*/ 5050086 w 7496628"/>
              <a:gd name="connsiteY51" fmla="*/ 5150794 h 7997370"/>
              <a:gd name="connsiteX52" fmla="*/ 5068892 w 7496628"/>
              <a:gd name="connsiteY52" fmla="*/ 5223933 h 7997370"/>
              <a:gd name="connsiteX53" fmla="*/ 5068892 w 7496628"/>
              <a:gd name="connsiteY53" fmla="*/ 5223935 h 7997370"/>
              <a:gd name="connsiteX54" fmla="*/ 5142177 w 7496628"/>
              <a:gd name="connsiteY54" fmla="*/ 5376064 h 7997370"/>
              <a:gd name="connsiteX55" fmla="*/ 5144682 w 7496628"/>
              <a:gd name="connsiteY55" fmla="*/ 5382906 h 7997370"/>
              <a:gd name="connsiteX56" fmla="*/ 5196413 w 7496628"/>
              <a:gd name="connsiteY56" fmla="*/ 5524245 h 7997370"/>
              <a:gd name="connsiteX57" fmla="*/ 5196414 w 7496628"/>
              <a:gd name="connsiteY57" fmla="*/ 5524247 h 7997370"/>
              <a:gd name="connsiteX58" fmla="*/ 5205627 w 7496628"/>
              <a:gd name="connsiteY58" fmla="*/ 5549419 h 7997370"/>
              <a:gd name="connsiteX59" fmla="*/ 5290456 w 7496628"/>
              <a:gd name="connsiteY59" fmla="*/ 6110513 h 7997370"/>
              <a:gd name="connsiteX60" fmla="*/ 3403599 w 7496628"/>
              <a:gd name="connsiteY60" fmla="*/ 7997370 h 7997370"/>
              <a:gd name="connsiteX61" fmla="*/ 1516743 w 7496628"/>
              <a:gd name="connsiteY61" fmla="*/ 6110513 h 7997370"/>
              <a:gd name="connsiteX62" fmla="*/ 1838988 w 7496628"/>
              <a:gd name="connsiteY62" fmla="*/ 5055553 h 7997370"/>
              <a:gd name="connsiteX63" fmla="*/ 1889221 w 7496628"/>
              <a:gd name="connsiteY63" fmla="*/ 4988378 h 7997370"/>
              <a:gd name="connsiteX64" fmla="*/ 1889230 w 7496628"/>
              <a:gd name="connsiteY64" fmla="*/ 4988366 h 7997370"/>
              <a:gd name="connsiteX65" fmla="*/ 1904383 w 7496628"/>
              <a:gd name="connsiteY65" fmla="*/ 4968104 h 7997370"/>
              <a:gd name="connsiteX66" fmla="*/ 1904383 w 7496628"/>
              <a:gd name="connsiteY66" fmla="*/ 4968103 h 7997370"/>
              <a:gd name="connsiteX67" fmla="*/ 1947610 w 7496628"/>
              <a:gd name="connsiteY67" fmla="*/ 4910297 h 7997370"/>
              <a:gd name="connsiteX68" fmla="*/ 1973782 w 7496628"/>
              <a:gd name="connsiteY68" fmla="*/ 4881500 h 7997370"/>
              <a:gd name="connsiteX69" fmla="*/ 1966818 w 7496628"/>
              <a:gd name="connsiteY69" fmla="*/ 4894331 h 7997370"/>
              <a:gd name="connsiteX70" fmla="*/ 1973783 w 7496628"/>
              <a:gd name="connsiteY70" fmla="*/ 4881500 h 7997370"/>
              <a:gd name="connsiteX71" fmla="*/ 2045103 w 7496628"/>
              <a:gd name="connsiteY71" fmla="*/ 4750101 h 7997370"/>
              <a:gd name="connsiteX72" fmla="*/ 2111829 w 7496628"/>
              <a:gd name="connsiteY72" fmla="*/ 4419599 h 7997370"/>
              <a:gd name="connsiteX73" fmla="*/ 1349557 w 7496628"/>
              <a:gd name="connsiteY73" fmla="*/ 3574897 h 7997370"/>
              <a:gd name="connsiteX74" fmla="*/ 1329447 w 7496628"/>
              <a:gd name="connsiteY74" fmla="*/ 3573881 h 7997370"/>
              <a:gd name="connsiteX75" fmla="*/ 1328058 w 7496628"/>
              <a:gd name="connsiteY75" fmla="*/ 3570513 h 7997370"/>
              <a:gd name="connsiteX76" fmla="*/ 1334174 w 7496628"/>
              <a:gd name="connsiteY76" fmla="*/ 3558486 h 7997370"/>
              <a:gd name="connsiteX77" fmla="*/ 1401337 w 7496628"/>
              <a:gd name="connsiteY77" fmla="*/ 3426425 h 7997370"/>
              <a:gd name="connsiteX78" fmla="*/ 1401337 w 7496628"/>
              <a:gd name="connsiteY78" fmla="*/ 3426425 h 7997370"/>
              <a:gd name="connsiteX79" fmla="*/ 1334174 w 7496628"/>
              <a:gd name="connsiteY79" fmla="*/ 3558486 h 7997370"/>
              <a:gd name="connsiteX80" fmla="*/ 1211066 w 7496628"/>
              <a:gd name="connsiteY80" fmla="*/ 3539698 h 7997370"/>
              <a:gd name="connsiteX81" fmla="*/ 0 w 7496628"/>
              <a:gd name="connsiteY8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3985637 w 7496628"/>
              <a:gd name="connsiteY36" fmla="*/ 929875 h 7997370"/>
              <a:gd name="connsiteX37" fmla="*/ 4045160 w 7496628"/>
              <a:gd name="connsiteY37" fmla="*/ 831897 h 7997370"/>
              <a:gd name="connsiteX38" fmla="*/ 5609771 w 7496628"/>
              <a:gd name="connsiteY38" fmla="*/ 0 h 7997370"/>
              <a:gd name="connsiteX39" fmla="*/ 7496628 w 7496628"/>
              <a:gd name="connsiteY39" fmla="*/ 1886857 h 7997370"/>
              <a:gd name="connsiteX40" fmla="*/ 6170864 w 7496628"/>
              <a:gd name="connsiteY40" fmla="*/ 3688885 h 7997370"/>
              <a:gd name="connsiteX41" fmla="*/ 6084717 w 7496628"/>
              <a:gd name="connsiteY41" fmla="*/ 3711035 h 7997370"/>
              <a:gd name="connsiteX42" fmla="*/ 6084708 w 7496628"/>
              <a:gd name="connsiteY42" fmla="*/ 3711036 h 7997370"/>
              <a:gd name="connsiteX43" fmla="*/ 5990038 w 7496628"/>
              <a:gd name="connsiteY43" fmla="*/ 3735379 h 7997370"/>
              <a:gd name="connsiteX44" fmla="*/ 5976330 w 7496628"/>
              <a:gd name="connsiteY44" fmla="*/ 3737471 h 7997370"/>
              <a:gd name="connsiteX45" fmla="*/ 5894258 w 7496628"/>
              <a:gd name="connsiteY45" fmla="*/ 3749996 h 7997370"/>
              <a:gd name="connsiteX46" fmla="*/ 5894248 w 7496628"/>
              <a:gd name="connsiteY46" fmla="*/ 3749999 h 7997370"/>
              <a:gd name="connsiteX47" fmla="*/ 5894238 w 7496628"/>
              <a:gd name="connsiteY47" fmla="*/ 3750001 h 7997370"/>
              <a:gd name="connsiteX48" fmla="*/ 5873297 w 7496628"/>
              <a:gd name="connsiteY48" fmla="*/ 3755385 h 7997370"/>
              <a:gd name="connsiteX49" fmla="*/ 5025574 w 7496628"/>
              <a:gd name="connsiteY49" fmla="*/ 4907642 h 7997370"/>
              <a:gd name="connsiteX50" fmla="*/ 5050086 w 7496628"/>
              <a:gd name="connsiteY50" fmla="*/ 5150794 h 7997370"/>
              <a:gd name="connsiteX51" fmla="*/ 5068892 w 7496628"/>
              <a:gd name="connsiteY51" fmla="*/ 5223933 h 7997370"/>
              <a:gd name="connsiteX52" fmla="*/ 5068892 w 7496628"/>
              <a:gd name="connsiteY52" fmla="*/ 5223935 h 7997370"/>
              <a:gd name="connsiteX53" fmla="*/ 5142177 w 7496628"/>
              <a:gd name="connsiteY53" fmla="*/ 5376064 h 7997370"/>
              <a:gd name="connsiteX54" fmla="*/ 5144682 w 7496628"/>
              <a:gd name="connsiteY54" fmla="*/ 5382906 h 7997370"/>
              <a:gd name="connsiteX55" fmla="*/ 5196413 w 7496628"/>
              <a:gd name="connsiteY55" fmla="*/ 5524245 h 7997370"/>
              <a:gd name="connsiteX56" fmla="*/ 5196414 w 7496628"/>
              <a:gd name="connsiteY56" fmla="*/ 5524247 h 7997370"/>
              <a:gd name="connsiteX57" fmla="*/ 5205627 w 7496628"/>
              <a:gd name="connsiteY57" fmla="*/ 5549419 h 7997370"/>
              <a:gd name="connsiteX58" fmla="*/ 5290456 w 7496628"/>
              <a:gd name="connsiteY58" fmla="*/ 6110513 h 7997370"/>
              <a:gd name="connsiteX59" fmla="*/ 3403599 w 7496628"/>
              <a:gd name="connsiteY59" fmla="*/ 7997370 h 7997370"/>
              <a:gd name="connsiteX60" fmla="*/ 1516743 w 7496628"/>
              <a:gd name="connsiteY60" fmla="*/ 6110513 h 7997370"/>
              <a:gd name="connsiteX61" fmla="*/ 1838988 w 7496628"/>
              <a:gd name="connsiteY61" fmla="*/ 5055553 h 7997370"/>
              <a:gd name="connsiteX62" fmla="*/ 1889221 w 7496628"/>
              <a:gd name="connsiteY62" fmla="*/ 4988378 h 7997370"/>
              <a:gd name="connsiteX63" fmla="*/ 1889230 w 7496628"/>
              <a:gd name="connsiteY63" fmla="*/ 4988366 h 7997370"/>
              <a:gd name="connsiteX64" fmla="*/ 1904383 w 7496628"/>
              <a:gd name="connsiteY64" fmla="*/ 4968104 h 7997370"/>
              <a:gd name="connsiteX65" fmla="*/ 1904383 w 7496628"/>
              <a:gd name="connsiteY65" fmla="*/ 4968103 h 7997370"/>
              <a:gd name="connsiteX66" fmla="*/ 1947610 w 7496628"/>
              <a:gd name="connsiteY66" fmla="*/ 4910297 h 7997370"/>
              <a:gd name="connsiteX67" fmla="*/ 1973782 w 7496628"/>
              <a:gd name="connsiteY67" fmla="*/ 4881500 h 7997370"/>
              <a:gd name="connsiteX68" fmla="*/ 1966818 w 7496628"/>
              <a:gd name="connsiteY68" fmla="*/ 4894331 h 7997370"/>
              <a:gd name="connsiteX69" fmla="*/ 1973783 w 7496628"/>
              <a:gd name="connsiteY69" fmla="*/ 4881500 h 7997370"/>
              <a:gd name="connsiteX70" fmla="*/ 2045103 w 7496628"/>
              <a:gd name="connsiteY70" fmla="*/ 4750101 h 7997370"/>
              <a:gd name="connsiteX71" fmla="*/ 2111829 w 7496628"/>
              <a:gd name="connsiteY71" fmla="*/ 4419599 h 7997370"/>
              <a:gd name="connsiteX72" fmla="*/ 1349557 w 7496628"/>
              <a:gd name="connsiteY72" fmla="*/ 3574897 h 7997370"/>
              <a:gd name="connsiteX73" fmla="*/ 1329447 w 7496628"/>
              <a:gd name="connsiteY73" fmla="*/ 3573881 h 7997370"/>
              <a:gd name="connsiteX74" fmla="*/ 1328058 w 7496628"/>
              <a:gd name="connsiteY74" fmla="*/ 3570513 h 7997370"/>
              <a:gd name="connsiteX75" fmla="*/ 1334174 w 7496628"/>
              <a:gd name="connsiteY75" fmla="*/ 3558486 h 7997370"/>
              <a:gd name="connsiteX76" fmla="*/ 1401337 w 7496628"/>
              <a:gd name="connsiteY76" fmla="*/ 3426425 h 7997370"/>
              <a:gd name="connsiteX77" fmla="*/ 1401337 w 7496628"/>
              <a:gd name="connsiteY77" fmla="*/ 3426425 h 7997370"/>
              <a:gd name="connsiteX78" fmla="*/ 1334174 w 7496628"/>
              <a:gd name="connsiteY78" fmla="*/ 3558486 h 7997370"/>
              <a:gd name="connsiteX79" fmla="*/ 1211066 w 7496628"/>
              <a:gd name="connsiteY79" fmla="*/ 3539698 h 7997370"/>
              <a:gd name="connsiteX80" fmla="*/ 0 w 7496628"/>
              <a:gd name="connsiteY8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3950648 w 7496628"/>
              <a:gd name="connsiteY35" fmla="*/ 987469 h 7997370"/>
              <a:gd name="connsiteX36" fmla="*/ 4045160 w 7496628"/>
              <a:gd name="connsiteY36" fmla="*/ 831897 h 7997370"/>
              <a:gd name="connsiteX37" fmla="*/ 5609771 w 7496628"/>
              <a:gd name="connsiteY37" fmla="*/ 0 h 7997370"/>
              <a:gd name="connsiteX38" fmla="*/ 7496628 w 7496628"/>
              <a:gd name="connsiteY38" fmla="*/ 1886857 h 7997370"/>
              <a:gd name="connsiteX39" fmla="*/ 6170864 w 7496628"/>
              <a:gd name="connsiteY39" fmla="*/ 3688885 h 7997370"/>
              <a:gd name="connsiteX40" fmla="*/ 6084717 w 7496628"/>
              <a:gd name="connsiteY40" fmla="*/ 3711035 h 7997370"/>
              <a:gd name="connsiteX41" fmla="*/ 6084708 w 7496628"/>
              <a:gd name="connsiteY41" fmla="*/ 3711036 h 7997370"/>
              <a:gd name="connsiteX42" fmla="*/ 5990038 w 7496628"/>
              <a:gd name="connsiteY42" fmla="*/ 3735379 h 7997370"/>
              <a:gd name="connsiteX43" fmla="*/ 5976330 w 7496628"/>
              <a:gd name="connsiteY43" fmla="*/ 3737471 h 7997370"/>
              <a:gd name="connsiteX44" fmla="*/ 5894258 w 7496628"/>
              <a:gd name="connsiteY44" fmla="*/ 3749996 h 7997370"/>
              <a:gd name="connsiteX45" fmla="*/ 5894248 w 7496628"/>
              <a:gd name="connsiteY45" fmla="*/ 3749999 h 7997370"/>
              <a:gd name="connsiteX46" fmla="*/ 5894238 w 7496628"/>
              <a:gd name="connsiteY46" fmla="*/ 3750001 h 7997370"/>
              <a:gd name="connsiteX47" fmla="*/ 5873297 w 7496628"/>
              <a:gd name="connsiteY47" fmla="*/ 3755385 h 7997370"/>
              <a:gd name="connsiteX48" fmla="*/ 5025574 w 7496628"/>
              <a:gd name="connsiteY48" fmla="*/ 4907642 h 7997370"/>
              <a:gd name="connsiteX49" fmla="*/ 5050086 w 7496628"/>
              <a:gd name="connsiteY49" fmla="*/ 5150794 h 7997370"/>
              <a:gd name="connsiteX50" fmla="*/ 5068892 w 7496628"/>
              <a:gd name="connsiteY50" fmla="*/ 5223933 h 7997370"/>
              <a:gd name="connsiteX51" fmla="*/ 5068892 w 7496628"/>
              <a:gd name="connsiteY51" fmla="*/ 5223935 h 7997370"/>
              <a:gd name="connsiteX52" fmla="*/ 5142177 w 7496628"/>
              <a:gd name="connsiteY52" fmla="*/ 5376064 h 7997370"/>
              <a:gd name="connsiteX53" fmla="*/ 5144682 w 7496628"/>
              <a:gd name="connsiteY53" fmla="*/ 5382906 h 7997370"/>
              <a:gd name="connsiteX54" fmla="*/ 5196413 w 7496628"/>
              <a:gd name="connsiteY54" fmla="*/ 5524245 h 7997370"/>
              <a:gd name="connsiteX55" fmla="*/ 5196414 w 7496628"/>
              <a:gd name="connsiteY55" fmla="*/ 5524247 h 7997370"/>
              <a:gd name="connsiteX56" fmla="*/ 5205627 w 7496628"/>
              <a:gd name="connsiteY56" fmla="*/ 5549419 h 7997370"/>
              <a:gd name="connsiteX57" fmla="*/ 5290456 w 7496628"/>
              <a:gd name="connsiteY57" fmla="*/ 6110513 h 7997370"/>
              <a:gd name="connsiteX58" fmla="*/ 3403599 w 7496628"/>
              <a:gd name="connsiteY58" fmla="*/ 7997370 h 7997370"/>
              <a:gd name="connsiteX59" fmla="*/ 1516743 w 7496628"/>
              <a:gd name="connsiteY59" fmla="*/ 6110513 h 7997370"/>
              <a:gd name="connsiteX60" fmla="*/ 1838988 w 7496628"/>
              <a:gd name="connsiteY60" fmla="*/ 5055553 h 7997370"/>
              <a:gd name="connsiteX61" fmla="*/ 1889221 w 7496628"/>
              <a:gd name="connsiteY61" fmla="*/ 4988378 h 7997370"/>
              <a:gd name="connsiteX62" fmla="*/ 1889230 w 7496628"/>
              <a:gd name="connsiteY62" fmla="*/ 4988366 h 7997370"/>
              <a:gd name="connsiteX63" fmla="*/ 1904383 w 7496628"/>
              <a:gd name="connsiteY63" fmla="*/ 4968104 h 7997370"/>
              <a:gd name="connsiteX64" fmla="*/ 1904383 w 7496628"/>
              <a:gd name="connsiteY64" fmla="*/ 4968103 h 7997370"/>
              <a:gd name="connsiteX65" fmla="*/ 1947610 w 7496628"/>
              <a:gd name="connsiteY65" fmla="*/ 4910297 h 7997370"/>
              <a:gd name="connsiteX66" fmla="*/ 1973782 w 7496628"/>
              <a:gd name="connsiteY66" fmla="*/ 4881500 h 7997370"/>
              <a:gd name="connsiteX67" fmla="*/ 1966818 w 7496628"/>
              <a:gd name="connsiteY67" fmla="*/ 4894331 h 7997370"/>
              <a:gd name="connsiteX68" fmla="*/ 1973783 w 7496628"/>
              <a:gd name="connsiteY68" fmla="*/ 4881500 h 7997370"/>
              <a:gd name="connsiteX69" fmla="*/ 2045103 w 7496628"/>
              <a:gd name="connsiteY69" fmla="*/ 4750101 h 7997370"/>
              <a:gd name="connsiteX70" fmla="*/ 2111829 w 7496628"/>
              <a:gd name="connsiteY70" fmla="*/ 4419599 h 7997370"/>
              <a:gd name="connsiteX71" fmla="*/ 1349557 w 7496628"/>
              <a:gd name="connsiteY71" fmla="*/ 3574897 h 7997370"/>
              <a:gd name="connsiteX72" fmla="*/ 1329447 w 7496628"/>
              <a:gd name="connsiteY72" fmla="*/ 3573881 h 7997370"/>
              <a:gd name="connsiteX73" fmla="*/ 1328058 w 7496628"/>
              <a:gd name="connsiteY73" fmla="*/ 3570513 h 7997370"/>
              <a:gd name="connsiteX74" fmla="*/ 1334174 w 7496628"/>
              <a:gd name="connsiteY74" fmla="*/ 3558486 h 7997370"/>
              <a:gd name="connsiteX75" fmla="*/ 1401337 w 7496628"/>
              <a:gd name="connsiteY75" fmla="*/ 3426425 h 7997370"/>
              <a:gd name="connsiteX76" fmla="*/ 1401337 w 7496628"/>
              <a:gd name="connsiteY76" fmla="*/ 3426425 h 7997370"/>
              <a:gd name="connsiteX77" fmla="*/ 1334174 w 7496628"/>
              <a:gd name="connsiteY77" fmla="*/ 3558486 h 7997370"/>
              <a:gd name="connsiteX78" fmla="*/ 1211066 w 7496628"/>
              <a:gd name="connsiteY78" fmla="*/ 3539698 h 7997370"/>
              <a:gd name="connsiteX79" fmla="*/ 0 w 7496628"/>
              <a:gd name="connsiteY79"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3950636 w 7496628"/>
              <a:gd name="connsiteY34" fmla="*/ 987494 h 7997370"/>
              <a:gd name="connsiteX35" fmla="*/ 4045160 w 7496628"/>
              <a:gd name="connsiteY35" fmla="*/ 831897 h 7997370"/>
              <a:gd name="connsiteX36" fmla="*/ 5609771 w 7496628"/>
              <a:gd name="connsiteY36" fmla="*/ 0 h 7997370"/>
              <a:gd name="connsiteX37" fmla="*/ 7496628 w 7496628"/>
              <a:gd name="connsiteY37" fmla="*/ 1886857 h 7997370"/>
              <a:gd name="connsiteX38" fmla="*/ 6170864 w 7496628"/>
              <a:gd name="connsiteY38" fmla="*/ 3688885 h 7997370"/>
              <a:gd name="connsiteX39" fmla="*/ 6084717 w 7496628"/>
              <a:gd name="connsiteY39" fmla="*/ 3711035 h 7997370"/>
              <a:gd name="connsiteX40" fmla="*/ 6084708 w 7496628"/>
              <a:gd name="connsiteY40" fmla="*/ 3711036 h 7997370"/>
              <a:gd name="connsiteX41" fmla="*/ 5990038 w 7496628"/>
              <a:gd name="connsiteY41" fmla="*/ 3735379 h 7997370"/>
              <a:gd name="connsiteX42" fmla="*/ 5976330 w 7496628"/>
              <a:gd name="connsiteY42" fmla="*/ 3737471 h 7997370"/>
              <a:gd name="connsiteX43" fmla="*/ 5894258 w 7496628"/>
              <a:gd name="connsiteY43" fmla="*/ 3749996 h 7997370"/>
              <a:gd name="connsiteX44" fmla="*/ 5894248 w 7496628"/>
              <a:gd name="connsiteY44" fmla="*/ 3749999 h 7997370"/>
              <a:gd name="connsiteX45" fmla="*/ 5894238 w 7496628"/>
              <a:gd name="connsiteY45" fmla="*/ 3750001 h 7997370"/>
              <a:gd name="connsiteX46" fmla="*/ 5873297 w 7496628"/>
              <a:gd name="connsiteY46" fmla="*/ 3755385 h 7997370"/>
              <a:gd name="connsiteX47" fmla="*/ 5025574 w 7496628"/>
              <a:gd name="connsiteY47" fmla="*/ 4907642 h 7997370"/>
              <a:gd name="connsiteX48" fmla="*/ 5050086 w 7496628"/>
              <a:gd name="connsiteY48" fmla="*/ 5150794 h 7997370"/>
              <a:gd name="connsiteX49" fmla="*/ 5068892 w 7496628"/>
              <a:gd name="connsiteY49" fmla="*/ 5223933 h 7997370"/>
              <a:gd name="connsiteX50" fmla="*/ 5068892 w 7496628"/>
              <a:gd name="connsiteY50" fmla="*/ 5223935 h 7997370"/>
              <a:gd name="connsiteX51" fmla="*/ 5142177 w 7496628"/>
              <a:gd name="connsiteY51" fmla="*/ 5376064 h 7997370"/>
              <a:gd name="connsiteX52" fmla="*/ 5144682 w 7496628"/>
              <a:gd name="connsiteY52" fmla="*/ 5382906 h 7997370"/>
              <a:gd name="connsiteX53" fmla="*/ 5196413 w 7496628"/>
              <a:gd name="connsiteY53" fmla="*/ 5524245 h 7997370"/>
              <a:gd name="connsiteX54" fmla="*/ 5196414 w 7496628"/>
              <a:gd name="connsiteY54" fmla="*/ 5524247 h 7997370"/>
              <a:gd name="connsiteX55" fmla="*/ 5205627 w 7496628"/>
              <a:gd name="connsiteY55" fmla="*/ 5549419 h 7997370"/>
              <a:gd name="connsiteX56" fmla="*/ 5290456 w 7496628"/>
              <a:gd name="connsiteY56" fmla="*/ 6110513 h 7997370"/>
              <a:gd name="connsiteX57" fmla="*/ 3403599 w 7496628"/>
              <a:gd name="connsiteY57" fmla="*/ 7997370 h 7997370"/>
              <a:gd name="connsiteX58" fmla="*/ 1516743 w 7496628"/>
              <a:gd name="connsiteY58" fmla="*/ 6110513 h 7997370"/>
              <a:gd name="connsiteX59" fmla="*/ 1838988 w 7496628"/>
              <a:gd name="connsiteY59" fmla="*/ 5055553 h 7997370"/>
              <a:gd name="connsiteX60" fmla="*/ 1889221 w 7496628"/>
              <a:gd name="connsiteY60" fmla="*/ 4988378 h 7997370"/>
              <a:gd name="connsiteX61" fmla="*/ 1889230 w 7496628"/>
              <a:gd name="connsiteY61" fmla="*/ 4988366 h 7997370"/>
              <a:gd name="connsiteX62" fmla="*/ 1904383 w 7496628"/>
              <a:gd name="connsiteY62" fmla="*/ 4968104 h 7997370"/>
              <a:gd name="connsiteX63" fmla="*/ 1904383 w 7496628"/>
              <a:gd name="connsiteY63" fmla="*/ 4968103 h 7997370"/>
              <a:gd name="connsiteX64" fmla="*/ 1947610 w 7496628"/>
              <a:gd name="connsiteY64" fmla="*/ 4910297 h 7997370"/>
              <a:gd name="connsiteX65" fmla="*/ 1973782 w 7496628"/>
              <a:gd name="connsiteY65" fmla="*/ 4881500 h 7997370"/>
              <a:gd name="connsiteX66" fmla="*/ 1966818 w 7496628"/>
              <a:gd name="connsiteY66" fmla="*/ 4894331 h 7997370"/>
              <a:gd name="connsiteX67" fmla="*/ 1973783 w 7496628"/>
              <a:gd name="connsiteY67" fmla="*/ 4881500 h 7997370"/>
              <a:gd name="connsiteX68" fmla="*/ 2045103 w 7496628"/>
              <a:gd name="connsiteY68" fmla="*/ 4750101 h 7997370"/>
              <a:gd name="connsiteX69" fmla="*/ 2111829 w 7496628"/>
              <a:gd name="connsiteY69" fmla="*/ 4419599 h 7997370"/>
              <a:gd name="connsiteX70" fmla="*/ 1349557 w 7496628"/>
              <a:gd name="connsiteY70" fmla="*/ 3574897 h 7997370"/>
              <a:gd name="connsiteX71" fmla="*/ 1329447 w 7496628"/>
              <a:gd name="connsiteY71" fmla="*/ 3573881 h 7997370"/>
              <a:gd name="connsiteX72" fmla="*/ 1328058 w 7496628"/>
              <a:gd name="connsiteY72" fmla="*/ 3570513 h 7997370"/>
              <a:gd name="connsiteX73" fmla="*/ 1334174 w 7496628"/>
              <a:gd name="connsiteY73" fmla="*/ 3558486 h 7997370"/>
              <a:gd name="connsiteX74" fmla="*/ 1401337 w 7496628"/>
              <a:gd name="connsiteY74" fmla="*/ 3426425 h 7997370"/>
              <a:gd name="connsiteX75" fmla="*/ 1401337 w 7496628"/>
              <a:gd name="connsiteY75" fmla="*/ 3426425 h 7997370"/>
              <a:gd name="connsiteX76" fmla="*/ 1334174 w 7496628"/>
              <a:gd name="connsiteY76" fmla="*/ 3558486 h 7997370"/>
              <a:gd name="connsiteX77" fmla="*/ 1211066 w 7496628"/>
              <a:gd name="connsiteY77" fmla="*/ 3539698 h 7997370"/>
              <a:gd name="connsiteX78" fmla="*/ 0 w 7496628"/>
              <a:gd name="connsiteY78"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3950636 w 7496628"/>
              <a:gd name="connsiteY33" fmla="*/ 987494 h 7997370"/>
              <a:gd name="connsiteX34" fmla="*/ 4045160 w 7496628"/>
              <a:gd name="connsiteY34" fmla="*/ 831897 h 7997370"/>
              <a:gd name="connsiteX35" fmla="*/ 5609771 w 7496628"/>
              <a:gd name="connsiteY35" fmla="*/ 0 h 7997370"/>
              <a:gd name="connsiteX36" fmla="*/ 7496628 w 7496628"/>
              <a:gd name="connsiteY36" fmla="*/ 1886857 h 7997370"/>
              <a:gd name="connsiteX37" fmla="*/ 6170864 w 7496628"/>
              <a:gd name="connsiteY37" fmla="*/ 3688885 h 7997370"/>
              <a:gd name="connsiteX38" fmla="*/ 6084717 w 7496628"/>
              <a:gd name="connsiteY38" fmla="*/ 3711035 h 7997370"/>
              <a:gd name="connsiteX39" fmla="*/ 6084708 w 7496628"/>
              <a:gd name="connsiteY39" fmla="*/ 3711036 h 7997370"/>
              <a:gd name="connsiteX40" fmla="*/ 5990038 w 7496628"/>
              <a:gd name="connsiteY40" fmla="*/ 3735379 h 7997370"/>
              <a:gd name="connsiteX41" fmla="*/ 5976330 w 7496628"/>
              <a:gd name="connsiteY41" fmla="*/ 3737471 h 7997370"/>
              <a:gd name="connsiteX42" fmla="*/ 5894258 w 7496628"/>
              <a:gd name="connsiteY42" fmla="*/ 3749996 h 7997370"/>
              <a:gd name="connsiteX43" fmla="*/ 5894248 w 7496628"/>
              <a:gd name="connsiteY43" fmla="*/ 3749999 h 7997370"/>
              <a:gd name="connsiteX44" fmla="*/ 5894238 w 7496628"/>
              <a:gd name="connsiteY44" fmla="*/ 3750001 h 7997370"/>
              <a:gd name="connsiteX45" fmla="*/ 5873297 w 7496628"/>
              <a:gd name="connsiteY45" fmla="*/ 3755385 h 7997370"/>
              <a:gd name="connsiteX46" fmla="*/ 5025574 w 7496628"/>
              <a:gd name="connsiteY46" fmla="*/ 4907642 h 7997370"/>
              <a:gd name="connsiteX47" fmla="*/ 5050086 w 7496628"/>
              <a:gd name="connsiteY47" fmla="*/ 5150794 h 7997370"/>
              <a:gd name="connsiteX48" fmla="*/ 5068892 w 7496628"/>
              <a:gd name="connsiteY48" fmla="*/ 5223933 h 7997370"/>
              <a:gd name="connsiteX49" fmla="*/ 5068892 w 7496628"/>
              <a:gd name="connsiteY49" fmla="*/ 5223935 h 7997370"/>
              <a:gd name="connsiteX50" fmla="*/ 5142177 w 7496628"/>
              <a:gd name="connsiteY50" fmla="*/ 5376064 h 7997370"/>
              <a:gd name="connsiteX51" fmla="*/ 5144682 w 7496628"/>
              <a:gd name="connsiteY51" fmla="*/ 5382906 h 7997370"/>
              <a:gd name="connsiteX52" fmla="*/ 5196413 w 7496628"/>
              <a:gd name="connsiteY52" fmla="*/ 5524245 h 7997370"/>
              <a:gd name="connsiteX53" fmla="*/ 5196414 w 7496628"/>
              <a:gd name="connsiteY53" fmla="*/ 5524247 h 7997370"/>
              <a:gd name="connsiteX54" fmla="*/ 5205627 w 7496628"/>
              <a:gd name="connsiteY54" fmla="*/ 5549419 h 7997370"/>
              <a:gd name="connsiteX55" fmla="*/ 5290456 w 7496628"/>
              <a:gd name="connsiteY55" fmla="*/ 6110513 h 7997370"/>
              <a:gd name="connsiteX56" fmla="*/ 3403599 w 7496628"/>
              <a:gd name="connsiteY56" fmla="*/ 7997370 h 7997370"/>
              <a:gd name="connsiteX57" fmla="*/ 1516743 w 7496628"/>
              <a:gd name="connsiteY57" fmla="*/ 6110513 h 7997370"/>
              <a:gd name="connsiteX58" fmla="*/ 1838988 w 7496628"/>
              <a:gd name="connsiteY58" fmla="*/ 5055553 h 7997370"/>
              <a:gd name="connsiteX59" fmla="*/ 1889221 w 7496628"/>
              <a:gd name="connsiteY59" fmla="*/ 4988378 h 7997370"/>
              <a:gd name="connsiteX60" fmla="*/ 1889230 w 7496628"/>
              <a:gd name="connsiteY60" fmla="*/ 4988366 h 7997370"/>
              <a:gd name="connsiteX61" fmla="*/ 1904383 w 7496628"/>
              <a:gd name="connsiteY61" fmla="*/ 4968104 h 7997370"/>
              <a:gd name="connsiteX62" fmla="*/ 1904383 w 7496628"/>
              <a:gd name="connsiteY62" fmla="*/ 4968103 h 7997370"/>
              <a:gd name="connsiteX63" fmla="*/ 1947610 w 7496628"/>
              <a:gd name="connsiteY63" fmla="*/ 4910297 h 7997370"/>
              <a:gd name="connsiteX64" fmla="*/ 1973782 w 7496628"/>
              <a:gd name="connsiteY64" fmla="*/ 4881500 h 7997370"/>
              <a:gd name="connsiteX65" fmla="*/ 1966818 w 7496628"/>
              <a:gd name="connsiteY65" fmla="*/ 4894331 h 7997370"/>
              <a:gd name="connsiteX66" fmla="*/ 1973783 w 7496628"/>
              <a:gd name="connsiteY66" fmla="*/ 4881500 h 7997370"/>
              <a:gd name="connsiteX67" fmla="*/ 2045103 w 7496628"/>
              <a:gd name="connsiteY67" fmla="*/ 4750101 h 7997370"/>
              <a:gd name="connsiteX68" fmla="*/ 2111829 w 7496628"/>
              <a:gd name="connsiteY68" fmla="*/ 4419599 h 7997370"/>
              <a:gd name="connsiteX69" fmla="*/ 1349557 w 7496628"/>
              <a:gd name="connsiteY69" fmla="*/ 3574897 h 7997370"/>
              <a:gd name="connsiteX70" fmla="*/ 1329447 w 7496628"/>
              <a:gd name="connsiteY70" fmla="*/ 3573881 h 7997370"/>
              <a:gd name="connsiteX71" fmla="*/ 1328058 w 7496628"/>
              <a:gd name="connsiteY71" fmla="*/ 3570513 h 7997370"/>
              <a:gd name="connsiteX72" fmla="*/ 1334174 w 7496628"/>
              <a:gd name="connsiteY72" fmla="*/ 3558486 h 7997370"/>
              <a:gd name="connsiteX73" fmla="*/ 1401337 w 7496628"/>
              <a:gd name="connsiteY73" fmla="*/ 3426425 h 7997370"/>
              <a:gd name="connsiteX74" fmla="*/ 1401337 w 7496628"/>
              <a:gd name="connsiteY74" fmla="*/ 3426425 h 7997370"/>
              <a:gd name="connsiteX75" fmla="*/ 1334174 w 7496628"/>
              <a:gd name="connsiteY75" fmla="*/ 3558486 h 7997370"/>
              <a:gd name="connsiteX76" fmla="*/ 1211066 w 7496628"/>
              <a:gd name="connsiteY76" fmla="*/ 3539698 h 7997370"/>
              <a:gd name="connsiteX77" fmla="*/ 0 w 7496628"/>
              <a:gd name="connsiteY77"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3950648 w 7496628"/>
              <a:gd name="connsiteY32" fmla="*/ 987468 h 7997370"/>
              <a:gd name="connsiteX33" fmla="*/ 4045160 w 7496628"/>
              <a:gd name="connsiteY33" fmla="*/ 831897 h 7997370"/>
              <a:gd name="connsiteX34" fmla="*/ 5609771 w 7496628"/>
              <a:gd name="connsiteY34" fmla="*/ 0 h 7997370"/>
              <a:gd name="connsiteX35" fmla="*/ 7496628 w 7496628"/>
              <a:gd name="connsiteY35" fmla="*/ 1886857 h 7997370"/>
              <a:gd name="connsiteX36" fmla="*/ 6170864 w 7496628"/>
              <a:gd name="connsiteY36" fmla="*/ 3688885 h 7997370"/>
              <a:gd name="connsiteX37" fmla="*/ 6084717 w 7496628"/>
              <a:gd name="connsiteY37" fmla="*/ 3711035 h 7997370"/>
              <a:gd name="connsiteX38" fmla="*/ 6084708 w 7496628"/>
              <a:gd name="connsiteY38" fmla="*/ 3711036 h 7997370"/>
              <a:gd name="connsiteX39" fmla="*/ 5990038 w 7496628"/>
              <a:gd name="connsiteY39" fmla="*/ 3735379 h 7997370"/>
              <a:gd name="connsiteX40" fmla="*/ 5976330 w 7496628"/>
              <a:gd name="connsiteY40" fmla="*/ 3737471 h 7997370"/>
              <a:gd name="connsiteX41" fmla="*/ 5894258 w 7496628"/>
              <a:gd name="connsiteY41" fmla="*/ 3749996 h 7997370"/>
              <a:gd name="connsiteX42" fmla="*/ 5894248 w 7496628"/>
              <a:gd name="connsiteY42" fmla="*/ 3749999 h 7997370"/>
              <a:gd name="connsiteX43" fmla="*/ 5894238 w 7496628"/>
              <a:gd name="connsiteY43" fmla="*/ 3750001 h 7997370"/>
              <a:gd name="connsiteX44" fmla="*/ 5873297 w 7496628"/>
              <a:gd name="connsiteY44" fmla="*/ 3755385 h 7997370"/>
              <a:gd name="connsiteX45" fmla="*/ 5025574 w 7496628"/>
              <a:gd name="connsiteY45" fmla="*/ 4907642 h 7997370"/>
              <a:gd name="connsiteX46" fmla="*/ 5050086 w 7496628"/>
              <a:gd name="connsiteY46" fmla="*/ 5150794 h 7997370"/>
              <a:gd name="connsiteX47" fmla="*/ 5068892 w 7496628"/>
              <a:gd name="connsiteY47" fmla="*/ 5223933 h 7997370"/>
              <a:gd name="connsiteX48" fmla="*/ 5068892 w 7496628"/>
              <a:gd name="connsiteY48" fmla="*/ 5223935 h 7997370"/>
              <a:gd name="connsiteX49" fmla="*/ 5142177 w 7496628"/>
              <a:gd name="connsiteY49" fmla="*/ 5376064 h 7997370"/>
              <a:gd name="connsiteX50" fmla="*/ 5144682 w 7496628"/>
              <a:gd name="connsiteY50" fmla="*/ 5382906 h 7997370"/>
              <a:gd name="connsiteX51" fmla="*/ 5196413 w 7496628"/>
              <a:gd name="connsiteY51" fmla="*/ 5524245 h 7997370"/>
              <a:gd name="connsiteX52" fmla="*/ 5196414 w 7496628"/>
              <a:gd name="connsiteY52" fmla="*/ 5524247 h 7997370"/>
              <a:gd name="connsiteX53" fmla="*/ 5205627 w 7496628"/>
              <a:gd name="connsiteY53" fmla="*/ 5549419 h 7997370"/>
              <a:gd name="connsiteX54" fmla="*/ 5290456 w 7496628"/>
              <a:gd name="connsiteY54" fmla="*/ 6110513 h 7997370"/>
              <a:gd name="connsiteX55" fmla="*/ 3403599 w 7496628"/>
              <a:gd name="connsiteY55" fmla="*/ 7997370 h 7997370"/>
              <a:gd name="connsiteX56" fmla="*/ 1516743 w 7496628"/>
              <a:gd name="connsiteY56" fmla="*/ 6110513 h 7997370"/>
              <a:gd name="connsiteX57" fmla="*/ 1838988 w 7496628"/>
              <a:gd name="connsiteY57" fmla="*/ 5055553 h 7997370"/>
              <a:gd name="connsiteX58" fmla="*/ 1889221 w 7496628"/>
              <a:gd name="connsiteY58" fmla="*/ 4988378 h 7997370"/>
              <a:gd name="connsiteX59" fmla="*/ 1889230 w 7496628"/>
              <a:gd name="connsiteY59" fmla="*/ 4988366 h 7997370"/>
              <a:gd name="connsiteX60" fmla="*/ 1904383 w 7496628"/>
              <a:gd name="connsiteY60" fmla="*/ 4968104 h 7997370"/>
              <a:gd name="connsiteX61" fmla="*/ 1904383 w 7496628"/>
              <a:gd name="connsiteY61" fmla="*/ 4968103 h 7997370"/>
              <a:gd name="connsiteX62" fmla="*/ 1947610 w 7496628"/>
              <a:gd name="connsiteY62" fmla="*/ 4910297 h 7997370"/>
              <a:gd name="connsiteX63" fmla="*/ 1973782 w 7496628"/>
              <a:gd name="connsiteY63" fmla="*/ 4881500 h 7997370"/>
              <a:gd name="connsiteX64" fmla="*/ 1966818 w 7496628"/>
              <a:gd name="connsiteY64" fmla="*/ 4894331 h 7997370"/>
              <a:gd name="connsiteX65" fmla="*/ 1973783 w 7496628"/>
              <a:gd name="connsiteY65" fmla="*/ 4881500 h 7997370"/>
              <a:gd name="connsiteX66" fmla="*/ 2045103 w 7496628"/>
              <a:gd name="connsiteY66" fmla="*/ 4750101 h 7997370"/>
              <a:gd name="connsiteX67" fmla="*/ 2111829 w 7496628"/>
              <a:gd name="connsiteY67" fmla="*/ 4419599 h 7997370"/>
              <a:gd name="connsiteX68" fmla="*/ 1349557 w 7496628"/>
              <a:gd name="connsiteY68" fmla="*/ 3574897 h 7997370"/>
              <a:gd name="connsiteX69" fmla="*/ 1329447 w 7496628"/>
              <a:gd name="connsiteY69" fmla="*/ 3573881 h 7997370"/>
              <a:gd name="connsiteX70" fmla="*/ 1328058 w 7496628"/>
              <a:gd name="connsiteY70" fmla="*/ 3570513 h 7997370"/>
              <a:gd name="connsiteX71" fmla="*/ 1334174 w 7496628"/>
              <a:gd name="connsiteY71" fmla="*/ 3558486 h 7997370"/>
              <a:gd name="connsiteX72" fmla="*/ 1401337 w 7496628"/>
              <a:gd name="connsiteY72" fmla="*/ 3426425 h 7997370"/>
              <a:gd name="connsiteX73" fmla="*/ 1401337 w 7496628"/>
              <a:gd name="connsiteY73" fmla="*/ 3426425 h 7997370"/>
              <a:gd name="connsiteX74" fmla="*/ 1334174 w 7496628"/>
              <a:gd name="connsiteY74" fmla="*/ 3558486 h 7997370"/>
              <a:gd name="connsiteX75" fmla="*/ 1211066 w 7496628"/>
              <a:gd name="connsiteY75" fmla="*/ 3539698 h 7997370"/>
              <a:gd name="connsiteX76" fmla="*/ 0 w 7496628"/>
              <a:gd name="connsiteY76"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3951677 w 7496628"/>
              <a:gd name="connsiteY31" fmla="*/ 985774 h 7997370"/>
              <a:gd name="connsiteX32" fmla="*/ 4045160 w 7496628"/>
              <a:gd name="connsiteY32" fmla="*/ 831897 h 7997370"/>
              <a:gd name="connsiteX33" fmla="*/ 5609771 w 7496628"/>
              <a:gd name="connsiteY33" fmla="*/ 0 h 7997370"/>
              <a:gd name="connsiteX34" fmla="*/ 7496628 w 7496628"/>
              <a:gd name="connsiteY34" fmla="*/ 1886857 h 7997370"/>
              <a:gd name="connsiteX35" fmla="*/ 6170864 w 7496628"/>
              <a:gd name="connsiteY35" fmla="*/ 3688885 h 7997370"/>
              <a:gd name="connsiteX36" fmla="*/ 6084717 w 7496628"/>
              <a:gd name="connsiteY36" fmla="*/ 3711035 h 7997370"/>
              <a:gd name="connsiteX37" fmla="*/ 6084708 w 7496628"/>
              <a:gd name="connsiteY37" fmla="*/ 3711036 h 7997370"/>
              <a:gd name="connsiteX38" fmla="*/ 5990038 w 7496628"/>
              <a:gd name="connsiteY38" fmla="*/ 3735379 h 7997370"/>
              <a:gd name="connsiteX39" fmla="*/ 5976330 w 7496628"/>
              <a:gd name="connsiteY39" fmla="*/ 3737471 h 7997370"/>
              <a:gd name="connsiteX40" fmla="*/ 5894258 w 7496628"/>
              <a:gd name="connsiteY40" fmla="*/ 3749996 h 7997370"/>
              <a:gd name="connsiteX41" fmla="*/ 5894248 w 7496628"/>
              <a:gd name="connsiteY41" fmla="*/ 3749999 h 7997370"/>
              <a:gd name="connsiteX42" fmla="*/ 5894238 w 7496628"/>
              <a:gd name="connsiteY42" fmla="*/ 3750001 h 7997370"/>
              <a:gd name="connsiteX43" fmla="*/ 5873297 w 7496628"/>
              <a:gd name="connsiteY43" fmla="*/ 3755385 h 7997370"/>
              <a:gd name="connsiteX44" fmla="*/ 5025574 w 7496628"/>
              <a:gd name="connsiteY44" fmla="*/ 4907642 h 7997370"/>
              <a:gd name="connsiteX45" fmla="*/ 5050086 w 7496628"/>
              <a:gd name="connsiteY45" fmla="*/ 5150794 h 7997370"/>
              <a:gd name="connsiteX46" fmla="*/ 5068892 w 7496628"/>
              <a:gd name="connsiteY46" fmla="*/ 5223933 h 7997370"/>
              <a:gd name="connsiteX47" fmla="*/ 5068892 w 7496628"/>
              <a:gd name="connsiteY47" fmla="*/ 5223935 h 7997370"/>
              <a:gd name="connsiteX48" fmla="*/ 5142177 w 7496628"/>
              <a:gd name="connsiteY48" fmla="*/ 5376064 h 7997370"/>
              <a:gd name="connsiteX49" fmla="*/ 5144682 w 7496628"/>
              <a:gd name="connsiteY49" fmla="*/ 5382906 h 7997370"/>
              <a:gd name="connsiteX50" fmla="*/ 5196413 w 7496628"/>
              <a:gd name="connsiteY50" fmla="*/ 5524245 h 7997370"/>
              <a:gd name="connsiteX51" fmla="*/ 5196414 w 7496628"/>
              <a:gd name="connsiteY51" fmla="*/ 5524247 h 7997370"/>
              <a:gd name="connsiteX52" fmla="*/ 5205627 w 7496628"/>
              <a:gd name="connsiteY52" fmla="*/ 5549419 h 7997370"/>
              <a:gd name="connsiteX53" fmla="*/ 5290456 w 7496628"/>
              <a:gd name="connsiteY53" fmla="*/ 6110513 h 7997370"/>
              <a:gd name="connsiteX54" fmla="*/ 3403599 w 7496628"/>
              <a:gd name="connsiteY54" fmla="*/ 7997370 h 7997370"/>
              <a:gd name="connsiteX55" fmla="*/ 1516743 w 7496628"/>
              <a:gd name="connsiteY55" fmla="*/ 6110513 h 7997370"/>
              <a:gd name="connsiteX56" fmla="*/ 1838988 w 7496628"/>
              <a:gd name="connsiteY56" fmla="*/ 5055553 h 7997370"/>
              <a:gd name="connsiteX57" fmla="*/ 1889221 w 7496628"/>
              <a:gd name="connsiteY57" fmla="*/ 4988378 h 7997370"/>
              <a:gd name="connsiteX58" fmla="*/ 1889230 w 7496628"/>
              <a:gd name="connsiteY58" fmla="*/ 4988366 h 7997370"/>
              <a:gd name="connsiteX59" fmla="*/ 1904383 w 7496628"/>
              <a:gd name="connsiteY59" fmla="*/ 4968104 h 7997370"/>
              <a:gd name="connsiteX60" fmla="*/ 1904383 w 7496628"/>
              <a:gd name="connsiteY60" fmla="*/ 4968103 h 7997370"/>
              <a:gd name="connsiteX61" fmla="*/ 1947610 w 7496628"/>
              <a:gd name="connsiteY61" fmla="*/ 4910297 h 7997370"/>
              <a:gd name="connsiteX62" fmla="*/ 1973782 w 7496628"/>
              <a:gd name="connsiteY62" fmla="*/ 4881500 h 7997370"/>
              <a:gd name="connsiteX63" fmla="*/ 1966818 w 7496628"/>
              <a:gd name="connsiteY63" fmla="*/ 4894331 h 7997370"/>
              <a:gd name="connsiteX64" fmla="*/ 1973783 w 7496628"/>
              <a:gd name="connsiteY64" fmla="*/ 4881500 h 7997370"/>
              <a:gd name="connsiteX65" fmla="*/ 2045103 w 7496628"/>
              <a:gd name="connsiteY65" fmla="*/ 4750101 h 7997370"/>
              <a:gd name="connsiteX66" fmla="*/ 2111829 w 7496628"/>
              <a:gd name="connsiteY66" fmla="*/ 4419599 h 7997370"/>
              <a:gd name="connsiteX67" fmla="*/ 1349557 w 7496628"/>
              <a:gd name="connsiteY67" fmla="*/ 3574897 h 7997370"/>
              <a:gd name="connsiteX68" fmla="*/ 1329447 w 7496628"/>
              <a:gd name="connsiteY68" fmla="*/ 3573881 h 7997370"/>
              <a:gd name="connsiteX69" fmla="*/ 1328058 w 7496628"/>
              <a:gd name="connsiteY69" fmla="*/ 3570513 h 7997370"/>
              <a:gd name="connsiteX70" fmla="*/ 1334174 w 7496628"/>
              <a:gd name="connsiteY70" fmla="*/ 3558486 h 7997370"/>
              <a:gd name="connsiteX71" fmla="*/ 1401337 w 7496628"/>
              <a:gd name="connsiteY71" fmla="*/ 3426425 h 7997370"/>
              <a:gd name="connsiteX72" fmla="*/ 1401337 w 7496628"/>
              <a:gd name="connsiteY72" fmla="*/ 3426425 h 7997370"/>
              <a:gd name="connsiteX73" fmla="*/ 1334174 w 7496628"/>
              <a:gd name="connsiteY73" fmla="*/ 3558486 h 7997370"/>
              <a:gd name="connsiteX74" fmla="*/ 1211066 w 7496628"/>
              <a:gd name="connsiteY74" fmla="*/ 3539698 h 7997370"/>
              <a:gd name="connsiteX75" fmla="*/ 0 w 7496628"/>
              <a:gd name="connsiteY75"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47610 w 7496628"/>
              <a:gd name="connsiteY60" fmla="*/ 4910297 h 7997370"/>
              <a:gd name="connsiteX61" fmla="*/ 1973782 w 7496628"/>
              <a:gd name="connsiteY61" fmla="*/ 4881500 h 7997370"/>
              <a:gd name="connsiteX62" fmla="*/ 1966818 w 7496628"/>
              <a:gd name="connsiteY62" fmla="*/ 4894331 h 7997370"/>
              <a:gd name="connsiteX63" fmla="*/ 1973783 w 7496628"/>
              <a:gd name="connsiteY63" fmla="*/ 4881500 h 7997370"/>
              <a:gd name="connsiteX64" fmla="*/ 2045103 w 7496628"/>
              <a:gd name="connsiteY64" fmla="*/ 4750101 h 7997370"/>
              <a:gd name="connsiteX65" fmla="*/ 2111829 w 7496628"/>
              <a:gd name="connsiteY65" fmla="*/ 4419599 h 7997370"/>
              <a:gd name="connsiteX66" fmla="*/ 1349557 w 7496628"/>
              <a:gd name="connsiteY66" fmla="*/ 3574897 h 7997370"/>
              <a:gd name="connsiteX67" fmla="*/ 1329447 w 7496628"/>
              <a:gd name="connsiteY67" fmla="*/ 3573881 h 7997370"/>
              <a:gd name="connsiteX68" fmla="*/ 1328058 w 7496628"/>
              <a:gd name="connsiteY68" fmla="*/ 3570513 h 7997370"/>
              <a:gd name="connsiteX69" fmla="*/ 1334174 w 7496628"/>
              <a:gd name="connsiteY69" fmla="*/ 3558486 h 7997370"/>
              <a:gd name="connsiteX70" fmla="*/ 1401337 w 7496628"/>
              <a:gd name="connsiteY70" fmla="*/ 3426425 h 7997370"/>
              <a:gd name="connsiteX71" fmla="*/ 1401337 w 7496628"/>
              <a:gd name="connsiteY71" fmla="*/ 3426425 h 7997370"/>
              <a:gd name="connsiteX72" fmla="*/ 1334174 w 7496628"/>
              <a:gd name="connsiteY72" fmla="*/ 3558486 h 7997370"/>
              <a:gd name="connsiteX73" fmla="*/ 1211066 w 7496628"/>
              <a:gd name="connsiteY73" fmla="*/ 3539698 h 7997370"/>
              <a:gd name="connsiteX74" fmla="*/ 0 w 7496628"/>
              <a:gd name="connsiteY74"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66818 w 7496628"/>
              <a:gd name="connsiteY61" fmla="*/ 4894331 h 7997370"/>
              <a:gd name="connsiteX62" fmla="*/ 1973783 w 7496628"/>
              <a:gd name="connsiteY62" fmla="*/ 4881500 h 7997370"/>
              <a:gd name="connsiteX63" fmla="*/ 2045103 w 7496628"/>
              <a:gd name="connsiteY63" fmla="*/ 4750101 h 7997370"/>
              <a:gd name="connsiteX64" fmla="*/ 2111829 w 7496628"/>
              <a:gd name="connsiteY64" fmla="*/ 4419599 h 7997370"/>
              <a:gd name="connsiteX65" fmla="*/ 1349557 w 7496628"/>
              <a:gd name="connsiteY65" fmla="*/ 3574897 h 7997370"/>
              <a:gd name="connsiteX66" fmla="*/ 1329447 w 7496628"/>
              <a:gd name="connsiteY66" fmla="*/ 3573881 h 7997370"/>
              <a:gd name="connsiteX67" fmla="*/ 1328058 w 7496628"/>
              <a:gd name="connsiteY67" fmla="*/ 3570513 h 7997370"/>
              <a:gd name="connsiteX68" fmla="*/ 1334174 w 7496628"/>
              <a:gd name="connsiteY68" fmla="*/ 3558486 h 7997370"/>
              <a:gd name="connsiteX69" fmla="*/ 1401337 w 7496628"/>
              <a:gd name="connsiteY69" fmla="*/ 3426425 h 7997370"/>
              <a:gd name="connsiteX70" fmla="*/ 1401337 w 7496628"/>
              <a:gd name="connsiteY70" fmla="*/ 3426425 h 7997370"/>
              <a:gd name="connsiteX71" fmla="*/ 1334174 w 7496628"/>
              <a:gd name="connsiteY71" fmla="*/ 3558486 h 7997370"/>
              <a:gd name="connsiteX72" fmla="*/ 1211066 w 7496628"/>
              <a:gd name="connsiteY72" fmla="*/ 3539698 h 7997370"/>
              <a:gd name="connsiteX73" fmla="*/ 0 w 7496628"/>
              <a:gd name="connsiteY73"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04383 w 7496628"/>
              <a:gd name="connsiteY59" fmla="*/ 4968103 h 7997370"/>
              <a:gd name="connsiteX60" fmla="*/ 1973782 w 7496628"/>
              <a:gd name="connsiteY60" fmla="*/ 4881500 h 7997370"/>
              <a:gd name="connsiteX61" fmla="*/ 1973783 w 7496628"/>
              <a:gd name="connsiteY61" fmla="*/ 4881500 h 7997370"/>
              <a:gd name="connsiteX62" fmla="*/ 2045103 w 7496628"/>
              <a:gd name="connsiteY62" fmla="*/ 4750101 h 7997370"/>
              <a:gd name="connsiteX63" fmla="*/ 2111829 w 7496628"/>
              <a:gd name="connsiteY63" fmla="*/ 4419599 h 7997370"/>
              <a:gd name="connsiteX64" fmla="*/ 1349557 w 7496628"/>
              <a:gd name="connsiteY64" fmla="*/ 3574897 h 7997370"/>
              <a:gd name="connsiteX65" fmla="*/ 1329447 w 7496628"/>
              <a:gd name="connsiteY65" fmla="*/ 3573881 h 7997370"/>
              <a:gd name="connsiteX66" fmla="*/ 1328058 w 7496628"/>
              <a:gd name="connsiteY66" fmla="*/ 3570513 h 7997370"/>
              <a:gd name="connsiteX67" fmla="*/ 1334174 w 7496628"/>
              <a:gd name="connsiteY67" fmla="*/ 3558486 h 7997370"/>
              <a:gd name="connsiteX68" fmla="*/ 1401337 w 7496628"/>
              <a:gd name="connsiteY68" fmla="*/ 3426425 h 7997370"/>
              <a:gd name="connsiteX69" fmla="*/ 1401337 w 7496628"/>
              <a:gd name="connsiteY69" fmla="*/ 3426425 h 7997370"/>
              <a:gd name="connsiteX70" fmla="*/ 1334174 w 7496628"/>
              <a:gd name="connsiteY70" fmla="*/ 3558486 h 7997370"/>
              <a:gd name="connsiteX71" fmla="*/ 1211066 w 7496628"/>
              <a:gd name="connsiteY71" fmla="*/ 3539698 h 7997370"/>
              <a:gd name="connsiteX72" fmla="*/ 0 w 7496628"/>
              <a:gd name="connsiteY72"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86512 w 7496628"/>
              <a:gd name="connsiteY3" fmla="*/ 4988134 h 7997370"/>
              <a:gd name="connsiteX4" fmla="*/ 1908629 w 7496628"/>
              <a:gd name="connsiteY4" fmla="*/ 4978399 h 7997370"/>
              <a:gd name="connsiteX5" fmla="*/ 1904906 w 7496628"/>
              <a:gd name="connsiteY5" fmla="*/ 4969369 h 7997370"/>
              <a:gd name="connsiteX6" fmla="*/ 1904906 w 7496628"/>
              <a:gd name="connsiteY6" fmla="*/ 4969370 h 7997370"/>
              <a:gd name="connsiteX7" fmla="*/ 0 w 7496628"/>
              <a:gd name="connsiteY7" fmla="*/ 2053770 h 7997370"/>
              <a:gd name="connsiteX8" fmla="*/ 1516743 w 7496628"/>
              <a:gd name="connsiteY8" fmla="*/ 537027 h 7997370"/>
              <a:gd name="connsiteX9" fmla="*/ 2481532 w 7496628"/>
              <a:gd name="connsiteY9" fmla="*/ 883377 h 7997370"/>
              <a:gd name="connsiteX10" fmla="*/ 2541593 w 7496628"/>
              <a:gd name="connsiteY10" fmla="*/ 937965 h 7997370"/>
              <a:gd name="connsiteX11" fmla="*/ 2541595 w 7496628"/>
              <a:gd name="connsiteY11" fmla="*/ 937967 h 7997370"/>
              <a:gd name="connsiteX12" fmla="*/ 2589242 w 7496628"/>
              <a:gd name="connsiteY12" fmla="*/ 981272 h 7997370"/>
              <a:gd name="connsiteX13" fmla="*/ 2633106 w 7496628"/>
              <a:gd name="connsiteY13" fmla="*/ 1029535 h 7997370"/>
              <a:gd name="connsiteX14" fmla="*/ 2633107 w 7496628"/>
              <a:gd name="connsiteY14" fmla="*/ 1029535 h 7997370"/>
              <a:gd name="connsiteX15" fmla="*/ 2687136 w 7496628"/>
              <a:gd name="connsiteY15" fmla="*/ 1088981 h 7997370"/>
              <a:gd name="connsiteX16" fmla="*/ 2737678 w 7496628"/>
              <a:gd name="connsiteY16" fmla="*/ 1156572 h 7997370"/>
              <a:gd name="connsiteX17" fmla="*/ 2661696 w 7496628"/>
              <a:gd name="connsiteY17" fmla="*/ 1093879 h 7997370"/>
              <a:gd name="connsiteX18" fmla="*/ 2615857 w 7496628"/>
              <a:gd name="connsiteY18" fmla="*/ 1038324 h 7997370"/>
              <a:gd name="connsiteX19" fmla="*/ 2615856 w 7496628"/>
              <a:gd name="connsiteY19" fmla="*/ 1038324 h 7997370"/>
              <a:gd name="connsiteX20" fmla="*/ 2615857 w 7496628"/>
              <a:gd name="connsiteY20" fmla="*/ 1038324 h 7997370"/>
              <a:gd name="connsiteX21" fmla="*/ 2661696 w 7496628"/>
              <a:gd name="connsiteY21" fmla="*/ 1093880 h 7997370"/>
              <a:gd name="connsiteX22" fmla="*/ 2737678 w 7496628"/>
              <a:gd name="connsiteY22" fmla="*/ 1156573 h 7997370"/>
              <a:gd name="connsiteX23" fmla="*/ 2774450 w 7496628"/>
              <a:gd name="connsiteY23" fmla="*/ 1205746 h 7997370"/>
              <a:gd name="connsiteX24" fmla="*/ 2774465 w 7496628"/>
              <a:gd name="connsiteY24" fmla="*/ 1205769 h 7997370"/>
              <a:gd name="connsiteX25" fmla="*/ 2774465 w 7496628"/>
              <a:gd name="connsiteY25" fmla="*/ 1205769 h 7997370"/>
              <a:gd name="connsiteX26" fmla="*/ 2774450 w 7496628"/>
              <a:gd name="connsiteY26" fmla="*/ 1205745 h 7997370"/>
              <a:gd name="connsiteX27" fmla="*/ 2737678 w 7496628"/>
              <a:gd name="connsiteY27" fmla="*/ 1156572 h 7997370"/>
              <a:gd name="connsiteX28" fmla="*/ 2787356 w 7496628"/>
              <a:gd name="connsiteY28" fmla="*/ 1197560 h 7997370"/>
              <a:gd name="connsiteX29" fmla="*/ 3262088 w 7496628"/>
              <a:gd name="connsiteY29" fmla="*/ 1342571 h 7997370"/>
              <a:gd name="connsiteX30" fmla="*/ 3862482 w 7496628"/>
              <a:gd name="connsiteY30" fmla="*/ 1093879 h 7997370"/>
              <a:gd name="connsiteX31" fmla="*/ 4045160 w 7496628"/>
              <a:gd name="connsiteY31" fmla="*/ 831897 h 7997370"/>
              <a:gd name="connsiteX32" fmla="*/ 5609771 w 7496628"/>
              <a:gd name="connsiteY32" fmla="*/ 0 h 7997370"/>
              <a:gd name="connsiteX33" fmla="*/ 7496628 w 7496628"/>
              <a:gd name="connsiteY33" fmla="*/ 1886857 h 7997370"/>
              <a:gd name="connsiteX34" fmla="*/ 6170864 w 7496628"/>
              <a:gd name="connsiteY34" fmla="*/ 3688885 h 7997370"/>
              <a:gd name="connsiteX35" fmla="*/ 6084717 w 7496628"/>
              <a:gd name="connsiteY35" fmla="*/ 3711035 h 7997370"/>
              <a:gd name="connsiteX36" fmla="*/ 6084708 w 7496628"/>
              <a:gd name="connsiteY36" fmla="*/ 3711036 h 7997370"/>
              <a:gd name="connsiteX37" fmla="*/ 5990038 w 7496628"/>
              <a:gd name="connsiteY37" fmla="*/ 3735379 h 7997370"/>
              <a:gd name="connsiteX38" fmla="*/ 5976330 w 7496628"/>
              <a:gd name="connsiteY38" fmla="*/ 3737471 h 7997370"/>
              <a:gd name="connsiteX39" fmla="*/ 5894258 w 7496628"/>
              <a:gd name="connsiteY39" fmla="*/ 3749996 h 7997370"/>
              <a:gd name="connsiteX40" fmla="*/ 5894248 w 7496628"/>
              <a:gd name="connsiteY40" fmla="*/ 3749999 h 7997370"/>
              <a:gd name="connsiteX41" fmla="*/ 5894238 w 7496628"/>
              <a:gd name="connsiteY41" fmla="*/ 3750001 h 7997370"/>
              <a:gd name="connsiteX42" fmla="*/ 5873297 w 7496628"/>
              <a:gd name="connsiteY42" fmla="*/ 3755385 h 7997370"/>
              <a:gd name="connsiteX43" fmla="*/ 5025574 w 7496628"/>
              <a:gd name="connsiteY43" fmla="*/ 4907642 h 7997370"/>
              <a:gd name="connsiteX44" fmla="*/ 5050086 w 7496628"/>
              <a:gd name="connsiteY44" fmla="*/ 5150794 h 7997370"/>
              <a:gd name="connsiteX45" fmla="*/ 5068892 w 7496628"/>
              <a:gd name="connsiteY45" fmla="*/ 5223933 h 7997370"/>
              <a:gd name="connsiteX46" fmla="*/ 5068892 w 7496628"/>
              <a:gd name="connsiteY46" fmla="*/ 5223935 h 7997370"/>
              <a:gd name="connsiteX47" fmla="*/ 5142177 w 7496628"/>
              <a:gd name="connsiteY47" fmla="*/ 5376064 h 7997370"/>
              <a:gd name="connsiteX48" fmla="*/ 5144682 w 7496628"/>
              <a:gd name="connsiteY48" fmla="*/ 5382906 h 7997370"/>
              <a:gd name="connsiteX49" fmla="*/ 5196413 w 7496628"/>
              <a:gd name="connsiteY49" fmla="*/ 5524245 h 7997370"/>
              <a:gd name="connsiteX50" fmla="*/ 5196414 w 7496628"/>
              <a:gd name="connsiteY50" fmla="*/ 5524247 h 7997370"/>
              <a:gd name="connsiteX51" fmla="*/ 5205627 w 7496628"/>
              <a:gd name="connsiteY51" fmla="*/ 5549419 h 7997370"/>
              <a:gd name="connsiteX52" fmla="*/ 5290456 w 7496628"/>
              <a:gd name="connsiteY52" fmla="*/ 6110513 h 7997370"/>
              <a:gd name="connsiteX53" fmla="*/ 3403599 w 7496628"/>
              <a:gd name="connsiteY53" fmla="*/ 7997370 h 7997370"/>
              <a:gd name="connsiteX54" fmla="*/ 1516743 w 7496628"/>
              <a:gd name="connsiteY54" fmla="*/ 6110513 h 7997370"/>
              <a:gd name="connsiteX55" fmla="*/ 1838988 w 7496628"/>
              <a:gd name="connsiteY55" fmla="*/ 5055553 h 7997370"/>
              <a:gd name="connsiteX56" fmla="*/ 1889221 w 7496628"/>
              <a:gd name="connsiteY56" fmla="*/ 4988378 h 7997370"/>
              <a:gd name="connsiteX57" fmla="*/ 1889230 w 7496628"/>
              <a:gd name="connsiteY57" fmla="*/ 4988366 h 7997370"/>
              <a:gd name="connsiteX58" fmla="*/ 1904383 w 7496628"/>
              <a:gd name="connsiteY58" fmla="*/ 4968104 h 7997370"/>
              <a:gd name="connsiteX59" fmla="*/ 1973782 w 7496628"/>
              <a:gd name="connsiteY59" fmla="*/ 4881500 h 7997370"/>
              <a:gd name="connsiteX60" fmla="*/ 1973783 w 7496628"/>
              <a:gd name="connsiteY60" fmla="*/ 4881500 h 7997370"/>
              <a:gd name="connsiteX61" fmla="*/ 2045103 w 7496628"/>
              <a:gd name="connsiteY61" fmla="*/ 4750101 h 7997370"/>
              <a:gd name="connsiteX62" fmla="*/ 2111829 w 7496628"/>
              <a:gd name="connsiteY62" fmla="*/ 4419599 h 7997370"/>
              <a:gd name="connsiteX63" fmla="*/ 1349557 w 7496628"/>
              <a:gd name="connsiteY63" fmla="*/ 3574897 h 7997370"/>
              <a:gd name="connsiteX64" fmla="*/ 1329447 w 7496628"/>
              <a:gd name="connsiteY64" fmla="*/ 3573881 h 7997370"/>
              <a:gd name="connsiteX65" fmla="*/ 1328058 w 7496628"/>
              <a:gd name="connsiteY65" fmla="*/ 3570513 h 7997370"/>
              <a:gd name="connsiteX66" fmla="*/ 1334174 w 7496628"/>
              <a:gd name="connsiteY66" fmla="*/ 3558486 h 7997370"/>
              <a:gd name="connsiteX67" fmla="*/ 1401337 w 7496628"/>
              <a:gd name="connsiteY67" fmla="*/ 3426425 h 7997370"/>
              <a:gd name="connsiteX68" fmla="*/ 1401337 w 7496628"/>
              <a:gd name="connsiteY68" fmla="*/ 3426425 h 7997370"/>
              <a:gd name="connsiteX69" fmla="*/ 1334174 w 7496628"/>
              <a:gd name="connsiteY69" fmla="*/ 3558486 h 7997370"/>
              <a:gd name="connsiteX70" fmla="*/ 1211066 w 7496628"/>
              <a:gd name="connsiteY70" fmla="*/ 3539698 h 7997370"/>
              <a:gd name="connsiteX71" fmla="*/ 0 w 7496628"/>
              <a:gd name="connsiteY71"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04383 w 7496628"/>
              <a:gd name="connsiteY57" fmla="*/ 4968104 h 7997370"/>
              <a:gd name="connsiteX58" fmla="*/ 1973782 w 7496628"/>
              <a:gd name="connsiteY58" fmla="*/ 4881500 h 7997370"/>
              <a:gd name="connsiteX59" fmla="*/ 1973783 w 7496628"/>
              <a:gd name="connsiteY59" fmla="*/ 4881500 h 7997370"/>
              <a:gd name="connsiteX60" fmla="*/ 2045103 w 7496628"/>
              <a:gd name="connsiteY60" fmla="*/ 4750101 h 7997370"/>
              <a:gd name="connsiteX61" fmla="*/ 2111829 w 7496628"/>
              <a:gd name="connsiteY61" fmla="*/ 4419599 h 7997370"/>
              <a:gd name="connsiteX62" fmla="*/ 1349557 w 7496628"/>
              <a:gd name="connsiteY62" fmla="*/ 3574897 h 7997370"/>
              <a:gd name="connsiteX63" fmla="*/ 1329447 w 7496628"/>
              <a:gd name="connsiteY63" fmla="*/ 3573881 h 7997370"/>
              <a:gd name="connsiteX64" fmla="*/ 1328058 w 7496628"/>
              <a:gd name="connsiteY64" fmla="*/ 3570513 h 7997370"/>
              <a:gd name="connsiteX65" fmla="*/ 1334174 w 7496628"/>
              <a:gd name="connsiteY65" fmla="*/ 3558486 h 7997370"/>
              <a:gd name="connsiteX66" fmla="*/ 1401337 w 7496628"/>
              <a:gd name="connsiteY66" fmla="*/ 3426425 h 7997370"/>
              <a:gd name="connsiteX67" fmla="*/ 1401337 w 7496628"/>
              <a:gd name="connsiteY67" fmla="*/ 3426425 h 7997370"/>
              <a:gd name="connsiteX68" fmla="*/ 1334174 w 7496628"/>
              <a:gd name="connsiteY68" fmla="*/ 3558486 h 7997370"/>
              <a:gd name="connsiteX69" fmla="*/ 1211066 w 7496628"/>
              <a:gd name="connsiteY69" fmla="*/ 3539698 h 7997370"/>
              <a:gd name="connsiteX70" fmla="*/ 0 w 7496628"/>
              <a:gd name="connsiteY70" fmla="*/ 2053770 h 7997370"/>
              <a:gd name="connsiteX0" fmla="*/ 1904906 w 7496628"/>
              <a:gd name="connsiteY0" fmla="*/ 4969370 h 7997370"/>
              <a:gd name="connsiteX1" fmla="*/ 1908628 w 7496628"/>
              <a:gd name="connsiteY1" fmla="*/ 4978399 h 7997370"/>
              <a:gd name="connsiteX2" fmla="*/ 1986512 w 7496628"/>
              <a:gd name="connsiteY2" fmla="*/ 4988135 h 7997370"/>
              <a:gd name="connsiteX3" fmla="*/ 1908629 w 7496628"/>
              <a:gd name="connsiteY3" fmla="*/ 4978399 h 7997370"/>
              <a:gd name="connsiteX4" fmla="*/ 1904906 w 7496628"/>
              <a:gd name="connsiteY4" fmla="*/ 4969369 h 7997370"/>
              <a:gd name="connsiteX5" fmla="*/ 1904906 w 7496628"/>
              <a:gd name="connsiteY5" fmla="*/ 4969370 h 7997370"/>
              <a:gd name="connsiteX6" fmla="*/ 0 w 7496628"/>
              <a:gd name="connsiteY6" fmla="*/ 2053770 h 7997370"/>
              <a:gd name="connsiteX7" fmla="*/ 1516743 w 7496628"/>
              <a:gd name="connsiteY7" fmla="*/ 537027 h 7997370"/>
              <a:gd name="connsiteX8" fmla="*/ 2481532 w 7496628"/>
              <a:gd name="connsiteY8" fmla="*/ 883377 h 7997370"/>
              <a:gd name="connsiteX9" fmla="*/ 2541593 w 7496628"/>
              <a:gd name="connsiteY9" fmla="*/ 937965 h 7997370"/>
              <a:gd name="connsiteX10" fmla="*/ 2541595 w 7496628"/>
              <a:gd name="connsiteY10" fmla="*/ 937967 h 7997370"/>
              <a:gd name="connsiteX11" fmla="*/ 2589242 w 7496628"/>
              <a:gd name="connsiteY11" fmla="*/ 981272 h 7997370"/>
              <a:gd name="connsiteX12" fmla="*/ 2633106 w 7496628"/>
              <a:gd name="connsiteY12" fmla="*/ 1029535 h 7997370"/>
              <a:gd name="connsiteX13" fmla="*/ 2633107 w 7496628"/>
              <a:gd name="connsiteY13" fmla="*/ 1029535 h 7997370"/>
              <a:gd name="connsiteX14" fmla="*/ 2687136 w 7496628"/>
              <a:gd name="connsiteY14" fmla="*/ 1088981 h 7997370"/>
              <a:gd name="connsiteX15" fmla="*/ 2737678 w 7496628"/>
              <a:gd name="connsiteY15" fmla="*/ 1156572 h 7997370"/>
              <a:gd name="connsiteX16" fmla="*/ 2661696 w 7496628"/>
              <a:gd name="connsiteY16" fmla="*/ 1093879 h 7997370"/>
              <a:gd name="connsiteX17" fmla="*/ 2615857 w 7496628"/>
              <a:gd name="connsiteY17" fmla="*/ 1038324 h 7997370"/>
              <a:gd name="connsiteX18" fmla="*/ 2615856 w 7496628"/>
              <a:gd name="connsiteY18" fmla="*/ 1038324 h 7997370"/>
              <a:gd name="connsiteX19" fmla="*/ 2615857 w 7496628"/>
              <a:gd name="connsiteY19" fmla="*/ 1038324 h 7997370"/>
              <a:gd name="connsiteX20" fmla="*/ 2661696 w 7496628"/>
              <a:gd name="connsiteY20" fmla="*/ 1093880 h 7997370"/>
              <a:gd name="connsiteX21" fmla="*/ 2737678 w 7496628"/>
              <a:gd name="connsiteY21" fmla="*/ 1156573 h 7997370"/>
              <a:gd name="connsiteX22" fmla="*/ 2774450 w 7496628"/>
              <a:gd name="connsiteY22" fmla="*/ 1205746 h 7997370"/>
              <a:gd name="connsiteX23" fmla="*/ 2774465 w 7496628"/>
              <a:gd name="connsiteY23" fmla="*/ 1205769 h 7997370"/>
              <a:gd name="connsiteX24" fmla="*/ 2774465 w 7496628"/>
              <a:gd name="connsiteY24" fmla="*/ 1205769 h 7997370"/>
              <a:gd name="connsiteX25" fmla="*/ 2774450 w 7496628"/>
              <a:gd name="connsiteY25" fmla="*/ 1205745 h 7997370"/>
              <a:gd name="connsiteX26" fmla="*/ 2737678 w 7496628"/>
              <a:gd name="connsiteY26" fmla="*/ 1156572 h 7997370"/>
              <a:gd name="connsiteX27" fmla="*/ 2787356 w 7496628"/>
              <a:gd name="connsiteY27" fmla="*/ 1197560 h 7997370"/>
              <a:gd name="connsiteX28" fmla="*/ 3262088 w 7496628"/>
              <a:gd name="connsiteY28" fmla="*/ 1342571 h 7997370"/>
              <a:gd name="connsiteX29" fmla="*/ 3862482 w 7496628"/>
              <a:gd name="connsiteY29" fmla="*/ 1093879 h 7997370"/>
              <a:gd name="connsiteX30" fmla="*/ 4045160 w 7496628"/>
              <a:gd name="connsiteY30" fmla="*/ 831897 h 7997370"/>
              <a:gd name="connsiteX31" fmla="*/ 5609771 w 7496628"/>
              <a:gd name="connsiteY31" fmla="*/ 0 h 7997370"/>
              <a:gd name="connsiteX32" fmla="*/ 7496628 w 7496628"/>
              <a:gd name="connsiteY32" fmla="*/ 1886857 h 7997370"/>
              <a:gd name="connsiteX33" fmla="*/ 6170864 w 7496628"/>
              <a:gd name="connsiteY33" fmla="*/ 3688885 h 7997370"/>
              <a:gd name="connsiteX34" fmla="*/ 6084717 w 7496628"/>
              <a:gd name="connsiteY34" fmla="*/ 3711035 h 7997370"/>
              <a:gd name="connsiteX35" fmla="*/ 6084708 w 7496628"/>
              <a:gd name="connsiteY35" fmla="*/ 3711036 h 7997370"/>
              <a:gd name="connsiteX36" fmla="*/ 5990038 w 7496628"/>
              <a:gd name="connsiteY36" fmla="*/ 3735379 h 7997370"/>
              <a:gd name="connsiteX37" fmla="*/ 5976330 w 7496628"/>
              <a:gd name="connsiteY37" fmla="*/ 3737471 h 7997370"/>
              <a:gd name="connsiteX38" fmla="*/ 5894258 w 7496628"/>
              <a:gd name="connsiteY38" fmla="*/ 3749996 h 7997370"/>
              <a:gd name="connsiteX39" fmla="*/ 5894248 w 7496628"/>
              <a:gd name="connsiteY39" fmla="*/ 3749999 h 7997370"/>
              <a:gd name="connsiteX40" fmla="*/ 5894238 w 7496628"/>
              <a:gd name="connsiteY40" fmla="*/ 3750001 h 7997370"/>
              <a:gd name="connsiteX41" fmla="*/ 5873297 w 7496628"/>
              <a:gd name="connsiteY41" fmla="*/ 3755385 h 7997370"/>
              <a:gd name="connsiteX42" fmla="*/ 5025574 w 7496628"/>
              <a:gd name="connsiteY42" fmla="*/ 4907642 h 7997370"/>
              <a:gd name="connsiteX43" fmla="*/ 5050086 w 7496628"/>
              <a:gd name="connsiteY43" fmla="*/ 5150794 h 7997370"/>
              <a:gd name="connsiteX44" fmla="*/ 5068892 w 7496628"/>
              <a:gd name="connsiteY44" fmla="*/ 5223933 h 7997370"/>
              <a:gd name="connsiteX45" fmla="*/ 5068892 w 7496628"/>
              <a:gd name="connsiteY45" fmla="*/ 5223935 h 7997370"/>
              <a:gd name="connsiteX46" fmla="*/ 5142177 w 7496628"/>
              <a:gd name="connsiteY46" fmla="*/ 5376064 h 7997370"/>
              <a:gd name="connsiteX47" fmla="*/ 5144682 w 7496628"/>
              <a:gd name="connsiteY47" fmla="*/ 5382906 h 7997370"/>
              <a:gd name="connsiteX48" fmla="*/ 5196413 w 7496628"/>
              <a:gd name="connsiteY48" fmla="*/ 5524245 h 7997370"/>
              <a:gd name="connsiteX49" fmla="*/ 5196414 w 7496628"/>
              <a:gd name="connsiteY49" fmla="*/ 5524247 h 7997370"/>
              <a:gd name="connsiteX50" fmla="*/ 5205627 w 7496628"/>
              <a:gd name="connsiteY50" fmla="*/ 5549419 h 7997370"/>
              <a:gd name="connsiteX51" fmla="*/ 5290456 w 7496628"/>
              <a:gd name="connsiteY51" fmla="*/ 6110513 h 7997370"/>
              <a:gd name="connsiteX52" fmla="*/ 3403599 w 7496628"/>
              <a:gd name="connsiteY52" fmla="*/ 7997370 h 7997370"/>
              <a:gd name="connsiteX53" fmla="*/ 1516743 w 7496628"/>
              <a:gd name="connsiteY53" fmla="*/ 6110513 h 7997370"/>
              <a:gd name="connsiteX54" fmla="*/ 1838988 w 7496628"/>
              <a:gd name="connsiteY54" fmla="*/ 5055553 h 7997370"/>
              <a:gd name="connsiteX55" fmla="*/ 1889221 w 7496628"/>
              <a:gd name="connsiteY55" fmla="*/ 4988378 h 7997370"/>
              <a:gd name="connsiteX56" fmla="*/ 1889230 w 7496628"/>
              <a:gd name="connsiteY56" fmla="*/ 4988366 h 7997370"/>
              <a:gd name="connsiteX57" fmla="*/ 1973782 w 7496628"/>
              <a:gd name="connsiteY57" fmla="*/ 4881500 h 7997370"/>
              <a:gd name="connsiteX58" fmla="*/ 1973783 w 7496628"/>
              <a:gd name="connsiteY58" fmla="*/ 4881500 h 7997370"/>
              <a:gd name="connsiteX59" fmla="*/ 2045103 w 7496628"/>
              <a:gd name="connsiteY59" fmla="*/ 4750101 h 7997370"/>
              <a:gd name="connsiteX60" fmla="*/ 2111829 w 7496628"/>
              <a:gd name="connsiteY60" fmla="*/ 4419599 h 7997370"/>
              <a:gd name="connsiteX61" fmla="*/ 1349557 w 7496628"/>
              <a:gd name="connsiteY61" fmla="*/ 3574897 h 7997370"/>
              <a:gd name="connsiteX62" fmla="*/ 1329447 w 7496628"/>
              <a:gd name="connsiteY62" fmla="*/ 3573881 h 7997370"/>
              <a:gd name="connsiteX63" fmla="*/ 1328058 w 7496628"/>
              <a:gd name="connsiteY63" fmla="*/ 3570513 h 7997370"/>
              <a:gd name="connsiteX64" fmla="*/ 1334174 w 7496628"/>
              <a:gd name="connsiteY64" fmla="*/ 3558486 h 7997370"/>
              <a:gd name="connsiteX65" fmla="*/ 1401337 w 7496628"/>
              <a:gd name="connsiteY65" fmla="*/ 3426425 h 7997370"/>
              <a:gd name="connsiteX66" fmla="*/ 1401337 w 7496628"/>
              <a:gd name="connsiteY66" fmla="*/ 3426425 h 7997370"/>
              <a:gd name="connsiteX67" fmla="*/ 1334174 w 7496628"/>
              <a:gd name="connsiteY67" fmla="*/ 3558486 h 7997370"/>
              <a:gd name="connsiteX68" fmla="*/ 1211066 w 7496628"/>
              <a:gd name="connsiteY68" fmla="*/ 3539698 h 7997370"/>
              <a:gd name="connsiteX69" fmla="*/ 0 w 7496628"/>
              <a:gd name="connsiteY69"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889230 w 7496628"/>
              <a:gd name="connsiteY55" fmla="*/ 4988366 h 7997370"/>
              <a:gd name="connsiteX56" fmla="*/ 1973782 w 7496628"/>
              <a:gd name="connsiteY56" fmla="*/ 4881500 h 7997370"/>
              <a:gd name="connsiteX57" fmla="*/ 1973783 w 7496628"/>
              <a:gd name="connsiteY57" fmla="*/ 4881500 h 7997370"/>
              <a:gd name="connsiteX58" fmla="*/ 2045103 w 7496628"/>
              <a:gd name="connsiteY58" fmla="*/ 4750101 h 7997370"/>
              <a:gd name="connsiteX59" fmla="*/ 2111829 w 7496628"/>
              <a:gd name="connsiteY59" fmla="*/ 4419599 h 7997370"/>
              <a:gd name="connsiteX60" fmla="*/ 1349557 w 7496628"/>
              <a:gd name="connsiteY60" fmla="*/ 3574897 h 7997370"/>
              <a:gd name="connsiteX61" fmla="*/ 1329447 w 7496628"/>
              <a:gd name="connsiteY61" fmla="*/ 3573881 h 7997370"/>
              <a:gd name="connsiteX62" fmla="*/ 1328058 w 7496628"/>
              <a:gd name="connsiteY62" fmla="*/ 3570513 h 7997370"/>
              <a:gd name="connsiteX63" fmla="*/ 1334174 w 7496628"/>
              <a:gd name="connsiteY63" fmla="*/ 3558486 h 7997370"/>
              <a:gd name="connsiteX64" fmla="*/ 1401337 w 7496628"/>
              <a:gd name="connsiteY64" fmla="*/ 3426425 h 7997370"/>
              <a:gd name="connsiteX65" fmla="*/ 1401337 w 7496628"/>
              <a:gd name="connsiteY65" fmla="*/ 3426425 h 7997370"/>
              <a:gd name="connsiteX66" fmla="*/ 1334174 w 7496628"/>
              <a:gd name="connsiteY66" fmla="*/ 3558486 h 7997370"/>
              <a:gd name="connsiteX67" fmla="*/ 1211066 w 7496628"/>
              <a:gd name="connsiteY67" fmla="*/ 3539698 h 7997370"/>
              <a:gd name="connsiteX68" fmla="*/ 0 w 7496628"/>
              <a:gd name="connsiteY68"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889221 w 7496628"/>
              <a:gd name="connsiteY54" fmla="*/ 4988378 h 7997370"/>
              <a:gd name="connsiteX55" fmla="*/ 1973782 w 7496628"/>
              <a:gd name="connsiteY55" fmla="*/ 4881500 h 7997370"/>
              <a:gd name="connsiteX56" fmla="*/ 1973783 w 7496628"/>
              <a:gd name="connsiteY56" fmla="*/ 4881500 h 7997370"/>
              <a:gd name="connsiteX57" fmla="*/ 2045103 w 7496628"/>
              <a:gd name="connsiteY57" fmla="*/ 4750101 h 7997370"/>
              <a:gd name="connsiteX58" fmla="*/ 2111829 w 7496628"/>
              <a:gd name="connsiteY58" fmla="*/ 4419599 h 7997370"/>
              <a:gd name="connsiteX59" fmla="*/ 1349557 w 7496628"/>
              <a:gd name="connsiteY59" fmla="*/ 3574897 h 7997370"/>
              <a:gd name="connsiteX60" fmla="*/ 1329447 w 7496628"/>
              <a:gd name="connsiteY60" fmla="*/ 3573881 h 7997370"/>
              <a:gd name="connsiteX61" fmla="*/ 1328058 w 7496628"/>
              <a:gd name="connsiteY61" fmla="*/ 3570513 h 7997370"/>
              <a:gd name="connsiteX62" fmla="*/ 1334174 w 7496628"/>
              <a:gd name="connsiteY62" fmla="*/ 3558486 h 7997370"/>
              <a:gd name="connsiteX63" fmla="*/ 1401337 w 7496628"/>
              <a:gd name="connsiteY63" fmla="*/ 3426425 h 7997370"/>
              <a:gd name="connsiteX64" fmla="*/ 1401337 w 7496628"/>
              <a:gd name="connsiteY64" fmla="*/ 3426425 h 7997370"/>
              <a:gd name="connsiteX65" fmla="*/ 1334174 w 7496628"/>
              <a:gd name="connsiteY65" fmla="*/ 3558486 h 7997370"/>
              <a:gd name="connsiteX66" fmla="*/ 1211066 w 7496628"/>
              <a:gd name="connsiteY66" fmla="*/ 3539698 h 7997370"/>
              <a:gd name="connsiteX67" fmla="*/ 0 w 7496628"/>
              <a:gd name="connsiteY67" fmla="*/ 2053770 h 7997370"/>
              <a:gd name="connsiteX0" fmla="*/ 1904906 w 7496628"/>
              <a:gd name="connsiteY0" fmla="*/ 4969370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1904906 w 7496628"/>
              <a:gd name="connsiteY4" fmla="*/ 4969370 h 7997370"/>
              <a:gd name="connsiteX5" fmla="*/ 0 w 7496628"/>
              <a:gd name="connsiteY5" fmla="*/ 2053770 h 7997370"/>
              <a:gd name="connsiteX6" fmla="*/ 1516743 w 7496628"/>
              <a:gd name="connsiteY6" fmla="*/ 537027 h 7997370"/>
              <a:gd name="connsiteX7" fmla="*/ 2481532 w 7496628"/>
              <a:gd name="connsiteY7" fmla="*/ 883377 h 7997370"/>
              <a:gd name="connsiteX8" fmla="*/ 2541593 w 7496628"/>
              <a:gd name="connsiteY8" fmla="*/ 937965 h 7997370"/>
              <a:gd name="connsiteX9" fmla="*/ 2541595 w 7496628"/>
              <a:gd name="connsiteY9" fmla="*/ 937967 h 7997370"/>
              <a:gd name="connsiteX10" fmla="*/ 2589242 w 7496628"/>
              <a:gd name="connsiteY10" fmla="*/ 981272 h 7997370"/>
              <a:gd name="connsiteX11" fmla="*/ 2633106 w 7496628"/>
              <a:gd name="connsiteY11" fmla="*/ 1029535 h 7997370"/>
              <a:gd name="connsiteX12" fmla="*/ 2633107 w 7496628"/>
              <a:gd name="connsiteY12" fmla="*/ 1029535 h 7997370"/>
              <a:gd name="connsiteX13" fmla="*/ 2687136 w 7496628"/>
              <a:gd name="connsiteY13" fmla="*/ 1088981 h 7997370"/>
              <a:gd name="connsiteX14" fmla="*/ 2737678 w 7496628"/>
              <a:gd name="connsiteY14" fmla="*/ 1156572 h 7997370"/>
              <a:gd name="connsiteX15" fmla="*/ 2661696 w 7496628"/>
              <a:gd name="connsiteY15" fmla="*/ 1093879 h 7997370"/>
              <a:gd name="connsiteX16" fmla="*/ 2615857 w 7496628"/>
              <a:gd name="connsiteY16" fmla="*/ 1038324 h 7997370"/>
              <a:gd name="connsiteX17" fmla="*/ 2615856 w 7496628"/>
              <a:gd name="connsiteY17" fmla="*/ 1038324 h 7997370"/>
              <a:gd name="connsiteX18" fmla="*/ 2615857 w 7496628"/>
              <a:gd name="connsiteY18" fmla="*/ 1038324 h 7997370"/>
              <a:gd name="connsiteX19" fmla="*/ 2661696 w 7496628"/>
              <a:gd name="connsiteY19" fmla="*/ 1093880 h 7997370"/>
              <a:gd name="connsiteX20" fmla="*/ 2737678 w 7496628"/>
              <a:gd name="connsiteY20" fmla="*/ 1156573 h 7997370"/>
              <a:gd name="connsiteX21" fmla="*/ 2774450 w 7496628"/>
              <a:gd name="connsiteY21" fmla="*/ 1205746 h 7997370"/>
              <a:gd name="connsiteX22" fmla="*/ 2774465 w 7496628"/>
              <a:gd name="connsiteY22" fmla="*/ 1205769 h 7997370"/>
              <a:gd name="connsiteX23" fmla="*/ 2774465 w 7496628"/>
              <a:gd name="connsiteY23" fmla="*/ 1205769 h 7997370"/>
              <a:gd name="connsiteX24" fmla="*/ 2774450 w 7496628"/>
              <a:gd name="connsiteY24" fmla="*/ 1205745 h 7997370"/>
              <a:gd name="connsiteX25" fmla="*/ 2737678 w 7496628"/>
              <a:gd name="connsiteY25" fmla="*/ 1156572 h 7997370"/>
              <a:gd name="connsiteX26" fmla="*/ 2787356 w 7496628"/>
              <a:gd name="connsiteY26" fmla="*/ 1197560 h 7997370"/>
              <a:gd name="connsiteX27" fmla="*/ 3262088 w 7496628"/>
              <a:gd name="connsiteY27" fmla="*/ 1342571 h 7997370"/>
              <a:gd name="connsiteX28" fmla="*/ 3862482 w 7496628"/>
              <a:gd name="connsiteY28" fmla="*/ 1093879 h 7997370"/>
              <a:gd name="connsiteX29" fmla="*/ 4045160 w 7496628"/>
              <a:gd name="connsiteY29" fmla="*/ 831897 h 7997370"/>
              <a:gd name="connsiteX30" fmla="*/ 5609771 w 7496628"/>
              <a:gd name="connsiteY30" fmla="*/ 0 h 7997370"/>
              <a:gd name="connsiteX31" fmla="*/ 7496628 w 7496628"/>
              <a:gd name="connsiteY31" fmla="*/ 1886857 h 7997370"/>
              <a:gd name="connsiteX32" fmla="*/ 6170864 w 7496628"/>
              <a:gd name="connsiteY32" fmla="*/ 3688885 h 7997370"/>
              <a:gd name="connsiteX33" fmla="*/ 6084717 w 7496628"/>
              <a:gd name="connsiteY33" fmla="*/ 3711035 h 7997370"/>
              <a:gd name="connsiteX34" fmla="*/ 6084708 w 7496628"/>
              <a:gd name="connsiteY34" fmla="*/ 3711036 h 7997370"/>
              <a:gd name="connsiteX35" fmla="*/ 5990038 w 7496628"/>
              <a:gd name="connsiteY35" fmla="*/ 3735379 h 7997370"/>
              <a:gd name="connsiteX36" fmla="*/ 5976330 w 7496628"/>
              <a:gd name="connsiteY36" fmla="*/ 3737471 h 7997370"/>
              <a:gd name="connsiteX37" fmla="*/ 5894258 w 7496628"/>
              <a:gd name="connsiteY37" fmla="*/ 3749996 h 7997370"/>
              <a:gd name="connsiteX38" fmla="*/ 5894248 w 7496628"/>
              <a:gd name="connsiteY38" fmla="*/ 3749999 h 7997370"/>
              <a:gd name="connsiteX39" fmla="*/ 5894238 w 7496628"/>
              <a:gd name="connsiteY39" fmla="*/ 3750001 h 7997370"/>
              <a:gd name="connsiteX40" fmla="*/ 5873297 w 7496628"/>
              <a:gd name="connsiteY40" fmla="*/ 3755385 h 7997370"/>
              <a:gd name="connsiteX41" fmla="*/ 5025574 w 7496628"/>
              <a:gd name="connsiteY41" fmla="*/ 4907642 h 7997370"/>
              <a:gd name="connsiteX42" fmla="*/ 5050086 w 7496628"/>
              <a:gd name="connsiteY42" fmla="*/ 5150794 h 7997370"/>
              <a:gd name="connsiteX43" fmla="*/ 5068892 w 7496628"/>
              <a:gd name="connsiteY43" fmla="*/ 5223933 h 7997370"/>
              <a:gd name="connsiteX44" fmla="*/ 5068892 w 7496628"/>
              <a:gd name="connsiteY44" fmla="*/ 5223935 h 7997370"/>
              <a:gd name="connsiteX45" fmla="*/ 5142177 w 7496628"/>
              <a:gd name="connsiteY45" fmla="*/ 5376064 h 7997370"/>
              <a:gd name="connsiteX46" fmla="*/ 5144682 w 7496628"/>
              <a:gd name="connsiteY46" fmla="*/ 5382906 h 7997370"/>
              <a:gd name="connsiteX47" fmla="*/ 5196413 w 7496628"/>
              <a:gd name="connsiteY47" fmla="*/ 5524245 h 7997370"/>
              <a:gd name="connsiteX48" fmla="*/ 5196414 w 7496628"/>
              <a:gd name="connsiteY48" fmla="*/ 5524247 h 7997370"/>
              <a:gd name="connsiteX49" fmla="*/ 5205627 w 7496628"/>
              <a:gd name="connsiteY49" fmla="*/ 5549419 h 7997370"/>
              <a:gd name="connsiteX50" fmla="*/ 5290456 w 7496628"/>
              <a:gd name="connsiteY50" fmla="*/ 6110513 h 7997370"/>
              <a:gd name="connsiteX51" fmla="*/ 3403599 w 7496628"/>
              <a:gd name="connsiteY51" fmla="*/ 7997370 h 7997370"/>
              <a:gd name="connsiteX52" fmla="*/ 1516743 w 7496628"/>
              <a:gd name="connsiteY52" fmla="*/ 6110513 h 7997370"/>
              <a:gd name="connsiteX53" fmla="*/ 1838988 w 7496628"/>
              <a:gd name="connsiteY53" fmla="*/ 5055553 h 7997370"/>
              <a:gd name="connsiteX54" fmla="*/ 1973782 w 7496628"/>
              <a:gd name="connsiteY54" fmla="*/ 4881500 h 7997370"/>
              <a:gd name="connsiteX55" fmla="*/ 1973783 w 7496628"/>
              <a:gd name="connsiteY55" fmla="*/ 4881500 h 7997370"/>
              <a:gd name="connsiteX56" fmla="*/ 2045103 w 7496628"/>
              <a:gd name="connsiteY56" fmla="*/ 4750101 h 7997370"/>
              <a:gd name="connsiteX57" fmla="*/ 2111829 w 7496628"/>
              <a:gd name="connsiteY57" fmla="*/ 4419599 h 7997370"/>
              <a:gd name="connsiteX58" fmla="*/ 1349557 w 7496628"/>
              <a:gd name="connsiteY58" fmla="*/ 3574897 h 7997370"/>
              <a:gd name="connsiteX59" fmla="*/ 1329447 w 7496628"/>
              <a:gd name="connsiteY59" fmla="*/ 3573881 h 7997370"/>
              <a:gd name="connsiteX60" fmla="*/ 1328058 w 7496628"/>
              <a:gd name="connsiteY60" fmla="*/ 3570513 h 7997370"/>
              <a:gd name="connsiteX61" fmla="*/ 1334174 w 7496628"/>
              <a:gd name="connsiteY61" fmla="*/ 3558486 h 7997370"/>
              <a:gd name="connsiteX62" fmla="*/ 1401337 w 7496628"/>
              <a:gd name="connsiteY62" fmla="*/ 3426425 h 7997370"/>
              <a:gd name="connsiteX63" fmla="*/ 1401337 w 7496628"/>
              <a:gd name="connsiteY63" fmla="*/ 3426425 h 7997370"/>
              <a:gd name="connsiteX64" fmla="*/ 1334174 w 7496628"/>
              <a:gd name="connsiteY64" fmla="*/ 3558486 h 7997370"/>
              <a:gd name="connsiteX65" fmla="*/ 1211066 w 7496628"/>
              <a:gd name="connsiteY65" fmla="*/ 3539698 h 7997370"/>
              <a:gd name="connsiteX66" fmla="*/ 0 w 7496628"/>
              <a:gd name="connsiteY66" fmla="*/ 2053770 h 7997370"/>
              <a:gd name="connsiteX0" fmla="*/ 1904906 w 7496628"/>
              <a:gd name="connsiteY0" fmla="*/ 4969369 h 7997370"/>
              <a:gd name="connsiteX1" fmla="*/ 1908628 w 7496628"/>
              <a:gd name="connsiteY1" fmla="*/ 4978399 h 7997370"/>
              <a:gd name="connsiteX2" fmla="*/ 1908629 w 7496628"/>
              <a:gd name="connsiteY2" fmla="*/ 4978399 h 7997370"/>
              <a:gd name="connsiteX3" fmla="*/ 1904906 w 7496628"/>
              <a:gd name="connsiteY3" fmla="*/ 4969369 h 7997370"/>
              <a:gd name="connsiteX4" fmla="*/ 0 w 7496628"/>
              <a:gd name="connsiteY4" fmla="*/ 2053770 h 7997370"/>
              <a:gd name="connsiteX5" fmla="*/ 1516743 w 7496628"/>
              <a:gd name="connsiteY5" fmla="*/ 537027 h 7997370"/>
              <a:gd name="connsiteX6" fmla="*/ 2481532 w 7496628"/>
              <a:gd name="connsiteY6" fmla="*/ 883377 h 7997370"/>
              <a:gd name="connsiteX7" fmla="*/ 2541593 w 7496628"/>
              <a:gd name="connsiteY7" fmla="*/ 937965 h 7997370"/>
              <a:gd name="connsiteX8" fmla="*/ 2541595 w 7496628"/>
              <a:gd name="connsiteY8" fmla="*/ 937967 h 7997370"/>
              <a:gd name="connsiteX9" fmla="*/ 2589242 w 7496628"/>
              <a:gd name="connsiteY9" fmla="*/ 981272 h 7997370"/>
              <a:gd name="connsiteX10" fmla="*/ 2633106 w 7496628"/>
              <a:gd name="connsiteY10" fmla="*/ 1029535 h 7997370"/>
              <a:gd name="connsiteX11" fmla="*/ 2633107 w 7496628"/>
              <a:gd name="connsiteY11" fmla="*/ 1029535 h 7997370"/>
              <a:gd name="connsiteX12" fmla="*/ 2687136 w 7496628"/>
              <a:gd name="connsiteY12" fmla="*/ 1088981 h 7997370"/>
              <a:gd name="connsiteX13" fmla="*/ 2737678 w 7496628"/>
              <a:gd name="connsiteY13" fmla="*/ 1156572 h 7997370"/>
              <a:gd name="connsiteX14" fmla="*/ 2661696 w 7496628"/>
              <a:gd name="connsiteY14" fmla="*/ 1093879 h 7997370"/>
              <a:gd name="connsiteX15" fmla="*/ 2615857 w 7496628"/>
              <a:gd name="connsiteY15" fmla="*/ 1038324 h 7997370"/>
              <a:gd name="connsiteX16" fmla="*/ 2615856 w 7496628"/>
              <a:gd name="connsiteY16" fmla="*/ 1038324 h 7997370"/>
              <a:gd name="connsiteX17" fmla="*/ 2615857 w 7496628"/>
              <a:gd name="connsiteY17" fmla="*/ 1038324 h 7997370"/>
              <a:gd name="connsiteX18" fmla="*/ 2661696 w 7496628"/>
              <a:gd name="connsiteY18" fmla="*/ 1093880 h 7997370"/>
              <a:gd name="connsiteX19" fmla="*/ 2737678 w 7496628"/>
              <a:gd name="connsiteY19" fmla="*/ 1156573 h 7997370"/>
              <a:gd name="connsiteX20" fmla="*/ 2774450 w 7496628"/>
              <a:gd name="connsiteY20" fmla="*/ 1205746 h 7997370"/>
              <a:gd name="connsiteX21" fmla="*/ 2774465 w 7496628"/>
              <a:gd name="connsiteY21" fmla="*/ 1205769 h 7997370"/>
              <a:gd name="connsiteX22" fmla="*/ 2774465 w 7496628"/>
              <a:gd name="connsiteY22" fmla="*/ 1205769 h 7997370"/>
              <a:gd name="connsiteX23" fmla="*/ 2774450 w 7496628"/>
              <a:gd name="connsiteY23" fmla="*/ 1205745 h 7997370"/>
              <a:gd name="connsiteX24" fmla="*/ 2737678 w 7496628"/>
              <a:gd name="connsiteY24" fmla="*/ 1156572 h 7997370"/>
              <a:gd name="connsiteX25" fmla="*/ 2787356 w 7496628"/>
              <a:gd name="connsiteY25" fmla="*/ 1197560 h 7997370"/>
              <a:gd name="connsiteX26" fmla="*/ 3262088 w 7496628"/>
              <a:gd name="connsiteY26" fmla="*/ 1342571 h 7997370"/>
              <a:gd name="connsiteX27" fmla="*/ 3862482 w 7496628"/>
              <a:gd name="connsiteY27" fmla="*/ 1093879 h 7997370"/>
              <a:gd name="connsiteX28" fmla="*/ 4045160 w 7496628"/>
              <a:gd name="connsiteY28" fmla="*/ 831897 h 7997370"/>
              <a:gd name="connsiteX29" fmla="*/ 5609771 w 7496628"/>
              <a:gd name="connsiteY29" fmla="*/ 0 h 7997370"/>
              <a:gd name="connsiteX30" fmla="*/ 7496628 w 7496628"/>
              <a:gd name="connsiteY30" fmla="*/ 1886857 h 7997370"/>
              <a:gd name="connsiteX31" fmla="*/ 6170864 w 7496628"/>
              <a:gd name="connsiteY31" fmla="*/ 3688885 h 7997370"/>
              <a:gd name="connsiteX32" fmla="*/ 6084717 w 7496628"/>
              <a:gd name="connsiteY32" fmla="*/ 3711035 h 7997370"/>
              <a:gd name="connsiteX33" fmla="*/ 6084708 w 7496628"/>
              <a:gd name="connsiteY33" fmla="*/ 3711036 h 7997370"/>
              <a:gd name="connsiteX34" fmla="*/ 5990038 w 7496628"/>
              <a:gd name="connsiteY34" fmla="*/ 3735379 h 7997370"/>
              <a:gd name="connsiteX35" fmla="*/ 5976330 w 7496628"/>
              <a:gd name="connsiteY35" fmla="*/ 3737471 h 7997370"/>
              <a:gd name="connsiteX36" fmla="*/ 5894258 w 7496628"/>
              <a:gd name="connsiteY36" fmla="*/ 3749996 h 7997370"/>
              <a:gd name="connsiteX37" fmla="*/ 5894248 w 7496628"/>
              <a:gd name="connsiteY37" fmla="*/ 3749999 h 7997370"/>
              <a:gd name="connsiteX38" fmla="*/ 5894238 w 7496628"/>
              <a:gd name="connsiteY38" fmla="*/ 3750001 h 7997370"/>
              <a:gd name="connsiteX39" fmla="*/ 5873297 w 7496628"/>
              <a:gd name="connsiteY39" fmla="*/ 3755385 h 7997370"/>
              <a:gd name="connsiteX40" fmla="*/ 5025574 w 7496628"/>
              <a:gd name="connsiteY40" fmla="*/ 4907642 h 7997370"/>
              <a:gd name="connsiteX41" fmla="*/ 5050086 w 7496628"/>
              <a:gd name="connsiteY41" fmla="*/ 5150794 h 7997370"/>
              <a:gd name="connsiteX42" fmla="*/ 5068892 w 7496628"/>
              <a:gd name="connsiteY42" fmla="*/ 5223933 h 7997370"/>
              <a:gd name="connsiteX43" fmla="*/ 5068892 w 7496628"/>
              <a:gd name="connsiteY43" fmla="*/ 5223935 h 7997370"/>
              <a:gd name="connsiteX44" fmla="*/ 5142177 w 7496628"/>
              <a:gd name="connsiteY44" fmla="*/ 5376064 h 7997370"/>
              <a:gd name="connsiteX45" fmla="*/ 5144682 w 7496628"/>
              <a:gd name="connsiteY45" fmla="*/ 5382906 h 7997370"/>
              <a:gd name="connsiteX46" fmla="*/ 5196413 w 7496628"/>
              <a:gd name="connsiteY46" fmla="*/ 5524245 h 7997370"/>
              <a:gd name="connsiteX47" fmla="*/ 5196414 w 7496628"/>
              <a:gd name="connsiteY47" fmla="*/ 5524247 h 7997370"/>
              <a:gd name="connsiteX48" fmla="*/ 5205627 w 7496628"/>
              <a:gd name="connsiteY48" fmla="*/ 5549419 h 7997370"/>
              <a:gd name="connsiteX49" fmla="*/ 5290456 w 7496628"/>
              <a:gd name="connsiteY49" fmla="*/ 6110513 h 7997370"/>
              <a:gd name="connsiteX50" fmla="*/ 3403599 w 7496628"/>
              <a:gd name="connsiteY50" fmla="*/ 7997370 h 7997370"/>
              <a:gd name="connsiteX51" fmla="*/ 1516743 w 7496628"/>
              <a:gd name="connsiteY51" fmla="*/ 6110513 h 7997370"/>
              <a:gd name="connsiteX52" fmla="*/ 1838988 w 7496628"/>
              <a:gd name="connsiteY52" fmla="*/ 5055553 h 7997370"/>
              <a:gd name="connsiteX53" fmla="*/ 1973782 w 7496628"/>
              <a:gd name="connsiteY53" fmla="*/ 4881500 h 7997370"/>
              <a:gd name="connsiteX54" fmla="*/ 1973783 w 7496628"/>
              <a:gd name="connsiteY54" fmla="*/ 4881500 h 7997370"/>
              <a:gd name="connsiteX55" fmla="*/ 2045103 w 7496628"/>
              <a:gd name="connsiteY55" fmla="*/ 4750101 h 7997370"/>
              <a:gd name="connsiteX56" fmla="*/ 2111829 w 7496628"/>
              <a:gd name="connsiteY56" fmla="*/ 4419599 h 7997370"/>
              <a:gd name="connsiteX57" fmla="*/ 1349557 w 7496628"/>
              <a:gd name="connsiteY57" fmla="*/ 3574897 h 7997370"/>
              <a:gd name="connsiteX58" fmla="*/ 1329447 w 7496628"/>
              <a:gd name="connsiteY58" fmla="*/ 3573881 h 7997370"/>
              <a:gd name="connsiteX59" fmla="*/ 1328058 w 7496628"/>
              <a:gd name="connsiteY59" fmla="*/ 3570513 h 7997370"/>
              <a:gd name="connsiteX60" fmla="*/ 1334174 w 7496628"/>
              <a:gd name="connsiteY60" fmla="*/ 3558486 h 7997370"/>
              <a:gd name="connsiteX61" fmla="*/ 1401337 w 7496628"/>
              <a:gd name="connsiteY61" fmla="*/ 3426425 h 7997370"/>
              <a:gd name="connsiteX62" fmla="*/ 1401337 w 7496628"/>
              <a:gd name="connsiteY62" fmla="*/ 3426425 h 7997370"/>
              <a:gd name="connsiteX63" fmla="*/ 1334174 w 7496628"/>
              <a:gd name="connsiteY63" fmla="*/ 3558486 h 7997370"/>
              <a:gd name="connsiteX64" fmla="*/ 1211066 w 7496628"/>
              <a:gd name="connsiteY64" fmla="*/ 3539698 h 7997370"/>
              <a:gd name="connsiteX65" fmla="*/ 0 w 7496628"/>
              <a:gd name="connsiteY65" fmla="*/ 2053770 h 7997370"/>
              <a:gd name="connsiteX0" fmla="*/ 1908629 w 7496628"/>
              <a:gd name="connsiteY0" fmla="*/ 4978399 h 7997370"/>
              <a:gd name="connsiteX1" fmla="*/ 1908628 w 7496628"/>
              <a:gd name="connsiteY1" fmla="*/ 4978399 h 7997370"/>
              <a:gd name="connsiteX2" fmla="*/ 1908629 w 7496628"/>
              <a:gd name="connsiteY2" fmla="*/ 4978399 h 7997370"/>
              <a:gd name="connsiteX3" fmla="*/ 0 w 7496628"/>
              <a:gd name="connsiteY3" fmla="*/ 2053770 h 7997370"/>
              <a:gd name="connsiteX4" fmla="*/ 1516743 w 7496628"/>
              <a:gd name="connsiteY4" fmla="*/ 537027 h 7997370"/>
              <a:gd name="connsiteX5" fmla="*/ 2481532 w 7496628"/>
              <a:gd name="connsiteY5" fmla="*/ 883377 h 7997370"/>
              <a:gd name="connsiteX6" fmla="*/ 2541593 w 7496628"/>
              <a:gd name="connsiteY6" fmla="*/ 937965 h 7997370"/>
              <a:gd name="connsiteX7" fmla="*/ 2541595 w 7496628"/>
              <a:gd name="connsiteY7" fmla="*/ 937967 h 7997370"/>
              <a:gd name="connsiteX8" fmla="*/ 2589242 w 7496628"/>
              <a:gd name="connsiteY8" fmla="*/ 981272 h 7997370"/>
              <a:gd name="connsiteX9" fmla="*/ 2633106 w 7496628"/>
              <a:gd name="connsiteY9" fmla="*/ 1029535 h 7997370"/>
              <a:gd name="connsiteX10" fmla="*/ 2633107 w 7496628"/>
              <a:gd name="connsiteY10" fmla="*/ 1029535 h 7997370"/>
              <a:gd name="connsiteX11" fmla="*/ 2687136 w 7496628"/>
              <a:gd name="connsiteY11" fmla="*/ 1088981 h 7997370"/>
              <a:gd name="connsiteX12" fmla="*/ 2737678 w 7496628"/>
              <a:gd name="connsiteY12" fmla="*/ 1156572 h 7997370"/>
              <a:gd name="connsiteX13" fmla="*/ 2661696 w 7496628"/>
              <a:gd name="connsiteY13" fmla="*/ 1093879 h 7997370"/>
              <a:gd name="connsiteX14" fmla="*/ 2615857 w 7496628"/>
              <a:gd name="connsiteY14" fmla="*/ 1038324 h 7997370"/>
              <a:gd name="connsiteX15" fmla="*/ 2615856 w 7496628"/>
              <a:gd name="connsiteY15" fmla="*/ 1038324 h 7997370"/>
              <a:gd name="connsiteX16" fmla="*/ 2615857 w 7496628"/>
              <a:gd name="connsiteY16" fmla="*/ 1038324 h 7997370"/>
              <a:gd name="connsiteX17" fmla="*/ 2661696 w 7496628"/>
              <a:gd name="connsiteY17" fmla="*/ 1093880 h 7997370"/>
              <a:gd name="connsiteX18" fmla="*/ 2737678 w 7496628"/>
              <a:gd name="connsiteY18" fmla="*/ 1156573 h 7997370"/>
              <a:gd name="connsiteX19" fmla="*/ 2774450 w 7496628"/>
              <a:gd name="connsiteY19" fmla="*/ 1205746 h 7997370"/>
              <a:gd name="connsiteX20" fmla="*/ 2774465 w 7496628"/>
              <a:gd name="connsiteY20" fmla="*/ 1205769 h 7997370"/>
              <a:gd name="connsiteX21" fmla="*/ 2774465 w 7496628"/>
              <a:gd name="connsiteY21" fmla="*/ 1205769 h 7997370"/>
              <a:gd name="connsiteX22" fmla="*/ 2774450 w 7496628"/>
              <a:gd name="connsiteY22" fmla="*/ 1205745 h 7997370"/>
              <a:gd name="connsiteX23" fmla="*/ 2737678 w 7496628"/>
              <a:gd name="connsiteY23" fmla="*/ 1156572 h 7997370"/>
              <a:gd name="connsiteX24" fmla="*/ 2787356 w 7496628"/>
              <a:gd name="connsiteY24" fmla="*/ 1197560 h 7997370"/>
              <a:gd name="connsiteX25" fmla="*/ 3262088 w 7496628"/>
              <a:gd name="connsiteY25" fmla="*/ 1342571 h 7997370"/>
              <a:gd name="connsiteX26" fmla="*/ 3862482 w 7496628"/>
              <a:gd name="connsiteY26" fmla="*/ 1093879 h 7997370"/>
              <a:gd name="connsiteX27" fmla="*/ 4045160 w 7496628"/>
              <a:gd name="connsiteY27" fmla="*/ 831897 h 7997370"/>
              <a:gd name="connsiteX28" fmla="*/ 5609771 w 7496628"/>
              <a:gd name="connsiteY28" fmla="*/ 0 h 7997370"/>
              <a:gd name="connsiteX29" fmla="*/ 7496628 w 7496628"/>
              <a:gd name="connsiteY29" fmla="*/ 1886857 h 7997370"/>
              <a:gd name="connsiteX30" fmla="*/ 6170864 w 7496628"/>
              <a:gd name="connsiteY30" fmla="*/ 3688885 h 7997370"/>
              <a:gd name="connsiteX31" fmla="*/ 6084717 w 7496628"/>
              <a:gd name="connsiteY31" fmla="*/ 3711035 h 7997370"/>
              <a:gd name="connsiteX32" fmla="*/ 6084708 w 7496628"/>
              <a:gd name="connsiteY32" fmla="*/ 3711036 h 7997370"/>
              <a:gd name="connsiteX33" fmla="*/ 5990038 w 7496628"/>
              <a:gd name="connsiteY33" fmla="*/ 3735379 h 7997370"/>
              <a:gd name="connsiteX34" fmla="*/ 5976330 w 7496628"/>
              <a:gd name="connsiteY34" fmla="*/ 3737471 h 7997370"/>
              <a:gd name="connsiteX35" fmla="*/ 5894258 w 7496628"/>
              <a:gd name="connsiteY35" fmla="*/ 3749996 h 7997370"/>
              <a:gd name="connsiteX36" fmla="*/ 5894248 w 7496628"/>
              <a:gd name="connsiteY36" fmla="*/ 3749999 h 7997370"/>
              <a:gd name="connsiteX37" fmla="*/ 5894238 w 7496628"/>
              <a:gd name="connsiteY37" fmla="*/ 3750001 h 7997370"/>
              <a:gd name="connsiteX38" fmla="*/ 5873297 w 7496628"/>
              <a:gd name="connsiteY38" fmla="*/ 3755385 h 7997370"/>
              <a:gd name="connsiteX39" fmla="*/ 5025574 w 7496628"/>
              <a:gd name="connsiteY39" fmla="*/ 4907642 h 7997370"/>
              <a:gd name="connsiteX40" fmla="*/ 5050086 w 7496628"/>
              <a:gd name="connsiteY40" fmla="*/ 5150794 h 7997370"/>
              <a:gd name="connsiteX41" fmla="*/ 5068892 w 7496628"/>
              <a:gd name="connsiteY41" fmla="*/ 5223933 h 7997370"/>
              <a:gd name="connsiteX42" fmla="*/ 5068892 w 7496628"/>
              <a:gd name="connsiteY42" fmla="*/ 5223935 h 7997370"/>
              <a:gd name="connsiteX43" fmla="*/ 5142177 w 7496628"/>
              <a:gd name="connsiteY43" fmla="*/ 5376064 h 7997370"/>
              <a:gd name="connsiteX44" fmla="*/ 5144682 w 7496628"/>
              <a:gd name="connsiteY44" fmla="*/ 5382906 h 7997370"/>
              <a:gd name="connsiteX45" fmla="*/ 5196413 w 7496628"/>
              <a:gd name="connsiteY45" fmla="*/ 5524245 h 7997370"/>
              <a:gd name="connsiteX46" fmla="*/ 5196414 w 7496628"/>
              <a:gd name="connsiteY46" fmla="*/ 5524247 h 7997370"/>
              <a:gd name="connsiteX47" fmla="*/ 5205627 w 7496628"/>
              <a:gd name="connsiteY47" fmla="*/ 5549419 h 7997370"/>
              <a:gd name="connsiteX48" fmla="*/ 5290456 w 7496628"/>
              <a:gd name="connsiteY48" fmla="*/ 6110513 h 7997370"/>
              <a:gd name="connsiteX49" fmla="*/ 3403599 w 7496628"/>
              <a:gd name="connsiteY49" fmla="*/ 7997370 h 7997370"/>
              <a:gd name="connsiteX50" fmla="*/ 1516743 w 7496628"/>
              <a:gd name="connsiteY50" fmla="*/ 6110513 h 7997370"/>
              <a:gd name="connsiteX51" fmla="*/ 1838988 w 7496628"/>
              <a:gd name="connsiteY51" fmla="*/ 5055553 h 7997370"/>
              <a:gd name="connsiteX52" fmla="*/ 1973782 w 7496628"/>
              <a:gd name="connsiteY52" fmla="*/ 4881500 h 7997370"/>
              <a:gd name="connsiteX53" fmla="*/ 1973783 w 7496628"/>
              <a:gd name="connsiteY53" fmla="*/ 4881500 h 7997370"/>
              <a:gd name="connsiteX54" fmla="*/ 2045103 w 7496628"/>
              <a:gd name="connsiteY54" fmla="*/ 4750101 h 7997370"/>
              <a:gd name="connsiteX55" fmla="*/ 2111829 w 7496628"/>
              <a:gd name="connsiteY55" fmla="*/ 4419599 h 7997370"/>
              <a:gd name="connsiteX56" fmla="*/ 1349557 w 7496628"/>
              <a:gd name="connsiteY56" fmla="*/ 3574897 h 7997370"/>
              <a:gd name="connsiteX57" fmla="*/ 1329447 w 7496628"/>
              <a:gd name="connsiteY57" fmla="*/ 3573881 h 7997370"/>
              <a:gd name="connsiteX58" fmla="*/ 1328058 w 7496628"/>
              <a:gd name="connsiteY58" fmla="*/ 3570513 h 7997370"/>
              <a:gd name="connsiteX59" fmla="*/ 1334174 w 7496628"/>
              <a:gd name="connsiteY59" fmla="*/ 3558486 h 7997370"/>
              <a:gd name="connsiteX60" fmla="*/ 1401337 w 7496628"/>
              <a:gd name="connsiteY60" fmla="*/ 3426425 h 7997370"/>
              <a:gd name="connsiteX61" fmla="*/ 1401337 w 7496628"/>
              <a:gd name="connsiteY61" fmla="*/ 3426425 h 7997370"/>
              <a:gd name="connsiteX62" fmla="*/ 1334174 w 7496628"/>
              <a:gd name="connsiteY62" fmla="*/ 3558486 h 7997370"/>
              <a:gd name="connsiteX63" fmla="*/ 1211066 w 7496628"/>
              <a:gd name="connsiteY63" fmla="*/ 3539698 h 7997370"/>
              <a:gd name="connsiteX64" fmla="*/ 0 w 7496628"/>
              <a:gd name="connsiteY6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196414 w 7496628"/>
              <a:gd name="connsiteY43" fmla="*/ 5524247 h 7997370"/>
              <a:gd name="connsiteX44" fmla="*/ 5205627 w 7496628"/>
              <a:gd name="connsiteY44" fmla="*/ 5549419 h 7997370"/>
              <a:gd name="connsiteX45" fmla="*/ 5290456 w 7496628"/>
              <a:gd name="connsiteY45" fmla="*/ 6110513 h 7997370"/>
              <a:gd name="connsiteX46" fmla="*/ 3403599 w 7496628"/>
              <a:gd name="connsiteY46" fmla="*/ 7997370 h 7997370"/>
              <a:gd name="connsiteX47" fmla="*/ 1516743 w 7496628"/>
              <a:gd name="connsiteY47" fmla="*/ 6110513 h 7997370"/>
              <a:gd name="connsiteX48" fmla="*/ 1838988 w 7496628"/>
              <a:gd name="connsiteY48" fmla="*/ 5055553 h 7997370"/>
              <a:gd name="connsiteX49" fmla="*/ 1973782 w 7496628"/>
              <a:gd name="connsiteY49" fmla="*/ 4881500 h 7997370"/>
              <a:gd name="connsiteX50" fmla="*/ 1973783 w 7496628"/>
              <a:gd name="connsiteY50" fmla="*/ 4881500 h 7997370"/>
              <a:gd name="connsiteX51" fmla="*/ 2045103 w 7496628"/>
              <a:gd name="connsiteY51" fmla="*/ 4750101 h 7997370"/>
              <a:gd name="connsiteX52" fmla="*/ 2111829 w 7496628"/>
              <a:gd name="connsiteY52" fmla="*/ 4419599 h 7997370"/>
              <a:gd name="connsiteX53" fmla="*/ 1349557 w 7496628"/>
              <a:gd name="connsiteY53" fmla="*/ 3574897 h 7997370"/>
              <a:gd name="connsiteX54" fmla="*/ 1329447 w 7496628"/>
              <a:gd name="connsiteY54" fmla="*/ 3573881 h 7997370"/>
              <a:gd name="connsiteX55" fmla="*/ 1328058 w 7496628"/>
              <a:gd name="connsiteY55" fmla="*/ 3570513 h 7997370"/>
              <a:gd name="connsiteX56" fmla="*/ 1334174 w 7496628"/>
              <a:gd name="connsiteY56" fmla="*/ 3558486 h 7997370"/>
              <a:gd name="connsiteX57" fmla="*/ 1401337 w 7496628"/>
              <a:gd name="connsiteY57" fmla="*/ 3426425 h 7997370"/>
              <a:gd name="connsiteX58" fmla="*/ 1401337 w 7496628"/>
              <a:gd name="connsiteY58" fmla="*/ 3426425 h 7997370"/>
              <a:gd name="connsiteX59" fmla="*/ 1334174 w 7496628"/>
              <a:gd name="connsiteY59" fmla="*/ 3558486 h 7997370"/>
              <a:gd name="connsiteX60" fmla="*/ 1211066 w 7496628"/>
              <a:gd name="connsiteY60" fmla="*/ 3539698 h 7997370"/>
              <a:gd name="connsiteX61" fmla="*/ 0 w 7496628"/>
              <a:gd name="connsiteY6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196413 w 7496628"/>
              <a:gd name="connsiteY42" fmla="*/ 5524245 h 7997370"/>
              <a:gd name="connsiteX43" fmla="*/ 5205627 w 7496628"/>
              <a:gd name="connsiteY43" fmla="*/ 5549419 h 7997370"/>
              <a:gd name="connsiteX44" fmla="*/ 5290456 w 7496628"/>
              <a:gd name="connsiteY44" fmla="*/ 6110513 h 7997370"/>
              <a:gd name="connsiteX45" fmla="*/ 3403599 w 7496628"/>
              <a:gd name="connsiteY45" fmla="*/ 7997370 h 7997370"/>
              <a:gd name="connsiteX46" fmla="*/ 1516743 w 7496628"/>
              <a:gd name="connsiteY46" fmla="*/ 6110513 h 7997370"/>
              <a:gd name="connsiteX47" fmla="*/ 1838988 w 7496628"/>
              <a:gd name="connsiteY47" fmla="*/ 5055553 h 7997370"/>
              <a:gd name="connsiteX48" fmla="*/ 1973782 w 7496628"/>
              <a:gd name="connsiteY48" fmla="*/ 4881500 h 7997370"/>
              <a:gd name="connsiteX49" fmla="*/ 1973783 w 7496628"/>
              <a:gd name="connsiteY49" fmla="*/ 4881500 h 7997370"/>
              <a:gd name="connsiteX50" fmla="*/ 2045103 w 7496628"/>
              <a:gd name="connsiteY50" fmla="*/ 4750101 h 7997370"/>
              <a:gd name="connsiteX51" fmla="*/ 2111829 w 7496628"/>
              <a:gd name="connsiteY51" fmla="*/ 4419599 h 7997370"/>
              <a:gd name="connsiteX52" fmla="*/ 1349557 w 7496628"/>
              <a:gd name="connsiteY52" fmla="*/ 3574897 h 7997370"/>
              <a:gd name="connsiteX53" fmla="*/ 1329447 w 7496628"/>
              <a:gd name="connsiteY53" fmla="*/ 3573881 h 7997370"/>
              <a:gd name="connsiteX54" fmla="*/ 1328058 w 7496628"/>
              <a:gd name="connsiteY54" fmla="*/ 3570513 h 7997370"/>
              <a:gd name="connsiteX55" fmla="*/ 1334174 w 7496628"/>
              <a:gd name="connsiteY55" fmla="*/ 3558486 h 7997370"/>
              <a:gd name="connsiteX56" fmla="*/ 1401337 w 7496628"/>
              <a:gd name="connsiteY56" fmla="*/ 3426425 h 7997370"/>
              <a:gd name="connsiteX57" fmla="*/ 1401337 w 7496628"/>
              <a:gd name="connsiteY57" fmla="*/ 3426425 h 7997370"/>
              <a:gd name="connsiteX58" fmla="*/ 1334174 w 7496628"/>
              <a:gd name="connsiteY58" fmla="*/ 3558486 h 7997370"/>
              <a:gd name="connsiteX59" fmla="*/ 1211066 w 7496628"/>
              <a:gd name="connsiteY59" fmla="*/ 3539698 h 7997370"/>
              <a:gd name="connsiteX60" fmla="*/ 0 w 7496628"/>
              <a:gd name="connsiteY6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068892 w 7496628"/>
              <a:gd name="connsiteY39" fmla="*/ 5223935 h 7997370"/>
              <a:gd name="connsiteX40" fmla="*/ 5142177 w 7496628"/>
              <a:gd name="connsiteY40" fmla="*/ 5376064 h 7997370"/>
              <a:gd name="connsiteX41" fmla="*/ 5144682 w 7496628"/>
              <a:gd name="connsiteY41" fmla="*/ 5382906 h 7997370"/>
              <a:gd name="connsiteX42" fmla="*/ 5205627 w 7496628"/>
              <a:gd name="connsiteY42" fmla="*/ 5549419 h 7997370"/>
              <a:gd name="connsiteX43" fmla="*/ 5290456 w 7496628"/>
              <a:gd name="connsiteY43" fmla="*/ 6110513 h 7997370"/>
              <a:gd name="connsiteX44" fmla="*/ 3403599 w 7496628"/>
              <a:gd name="connsiteY44" fmla="*/ 7997370 h 7997370"/>
              <a:gd name="connsiteX45" fmla="*/ 1516743 w 7496628"/>
              <a:gd name="connsiteY45" fmla="*/ 6110513 h 7997370"/>
              <a:gd name="connsiteX46" fmla="*/ 1838988 w 7496628"/>
              <a:gd name="connsiteY46" fmla="*/ 5055553 h 7997370"/>
              <a:gd name="connsiteX47" fmla="*/ 1973782 w 7496628"/>
              <a:gd name="connsiteY47" fmla="*/ 4881500 h 7997370"/>
              <a:gd name="connsiteX48" fmla="*/ 1973783 w 7496628"/>
              <a:gd name="connsiteY48" fmla="*/ 4881500 h 7997370"/>
              <a:gd name="connsiteX49" fmla="*/ 2045103 w 7496628"/>
              <a:gd name="connsiteY49" fmla="*/ 4750101 h 7997370"/>
              <a:gd name="connsiteX50" fmla="*/ 2111829 w 7496628"/>
              <a:gd name="connsiteY50" fmla="*/ 4419599 h 7997370"/>
              <a:gd name="connsiteX51" fmla="*/ 1349557 w 7496628"/>
              <a:gd name="connsiteY51" fmla="*/ 3574897 h 7997370"/>
              <a:gd name="connsiteX52" fmla="*/ 1329447 w 7496628"/>
              <a:gd name="connsiteY52" fmla="*/ 3573881 h 7997370"/>
              <a:gd name="connsiteX53" fmla="*/ 1328058 w 7496628"/>
              <a:gd name="connsiteY53" fmla="*/ 3570513 h 7997370"/>
              <a:gd name="connsiteX54" fmla="*/ 1334174 w 7496628"/>
              <a:gd name="connsiteY54" fmla="*/ 3558486 h 7997370"/>
              <a:gd name="connsiteX55" fmla="*/ 1401337 w 7496628"/>
              <a:gd name="connsiteY55" fmla="*/ 3426425 h 7997370"/>
              <a:gd name="connsiteX56" fmla="*/ 1401337 w 7496628"/>
              <a:gd name="connsiteY56" fmla="*/ 3426425 h 7997370"/>
              <a:gd name="connsiteX57" fmla="*/ 1334174 w 7496628"/>
              <a:gd name="connsiteY57" fmla="*/ 3558486 h 7997370"/>
              <a:gd name="connsiteX58" fmla="*/ 1211066 w 7496628"/>
              <a:gd name="connsiteY58" fmla="*/ 3539698 h 7997370"/>
              <a:gd name="connsiteX59" fmla="*/ 0 w 7496628"/>
              <a:gd name="connsiteY5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068892 w 7496628"/>
              <a:gd name="connsiteY38" fmla="*/ 5223933 h 7997370"/>
              <a:gd name="connsiteX39" fmla="*/ 5142177 w 7496628"/>
              <a:gd name="connsiteY39" fmla="*/ 5376064 h 7997370"/>
              <a:gd name="connsiteX40" fmla="*/ 5144682 w 7496628"/>
              <a:gd name="connsiteY40" fmla="*/ 5382906 h 7997370"/>
              <a:gd name="connsiteX41" fmla="*/ 5205627 w 7496628"/>
              <a:gd name="connsiteY41" fmla="*/ 5549419 h 7997370"/>
              <a:gd name="connsiteX42" fmla="*/ 5290456 w 7496628"/>
              <a:gd name="connsiteY42" fmla="*/ 6110513 h 7997370"/>
              <a:gd name="connsiteX43" fmla="*/ 3403599 w 7496628"/>
              <a:gd name="connsiteY43" fmla="*/ 7997370 h 7997370"/>
              <a:gd name="connsiteX44" fmla="*/ 1516743 w 7496628"/>
              <a:gd name="connsiteY44" fmla="*/ 6110513 h 7997370"/>
              <a:gd name="connsiteX45" fmla="*/ 1838988 w 7496628"/>
              <a:gd name="connsiteY45" fmla="*/ 5055553 h 7997370"/>
              <a:gd name="connsiteX46" fmla="*/ 1973782 w 7496628"/>
              <a:gd name="connsiteY46" fmla="*/ 4881500 h 7997370"/>
              <a:gd name="connsiteX47" fmla="*/ 1973783 w 7496628"/>
              <a:gd name="connsiteY47" fmla="*/ 4881500 h 7997370"/>
              <a:gd name="connsiteX48" fmla="*/ 2045103 w 7496628"/>
              <a:gd name="connsiteY48" fmla="*/ 4750101 h 7997370"/>
              <a:gd name="connsiteX49" fmla="*/ 2111829 w 7496628"/>
              <a:gd name="connsiteY49" fmla="*/ 4419599 h 7997370"/>
              <a:gd name="connsiteX50" fmla="*/ 1349557 w 7496628"/>
              <a:gd name="connsiteY50" fmla="*/ 3574897 h 7997370"/>
              <a:gd name="connsiteX51" fmla="*/ 1329447 w 7496628"/>
              <a:gd name="connsiteY51" fmla="*/ 3573881 h 7997370"/>
              <a:gd name="connsiteX52" fmla="*/ 1328058 w 7496628"/>
              <a:gd name="connsiteY52" fmla="*/ 3570513 h 7997370"/>
              <a:gd name="connsiteX53" fmla="*/ 1334174 w 7496628"/>
              <a:gd name="connsiteY53" fmla="*/ 3558486 h 7997370"/>
              <a:gd name="connsiteX54" fmla="*/ 1401337 w 7496628"/>
              <a:gd name="connsiteY54" fmla="*/ 3426425 h 7997370"/>
              <a:gd name="connsiteX55" fmla="*/ 1401337 w 7496628"/>
              <a:gd name="connsiteY55" fmla="*/ 3426425 h 7997370"/>
              <a:gd name="connsiteX56" fmla="*/ 1334174 w 7496628"/>
              <a:gd name="connsiteY56" fmla="*/ 3558486 h 7997370"/>
              <a:gd name="connsiteX57" fmla="*/ 1211066 w 7496628"/>
              <a:gd name="connsiteY57" fmla="*/ 3539698 h 7997370"/>
              <a:gd name="connsiteX58" fmla="*/ 0 w 7496628"/>
              <a:gd name="connsiteY5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976330 w 7496628"/>
              <a:gd name="connsiteY31" fmla="*/ 3737471 h 7997370"/>
              <a:gd name="connsiteX32" fmla="*/ 5894258 w 7496628"/>
              <a:gd name="connsiteY32" fmla="*/ 3749996 h 7997370"/>
              <a:gd name="connsiteX33" fmla="*/ 5894248 w 7496628"/>
              <a:gd name="connsiteY33" fmla="*/ 3749999 h 7997370"/>
              <a:gd name="connsiteX34" fmla="*/ 5894238 w 7496628"/>
              <a:gd name="connsiteY34" fmla="*/ 3750001 h 7997370"/>
              <a:gd name="connsiteX35" fmla="*/ 5873297 w 7496628"/>
              <a:gd name="connsiteY35" fmla="*/ 3755385 h 7997370"/>
              <a:gd name="connsiteX36" fmla="*/ 5025574 w 7496628"/>
              <a:gd name="connsiteY36" fmla="*/ 4907642 h 7997370"/>
              <a:gd name="connsiteX37" fmla="*/ 5050086 w 7496628"/>
              <a:gd name="connsiteY37" fmla="*/ 5150794 h 7997370"/>
              <a:gd name="connsiteX38" fmla="*/ 5142177 w 7496628"/>
              <a:gd name="connsiteY38" fmla="*/ 5376064 h 7997370"/>
              <a:gd name="connsiteX39" fmla="*/ 5144682 w 7496628"/>
              <a:gd name="connsiteY39" fmla="*/ 5382906 h 7997370"/>
              <a:gd name="connsiteX40" fmla="*/ 5205627 w 7496628"/>
              <a:gd name="connsiteY40" fmla="*/ 5549419 h 7997370"/>
              <a:gd name="connsiteX41" fmla="*/ 5290456 w 7496628"/>
              <a:gd name="connsiteY41" fmla="*/ 6110513 h 7997370"/>
              <a:gd name="connsiteX42" fmla="*/ 3403599 w 7496628"/>
              <a:gd name="connsiteY42" fmla="*/ 7997370 h 7997370"/>
              <a:gd name="connsiteX43" fmla="*/ 1516743 w 7496628"/>
              <a:gd name="connsiteY43" fmla="*/ 6110513 h 7997370"/>
              <a:gd name="connsiteX44" fmla="*/ 1838988 w 7496628"/>
              <a:gd name="connsiteY44" fmla="*/ 5055553 h 7997370"/>
              <a:gd name="connsiteX45" fmla="*/ 1973782 w 7496628"/>
              <a:gd name="connsiteY45" fmla="*/ 4881500 h 7997370"/>
              <a:gd name="connsiteX46" fmla="*/ 1973783 w 7496628"/>
              <a:gd name="connsiteY46" fmla="*/ 4881500 h 7997370"/>
              <a:gd name="connsiteX47" fmla="*/ 2045103 w 7496628"/>
              <a:gd name="connsiteY47" fmla="*/ 4750101 h 7997370"/>
              <a:gd name="connsiteX48" fmla="*/ 2111829 w 7496628"/>
              <a:gd name="connsiteY48" fmla="*/ 4419599 h 7997370"/>
              <a:gd name="connsiteX49" fmla="*/ 1349557 w 7496628"/>
              <a:gd name="connsiteY49" fmla="*/ 3574897 h 7997370"/>
              <a:gd name="connsiteX50" fmla="*/ 1329447 w 7496628"/>
              <a:gd name="connsiteY50" fmla="*/ 3573881 h 7997370"/>
              <a:gd name="connsiteX51" fmla="*/ 1328058 w 7496628"/>
              <a:gd name="connsiteY51" fmla="*/ 3570513 h 7997370"/>
              <a:gd name="connsiteX52" fmla="*/ 1334174 w 7496628"/>
              <a:gd name="connsiteY52" fmla="*/ 3558486 h 7997370"/>
              <a:gd name="connsiteX53" fmla="*/ 1401337 w 7496628"/>
              <a:gd name="connsiteY53" fmla="*/ 3426425 h 7997370"/>
              <a:gd name="connsiteX54" fmla="*/ 1401337 w 7496628"/>
              <a:gd name="connsiteY54" fmla="*/ 3426425 h 7997370"/>
              <a:gd name="connsiteX55" fmla="*/ 1334174 w 7496628"/>
              <a:gd name="connsiteY55" fmla="*/ 3558486 h 7997370"/>
              <a:gd name="connsiteX56" fmla="*/ 1211066 w 7496628"/>
              <a:gd name="connsiteY56" fmla="*/ 3539698 h 7997370"/>
              <a:gd name="connsiteX57" fmla="*/ 0 w 7496628"/>
              <a:gd name="connsiteY5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990038 w 7496628"/>
              <a:gd name="connsiteY30" fmla="*/ 3735379 h 7997370"/>
              <a:gd name="connsiteX31" fmla="*/ 5894258 w 7496628"/>
              <a:gd name="connsiteY31" fmla="*/ 3749996 h 7997370"/>
              <a:gd name="connsiteX32" fmla="*/ 5894248 w 7496628"/>
              <a:gd name="connsiteY32" fmla="*/ 3749999 h 7997370"/>
              <a:gd name="connsiteX33" fmla="*/ 5894238 w 7496628"/>
              <a:gd name="connsiteY33" fmla="*/ 3750001 h 7997370"/>
              <a:gd name="connsiteX34" fmla="*/ 5873297 w 7496628"/>
              <a:gd name="connsiteY34" fmla="*/ 3755385 h 7997370"/>
              <a:gd name="connsiteX35" fmla="*/ 5025574 w 7496628"/>
              <a:gd name="connsiteY35" fmla="*/ 4907642 h 7997370"/>
              <a:gd name="connsiteX36" fmla="*/ 5050086 w 7496628"/>
              <a:gd name="connsiteY36" fmla="*/ 5150794 h 7997370"/>
              <a:gd name="connsiteX37" fmla="*/ 5142177 w 7496628"/>
              <a:gd name="connsiteY37" fmla="*/ 5376064 h 7997370"/>
              <a:gd name="connsiteX38" fmla="*/ 5144682 w 7496628"/>
              <a:gd name="connsiteY38" fmla="*/ 5382906 h 7997370"/>
              <a:gd name="connsiteX39" fmla="*/ 5205627 w 7496628"/>
              <a:gd name="connsiteY39" fmla="*/ 5549419 h 7997370"/>
              <a:gd name="connsiteX40" fmla="*/ 5290456 w 7496628"/>
              <a:gd name="connsiteY40" fmla="*/ 6110513 h 7997370"/>
              <a:gd name="connsiteX41" fmla="*/ 3403599 w 7496628"/>
              <a:gd name="connsiteY41" fmla="*/ 7997370 h 7997370"/>
              <a:gd name="connsiteX42" fmla="*/ 1516743 w 7496628"/>
              <a:gd name="connsiteY42" fmla="*/ 6110513 h 7997370"/>
              <a:gd name="connsiteX43" fmla="*/ 1838988 w 7496628"/>
              <a:gd name="connsiteY43" fmla="*/ 5055553 h 7997370"/>
              <a:gd name="connsiteX44" fmla="*/ 1973782 w 7496628"/>
              <a:gd name="connsiteY44" fmla="*/ 4881500 h 7997370"/>
              <a:gd name="connsiteX45" fmla="*/ 1973783 w 7496628"/>
              <a:gd name="connsiteY45" fmla="*/ 4881500 h 7997370"/>
              <a:gd name="connsiteX46" fmla="*/ 2045103 w 7496628"/>
              <a:gd name="connsiteY46" fmla="*/ 4750101 h 7997370"/>
              <a:gd name="connsiteX47" fmla="*/ 2111829 w 7496628"/>
              <a:gd name="connsiteY47" fmla="*/ 4419599 h 7997370"/>
              <a:gd name="connsiteX48" fmla="*/ 1349557 w 7496628"/>
              <a:gd name="connsiteY48" fmla="*/ 3574897 h 7997370"/>
              <a:gd name="connsiteX49" fmla="*/ 1329447 w 7496628"/>
              <a:gd name="connsiteY49" fmla="*/ 3573881 h 7997370"/>
              <a:gd name="connsiteX50" fmla="*/ 1328058 w 7496628"/>
              <a:gd name="connsiteY50" fmla="*/ 3570513 h 7997370"/>
              <a:gd name="connsiteX51" fmla="*/ 1334174 w 7496628"/>
              <a:gd name="connsiteY51" fmla="*/ 3558486 h 7997370"/>
              <a:gd name="connsiteX52" fmla="*/ 1401337 w 7496628"/>
              <a:gd name="connsiteY52" fmla="*/ 3426425 h 7997370"/>
              <a:gd name="connsiteX53" fmla="*/ 1401337 w 7496628"/>
              <a:gd name="connsiteY53" fmla="*/ 3426425 h 7997370"/>
              <a:gd name="connsiteX54" fmla="*/ 1334174 w 7496628"/>
              <a:gd name="connsiteY54" fmla="*/ 3558486 h 7997370"/>
              <a:gd name="connsiteX55" fmla="*/ 1211066 w 7496628"/>
              <a:gd name="connsiteY55" fmla="*/ 3539698 h 7997370"/>
              <a:gd name="connsiteX56" fmla="*/ 0 w 7496628"/>
              <a:gd name="connsiteY5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94238 w 7496628"/>
              <a:gd name="connsiteY32" fmla="*/ 3750001 h 7997370"/>
              <a:gd name="connsiteX33" fmla="*/ 5873297 w 7496628"/>
              <a:gd name="connsiteY33" fmla="*/ 3755385 h 7997370"/>
              <a:gd name="connsiteX34" fmla="*/ 5025574 w 7496628"/>
              <a:gd name="connsiteY34" fmla="*/ 4907642 h 7997370"/>
              <a:gd name="connsiteX35" fmla="*/ 5050086 w 7496628"/>
              <a:gd name="connsiteY35" fmla="*/ 5150794 h 7997370"/>
              <a:gd name="connsiteX36" fmla="*/ 5142177 w 7496628"/>
              <a:gd name="connsiteY36" fmla="*/ 5376064 h 7997370"/>
              <a:gd name="connsiteX37" fmla="*/ 5144682 w 7496628"/>
              <a:gd name="connsiteY37" fmla="*/ 5382906 h 7997370"/>
              <a:gd name="connsiteX38" fmla="*/ 5205627 w 7496628"/>
              <a:gd name="connsiteY38" fmla="*/ 5549419 h 7997370"/>
              <a:gd name="connsiteX39" fmla="*/ 5290456 w 7496628"/>
              <a:gd name="connsiteY39" fmla="*/ 6110513 h 7997370"/>
              <a:gd name="connsiteX40" fmla="*/ 3403599 w 7496628"/>
              <a:gd name="connsiteY40" fmla="*/ 7997370 h 7997370"/>
              <a:gd name="connsiteX41" fmla="*/ 1516743 w 7496628"/>
              <a:gd name="connsiteY41" fmla="*/ 6110513 h 7997370"/>
              <a:gd name="connsiteX42" fmla="*/ 1838988 w 7496628"/>
              <a:gd name="connsiteY42" fmla="*/ 5055553 h 7997370"/>
              <a:gd name="connsiteX43" fmla="*/ 1973782 w 7496628"/>
              <a:gd name="connsiteY43" fmla="*/ 4881500 h 7997370"/>
              <a:gd name="connsiteX44" fmla="*/ 1973783 w 7496628"/>
              <a:gd name="connsiteY44" fmla="*/ 4881500 h 7997370"/>
              <a:gd name="connsiteX45" fmla="*/ 2045103 w 7496628"/>
              <a:gd name="connsiteY45" fmla="*/ 4750101 h 7997370"/>
              <a:gd name="connsiteX46" fmla="*/ 2111829 w 7496628"/>
              <a:gd name="connsiteY46" fmla="*/ 4419599 h 7997370"/>
              <a:gd name="connsiteX47" fmla="*/ 1349557 w 7496628"/>
              <a:gd name="connsiteY47" fmla="*/ 3574897 h 7997370"/>
              <a:gd name="connsiteX48" fmla="*/ 1329447 w 7496628"/>
              <a:gd name="connsiteY48" fmla="*/ 3573881 h 7997370"/>
              <a:gd name="connsiteX49" fmla="*/ 1328058 w 7496628"/>
              <a:gd name="connsiteY49" fmla="*/ 3570513 h 7997370"/>
              <a:gd name="connsiteX50" fmla="*/ 1334174 w 7496628"/>
              <a:gd name="connsiteY50" fmla="*/ 3558486 h 7997370"/>
              <a:gd name="connsiteX51" fmla="*/ 1401337 w 7496628"/>
              <a:gd name="connsiteY51" fmla="*/ 3426425 h 7997370"/>
              <a:gd name="connsiteX52" fmla="*/ 1401337 w 7496628"/>
              <a:gd name="connsiteY52" fmla="*/ 3426425 h 7997370"/>
              <a:gd name="connsiteX53" fmla="*/ 1334174 w 7496628"/>
              <a:gd name="connsiteY53" fmla="*/ 3558486 h 7997370"/>
              <a:gd name="connsiteX54" fmla="*/ 1211066 w 7496628"/>
              <a:gd name="connsiteY54" fmla="*/ 3539698 h 7997370"/>
              <a:gd name="connsiteX55" fmla="*/ 0 w 7496628"/>
              <a:gd name="connsiteY5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94248 w 7496628"/>
              <a:gd name="connsiteY31" fmla="*/ 3749999 h 7997370"/>
              <a:gd name="connsiteX32" fmla="*/ 5873297 w 7496628"/>
              <a:gd name="connsiteY32" fmla="*/ 3755385 h 7997370"/>
              <a:gd name="connsiteX33" fmla="*/ 5025574 w 7496628"/>
              <a:gd name="connsiteY33" fmla="*/ 4907642 h 7997370"/>
              <a:gd name="connsiteX34" fmla="*/ 5050086 w 7496628"/>
              <a:gd name="connsiteY34" fmla="*/ 5150794 h 7997370"/>
              <a:gd name="connsiteX35" fmla="*/ 5142177 w 7496628"/>
              <a:gd name="connsiteY35" fmla="*/ 5376064 h 7997370"/>
              <a:gd name="connsiteX36" fmla="*/ 5144682 w 7496628"/>
              <a:gd name="connsiteY36" fmla="*/ 5382906 h 7997370"/>
              <a:gd name="connsiteX37" fmla="*/ 5205627 w 7496628"/>
              <a:gd name="connsiteY37" fmla="*/ 5549419 h 7997370"/>
              <a:gd name="connsiteX38" fmla="*/ 5290456 w 7496628"/>
              <a:gd name="connsiteY38" fmla="*/ 6110513 h 7997370"/>
              <a:gd name="connsiteX39" fmla="*/ 3403599 w 7496628"/>
              <a:gd name="connsiteY39" fmla="*/ 7997370 h 7997370"/>
              <a:gd name="connsiteX40" fmla="*/ 1516743 w 7496628"/>
              <a:gd name="connsiteY40" fmla="*/ 6110513 h 7997370"/>
              <a:gd name="connsiteX41" fmla="*/ 1838988 w 7496628"/>
              <a:gd name="connsiteY41" fmla="*/ 5055553 h 7997370"/>
              <a:gd name="connsiteX42" fmla="*/ 1973782 w 7496628"/>
              <a:gd name="connsiteY42" fmla="*/ 4881500 h 7997370"/>
              <a:gd name="connsiteX43" fmla="*/ 1973783 w 7496628"/>
              <a:gd name="connsiteY43" fmla="*/ 4881500 h 7997370"/>
              <a:gd name="connsiteX44" fmla="*/ 2045103 w 7496628"/>
              <a:gd name="connsiteY44" fmla="*/ 4750101 h 7997370"/>
              <a:gd name="connsiteX45" fmla="*/ 2111829 w 7496628"/>
              <a:gd name="connsiteY45" fmla="*/ 4419599 h 7997370"/>
              <a:gd name="connsiteX46" fmla="*/ 1349557 w 7496628"/>
              <a:gd name="connsiteY46" fmla="*/ 3574897 h 7997370"/>
              <a:gd name="connsiteX47" fmla="*/ 1329447 w 7496628"/>
              <a:gd name="connsiteY47" fmla="*/ 3573881 h 7997370"/>
              <a:gd name="connsiteX48" fmla="*/ 1328058 w 7496628"/>
              <a:gd name="connsiteY48" fmla="*/ 3570513 h 7997370"/>
              <a:gd name="connsiteX49" fmla="*/ 1334174 w 7496628"/>
              <a:gd name="connsiteY49" fmla="*/ 3558486 h 7997370"/>
              <a:gd name="connsiteX50" fmla="*/ 1401337 w 7496628"/>
              <a:gd name="connsiteY50" fmla="*/ 3426425 h 7997370"/>
              <a:gd name="connsiteX51" fmla="*/ 1401337 w 7496628"/>
              <a:gd name="connsiteY51" fmla="*/ 3426425 h 7997370"/>
              <a:gd name="connsiteX52" fmla="*/ 1334174 w 7496628"/>
              <a:gd name="connsiteY52" fmla="*/ 3558486 h 7997370"/>
              <a:gd name="connsiteX53" fmla="*/ 1211066 w 7496628"/>
              <a:gd name="connsiteY53" fmla="*/ 3539698 h 7997370"/>
              <a:gd name="connsiteX54" fmla="*/ 0 w 7496628"/>
              <a:gd name="connsiteY5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94258 w 7496628"/>
              <a:gd name="connsiteY30" fmla="*/ 3749996 h 7997370"/>
              <a:gd name="connsiteX31" fmla="*/ 5873297 w 7496628"/>
              <a:gd name="connsiteY31" fmla="*/ 3755385 h 7997370"/>
              <a:gd name="connsiteX32" fmla="*/ 5025574 w 7496628"/>
              <a:gd name="connsiteY32" fmla="*/ 4907642 h 7997370"/>
              <a:gd name="connsiteX33" fmla="*/ 5050086 w 7496628"/>
              <a:gd name="connsiteY33" fmla="*/ 5150794 h 7997370"/>
              <a:gd name="connsiteX34" fmla="*/ 5142177 w 7496628"/>
              <a:gd name="connsiteY34" fmla="*/ 5376064 h 7997370"/>
              <a:gd name="connsiteX35" fmla="*/ 5144682 w 7496628"/>
              <a:gd name="connsiteY35" fmla="*/ 5382906 h 7997370"/>
              <a:gd name="connsiteX36" fmla="*/ 5205627 w 7496628"/>
              <a:gd name="connsiteY36" fmla="*/ 5549419 h 7997370"/>
              <a:gd name="connsiteX37" fmla="*/ 5290456 w 7496628"/>
              <a:gd name="connsiteY37" fmla="*/ 6110513 h 7997370"/>
              <a:gd name="connsiteX38" fmla="*/ 3403599 w 7496628"/>
              <a:gd name="connsiteY38" fmla="*/ 7997370 h 7997370"/>
              <a:gd name="connsiteX39" fmla="*/ 1516743 w 7496628"/>
              <a:gd name="connsiteY39" fmla="*/ 6110513 h 7997370"/>
              <a:gd name="connsiteX40" fmla="*/ 1838988 w 7496628"/>
              <a:gd name="connsiteY40" fmla="*/ 5055553 h 7997370"/>
              <a:gd name="connsiteX41" fmla="*/ 1973782 w 7496628"/>
              <a:gd name="connsiteY41" fmla="*/ 4881500 h 7997370"/>
              <a:gd name="connsiteX42" fmla="*/ 1973783 w 7496628"/>
              <a:gd name="connsiteY42" fmla="*/ 4881500 h 7997370"/>
              <a:gd name="connsiteX43" fmla="*/ 2045103 w 7496628"/>
              <a:gd name="connsiteY43" fmla="*/ 4750101 h 7997370"/>
              <a:gd name="connsiteX44" fmla="*/ 2111829 w 7496628"/>
              <a:gd name="connsiteY44" fmla="*/ 4419599 h 7997370"/>
              <a:gd name="connsiteX45" fmla="*/ 1349557 w 7496628"/>
              <a:gd name="connsiteY45" fmla="*/ 3574897 h 7997370"/>
              <a:gd name="connsiteX46" fmla="*/ 1329447 w 7496628"/>
              <a:gd name="connsiteY46" fmla="*/ 3573881 h 7997370"/>
              <a:gd name="connsiteX47" fmla="*/ 1328058 w 7496628"/>
              <a:gd name="connsiteY47" fmla="*/ 3570513 h 7997370"/>
              <a:gd name="connsiteX48" fmla="*/ 1334174 w 7496628"/>
              <a:gd name="connsiteY48" fmla="*/ 3558486 h 7997370"/>
              <a:gd name="connsiteX49" fmla="*/ 1401337 w 7496628"/>
              <a:gd name="connsiteY49" fmla="*/ 3426425 h 7997370"/>
              <a:gd name="connsiteX50" fmla="*/ 1401337 w 7496628"/>
              <a:gd name="connsiteY50" fmla="*/ 3426425 h 7997370"/>
              <a:gd name="connsiteX51" fmla="*/ 1334174 w 7496628"/>
              <a:gd name="connsiteY51" fmla="*/ 3558486 h 7997370"/>
              <a:gd name="connsiteX52" fmla="*/ 1211066 w 7496628"/>
              <a:gd name="connsiteY52" fmla="*/ 3539698 h 7997370"/>
              <a:gd name="connsiteX53" fmla="*/ 0 w 7496628"/>
              <a:gd name="connsiteY5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6084708 w 7496628"/>
              <a:gd name="connsiteY29" fmla="*/ 3711036 h 7997370"/>
              <a:gd name="connsiteX30" fmla="*/ 5873297 w 7496628"/>
              <a:gd name="connsiteY30" fmla="*/ 3755385 h 7997370"/>
              <a:gd name="connsiteX31" fmla="*/ 5025574 w 7496628"/>
              <a:gd name="connsiteY31" fmla="*/ 4907642 h 7997370"/>
              <a:gd name="connsiteX32" fmla="*/ 5050086 w 7496628"/>
              <a:gd name="connsiteY32" fmla="*/ 5150794 h 7997370"/>
              <a:gd name="connsiteX33" fmla="*/ 5142177 w 7496628"/>
              <a:gd name="connsiteY33" fmla="*/ 5376064 h 7997370"/>
              <a:gd name="connsiteX34" fmla="*/ 5144682 w 7496628"/>
              <a:gd name="connsiteY34" fmla="*/ 5382906 h 7997370"/>
              <a:gd name="connsiteX35" fmla="*/ 5205627 w 7496628"/>
              <a:gd name="connsiteY35" fmla="*/ 5549419 h 7997370"/>
              <a:gd name="connsiteX36" fmla="*/ 5290456 w 7496628"/>
              <a:gd name="connsiteY36" fmla="*/ 6110513 h 7997370"/>
              <a:gd name="connsiteX37" fmla="*/ 3403599 w 7496628"/>
              <a:gd name="connsiteY37" fmla="*/ 7997370 h 7997370"/>
              <a:gd name="connsiteX38" fmla="*/ 1516743 w 7496628"/>
              <a:gd name="connsiteY38" fmla="*/ 6110513 h 7997370"/>
              <a:gd name="connsiteX39" fmla="*/ 1838988 w 7496628"/>
              <a:gd name="connsiteY39" fmla="*/ 5055553 h 7997370"/>
              <a:gd name="connsiteX40" fmla="*/ 1973782 w 7496628"/>
              <a:gd name="connsiteY40" fmla="*/ 4881500 h 7997370"/>
              <a:gd name="connsiteX41" fmla="*/ 1973783 w 7496628"/>
              <a:gd name="connsiteY41" fmla="*/ 4881500 h 7997370"/>
              <a:gd name="connsiteX42" fmla="*/ 2045103 w 7496628"/>
              <a:gd name="connsiteY42" fmla="*/ 4750101 h 7997370"/>
              <a:gd name="connsiteX43" fmla="*/ 2111829 w 7496628"/>
              <a:gd name="connsiteY43" fmla="*/ 4419599 h 7997370"/>
              <a:gd name="connsiteX44" fmla="*/ 1349557 w 7496628"/>
              <a:gd name="connsiteY44" fmla="*/ 3574897 h 7997370"/>
              <a:gd name="connsiteX45" fmla="*/ 1329447 w 7496628"/>
              <a:gd name="connsiteY45" fmla="*/ 3573881 h 7997370"/>
              <a:gd name="connsiteX46" fmla="*/ 1328058 w 7496628"/>
              <a:gd name="connsiteY46" fmla="*/ 3570513 h 7997370"/>
              <a:gd name="connsiteX47" fmla="*/ 1334174 w 7496628"/>
              <a:gd name="connsiteY47" fmla="*/ 3558486 h 7997370"/>
              <a:gd name="connsiteX48" fmla="*/ 1401337 w 7496628"/>
              <a:gd name="connsiteY48" fmla="*/ 3426425 h 7997370"/>
              <a:gd name="connsiteX49" fmla="*/ 1401337 w 7496628"/>
              <a:gd name="connsiteY49" fmla="*/ 3426425 h 7997370"/>
              <a:gd name="connsiteX50" fmla="*/ 1334174 w 7496628"/>
              <a:gd name="connsiteY50" fmla="*/ 3558486 h 7997370"/>
              <a:gd name="connsiteX51" fmla="*/ 1211066 w 7496628"/>
              <a:gd name="connsiteY51" fmla="*/ 3539698 h 7997370"/>
              <a:gd name="connsiteX52" fmla="*/ 0 w 7496628"/>
              <a:gd name="connsiteY5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6084717 w 7496628"/>
              <a:gd name="connsiteY28" fmla="*/ 3711035 h 7997370"/>
              <a:gd name="connsiteX29" fmla="*/ 5873297 w 7496628"/>
              <a:gd name="connsiteY29" fmla="*/ 3755385 h 7997370"/>
              <a:gd name="connsiteX30" fmla="*/ 5025574 w 7496628"/>
              <a:gd name="connsiteY30" fmla="*/ 4907642 h 7997370"/>
              <a:gd name="connsiteX31" fmla="*/ 5050086 w 7496628"/>
              <a:gd name="connsiteY31" fmla="*/ 5150794 h 7997370"/>
              <a:gd name="connsiteX32" fmla="*/ 5142177 w 7496628"/>
              <a:gd name="connsiteY32" fmla="*/ 5376064 h 7997370"/>
              <a:gd name="connsiteX33" fmla="*/ 5144682 w 7496628"/>
              <a:gd name="connsiteY33" fmla="*/ 5382906 h 7997370"/>
              <a:gd name="connsiteX34" fmla="*/ 5205627 w 7496628"/>
              <a:gd name="connsiteY34" fmla="*/ 5549419 h 7997370"/>
              <a:gd name="connsiteX35" fmla="*/ 5290456 w 7496628"/>
              <a:gd name="connsiteY35" fmla="*/ 6110513 h 7997370"/>
              <a:gd name="connsiteX36" fmla="*/ 3403599 w 7496628"/>
              <a:gd name="connsiteY36" fmla="*/ 7997370 h 7997370"/>
              <a:gd name="connsiteX37" fmla="*/ 1516743 w 7496628"/>
              <a:gd name="connsiteY37" fmla="*/ 6110513 h 7997370"/>
              <a:gd name="connsiteX38" fmla="*/ 1838988 w 7496628"/>
              <a:gd name="connsiteY38" fmla="*/ 5055553 h 7997370"/>
              <a:gd name="connsiteX39" fmla="*/ 1973782 w 7496628"/>
              <a:gd name="connsiteY39" fmla="*/ 4881500 h 7997370"/>
              <a:gd name="connsiteX40" fmla="*/ 1973783 w 7496628"/>
              <a:gd name="connsiteY40" fmla="*/ 4881500 h 7997370"/>
              <a:gd name="connsiteX41" fmla="*/ 2045103 w 7496628"/>
              <a:gd name="connsiteY41" fmla="*/ 4750101 h 7997370"/>
              <a:gd name="connsiteX42" fmla="*/ 2111829 w 7496628"/>
              <a:gd name="connsiteY42" fmla="*/ 4419599 h 7997370"/>
              <a:gd name="connsiteX43" fmla="*/ 1349557 w 7496628"/>
              <a:gd name="connsiteY43" fmla="*/ 3574897 h 7997370"/>
              <a:gd name="connsiteX44" fmla="*/ 1329447 w 7496628"/>
              <a:gd name="connsiteY44" fmla="*/ 3573881 h 7997370"/>
              <a:gd name="connsiteX45" fmla="*/ 1328058 w 7496628"/>
              <a:gd name="connsiteY45" fmla="*/ 3570513 h 7997370"/>
              <a:gd name="connsiteX46" fmla="*/ 1334174 w 7496628"/>
              <a:gd name="connsiteY46" fmla="*/ 3558486 h 7997370"/>
              <a:gd name="connsiteX47" fmla="*/ 1401337 w 7496628"/>
              <a:gd name="connsiteY47" fmla="*/ 3426425 h 7997370"/>
              <a:gd name="connsiteX48" fmla="*/ 1401337 w 7496628"/>
              <a:gd name="connsiteY48" fmla="*/ 3426425 h 7997370"/>
              <a:gd name="connsiteX49" fmla="*/ 1334174 w 7496628"/>
              <a:gd name="connsiteY49" fmla="*/ 3558486 h 7997370"/>
              <a:gd name="connsiteX50" fmla="*/ 1211066 w 7496628"/>
              <a:gd name="connsiteY50" fmla="*/ 3539698 h 7997370"/>
              <a:gd name="connsiteX51" fmla="*/ 0 w 7496628"/>
              <a:gd name="connsiteY5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401337 w 7496628"/>
              <a:gd name="connsiteY47" fmla="*/ 3426425 h 7997370"/>
              <a:gd name="connsiteX48" fmla="*/ 1334174 w 7496628"/>
              <a:gd name="connsiteY48" fmla="*/ 3558486 h 7997370"/>
              <a:gd name="connsiteX49" fmla="*/ 1211066 w 7496628"/>
              <a:gd name="connsiteY49" fmla="*/ 3539698 h 7997370"/>
              <a:gd name="connsiteX50" fmla="*/ 0 w 7496628"/>
              <a:gd name="connsiteY5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661696 w 7496628"/>
              <a:gd name="connsiteY14" fmla="*/ 1093880 h 7997370"/>
              <a:gd name="connsiteX15" fmla="*/ 2737678 w 7496628"/>
              <a:gd name="connsiteY15" fmla="*/ 1156573 h 7997370"/>
              <a:gd name="connsiteX16" fmla="*/ 2774450 w 7496628"/>
              <a:gd name="connsiteY16" fmla="*/ 1205746 h 7997370"/>
              <a:gd name="connsiteX17" fmla="*/ 2774465 w 7496628"/>
              <a:gd name="connsiteY17" fmla="*/ 1205769 h 7997370"/>
              <a:gd name="connsiteX18" fmla="*/ 2774465 w 7496628"/>
              <a:gd name="connsiteY18" fmla="*/ 1205769 h 7997370"/>
              <a:gd name="connsiteX19" fmla="*/ 2774450 w 7496628"/>
              <a:gd name="connsiteY19" fmla="*/ 1205745 h 7997370"/>
              <a:gd name="connsiteX20" fmla="*/ 2737678 w 7496628"/>
              <a:gd name="connsiteY20" fmla="*/ 1156572 h 7997370"/>
              <a:gd name="connsiteX21" fmla="*/ 2787356 w 7496628"/>
              <a:gd name="connsiteY21" fmla="*/ 1197560 h 7997370"/>
              <a:gd name="connsiteX22" fmla="*/ 3262088 w 7496628"/>
              <a:gd name="connsiteY22" fmla="*/ 1342571 h 7997370"/>
              <a:gd name="connsiteX23" fmla="*/ 3862482 w 7496628"/>
              <a:gd name="connsiteY23" fmla="*/ 1093879 h 7997370"/>
              <a:gd name="connsiteX24" fmla="*/ 4045160 w 7496628"/>
              <a:gd name="connsiteY24" fmla="*/ 831897 h 7997370"/>
              <a:gd name="connsiteX25" fmla="*/ 5609771 w 7496628"/>
              <a:gd name="connsiteY25" fmla="*/ 0 h 7997370"/>
              <a:gd name="connsiteX26" fmla="*/ 7496628 w 7496628"/>
              <a:gd name="connsiteY26" fmla="*/ 1886857 h 7997370"/>
              <a:gd name="connsiteX27" fmla="*/ 6170864 w 7496628"/>
              <a:gd name="connsiteY27" fmla="*/ 3688885 h 7997370"/>
              <a:gd name="connsiteX28" fmla="*/ 5873297 w 7496628"/>
              <a:gd name="connsiteY28" fmla="*/ 3755385 h 7997370"/>
              <a:gd name="connsiteX29" fmla="*/ 5025574 w 7496628"/>
              <a:gd name="connsiteY29" fmla="*/ 4907642 h 7997370"/>
              <a:gd name="connsiteX30" fmla="*/ 5050086 w 7496628"/>
              <a:gd name="connsiteY30" fmla="*/ 5150794 h 7997370"/>
              <a:gd name="connsiteX31" fmla="*/ 5142177 w 7496628"/>
              <a:gd name="connsiteY31" fmla="*/ 5376064 h 7997370"/>
              <a:gd name="connsiteX32" fmla="*/ 5144682 w 7496628"/>
              <a:gd name="connsiteY32" fmla="*/ 5382906 h 7997370"/>
              <a:gd name="connsiteX33" fmla="*/ 5205627 w 7496628"/>
              <a:gd name="connsiteY33" fmla="*/ 5549419 h 7997370"/>
              <a:gd name="connsiteX34" fmla="*/ 5290456 w 7496628"/>
              <a:gd name="connsiteY34" fmla="*/ 6110513 h 7997370"/>
              <a:gd name="connsiteX35" fmla="*/ 3403599 w 7496628"/>
              <a:gd name="connsiteY35" fmla="*/ 7997370 h 7997370"/>
              <a:gd name="connsiteX36" fmla="*/ 1516743 w 7496628"/>
              <a:gd name="connsiteY36" fmla="*/ 6110513 h 7997370"/>
              <a:gd name="connsiteX37" fmla="*/ 1838988 w 7496628"/>
              <a:gd name="connsiteY37" fmla="*/ 5055553 h 7997370"/>
              <a:gd name="connsiteX38" fmla="*/ 1973782 w 7496628"/>
              <a:gd name="connsiteY38" fmla="*/ 4881500 h 7997370"/>
              <a:gd name="connsiteX39" fmla="*/ 1973783 w 7496628"/>
              <a:gd name="connsiteY39" fmla="*/ 4881500 h 7997370"/>
              <a:gd name="connsiteX40" fmla="*/ 2045103 w 7496628"/>
              <a:gd name="connsiteY40" fmla="*/ 4750101 h 7997370"/>
              <a:gd name="connsiteX41" fmla="*/ 2111829 w 7496628"/>
              <a:gd name="connsiteY41" fmla="*/ 4419599 h 7997370"/>
              <a:gd name="connsiteX42" fmla="*/ 1349557 w 7496628"/>
              <a:gd name="connsiteY42" fmla="*/ 3574897 h 7997370"/>
              <a:gd name="connsiteX43" fmla="*/ 1329447 w 7496628"/>
              <a:gd name="connsiteY43" fmla="*/ 3573881 h 7997370"/>
              <a:gd name="connsiteX44" fmla="*/ 1328058 w 7496628"/>
              <a:gd name="connsiteY44" fmla="*/ 3570513 h 7997370"/>
              <a:gd name="connsiteX45" fmla="*/ 1334174 w 7496628"/>
              <a:gd name="connsiteY45" fmla="*/ 3558486 h 7997370"/>
              <a:gd name="connsiteX46" fmla="*/ 1401337 w 7496628"/>
              <a:gd name="connsiteY46" fmla="*/ 3426425 h 7997370"/>
              <a:gd name="connsiteX47" fmla="*/ 1334174 w 7496628"/>
              <a:gd name="connsiteY47" fmla="*/ 3558486 h 7997370"/>
              <a:gd name="connsiteX48" fmla="*/ 1211066 w 7496628"/>
              <a:gd name="connsiteY48" fmla="*/ 3539698 h 7997370"/>
              <a:gd name="connsiteX49" fmla="*/ 0 w 7496628"/>
              <a:gd name="connsiteY4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615857 w 7496628"/>
              <a:gd name="connsiteY13" fmla="*/ 1038324 h 7997370"/>
              <a:gd name="connsiteX14" fmla="*/ 2737678 w 7496628"/>
              <a:gd name="connsiteY14" fmla="*/ 1156573 h 7997370"/>
              <a:gd name="connsiteX15" fmla="*/ 2774450 w 7496628"/>
              <a:gd name="connsiteY15" fmla="*/ 1205746 h 7997370"/>
              <a:gd name="connsiteX16" fmla="*/ 2774465 w 7496628"/>
              <a:gd name="connsiteY16" fmla="*/ 1205769 h 7997370"/>
              <a:gd name="connsiteX17" fmla="*/ 2774465 w 7496628"/>
              <a:gd name="connsiteY17" fmla="*/ 1205769 h 7997370"/>
              <a:gd name="connsiteX18" fmla="*/ 2774450 w 7496628"/>
              <a:gd name="connsiteY18" fmla="*/ 1205745 h 7997370"/>
              <a:gd name="connsiteX19" fmla="*/ 2737678 w 7496628"/>
              <a:gd name="connsiteY19" fmla="*/ 1156572 h 7997370"/>
              <a:gd name="connsiteX20" fmla="*/ 2787356 w 7496628"/>
              <a:gd name="connsiteY20" fmla="*/ 1197560 h 7997370"/>
              <a:gd name="connsiteX21" fmla="*/ 3262088 w 7496628"/>
              <a:gd name="connsiteY21" fmla="*/ 1342571 h 7997370"/>
              <a:gd name="connsiteX22" fmla="*/ 3862482 w 7496628"/>
              <a:gd name="connsiteY22" fmla="*/ 1093879 h 7997370"/>
              <a:gd name="connsiteX23" fmla="*/ 4045160 w 7496628"/>
              <a:gd name="connsiteY23" fmla="*/ 831897 h 7997370"/>
              <a:gd name="connsiteX24" fmla="*/ 5609771 w 7496628"/>
              <a:gd name="connsiteY24" fmla="*/ 0 h 7997370"/>
              <a:gd name="connsiteX25" fmla="*/ 7496628 w 7496628"/>
              <a:gd name="connsiteY25" fmla="*/ 1886857 h 7997370"/>
              <a:gd name="connsiteX26" fmla="*/ 6170864 w 7496628"/>
              <a:gd name="connsiteY26" fmla="*/ 3688885 h 7997370"/>
              <a:gd name="connsiteX27" fmla="*/ 5873297 w 7496628"/>
              <a:gd name="connsiteY27" fmla="*/ 3755385 h 7997370"/>
              <a:gd name="connsiteX28" fmla="*/ 5025574 w 7496628"/>
              <a:gd name="connsiteY28" fmla="*/ 4907642 h 7997370"/>
              <a:gd name="connsiteX29" fmla="*/ 5050086 w 7496628"/>
              <a:gd name="connsiteY29" fmla="*/ 5150794 h 7997370"/>
              <a:gd name="connsiteX30" fmla="*/ 5142177 w 7496628"/>
              <a:gd name="connsiteY30" fmla="*/ 5376064 h 7997370"/>
              <a:gd name="connsiteX31" fmla="*/ 5144682 w 7496628"/>
              <a:gd name="connsiteY31" fmla="*/ 5382906 h 7997370"/>
              <a:gd name="connsiteX32" fmla="*/ 5205627 w 7496628"/>
              <a:gd name="connsiteY32" fmla="*/ 5549419 h 7997370"/>
              <a:gd name="connsiteX33" fmla="*/ 5290456 w 7496628"/>
              <a:gd name="connsiteY33" fmla="*/ 6110513 h 7997370"/>
              <a:gd name="connsiteX34" fmla="*/ 3403599 w 7496628"/>
              <a:gd name="connsiteY34" fmla="*/ 7997370 h 7997370"/>
              <a:gd name="connsiteX35" fmla="*/ 1516743 w 7496628"/>
              <a:gd name="connsiteY35" fmla="*/ 6110513 h 7997370"/>
              <a:gd name="connsiteX36" fmla="*/ 1838988 w 7496628"/>
              <a:gd name="connsiteY36" fmla="*/ 5055553 h 7997370"/>
              <a:gd name="connsiteX37" fmla="*/ 1973782 w 7496628"/>
              <a:gd name="connsiteY37" fmla="*/ 4881500 h 7997370"/>
              <a:gd name="connsiteX38" fmla="*/ 1973783 w 7496628"/>
              <a:gd name="connsiteY38" fmla="*/ 4881500 h 7997370"/>
              <a:gd name="connsiteX39" fmla="*/ 2045103 w 7496628"/>
              <a:gd name="connsiteY39" fmla="*/ 4750101 h 7997370"/>
              <a:gd name="connsiteX40" fmla="*/ 2111829 w 7496628"/>
              <a:gd name="connsiteY40" fmla="*/ 4419599 h 7997370"/>
              <a:gd name="connsiteX41" fmla="*/ 1349557 w 7496628"/>
              <a:gd name="connsiteY41" fmla="*/ 3574897 h 7997370"/>
              <a:gd name="connsiteX42" fmla="*/ 1329447 w 7496628"/>
              <a:gd name="connsiteY42" fmla="*/ 3573881 h 7997370"/>
              <a:gd name="connsiteX43" fmla="*/ 1328058 w 7496628"/>
              <a:gd name="connsiteY43" fmla="*/ 3570513 h 7997370"/>
              <a:gd name="connsiteX44" fmla="*/ 1334174 w 7496628"/>
              <a:gd name="connsiteY44" fmla="*/ 3558486 h 7997370"/>
              <a:gd name="connsiteX45" fmla="*/ 1401337 w 7496628"/>
              <a:gd name="connsiteY45" fmla="*/ 3426425 h 7997370"/>
              <a:gd name="connsiteX46" fmla="*/ 1334174 w 7496628"/>
              <a:gd name="connsiteY46" fmla="*/ 3558486 h 7997370"/>
              <a:gd name="connsiteX47" fmla="*/ 1211066 w 7496628"/>
              <a:gd name="connsiteY47" fmla="*/ 3539698 h 7997370"/>
              <a:gd name="connsiteX48" fmla="*/ 0 w 7496628"/>
              <a:gd name="connsiteY4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615856 w 7496628"/>
              <a:gd name="connsiteY12" fmla="*/ 1038324 h 7997370"/>
              <a:gd name="connsiteX13" fmla="*/ 2737678 w 7496628"/>
              <a:gd name="connsiteY13" fmla="*/ 1156573 h 7997370"/>
              <a:gd name="connsiteX14" fmla="*/ 2774450 w 7496628"/>
              <a:gd name="connsiteY14" fmla="*/ 1205746 h 7997370"/>
              <a:gd name="connsiteX15" fmla="*/ 2774465 w 7496628"/>
              <a:gd name="connsiteY15" fmla="*/ 1205769 h 7997370"/>
              <a:gd name="connsiteX16" fmla="*/ 2774465 w 7496628"/>
              <a:gd name="connsiteY16" fmla="*/ 1205769 h 7997370"/>
              <a:gd name="connsiteX17" fmla="*/ 2774450 w 7496628"/>
              <a:gd name="connsiteY17" fmla="*/ 1205745 h 7997370"/>
              <a:gd name="connsiteX18" fmla="*/ 2737678 w 7496628"/>
              <a:gd name="connsiteY18" fmla="*/ 1156572 h 7997370"/>
              <a:gd name="connsiteX19" fmla="*/ 2787356 w 7496628"/>
              <a:gd name="connsiteY19" fmla="*/ 1197560 h 7997370"/>
              <a:gd name="connsiteX20" fmla="*/ 3262088 w 7496628"/>
              <a:gd name="connsiteY20" fmla="*/ 1342571 h 7997370"/>
              <a:gd name="connsiteX21" fmla="*/ 3862482 w 7496628"/>
              <a:gd name="connsiteY21" fmla="*/ 1093879 h 7997370"/>
              <a:gd name="connsiteX22" fmla="*/ 4045160 w 7496628"/>
              <a:gd name="connsiteY22" fmla="*/ 831897 h 7997370"/>
              <a:gd name="connsiteX23" fmla="*/ 5609771 w 7496628"/>
              <a:gd name="connsiteY23" fmla="*/ 0 h 7997370"/>
              <a:gd name="connsiteX24" fmla="*/ 7496628 w 7496628"/>
              <a:gd name="connsiteY24" fmla="*/ 1886857 h 7997370"/>
              <a:gd name="connsiteX25" fmla="*/ 6170864 w 7496628"/>
              <a:gd name="connsiteY25" fmla="*/ 3688885 h 7997370"/>
              <a:gd name="connsiteX26" fmla="*/ 5873297 w 7496628"/>
              <a:gd name="connsiteY26" fmla="*/ 3755385 h 7997370"/>
              <a:gd name="connsiteX27" fmla="*/ 5025574 w 7496628"/>
              <a:gd name="connsiteY27" fmla="*/ 4907642 h 7997370"/>
              <a:gd name="connsiteX28" fmla="*/ 5050086 w 7496628"/>
              <a:gd name="connsiteY28" fmla="*/ 5150794 h 7997370"/>
              <a:gd name="connsiteX29" fmla="*/ 5142177 w 7496628"/>
              <a:gd name="connsiteY29" fmla="*/ 5376064 h 7997370"/>
              <a:gd name="connsiteX30" fmla="*/ 5144682 w 7496628"/>
              <a:gd name="connsiteY30" fmla="*/ 5382906 h 7997370"/>
              <a:gd name="connsiteX31" fmla="*/ 5205627 w 7496628"/>
              <a:gd name="connsiteY31" fmla="*/ 5549419 h 7997370"/>
              <a:gd name="connsiteX32" fmla="*/ 5290456 w 7496628"/>
              <a:gd name="connsiteY32" fmla="*/ 6110513 h 7997370"/>
              <a:gd name="connsiteX33" fmla="*/ 3403599 w 7496628"/>
              <a:gd name="connsiteY33" fmla="*/ 7997370 h 7997370"/>
              <a:gd name="connsiteX34" fmla="*/ 1516743 w 7496628"/>
              <a:gd name="connsiteY34" fmla="*/ 6110513 h 7997370"/>
              <a:gd name="connsiteX35" fmla="*/ 1838988 w 7496628"/>
              <a:gd name="connsiteY35" fmla="*/ 5055553 h 7997370"/>
              <a:gd name="connsiteX36" fmla="*/ 1973782 w 7496628"/>
              <a:gd name="connsiteY36" fmla="*/ 4881500 h 7997370"/>
              <a:gd name="connsiteX37" fmla="*/ 1973783 w 7496628"/>
              <a:gd name="connsiteY37" fmla="*/ 4881500 h 7997370"/>
              <a:gd name="connsiteX38" fmla="*/ 2045103 w 7496628"/>
              <a:gd name="connsiteY38" fmla="*/ 4750101 h 7997370"/>
              <a:gd name="connsiteX39" fmla="*/ 2111829 w 7496628"/>
              <a:gd name="connsiteY39" fmla="*/ 4419599 h 7997370"/>
              <a:gd name="connsiteX40" fmla="*/ 1349557 w 7496628"/>
              <a:gd name="connsiteY40" fmla="*/ 3574897 h 7997370"/>
              <a:gd name="connsiteX41" fmla="*/ 1329447 w 7496628"/>
              <a:gd name="connsiteY41" fmla="*/ 3573881 h 7997370"/>
              <a:gd name="connsiteX42" fmla="*/ 1328058 w 7496628"/>
              <a:gd name="connsiteY42" fmla="*/ 3570513 h 7997370"/>
              <a:gd name="connsiteX43" fmla="*/ 1334174 w 7496628"/>
              <a:gd name="connsiteY43" fmla="*/ 3558486 h 7997370"/>
              <a:gd name="connsiteX44" fmla="*/ 1401337 w 7496628"/>
              <a:gd name="connsiteY44" fmla="*/ 3426425 h 7997370"/>
              <a:gd name="connsiteX45" fmla="*/ 1334174 w 7496628"/>
              <a:gd name="connsiteY45" fmla="*/ 3558486 h 7997370"/>
              <a:gd name="connsiteX46" fmla="*/ 1211066 w 7496628"/>
              <a:gd name="connsiteY46" fmla="*/ 3539698 h 7997370"/>
              <a:gd name="connsiteX47" fmla="*/ 0 w 7496628"/>
              <a:gd name="connsiteY4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615857 w 7496628"/>
              <a:gd name="connsiteY11" fmla="*/ 1038324 h 7997370"/>
              <a:gd name="connsiteX12" fmla="*/ 2737678 w 7496628"/>
              <a:gd name="connsiteY12" fmla="*/ 1156573 h 7997370"/>
              <a:gd name="connsiteX13" fmla="*/ 2774450 w 7496628"/>
              <a:gd name="connsiteY13" fmla="*/ 1205746 h 7997370"/>
              <a:gd name="connsiteX14" fmla="*/ 2774465 w 7496628"/>
              <a:gd name="connsiteY14" fmla="*/ 1205769 h 7997370"/>
              <a:gd name="connsiteX15" fmla="*/ 2774465 w 7496628"/>
              <a:gd name="connsiteY15" fmla="*/ 1205769 h 7997370"/>
              <a:gd name="connsiteX16" fmla="*/ 2774450 w 7496628"/>
              <a:gd name="connsiteY16" fmla="*/ 1205745 h 7997370"/>
              <a:gd name="connsiteX17" fmla="*/ 2737678 w 7496628"/>
              <a:gd name="connsiteY17" fmla="*/ 1156572 h 7997370"/>
              <a:gd name="connsiteX18" fmla="*/ 2787356 w 7496628"/>
              <a:gd name="connsiteY18" fmla="*/ 1197560 h 7997370"/>
              <a:gd name="connsiteX19" fmla="*/ 3262088 w 7496628"/>
              <a:gd name="connsiteY19" fmla="*/ 1342571 h 7997370"/>
              <a:gd name="connsiteX20" fmla="*/ 3862482 w 7496628"/>
              <a:gd name="connsiteY20" fmla="*/ 1093879 h 7997370"/>
              <a:gd name="connsiteX21" fmla="*/ 4045160 w 7496628"/>
              <a:gd name="connsiteY21" fmla="*/ 831897 h 7997370"/>
              <a:gd name="connsiteX22" fmla="*/ 5609771 w 7496628"/>
              <a:gd name="connsiteY22" fmla="*/ 0 h 7997370"/>
              <a:gd name="connsiteX23" fmla="*/ 7496628 w 7496628"/>
              <a:gd name="connsiteY23" fmla="*/ 1886857 h 7997370"/>
              <a:gd name="connsiteX24" fmla="*/ 6170864 w 7496628"/>
              <a:gd name="connsiteY24" fmla="*/ 3688885 h 7997370"/>
              <a:gd name="connsiteX25" fmla="*/ 5873297 w 7496628"/>
              <a:gd name="connsiteY25" fmla="*/ 3755385 h 7997370"/>
              <a:gd name="connsiteX26" fmla="*/ 5025574 w 7496628"/>
              <a:gd name="connsiteY26" fmla="*/ 4907642 h 7997370"/>
              <a:gd name="connsiteX27" fmla="*/ 5050086 w 7496628"/>
              <a:gd name="connsiteY27" fmla="*/ 5150794 h 7997370"/>
              <a:gd name="connsiteX28" fmla="*/ 5142177 w 7496628"/>
              <a:gd name="connsiteY28" fmla="*/ 5376064 h 7997370"/>
              <a:gd name="connsiteX29" fmla="*/ 5144682 w 7496628"/>
              <a:gd name="connsiteY29" fmla="*/ 5382906 h 7997370"/>
              <a:gd name="connsiteX30" fmla="*/ 5205627 w 7496628"/>
              <a:gd name="connsiteY30" fmla="*/ 5549419 h 7997370"/>
              <a:gd name="connsiteX31" fmla="*/ 5290456 w 7496628"/>
              <a:gd name="connsiteY31" fmla="*/ 6110513 h 7997370"/>
              <a:gd name="connsiteX32" fmla="*/ 3403599 w 7496628"/>
              <a:gd name="connsiteY32" fmla="*/ 7997370 h 7997370"/>
              <a:gd name="connsiteX33" fmla="*/ 1516743 w 7496628"/>
              <a:gd name="connsiteY33" fmla="*/ 6110513 h 7997370"/>
              <a:gd name="connsiteX34" fmla="*/ 1838988 w 7496628"/>
              <a:gd name="connsiteY34" fmla="*/ 5055553 h 7997370"/>
              <a:gd name="connsiteX35" fmla="*/ 1973782 w 7496628"/>
              <a:gd name="connsiteY35" fmla="*/ 4881500 h 7997370"/>
              <a:gd name="connsiteX36" fmla="*/ 1973783 w 7496628"/>
              <a:gd name="connsiteY36" fmla="*/ 4881500 h 7997370"/>
              <a:gd name="connsiteX37" fmla="*/ 2045103 w 7496628"/>
              <a:gd name="connsiteY37" fmla="*/ 4750101 h 7997370"/>
              <a:gd name="connsiteX38" fmla="*/ 2111829 w 7496628"/>
              <a:gd name="connsiteY38" fmla="*/ 4419599 h 7997370"/>
              <a:gd name="connsiteX39" fmla="*/ 1349557 w 7496628"/>
              <a:gd name="connsiteY39" fmla="*/ 3574897 h 7997370"/>
              <a:gd name="connsiteX40" fmla="*/ 1329447 w 7496628"/>
              <a:gd name="connsiteY40" fmla="*/ 3573881 h 7997370"/>
              <a:gd name="connsiteX41" fmla="*/ 1328058 w 7496628"/>
              <a:gd name="connsiteY41" fmla="*/ 3570513 h 7997370"/>
              <a:gd name="connsiteX42" fmla="*/ 1334174 w 7496628"/>
              <a:gd name="connsiteY42" fmla="*/ 3558486 h 7997370"/>
              <a:gd name="connsiteX43" fmla="*/ 1401337 w 7496628"/>
              <a:gd name="connsiteY43" fmla="*/ 3426425 h 7997370"/>
              <a:gd name="connsiteX44" fmla="*/ 1334174 w 7496628"/>
              <a:gd name="connsiteY44" fmla="*/ 3558486 h 7997370"/>
              <a:gd name="connsiteX45" fmla="*/ 1211066 w 7496628"/>
              <a:gd name="connsiteY45" fmla="*/ 3539698 h 7997370"/>
              <a:gd name="connsiteX46" fmla="*/ 0 w 7496628"/>
              <a:gd name="connsiteY4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33107 w 7496628"/>
              <a:gd name="connsiteY7" fmla="*/ 1029535 h 7997370"/>
              <a:gd name="connsiteX8" fmla="*/ 2687136 w 7496628"/>
              <a:gd name="connsiteY8" fmla="*/ 1088981 h 7997370"/>
              <a:gd name="connsiteX9" fmla="*/ 2737678 w 7496628"/>
              <a:gd name="connsiteY9" fmla="*/ 1156572 h 7997370"/>
              <a:gd name="connsiteX10" fmla="*/ 2661696 w 7496628"/>
              <a:gd name="connsiteY10" fmla="*/ 1093879 h 7997370"/>
              <a:gd name="connsiteX11" fmla="*/ 2737678 w 7496628"/>
              <a:gd name="connsiteY11" fmla="*/ 1156573 h 7997370"/>
              <a:gd name="connsiteX12" fmla="*/ 2774450 w 7496628"/>
              <a:gd name="connsiteY12" fmla="*/ 1205746 h 7997370"/>
              <a:gd name="connsiteX13" fmla="*/ 2774465 w 7496628"/>
              <a:gd name="connsiteY13" fmla="*/ 1205769 h 7997370"/>
              <a:gd name="connsiteX14" fmla="*/ 2774465 w 7496628"/>
              <a:gd name="connsiteY14" fmla="*/ 1205769 h 7997370"/>
              <a:gd name="connsiteX15" fmla="*/ 2774450 w 7496628"/>
              <a:gd name="connsiteY15" fmla="*/ 1205745 h 7997370"/>
              <a:gd name="connsiteX16" fmla="*/ 2737678 w 7496628"/>
              <a:gd name="connsiteY16" fmla="*/ 1156572 h 7997370"/>
              <a:gd name="connsiteX17" fmla="*/ 2787356 w 7496628"/>
              <a:gd name="connsiteY17" fmla="*/ 1197560 h 7997370"/>
              <a:gd name="connsiteX18" fmla="*/ 3262088 w 7496628"/>
              <a:gd name="connsiteY18" fmla="*/ 1342571 h 7997370"/>
              <a:gd name="connsiteX19" fmla="*/ 3862482 w 7496628"/>
              <a:gd name="connsiteY19" fmla="*/ 1093879 h 7997370"/>
              <a:gd name="connsiteX20" fmla="*/ 4045160 w 7496628"/>
              <a:gd name="connsiteY20" fmla="*/ 831897 h 7997370"/>
              <a:gd name="connsiteX21" fmla="*/ 5609771 w 7496628"/>
              <a:gd name="connsiteY21" fmla="*/ 0 h 7997370"/>
              <a:gd name="connsiteX22" fmla="*/ 7496628 w 7496628"/>
              <a:gd name="connsiteY22" fmla="*/ 1886857 h 7997370"/>
              <a:gd name="connsiteX23" fmla="*/ 6170864 w 7496628"/>
              <a:gd name="connsiteY23" fmla="*/ 3688885 h 7997370"/>
              <a:gd name="connsiteX24" fmla="*/ 5873297 w 7496628"/>
              <a:gd name="connsiteY24" fmla="*/ 3755385 h 7997370"/>
              <a:gd name="connsiteX25" fmla="*/ 5025574 w 7496628"/>
              <a:gd name="connsiteY25" fmla="*/ 4907642 h 7997370"/>
              <a:gd name="connsiteX26" fmla="*/ 5050086 w 7496628"/>
              <a:gd name="connsiteY26" fmla="*/ 5150794 h 7997370"/>
              <a:gd name="connsiteX27" fmla="*/ 5142177 w 7496628"/>
              <a:gd name="connsiteY27" fmla="*/ 5376064 h 7997370"/>
              <a:gd name="connsiteX28" fmla="*/ 5144682 w 7496628"/>
              <a:gd name="connsiteY28" fmla="*/ 5382906 h 7997370"/>
              <a:gd name="connsiteX29" fmla="*/ 5205627 w 7496628"/>
              <a:gd name="connsiteY29" fmla="*/ 5549419 h 7997370"/>
              <a:gd name="connsiteX30" fmla="*/ 5290456 w 7496628"/>
              <a:gd name="connsiteY30" fmla="*/ 6110513 h 7997370"/>
              <a:gd name="connsiteX31" fmla="*/ 3403599 w 7496628"/>
              <a:gd name="connsiteY31" fmla="*/ 7997370 h 7997370"/>
              <a:gd name="connsiteX32" fmla="*/ 1516743 w 7496628"/>
              <a:gd name="connsiteY32" fmla="*/ 6110513 h 7997370"/>
              <a:gd name="connsiteX33" fmla="*/ 1838988 w 7496628"/>
              <a:gd name="connsiteY33" fmla="*/ 5055553 h 7997370"/>
              <a:gd name="connsiteX34" fmla="*/ 1973782 w 7496628"/>
              <a:gd name="connsiteY34" fmla="*/ 4881500 h 7997370"/>
              <a:gd name="connsiteX35" fmla="*/ 1973783 w 7496628"/>
              <a:gd name="connsiteY35" fmla="*/ 4881500 h 7997370"/>
              <a:gd name="connsiteX36" fmla="*/ 2045103 w 7496628"/>
              <a:gd name="connsiteY36" fmla="*/ 4750101 h 7997370"/>
              <a:gd name="connsiteX37" fmla="*/ 2111829 w 7496628"/>
              <a:gd name="connsiteY37" fmla="*/ 4419599 h 7997370"/>
              <a:gd name="connsiteX38" fmla="*/ 1349557 w 7496628"/>
              <a:gd name="connsiteY38" fmla="*/ 3574897 h 7997370"/>
              <a:gd name="connsiteX39" fmla="*/ 1329447 w 7496628"/>
              <a:gd name="connsiteY39" fmla="*/ 3573881 h 7997370"/>
              <a:gd name="connsiteX40" fmla="*/ 1328058 w 7496628"/>
              <a:gd name="connsiteY40" fmla="*/ 3570513 h 7997370"/>
              <a:gd name="connsiteX41" fmla="*/ 1334174 w 7496628"/>
              <a:gd name="connsiteY41" fmla="*/ 3558486 h 7997370"/>
              <a:gd name="connsiteX42" fmla="*/ 1401337 w 7496628"/>
              <a:gd name="connsiteY42" fmla="*/ 3426425 h 7997370"/>
              <a:gd name="connsiteX43" fmla="*/ 1334174 w 7496628"/>
              <a:gd name="connsiteY43" fmla="*/ 3558486 h 7997370"/>
              <a:gd name="connsiteX44" fmla="*/ 1211066 w 7496628"/>
              <a:gd name="connsiteY44" fmla="*/ 3539698 h 7997370"/>
              <a:gd name="connsiteX45" fmla="*/ 0 w 7496628"/>
              <a:gd name="connsiteY4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661696 w 7496628"/>
              <a:gd name="connsiteY9" fmla="*/ 1093879 h 7997370"/>
              <a:gd name="connsiteX10" fmla="*/ 2737678 w 7496628"/>
              <a:gd name="connsiteY10" fmla="*/ 1156573 h 7997370"/>
              <a:gd name="connsiteX11" fmla="*/ 2774450 w 7496628"/>
              <a:gd name="connsiteY11" fmla="*/ 1205746 h 7997370"/>
              <a:gd name="connsiteX12" fmla="*/ 2774465 w 7496628"/>
              <a:gd name="connsiteY12" fmla="*/ 1205769 h 7997370"/>
              <a:gd name="connsiteX13" fmla="*/ 2774465 w 7496628"/>
              <a:gd name="connsiteY13" fmla="*/ 1205769 h 7997370"/>
              <a:gd name="connsiteX14" fmla="*/ 2774450 w 7496628"/>
              <a:gd name="connsiteY14" fmla="*/ 1205745 h 7997370"/>
              <a:gd name="connsiteX15" fmla="*/ 2737678 w 7496628"/>
              <a:gd name="connsiteY15" fmla="*/ 1156572 h 7997370"/>
              <a:gd name="connsiteX16" fmla="*/ 2787356 w 7496628"/>
              <a:gd name="connsiteY16" fmla="*/ 1197560 h 7997370"/>
              <a:gd name="connsiteX17" fmla="*/ 3262088 w 7496628"/>
              <a:gd name="connsiteY17" fmla="*/ 1342571 h 7997370"/>
              <a:gd name="connsiteX18" fmla="*/ 3862482 w 7496628"/>
              <a:gd name="connsiteY18" fmla="*/ 1093879 h 7997370"/>
              <a:gd name="connsiteX19" fmla="*/ 4045160 w 7496628"/>
              <a:gd name="connsiteY19" fmla="*/ 831897 h 7997370"/>
              <a:gd name="connsiteX20" fmla="*/ 5609771 w 7496628"/>
              <a:gd name="connsiteY20" fmla="*/ 0 h 7997370"/>
              <a:gd name="connsiteX21" fmla="*/ 7496628 w 7496628"/>
              <a:gd name="connsiteY21" fmla="*/ 1886857 h 7997370"/>
              <a:gd name="connsiteX22" fmla="*/ 6170864 w 7496628"/>
              <a:gd name="connsiteY22" fmla="*/ 3688885 h 7997370"/>
              <a:gd name="connsiteX23" fmla="*/ 5873297 w 7496628"/>
              <a:gd name="connsiteY23" fmla="*/ 3755385 h 7997370"/>
              <a:gd name="connsiteX24" fmla="*/ 5025574 w 7496628"/>
              <a:gd name="connsiteY24" fmla="*/ 4907642 h 7997370"/>
              <a:gd name="connsiteX25" fmla="*/ 5050086 w 7496628"/>
              <a:gd name="connsiteY25" fmla="*/ 5150794 h 7997370"/>
              <a:gd name="connsiteX26" fmla="*/ 5142177 w 7496628"/>
              <a:gd name="connsiteY26" fmla="*/ 5376064 h 7997370"/>
              <a:gd name="connsiteX27" fmla="*/ 5144682 w 7496628"/>
              <a:gd name="connsiteY27" fmla="*/ 5382906 h 7997370"/>
              <a:gd name="connsiteX28" fmla="*/ 5205627 w 7496628"/>
              <a:gd name="connsiteY28" fmla="*/ 5549419 h 7997370"/>
              <a:gd name="connsiteX29" fmla="*/ 5290456 w 7496628"/>
              <a:gd name="connsiteY29" fmla="*/ 6110513 h 7997370"/>
              <a:gd name="connsiteX30" fmla="*/ 3403599 w 7496628"/>
              <a:gd name="connsiteY30" fmla="*/ 7997370 h 7997370"/>
              <a:gd name="connsiteX31" fmla="*/ 1516743 w 7496628"/>
              <a:gd name="connsiteY31" fmla="*/ 6110513 h 7997370"/>
              <a:gd name="connsiteX32" fmla="*/ 1838988 w 7496628"/>
              <a:gd name="connsiteY32" fmla="*/ 5055553 h 7997370"/>
              <a:gd name="connsiteX33" fmla="*/ 1973782 w 7496628"/>
              <a:gd name="connsiteY33" fmla="*/ 4881500 h 7997370"/>
              <a:gd name="connsiteX34" fmla="*/ 1973783 w 7496628"/>
              <a:gd name="connsiteY34" fmla="*/ 4881500 h 7997370"/>
              <a:gd name="connsiteX35" fmla="*/ 2045103 w 7496628"/>
              <a:gd name="connsiteY35" fmla="*/ 4750101 h 7997370"/>
              <a:gd name="connsiteX36" fmla="*/ 2111829 w 7496628"/>
              <a:gd name="connsiteY36" fmla="*/ 4419599 h 7997370"/>
              <a:gd name="connsiteX37" fmla="*/ 1349557 w 7496628"/>
              <a:gd name="connsiteY37" fmla="*/ 3574897 h 7997370"/>
              <a:gd name="connsiteX38" fmla="*/ 1329447 w 7496628"/>
              <a:gd name="connsiteY38" fmla="*/ 3573881 h 7997370"/>
              <a:gd name="connsiteX39" fmla="*/ 1328058 w 7496628"/>
              <a:gd name="connsiteY39" fmla="*/ 3570513 h 7997370"/>
              <a:gd name="connsiteX40" fmla="*/ 1334174 w 7496628"/>
              <a:gd name="connsiteY40" fmla="*/ 3558486 h 7997370"/>
              <a:gd name="connsiteX41" fmla="*/ 1401337 w 7496628"/>
              <a:gd name="connsiteY41" fmla="*/ 3426425 h 7997370"/>
              <a:gd name="connsiteX42" fmla="*/ 1334174 w 7496628"/>
              <a:gd name="connsiteY42" fmla="*/ 3558486 h 7997370"/>
              <a:gd name="connsiteX43" fmla="*/ 1211066 w 7496628"/>
              <a:gd name="connsiteY43" fmla="*/ 3539698 h 7997370"/>
              <a:gd name="connsiteX44" fmla="*/ 0 w 7496628"/>
              <a:gd name="connsiteY4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33106 w 7496628"/>
              <a:gd name="connsiteY6" fmla="*/ 1029535 h 7997370"/>
              <a:gd name="connsiteX7" fmla="*/ 2687136 w 7496628"/>
              <a:gd name="connsiteY7" fmla="*/ 1088981 h 7997370"/>
              <a:gd name="connsiteX8" fmla="*/ 2737678 w 7496628"/>
              <a:gd name="connsiteY8" fmla="*/ 1156572 h 7997370"/>
              <a:gd name="connsiteX9" fmla="*/ 2737678 w 7496628"/>
              <a:gd name="connsiteY9" fmla="*/ 1156573 h 7997370"/>
              <a:gd name="connsiteX10" fmla="*/ 2774450 w 7496628"/>
              <a:gd name="connsiteY10" fmla="*/ 1205746 h 7997370"/>
              <a:gd name="connsiteX11" fmla="*/ 2774465 w 7496628"/>
              <a:gd name="connsiteY11" fmla="*/ 1205769 h 7997370"/>
              <a:gd name="connsiteX12" fmla="*/ 2774465 w 7496628"/>
              <a:gd name="connsiteY12" fmla="*/ 1205769 h 7997370"/>
              <a:gd name="connsiteX13" fmla="*/ 2774450 w 7496628"/>
              <a:gd name="connsiteY13" fmla="*/ 1205745 h 7997370"/>
              <a:gd name="connsiteX14" fmla="*/ 2737678 w 7496628"/>
              <a:gd name="connsiteY14" fmla="*/ 1156572 h 7997370"/>
              <a:gd name="connsiteX15" fmla="*/ 2787356 w 7496628"/>
              <a:gd name="connsiteY15" fmla="*/ 1197560 h 7997370"/>
              <a:gd name="connsiteX16" fmla="*/ 3262088 w 7496628"/>
              <a:gd name="connsiteY16" fmla="*/ 1342571 h 7997370"/>
              <a:gd name="connsiteX17" fmla="*/ 3862482 w 7496628"/>
              <a:gd name="connsiteY17" fmla="*/ 1093879 h 7997370"/>
              <a:gd name="connsiteX18" fmla="*/ 4045160 w 7496628"/>
              <a:gd name="connsiteY18" fmla="*/ 831897 h 7997370"/>
              <a:gd name="connsiteX19" fmla="*/ 5609771 w 7496628"/>
              <a:gd name="connsiteY19" fmla="*/ 0 h 7997370"/>
              <a:gd name="connsiteX20" fmla="*/ 7496628 w 7496628"/>
              <a:gd name="connsiteY20" fmla="*/ 1886857 h 7997370"/>
              <a:gd name="connsiteX21" fmla="*/ 6170864 w 7496628"/>
              <a:gd name="connsiteY21" fmla="*/ 3688885 h 7997370"/>
              <a:gd name="connsiteX22" fmla="*/ 5873297 w 7496628"/>
              <a:gd name="connsiteY22" fmla="*/ 3755385 h 7997370"/>
              <a:gd name="connsiteX23" fmla="*/ 5025574 w 7496628"/>
              <a:gd name="connsiteY23" fmla="*/ 4907642 h 7997370"/>
              <a:gd name="connsiteX24" fmla="*/ 5050086 w 7496628"/>
              <a:gd name="connsiteY24" fmla="*/ 5150794 h 7997370"/>
              <a:gd name="connsiteX25" fmla="*/ 5142177 w 7496628"/>
              <a:gd name="connsiteY25" fmla="*/ 5376064 h 7997370"/>
              <a:gd name="connsiteX26" fmla="*/ 5144682 w 7496628"/>
              <a:gd name="connsiteY26" fmla="*/ 5382906 h 7997370"/>
              <a:gd name="connsiteX27" fmla="*/ 5205627 w 7496628"/>
              <a:gd name="connsiteY27" fmla="*/ 5549419 h 7997370"/>
              <a:gd name="connsiteX28" fmla="*/ 5290456 w 7496628"/>
              <a:gd name="connsiteY28" fmla="*/ 6110513 h 7997370"/>
              <a:gd name="connsiteX29" fmla="*/ 3403599 w 7496628"/>
              <a:gd name="connsiteY29" fmla="*/ 7997370 h 7997370"/>
              <a:gd name="connsiteX30" fmla="*/ 1516743 w 7496628"/>
              <a:gd name="connsiteY30" fmla="*/ 6110513 h 7997370"/>
              <a:gd name="connsiteX31" fmla="*/ 1838988 w 7496628"/>
              <a:gd name="connsiteY31" fmla="*/ 5055553 h 7997370"/>
              <a:gd name="connsiteX32" fmla="*/ 1973782 w 7496628"/>
              <a:gd name="connsiteY32" fmla="*/ 4881500 h 7997370"/>
              <a:gd name="connsiteX33" fmla="*/ 1973783 w 7496628"/>
              <a:gd name="connsiteY33" fmla="*/ 4881500 h 7997370"/>
              <a:gd name="connsiteX34" fmla="*/ 2045103 w 7496628"/>
              <a:gd name="connsiteY34" fmla="*/ 4750101 h 7997370"/>
              <a:gd name="connsiteX35" fmla="*/ 2111829 w 7496628"/>
              <a:gd name="connsiteY35" fmla="*/ 4419599 h 7997370"/>
              <a:gd name="connsiteX36" fmla="*/ 1349557 w 7496628"/>
              <a:gd name="connsiteY36" fmla="*/ 3574897 h 7997370"/>
              <a:gd name="connsiteX37" fmla="*/ 1329447 w 7496628"/>
              <a:gd name="connsiteY37" fmla="*/ 3573881 h 7997370"/>
              <a:gd name="connsiteX38" fmla="*/ 1328058 w 7496628"/>
              <a:gd name="connsiteY38" fmla="*/ 3570513 h 7997370"/>
              <a:gd name="connsiteX39" fmla="*/ 1334174 w 7496628"/>
              <a:gd name="connsiteY39" fmla="*/ 3558486 h 7997370"/>
              <a:gd name="connsiteX40" fmla="*/ 1401337 w 7496628"/>
              <a:gd name="connsiteY40" fmla="*/ 3426425 h 7997370"/>
              <a:gd name="connsiteX41" fmla="*/ 1334174 w 7496628"/>
              <a:gd name="connsiteY41" fmla="*/ 3558486 h 7997370"/>
              <a:gd name="connsiteX42" fmla="*/ 1211066 w 7496628"/>
              <a:gd name="connsiteY42" fmla="*/ 3539698 h 7997370"/>
              <a:gd name="connsiteX43" fmla="*/ 0 w 7496628"/>
              <a:gd name="connsiteY4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687136 w 7496628"/>
              <a:gd name="connsiteY6" fmla="*/ 1088981 h 7997370"/>
              <a:gd name="connsiteX7" fmla="*/ 2737678 w 7496628"/>
              <a:gd name="connsiteY7" fmla="*/ 1156572 h 7997370"/>
              <a:gd name="connsiteX8" fmla="*/ 2737678 w 7496628"/>
              <a:gd name="connsiteY8" fmla="*/ 1156573 h 7997370"/>
              <a:gd name="connsiteX9" fmla="*/ 2774450 w 7496628"/>
              <a:gd name="connsiteY9" fmla="*/ 1205746 h 7997370"/>
              <a:gd name="connsiteX10" fmla="*/ 2774465 w 7496628"/>
              <a:gd name="connsiteY10" fmla="*/ 1205769 h 7997370"/>
              <a:gd name="connsiteX11" fmla="*/ 2774465 w 7496628"/>
              <a:gd name="connsiteY11" fmla="*/ 1205769 h 7997370"/>
              <a:gd name="connsiteX12" fmla="*/ 2774450 w 7496628"/>
              <a:gd name="connsiteY12" fmla="*/ 1205745 h 7997370"/>
              <a:gd name="connsiteX13" fmla="*/ 2737678 w 7496628"/>
              <a:gd name="connsiteY13" fmla="*/ 1156572 h 7997370"/>
              <a:gd name="connsiteX14" fmla="*/ 2787356 w 7496628"/>
              <a:gd name="connsiteY14" fmla="*/ 1197560 h 7997370"/>
              <a:gd name="connsiteX15" fmla="*/ 3262088 w 7496628"/>
              <a:gd name="connsiteY15" fmla="*/ 1342571 h 7997370"/>
              <a:gd name="connsiteX16" fmla="*/ 3862482 w 7496628"/>
              <a:gd name="connsiteY16" fmla="*/ 1093879 h 7997370"/>
              <a:gd name="connsiteX17" fmla="*/ 4045160 w 7496628"/>
              <a:gd name="connsiteY17" fmla="*/ 831897 h 7997370"/>
              <a:gd name="connsiteX18" fmla="*/ 5609771 w 7496628"/>
              <a:gd name="connsiteY18" fmla="*/ 0 h 7997370"/>
              <a:gd name="connsiteX19" fmla="*/ 7496628 w 7496628"/>
              <a:gd name="connsiteY19" fmla="*/ 1886857 h 7997370"/>
              <a:gd name="connsiteX20" fmla="*/ 6170864 w 7496628"/>
              <a:gd name="connsiteY20" fmla="*/ 3688885 h 7997370"/>
              <a:gd name="connsiteX21" fmla="*/ 5873297 w 7496628"/>
              <a:gd name="connsiteY21" fmla="*/ 3755385 h 7997370"/>
              <a:gd name="connsiteX22" fmla="*/ 5025574 w 7496628"/>
              <a:gd name="connsiteY22" fmla="*/ 4907642 h 7997370"/>
              <a:gd name="connsiteX23" fmla="*/ 5050086 w 7496628"/>
              <a:gd name="connsiteY23" fmla="*/ 5150794 h 7997370"/>
              <a:gd name="connsiteX24" fmla="*/ 5142177 w 7496628"/>
              <a:gd name="connsiteY24" fmla="*/ 5376064 h 7997370"/>
              <a:gd name="connsiteX25" fmla="*/ 5144682 w 7496628"/>
              <a:gd name="connsiteY25" fmla="*/ 5382906 h 7997370"/>
              <a:gd name="connsiteX26" fmla="*/ 5205627 w 7496628"/>
              <a:gd name="connsiteY26" fmla="*/ 5549419 h 7997370"/>
              <a:gd name="connsiteX27" fmla="*/ 5290456 w 7496628"/>
              <a:gd name="connsiteY27" fmla="*/ 6110513 h 7997370"/>
              <a:gd name="connsiteX28" fmla="*/ 3403599 w 7496628"/>
              <a:gd name="connsiteY28" fmla="*/ 7997370 h 7997370"/>
              <a:gd name="connsiteX29" fmla="*/ 1516743 w 7496628"/>
              <a:gd name="connsiteY29" fmla="*/ 6110513 h 7997370"/>
              <a:gd name="connsiteX30" fmla="*/ 1838988 w 7496628"/>
              <a:gd name="connsiteY30" fmla="*/ 5055553 h 7997370"/>
              <a:gd name="connsiteX31" fmla="*/ 1973782 w 7496628"/>
              <a:gd name="connsiteY31" fmla="*/ 4881500 h 7997370"/>
              <a:gd name="connsiteX32" fmla="*/ 1973783 w 7496628"/>
              <a:gd name="connsiteY32" fmla="*/ 4881500 h 7997370"/>
              <a:gd name="connsiteX33" fmla="*/ 2045103 w 7496628"/>
              <a:gd name="connsiteY33" fmla="*/ 4750101 h 7997370"/>
              <a:gd name="connsiteX34" fmla="*/ 2111829 w 7496628"/>
              <a:gd name="connsiteY34" fmla="*/ 4419599 h 7997370"/>
              <a:gd name="connsiteX35" fmla="*/ 1349557 w 7496628"/>
              <a:gd name="connsiteY35" fmla="*/ 3574897 h 7997370"/>
              <a:gd name="connsiteX36" fmla="*/ 1329447 w 7496628"/>
              <a:gd name="connsiteY36" fmla="*/ 3573881 h 7997370"/>
              <a:gd name="connsiteX37" fmla="*/ 1328058 w 7496628"/>
              <a:gd name="connsiteY37" fmla="*/ 3570513 h 7997370"/>
              <a:gd name="connsiteX38" fmla="*/ 1334174 w 7496628"/>
              <a:gd name="connsiteY38" fmla="*/ 3558486 h 7997370"/>
              <a:gd name="connsiteX39" fmla="*/ 1401337 w 7496628"/>
              <a:gd name="connsiteY39" fmla="*/ 3426425 h 7997370"/>
              <a:gd name="connsiteX40" fmla="*/ 1334174 w 7496628"/>
              <a:gd name="connsiteY40" fmla="*/ 3558486 h 7997370"/>
              <a:gd name="connsiteX41" fmla="*/ 1211066 w 7496628"/>
              <a:gd name="connsiteY41" fmla="*/ 3539698 h 7997370"/>
              <a:gd name="connsiteX42" fmla="*/ 0 w 7496628"/>
              <a:gd name="connsiteY4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589242 w 7496628"/>
              <a:gd name="connsiteY5" fmla="*/ 981272 h 7997370"/>
              <a:gd name="connsiteX6" fmla="*/ 2737678 w 7496628"/>
              <a:gd name="connsiteY6" fmla="*/ 1156572 h 7997370"/>
              <a:gd name="connsiteX7" fmla="*/ 2737678 w 7496628"/>
              <a:gd name="connsiteY7" fmla="*/ 1156573 h 7997370"/>
              <a:gd name="connsiteX8" fmla="*/ 2774450 w 7496628"/>
              <a:gd name="connsiteY8" fmla="*/ 1205746 h 7997370"/>
              <a:gd name="connsiteX9" fmla="*/ 2774465 w 7496628"/>
              <a:gd name="connsiteY9" fmla="*/ 1205769 h 7997370"/>
              <a:gd name="connsiteX10" fmla="*/ 2774465 w 7496628"/>
              <a:gd name="connsiteY10" fmla="*/ 1205769 h 7997370"/>
              <a:gd name="connsiteX11" fmla="*/ 2774450 w 7496628"/>
              <a:gd name="connsiteY11" fmla="*/ 1205745 h 7997370"/>
              <a:gd name="connsiteX12" fmla="*/ 2737678 w 7496628"/>
              <a:gd name="connsiteY12" fmla="*/ 1156572 h 7997370"/>
              <a:gd name="connsiteX13" fmla="*/ 2787356 w 7496628"/>
              <a:gd name="connsiteY13" fmla="*/ 1197560 h 7997370"/>
              <a:gd name="connsiteX14" fmla="*/ 3262088 w 7496628"/>
              <a:gd name="connsiteY14" fmla="*/ 1342571 h 7997370"/>
              <a:gd name="connsiteX15" fmla="*/ 3862482 w 7496628"/>
              <a:gd name="connsiteY15" fmla="*/ 1093879 h 7997370"/>
              <a:gd name="connsiteX16" fmla="*/ 4045160 w 7496628"/>
              <a:gd name="connsiteY16" fmla="*/ 831897 h 7997370"/>
              <a:gd name="connsiteX17" fmla="*/ 5609771 w 7496628"/>
              <a:gd name="connsiteY17" fmla="*/ 0 h 7997370"/>
              <a:gd name="connsiteX18" fmla="*/ 7496628 w 7496628"/>
              <a:gd name="connsiteY18" fmla="*/ 1886857 h 7997370"/>
              <a:gd name="connsiteX19" fmla="*/ 6170864 w 7496628"/>
              <a:gd name="connsiteY19" fmla="*/ 3688885 h 7997370"/>
              <a:gd name="connsiteX20" fmla="*/ 5873297 w 7496628"/>
              <a:gd name="connsiteY20" fmla="*/ 3755385 h 7997370"/>
              <a:gd name="connsiteX21" fmla="*/ 5025574 w 7496628"/>
              <a:gd name="connsiteY21" fmla="*/ 4907642 h 7997370"/>
              <a:gd name="connsiteX22" fmla="*/ 5050086 w 7496628"/>
              <a:gd name="connsiteY22" fmla="*/ 5150794 h 7997370"/>
              <a:gd name="connsiteX23" fmla="*/ 5142177 w 7496628"/>
              <a:gd name="connsiteY23" fmla="*/ 5376064 h 7997370"/>
              <a:gd name="connsiteX24" fmla="*/ 5144682 w 7496628"/>
              <a:gd name="connsiteY24" fmla="*/ 5382906 h 7997370"/>
              <a:gd name="connsiteX25" fmla="*/ 5205627 w 7496628"/>
              <a:gd name="connsiteY25" fmla="*/ 5549419 h 7997370"/>
              <a:gd name="connsiteX26" fmla="*/ 5290456 w 7496628"/>
              <a:gd name="connsiteY26" fmla="*/ 6110513 h 7997370"/>
              <a:gd name="connsiteX27" fmla="*/ 3403599 w 7496628"/>
              <a:gd name="connsiteY27" fmla="*/ 7997370 h 7997370"/>
              <a:gd name="connsiteX28" fmla="*/ 1516743 w 7496628"/>
              <a:gd name="connsiteY28" fmla="*/ 6110513 h 7997370"/>
              <a:gd name="connsiteX29" fmla="*/ 1838988 w 7496628"/>
              <a:gd name="connsiteY29" fmla="*/ 5055553 h 7997370"/>
              <a:gd name="connsiteX30" fmla="*/ 1973782 w 7496628"/>
              <a:gd name="connsiteY30" fmla="*/ 4881500 h 7997370"/>
              <a:gd name="connsiteX31" fmla="*/ 1973783 w 7496628"/>
              <a:gd name="connsiteY31" fmla="*/ 4881500 h 7997370"/>
              <a:gd name="connsiteX32" fmla="*/ 2045103 w 7496628"/>
              <a:gd name="connsiteY32" fmla="*/ 4750101 h 7997370"/>
              <a:gd name="connsiteX33" fmla="*/ 2111829 w 7496628"/>
              <a:gd name="connsiteY33" fmla="*/ 4419599 h 7997370"/>
              <a:gd name="connsiteX34" fmla="*/ 1349557 w 7496628"/>
              <a:gd name="connsiteY34" fmla="*/ 3574897 h 7997370"/>
              <a:gd name="connsiteX35" fmla="*/ 1329447 w 7496628"/>
              <a:gd name="connsiteY35" fmla="*/ 3573881 h 7997370"/>
              <a:gd name="connsiteX36" fmla="*/ 1328058 w 7496628"/>
              <a:gd name="connsiteY36" fmla="*/ 3570513 h 7997370"/>
              <a:gd name="connsiteX37" fmla="*/ 1334174 w 7496628"/>
              <a:gd name="connsiteY37" fmla="*/ 3558486 h 7997370"/>
              <a:gd name="connsiteX38" fmla="*/ 1401337 w 7496628"/>
              <a:gd name="connsiteY38" fmla="*/ 3426425 h 7997370"/>
              <a:gd name="connsiteX39" fmla="*/ 1334174 w 7496628"/>
              <a:gd name="connsiteY39" fmla="*/ 3558486 h 7997370"/>
              <a:gd name="connsiteX40" fmla="*/ 1211066 w 7496628"/>
              <a:gd name="connsiteY40" fmla="*/ 3539698 h 7997370"/>
              <a:gd name="connsiteX41" fmla="*/ 0 w 7496628"/>
              <a:gd name="connsiteY4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541595 w 7496628"/>
              <a:gd name="connsiteY4" fmla="*/ 937967 h 7997370"/>
              <a:gd name="connsiteX5" fmla="*/ 2737678 w 7496628"/>
              <a:gd name="connsiteY5" fmla="*/ 1156572 h 7997370"/>
              <a:gd name="connsiteX6" fmla="*/ 2737678 w 7496628"/>
              <a:gd name="connsiteY6" fmla="*/ 1156573 h 7997370"/>
              <a:gd name="connsiteX7" fmla="*/ 2774450 w 7496628"/>
              <a:gd name="connsiteY7" fmla="*/ 1205746 h 7997370"/>
              <a:gd name="connsiteX8" fmla="*/ 2774465 w 7496628"/>
              <a:gd name="connsiteY8" fmla="*/ 1205769 h 7997370"/>
              <a:gd name="connsiteX9" fmla="*/ 2774465 w 7496628"/>
              <a:gd name="connsiteY9" fmla="*/ 1205769 h 7997370"/>
              <a:gd name="connsiteX10" fmla="*/ 2774450 w 7496628"/>
              <a:gd name="connsiteY10" fmla="*/ 1205745 h 7997370"/>
              <a:gd name="connsiteX11" fmla="*/ 2737678 w 7496628"/>
              <a:gd name="connsiteY11" fmla="*/ 1156572 h 7997370"/>
              <a:gd name="connsiteX12" fmla="*/ 2787356 w 7496628"/>
              <a:gd name="connsiteY12" fmla="*/ 1197560 h 7997370"/>
              <a:gd name="connsiteX13" fmla="*/ 3262088 w 7496628"/>
              <a:gd name="connsiteY13" fmla="*/ 1342571 h 7997370"/>
              <a:gd name="connsiteX14" fmla="*/ 3862482 w 7496628"/>
              <a:gd name="connsiteY14" fmla="*/ 1093879 h 7997370"/>
              <a:gd name="connsiteX15" fmla="*/ 4045160 w 7496628"/>
              <a:gd name="connsiteY15" fmla="*/ 831897 h 7997370"/>
              <a:gd name="connsiteX16" fmla="*/ 5609771 w 7496628"/>
              <a:gd name="connsiteY16" fmla="*/ 0 h 7997370"/>
              <a:gd name="connsiteX17" fmla="*/ 7496628 w 7496628"/>
              <a:gd name="connsiteY17" fmla="*/ 1886857 h 7997370"/>
              <a:gd name="connsiteX18" fmla="*/ 6170864 w 7496628"/>
              <a:gd name="connsiteY18" fmla="*/ 3688885 h 7997370"/>
              <a:gd name="connsiteX19" fmla="*/ 5873297 w 7496628"/>
              <a:gd name="connsiteY19" fmla="*/ 3755385 h 7997370"/>
              <a:gd name="connsiteX20" fmla="*/ 5025574 w 7496628"/>
              <a:gd name="connsiteY20" fmla="*/ 4907642 h 7997370"/>
              <a:gd name="connsiteX21" fmla="*/ 5050086 w 7496628"/>
              <a:gd name="connsiteY21" fmla="*/ 5150794 h 7997370"/>
              <a:gd name="connsiteX22" fmla="*/ 5142177 w 7496628"/>
              <a:gd name="connsiteY22" fmla="*/ 5376064 h 7997370"/>
              <a:gd name="connsiteX23" fmla="*/ 5144682 w 7496628"/>
              <a:gd name="connsiteY23" fmla="*/ 5382906 h 7997370"/>
              <a:gd name="connsiteX24" fmla="*/ 5205627 w 7496628"/>
              <a:gd name="connsiteY24" fmla="*/ 5549419 h 7997370"/>
              <a:gd name="connsiteX25" fmla="*/ 5290456 w 7496628"/>
              <a:gd name="connsiteY25" fmla="*/ 6110513 h 7997370"/>
              <a:gd name="connsiteX26" fmla="*/ 3403599 w 7496628"/>
              <a:gd name="connsiteY26" fmla="*/ 7997370 h 7997370"/>
              <a:gd name="connsiteX27" fmla="*/ 1516743 w 7496628"/>
              <a:gd name="connsiteY27" fmla="*/ 6110513 h 7997370"/>
              <a:gd name="connsiteX28" fmla="*/ 1838988 w 7496628"/>
              <a:gd name="connsiteY28" fmla="*/ 5055553 h 7997370"/>
              <a:gd name="connsiteX29" fmla="*/ 1973782 w 7496628"/>
              <a:gd name="connsiteY29" fmla="*/ 4881500 h 7997370"/>
              <a:gd name="connsiteX30" fmla="*/ 1973783 w 7496628"/>
              <a:gd name="connsiteY30" fmla="*/ 4881500 h 7997370"/>
              <a:gd name="connsiteX31" fmla="*/ 2045103 w 7496628"/>
              <a:gd name="connsiteY31" fmla="*/ 4750101 h 7997370"/>
              <a:gd name="connsiteX32" fmla="*/ 2111829 w 7496628"/>
              <a:gd name="connsiteY32" fmla="*/ 4419599 h 7997370"/>
              <a:gd name="connsiteX33" fmla="*/ 1349557 w 7496628"/>
              <a:gd name="connsiteY33" fmla="*/ 3574897 h 7997370"/>
              <a:gd name="connsiteX34" fmla="*/ 1329447 w 7496628"/>
              <a:gd name="connsiteY34" fmla="*/ 3573881 h 7997370"/>
              <a:gd name="connsiteX35" fmla="*/ 1328058 w 7496628"/>
              <a:gd name="connsiteY35" fmla="*/ 3570513 h 7997370"/>
              <a:gd name="connsiteX36" fmla="*/ 1334174 w 7496628"/>
              <a:gd name="connsiteY36" fmla="*/ 3558486 h 7997370"/>
              <a:gd name="connsiteX37" fmla="*/ 1401337 w 7496628"/>
              <a:gd name="connsiteY37" fmla="*/ 3426425 h 7997370"/>
              <a:gd name="connsiteX38" fmla="*/ 1334174 w 7496628"/>
              <a:gd name="connsiteY38" fmla="*/ 3558486 h 7997370"/>
              <a:gd name="connsiteX39" fmla="*/ 1211066 w 7496628"/>
              <a:gd name="connsiteY39" fmla="*/ 3539698 h 7997370"/>
              <a:gd name="connsiteX40" fmla="*/ 0 w 7496628"/>
              <a:gd name="connsiteY40"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37678 w 7496628"/>
              <a:gd name="connsiteY10" fmla="*/ 1156572 h 7997370"/>
              <a:gd name="connsiteX11" fmla="*/ 2787356 w 7496628"/>
              <a:gd name="connsiteY11" fmla="*/ 1197560 h 7997370"/>
              <a:gd name="connsiteX12" fmla="*/ 3262088 w 7496628"/>
              <a:gd name="connsiteY12" fmla="*/ 1342571 h 7997370"/>
              <a:gd name="connsiteX13" fmla="*/ 3862482 w 7496628"/>
              <a:gd name="connsiteY13" fmla="*/ 1093879 h 7997370"/>
              <a:gd name="connsiteX14" fmla="*/ 4045160 w 7496628"/>
              <a:gd name="connsiteY14" fmla="*/ 831897 h 7997370"/>
              <a:gd name="connsiteX15" fmla="*/ 5609771 w 7496628"/>
              <a:gd name="connsiteY15" fmla="*/ 0 h 7997370"/>
              <a:gd name="connsiteX16" fmla="*/ 7496628 w 7496628"/>
              <a:gd name="connsiteY16" fmla="*/ 1886857 h 7997370"/>
              <a:gd name="connsiteX17" fmla="*/ 6170864 w 7496628"/>
              <a:gd name="connsiteY17" fmla="*/ 3688885 h 7997370"/>
              <a:gd name="connsiteX18" fmla="*/ 5873297 w 7496628"/>
              <a:gd name="connsiteY18" fmla="*/ 3755385 h 7997370"/>
              <a:gd name="connsiteX19" fmla="*/ 5025574 w 7496628"/>
              <a:gd name="connsiteY19" fmla="*/ 4907642 h 7997370"/>
              <a:gd name="connsiteX20" fmla="*/ 5050086 w 7496628"/>
              <a:gd name="connsiteY20" fmla="*/ 5150794 h 7997370"/>
              <a:gd name="connsiteX21" fmla="*/ 5142177 w 7496628"/>
              <a:gd name="connsiteY21" fmla="*/ 5376064 h 7997370"/>
              <a:gd name="connsiteX22" fmla="*/ 5144682 w 7496628"/>
              <a:gd name="connsiteY22" fmla="*/ 5382906 h 7997370"/>
              <a:gd name="connsiteX23" fmla="*/ 5205627 w 7496628"/>
              <a:gd name="connsiteY23" fmla="*/ 5549419 h 7997370"/>
              <a:gd name="connsiteX24" fmla="*/ 5290456 w 7496628"/>
              <a:gd name="connsiteY24" fmla="*/ 6110513 h 7997370"/>
              <a:gd name="connsiteX25" fmla="*/ 3403599 w 7496628"/>
              <a:gd name="connsiteY25" fmla="*/ 7997370 h 7997370"/>
              <a:gd name="connsiteX26" fmla="*/ 1516743 w 7496628"/>
              <a:gd name="connsiteY26" fmla="*/ 6110513 h 7997370"/>
              <a:gd name="connsiteX27" fmla="*/ 1838988 w 7496628"/>
              <a:gd name="connsiteY27" fmla="*/ 5055553 h 7997370"/>
              <a:gd name="connsiteX28" fmla="*/ 1973782 w 7496628"/>
              <a:gd name="connsiteY28" fmla="*/ 4881500 h 7997370"/>
              <a:gd name="connsiteX29" fmla="*/ 1973783 w 7496628"/>
              <a:gd name="connsiteY29" fmla="*/ 4881500 h 7997370"/>
              <a:gd name="connsiteX30" fmla="*/ 2045103 w 7496628"/>
              <a:gd name="connsiteY30" fmla="*/ 4750101 h 7997370"/>
              <a:gd name="connsiteX31" fmla="*/ 2111829 w 7496628"/>
              <a:gd name="connsiteY31" fmla="*/ 4419599 h 7997370"/>
              <a:gd name="connsiteX32" fmla="*/ 1349557 w 7496628"/>
              <a:gd name="connsiteY32" fmla="*/ 3574897 h 7997370"/>
              <a:gd name="connsiteX33" fmla="*/ 1329447 w 7496628"/>
              <a:gd name="connsiteY33" fmla="*/ 3573881 h 7997370"/>
              <a:gd name="connsiteX34" fmla="*/ 1328058 w 7496628"/>
              <a:gd name="connsiteY34" fmla="*/ 3570513 h 7997370"/>
              <a:gd name="connsiteX35" fmla="*/ 1334174 w 7496628"/>
              <a:gd name="connsiteY35" fmla="*/ 3558486 h 7997370"/>
              <a:gd name="connsiteX36" fmla="*/ 1401337 w 7496628"/>
              <a:gd name="connsiteY36" fmla="*/ 3426425 h 7997370"/>
              <a:gd name="connsiteX37" fmla="*/ 1334174 w 7496628"/>
              <a:gd name="connsiteY37" fmla="*/ 3558486 h 7997370"/>
              <a:gd name="connsiteX38" fmla="*/ 1211066 w 7496628"/>
              <a:gd name="connsiteY38" fmla="*/ 3539698 h 7997370"/>
              <a:gd name="connsiteX39" fmla="*/ 0 w 7496628"/>
              <a:gd name="connsiteY39"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74450 w 7496628"/>
              <a:gd name="connsiteY9" fmla="*/ 1205745 h 7997370"/>
              <a:gd name="connsiteX10" fmla="*/ 2787356 w 7496628"/>
              <a:gd name="connsiteY10" fmla="*/ 1197560 h 7997370"/>
              <a:gd name="connsiteX11" fmla="*/ 3262088 w 7496628"/>
              <a:gd name="connsiteY11" fmla="*/ 1342571 h 7997370"/>
              <a:gd name="connsiteX12" fmla="*/ 3862482 w 7496628"/>
              <a:gd name="connsiteY12" fmla="*/ 1093879 h 7997370"/>
              <a:gd name="connsiteX13" fmla="*/ 4045160 w 7496628"/>
              <a:gd name="connsiteY13" fmla="*/ 831897 h 7997370"/>
              <a:gd name="connsiteX14" fmla="*/ 5609771 w 7496628"/>
              <a:gd name="connsiteY14" fmla="*/ 0 h 7997370"/>
              <a:gd name="connsiteX15" fmla="*/ 7496628 w 7496628"/>
              <a:gd name="connsiteY15" fmla="*/ 1886857 h 7997370"/>
              <a:gd name="connsiteX16" fmla="*/ 6170864 w 7496628"/>
              <a:gd name="connsiteY16" fmla="*/ 3688885 h 7997370"/>
              <a:gd name="connsiteX17" fmla="*/ 5873297 w 7496628"/>
              <a:gd name="connsiteY17" fmla="*/ 3755385 h 7997370"/>
              <a:gd name="connsiteX18" fmla="*/ 5025574 w 7496628"/>
              <a:gd name="connsiteY18" fmla="*/ 4907642 h 7997370"/>
              <a:gd name="connsiteX19" fmla="*/ 5050086 w 7496628"/>
              <a:gd name="connsiteY19" fmla="*/ 5150794 h 7997370"/>
              <a:gd name="connsiteX20" fmla="*/ 5142177 w 7496628"/>
              <a:gd name="connsiteY20" fmla="*/ 5376064 h 7997370"/>
              <a:gd name="connsiteX21" fmla="*/ 5144682 w 7496628"/>
              <a:gd name="connsiteY21" fmla="*/ 5382906 h 7997370"/>
              <a:gd name="connsiteX22" fmla="*/ 5205627 w 7496628"/>
              <a:gd name="connsiteY22" fmla="*/ 5549419 h 7997370"/>
              <a:gd name="connsiteX23" fmla="*/ 5290456 w 7496628"/>
              <a:gd name="connsiteY23" fmla="*/ 6110513 h 7997370"/>
              <a:gd name="connsiteX24" fmla="*/ 3403599 w 7496628"/>
              <a:gd name="connsiteY24" fmla="*/ 7997370 h 7997370"/>
              <a:gd name="connsiteX25" fmla="*/ 1516743 w 7496628"/>
              <a:gd name="connsiteY25" fmla="*/ 6110513 h 7997370"/>
              <a:gd name="connsiteX26" fmla="*/ 1838988 w 7496628"/>
              <a:gd name="connsiteY26" fmla="*/ 5055553 h 7997370"/>
              <a:gd name="connsiteX27" fmla="*/ 1973782 w 7496628"/>
              <a:gd name="connsiteY27" fmla="*/ 4881500 h 7997370"/>
              <a:gd name="connsiteX28" fmla="*/ 1973783 w 7496628"/>
              <a:gd name="connsiteY28" fmla="*/ 4881500 h 7997370"/>
              <a:gd name="connsiteX29" fmla="*/ 2045103 w 7496628"/>
              <a:gd name="connsiteY29" fmla="*/ 4750101 h 7997370"/>
              <a:gd name="connsiteX30" fmla="*/ 2111829 w 7496628"/>
              <a:gd name="connsiteY30" fmla="*/ 4419599 h 7997370"/>
              <a:gd name="connsiteX31" fmla="*/ 1349557 w 7496628"/>
              <a:gd name="connsiteY31" fmla="*/ 3574897 h 7997370"/>
              <a:gd name="connsiteX32" fmla="*/ 1329447 w 7496628"/>
              <a:gd name="connsiteY32" fmla="*/ 3573881 h 7997370"/>
              <a:gd name="connsiteX33" fmla="*/ 1328058 w 7496628"/>
              <a:gd name="connsiteY33" fmla="*/ 3570513 h 7997370"/>
              <a:gd name="connsiteX34" fmla="*/ 1334174 w 7496628"/>
              <a:gd name="connsiteY34" fmla="*/ 3558486 h 7997370"/>
              <a:gd name="connsiteX35" fmla="*/ 1401337 w 7496628"/>
              <a:gd name="connsiteY35" fmla="*/ 3426425 h 7997370"/>
              <a:gd name="connsiteX36" fmla="*/ 1334174 w 7496628"/>
              <a:gd name="connsiteY36" fmla="*/ 3558486 h 7997370"/>
              <a:gd name="connsiteX37" fmla="*/ 1211066 w 7496628"/>
              <a:gd name="connsiteY37" fmla="*/ 3539698 h 7997370"/>
              <a:gd name="connsiteX38" fmla="*/ 0 w 7496628"/>
              <a:gd name="connsiteY38"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37678 w 7496628"/>
              <a:gd name="connsiteY5" fmla="*/ 1156573 h 7997370"/>
              <a:gd name="connsiteX6" fmla="*/ 2774450 w 7496628"/>
              <a:gd name="connsiteY6" fmla="*/ 1205746 h 7997370"/>
              <a:gd name="connsiteX7" fmla="*/ 2774465 w 7496628"/>
              <a:gd name="connsiteY7" fmla="*/ 1205769 h 7997370"/>
              <a:gd name="connsiteX8" fmla="*/ 2774465 w 7496628"/>
              <a:gd name="connsiteY8" fmla="*/ 1205769 h 7997370"/>
              <a:gd name="connsiteX9" fmla="*/ 2787356 w 7496628"/>
              <a:gd name="connsiteY9" fmla="*/ 1197560 h 7997370"/>
              <a:gd name="connsiteX10" fmla="*/ 3262088 w 7496628"/>
              <a:gd name="connsiteY10" fmla="*/ 1342571 h 7997370"/>
              <a:gd name="connsiteX11" fmla="*/ 3862482 w 7496628"/>
              <a:gd name="connsiteY11" fmla="*/ 1093879 h 7997370"/>
              <a:gd name="connsiteX12" fmla="*/ 4045160 w 7496628"/>
              <a:gd name="connsiteY12" fmla="*/ 831897 h 7997370"/>
              <a:gd name="connsiteX13" fmla="*/ 5609771 w 7496628"/>
              <a:gd name="connsiteY13" fmla="*/ 0 h 7997370"/>
              <a:gd name="connsiteX14" fmla="*/ 7496628 w 7496628"/>
              <a:gd name="connsiteY14" fmla="*/ 1886857 h 7997370"/>
              <a:gd name="connsiteX15" fmla="*/ 6170864 w 7496628"/>
              <a:gd name="connsiteY15" fmla="*/ 3688885 h 7997370"/>
              <a:gd name="connsiteX16" fmla="*/ 5873297 w 7496628"/>
              <a:gd name="connsiteY16" fmla="*/ 3755385 h 7997370"/>
              <a:gd name="connsiteX17" fmla="*/ 5025574 w 7496628"/>
              <a:gd name="connsiteY17" fmla="*/ 4907642 h 7997370"/>
              <a:gd name="connsiteX18" fmla="*/ 5050086 w 7496628"/>
              <a:gd name="connsiteY18" fmla="*/ 5150794 h 7997370"/>
              <a:gd name="connsiteX19" fmla="*/ 5142177 w 7496628"/>
              <a:gd name="connsiteY19" fmla="*/ 5376064 h 7997370"/>
              <a:gd name="connsiteX20" fmla="*/ 5144682 w 7496628"/>
              <a:gd name="connsiteY20" fmla="*/ 5382906 h 7997370"/>
              <a:gd name="connsiteX21" fmla="*/ 5205627 w 7496628"/>
              <a:gd name="connsiteY21" fmla="*/ 5549419 h 7997370"/>
              <a:gd name="connsiteX22" fmla="*/ 5290456 w 7496628"/>
              <a:gd name="connsiteY22" fmla="*/ 6110513 h 7997370"/>
              <a:gd name="connsiteX23" fmla="*/ 3403599 w 7496628"/>
              <a:gd name="connsiteY23" fmla="*/ 7997370 h 7997370"/>
              <a:gd name="connsiteX24" fmla="*/ 1516743 w 7496628"/>
              <a:gd name="connsiteY24" fmla="*/ 6110513 h 7997370"/>
              <a:gd name="connsiteX25" fmla="*/ 1838988 w 7496628"/>
              <a:gd name="connsiteY25" fmla="*/ 5055553 h 7997370"/>
              <a:gd name="connsiteX26" fmla="*/ 1973782 w 7496628"/>
              <a:gd name="connsiteY26" fmla="*/ 4881500 h 7997370"/>
              <a:gd name="connsiteX27" fmla="*/ 1973783 w 7496628"/>
              <a:gd name="connsiteY27" fmla="*/ 4881500 h 7997370"/>
              <a:gd name="connsiteX28" fmla="*/ 2045103 w 7496628"/>
              <a:gd name="connsiteY28" fmla="*/ 4750101 h 7997370"/>
              <a:gd name="connsiteX29" fmla="*/ 2111829 w 7496628"/>
              <a:gd name="connsiteY29" fmla="*/ 4419599 h 7997370"/>
              <a:gd name="connsiteX30" fmla="*/ 1349557 w 7496628"/>
              <a:gd name="connsiteY30" fmla="*/ 3574897 h 7997370"/>
              <a:gd name="connsiteX31" fmla="*/ 1329447 w 7496628"/>
              <a:gd name="connsiteY31" fmla="*/ 3573881 h 7997370"/>
              <a:gd name="connsiteX32" fmla="*/ 1328058 w 7496628"/>
              <a:gd name="connsiteY32" fmla="*/ 3570513 h 7997370"/>
              <a:gd name="connsiteX33" fmla="*/ 1334174 w 7496628"/>
              <a:gd name="connsiteY33" fmla="*/ 3558486 h 7997370"/>
              <a:gd name="connsiteX34" fmla="*/ 1401337 w 7496628"/>
              <a:gd name="connsiteY34" fmla="*/ 3426425 h 7997370"/>
              <a:gd name="connsiteX35" fmla="*/ 1334174 w 7496628"/>
              <a:gd name="connsiteY35" fmla="*/ 3558486 h 7997370"/>
              <a:gd name="connsiteX36" fmla="*/ 1211066 w 7496628"/>
              <a:gd name="connsiteY36" fmla="*/ 3539698 h 7997370"/>
              <a:gd name="connsiteX37" fmla="*/ 0 w 7496628"/>
              <a:gd name="connsiteY37"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37678 w 7496628"/>
              <a:gd name="connsiteY4" fmla="*/ 1156572 h 7997370"/>
              <a:gd name="connsiteX5" fmla="*/ 2774450 w 7496628"/>
              <a:gd name="connsiteY5" fmla="*/ 1205746 h 7997370"/>
              <a:gd name="connsiteX6" fmla="*/ 2774465 w 7496628"/>
              <a:gd name="connsiteY6" fmla="*/ 1205769 h 7997370"/>
              <a:gd name="connsiteX7" fmla="*/ 2774465 w 7496628"/>
              <a:gd name="connsiteY7" fmla="*/ 1205769 h 7997370"/>
              <a:gd name="connsiteX8" fmla="*/ 2787356 w 7496628"/>
              <a:gd name="connsiteY8" fmla="*/ 1197560 h 7997370"/>
              <a:gd name="connsiteX9" fmla="*/ 3262088 w 7496628"/>
              <a:gd name="connsiteY9" fmla="*/ 1342571 h 7997370"/>
              <a:gd name="connsiteX10" fmla="*/ 3862482 w 7496628"/>
              <a:gd name="connsiteY10" fmla="*/ 1093879 h 7997370"/>
              <a:gd name="connsiteX11" fmla="*/ 4045160 w 7496628"/>
              <a:gd name="connsiteY11" fmla="*/ 831897 h 7997370"/>
              <a:gd name="connsiteX12" fmla="*/ 5609771 w 7496628"/>
              <a:gd name="connsiteY12" fmla="*/ 0 h 7997370"/>
              <a:gd name="connsiteX13" fmla="*/ 7496628 w 7496628"/>
              <a:gd name="connsiteY13" fmla="*/ 1886857 h 7997370"/>
              <a:gd name="connsiteX14" fmla="*/ 6170864 w 7496628"/>
              <a:gd name="connsiteY14" fmla="*/ 3688885 h 7997370"/>
              <a:gd name="connsiteX15" fmla="*/ 5873297 w 7496628"/>
              <a:gd name="connsiteY15" fmla="*/ 3755385 h 7997370"/>
              <a:gd name="connsiteX16" fmla="*/ 5025574 w 7496628"/>
              <a:gd name="connsiteY16" fmla="*/ 4907642 h 7997370"/>
              <a:gd name="connsiteX17" fmla="*/ 5050086 w 7496628"/>
              <a:gd name="connsiteY17" fmla="*/ 5150794 h 7997370"/>
              <a:gd name="connsiteX18" fmla="*/ 5142177 w 7496628"/>
              <a:gd name="connsiteY18" fmla="*/ 5376064 h 7997370"/>
              <a:gd name="connsiteX19" fmla="*/ 5144682 w 7496628"/>
              <a:gd name="connsiteY19" fmla="*/ 5382906 h 7997370"/>
              <a:gd name="connsiteX20" fmla="*/ 5205627 w 7496628"/>
              <a:gd name="connsiteY20" fmla="*/ 5549419 h 7997370"/>
              <a:gd name="connsiteX21" fmla="*/ 5290456 w 7496628"/>
              <a:gd name="connsiteY21" fmla="*/ 6110513 h 7997370"/>
              <a:gd name="connsiteX22" fmla="*/ 3403599 w 7496628"/>
              <a:gd name="connsiteY22" fmla="*/ 7997370 h 7997370"/>
              <a:gd name="connsiteX23" fmla="*/ 1516743 w 7496628"/>
              <a:gd name="connsiteY23" fmla="*/ 6110513 h 7997370"/>
              <a:gd name="connsiteX24" fmla="*/ 1838988 w 7496628"/>
              <a:gd name="connsiteY24" fmla="*/ 5055553 h 7997370"/>
              <a:gd name="connsiteX25" fmla="*/ 1973782 w 7496628"/>
              <a:gd name="connsiteY25" fmla="*/ 4881500 h 7997370"/>
              <a:gd name="connsiteX26" fmla="*/ 1973783 w 7496628"/>
              <a:gd name="connsiteY26" fmla="*/ 4881500 h 7997370"/>
              <a:gd name="connsiteX27" fmla="*/ 2045103 w 7496628"/>
              <a:gd name="connsiteY27" fmla="*/ 4750101 h 7997370"/>
              <a:gd name="connsiteX28" fmla="*/ 2111829 w 7496628"/>
              <a:gd name="connsiteY28" fmla="*/ 4419599 h 7997370"/>
              <a:gd name="connsiteX29" fmla="*/ 1349557 w 7496628"/>
              <a:gd name="connsiteY29" fmla="*/ 3574897 h 7997370"/>
              <a:gd name="connsiteX30" fmla="*/ 1329447 w 7496628"/>
              <a:gd name="connsiteY30" fmla="*/ 3573881 h 7997370"/>
              <a:gd name="connsiteX31" fmla="*/ 1328058 w 7496628"/>
              <a:gd name="connsiteY31" fmla="*/ 3570513 h 7997370"/>
              <a:gd name="connsiteX32" fmla="*/ 1334174 w 7496628"/>
              <a:gd name="connsiteY32" fmla="*/ 3558486 h 7997370"/>
              <a:gd name="connsiteX33" fmla="*/ 1401337 w 7496628"/>
              <a:gd name="connsiteY33" fmla="*/ 3426425 h 7997370"/>
              <a:gd name="connsiteX34" fmla="*/ 1334174 w 7496628"/>
              <a:gd name="connsiteY34" fmla="*/ 3558486 h 7997370"/>
              <a:gd name="connsiteX35" fmla="*/ 1211066 w 7496628"/>
              <a:gd name="connsiteY35" fmla="*/ 3539698 h 7997370"/>
              <a:gd name="connsiteX36" fmla="*/ 0 w 7496628"/>
              <a:gd name="connsiteY36"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401337 w 7496628"/>
              <a:gd name="connsiteY32" fmla="*/ 3426425 h 7997370"/>
              <a:gd name="connsiteX33" fmla="*/ 1334174 w 7496628"/>
              <a:gd name="connsiteY33" fmla="*/ 3558486 h 7997370"/>
              <a:gd name="connsiteX34" fmla="*/ 1211066 w 7496628"/>
              <a:gd name="connsiteY34" fmla="*/ 3539698 h 7997370"/>
              <a:gd name="connsiteX35" fmla="*/ 0 w 7496628"/>
              <a:gd name="connsiteY35"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334174 w 7496628"/>
              <a:gd name="connsiteY32" fmla="*/ 3558486 h 7997370"/>
              <a:gd name="connsiteX33" fmla="*/ 1211066 w 7496628"/>
              <a:gd name="connsiteY33" fmla="*/ 3539698 h 7997370"/>
              <a:gd name="connsiteX34" fmla="*/ 0 w 7496628"/>
              <a:gd name="connsiteY34"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334174 w 7496628"/>
              <a:gd name="connsiteY31" fmla="*/ 3558486 h 7997370"/>
              <a:gd name="connsiteX32" fmla="*/ 1211066 w 7496628"/>
              <a:gd name="connsiteY32" fmla="*/ 3539698 h 7997370"/>
              <a:gd name="connsiteX33" fmla="*/ 0 w 7496628"/>
              <a:gd name="connsiteY33"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328058 w 7496628"/>
              <a:gd name="connsiteY30" fmla="*/ 3570513 h 7997370"/>
              <a:gd name="connsiteX31" fmla="*/ 1211066 w 7496628"/>
              <a:gd name="connsiteY31" fmla="*/ 3539698 h 7997370"/>
              <a:gd name="connsiteX32" fmla="*/ 0 w 7496628"/>
              <a:gd name="connsiteY32"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329447 w 7496628"/>
              <a:gd name="connsiteY29" fmla="*/ 3573881 h 7997370"/>
              <a:gd name="connsiteX30" fmla="*/ 1211066 w 7496628"/>
              <a:gd name="connsiteY30" fmla="*/ 3539698 h 7997370"/>
              <a:gd name="connsiteX31" fmla="*/ 0 w 7496628"/>
              <a:gd name="connsiteY31" fmla="*/ 2053770 h 7997370"/>
              <a:gd name="connsiteX0" fmla="*/ 0 w 7496628"/>
              <a:gd name="connsiteY0" fmla="*/ 2053770 h 7997370"/>
              <a:gd name="connsiteX1" fmla="*/ 1516743 w 7496628"/>
              <a:gd name="connsiteY1" fmla="*/ 537027 h 7997370"/>
              <a:gd name="connsiteX2" fmla="*/ 2481532 w 7496628"/>
              <a:gd name="connsiteY2" fmla="*/ 883377 h 7997370"/>
              <a:gd name="connsiteX3" fmla="*/ 2541593 w 7496628"/>
              <a:gd name="connsiteY3" fmla="*/ 937965 h 7997370"/>
              <a:gd name="connsiteX4" fmla="*/ 2774450 w 7496628"/>
              <a:gd name="connsiteY4" fmla="*/ 1205746 h 7997370"/>
              <a:gd name="connsiteX5" fmla="*/ 2774465 w 7496628"/>
              <a:gd name="connsiteY5" fmla="*/ 1205769 h 7997370"/>
              <a:gd name="connsiteX6" fmla="*/ 2774465 w 7496628"/>
              <a:gd name="connsiteY6" fmla="*/ 1205769 h 7997370"/>
              <a:gd name="connsiteX7" fmla="*/ 2787356 w 7496628"/>
              <a:gd name="connsiteY7" fmla="*/ 1197560 h 7997370"/>
              <a:gd name="connsiteX8" fmla="*/ 3262088 w 7496628"/>
              <a:gd name="connsiteY8" fmla="*/ 1342571 h 7997370"/>
              <a:gd name="connsiteX9" fmla="*/ 3862482 w 7496628"/>
              <a:gd name="connsiteY9" fmla="*/ 1093879 h 7997370"/>
              <a:gd name="connsiteX10" fmla="*/ 4045160 w 7496628"/>
              <a:gd name="connsiteY10" fmla="*/ 831897 h 7997370"/>
              <a:gd name="connsiteX11" fmla="*/ 5609771 w 7496628"/>
              <a:gd name="connsiteY11" fmla="*/ 0 h 7997370"/>
              <a:gd name="connsiteX12" fmla="*/ 7496628 w 7496628"/>
              <a:gd name="connsiteY12" fmla="*/ 1886857 h 7997370"/>
              <a:gd name="connsiteX13" fmla="*/ 6170864 w 7496628"/>
              <a:gd name="connsiteY13" fmla="*/ 3688885 h 7997370"/>
              <a:gd name="connsiteX14" fmla="*/ 5873297 w 7496628"/>
              <a:gd name="connsiteY14" fmla="*/ 3755385 h 7997370"/>
              <a:gd name="connsiteX15" fmla="*/ 5025574 w 7496628"/>
              <a:gd name="connsiteY15" fmla="*/ 4907642 h 7997370"/>
              <a:gd name="connsiteX16" fmla="*/ 5050086 w 7496628"/>
              <a:gd name="connsiteY16" fmla="*/ 5150794 h 7997370"/>
              <a:gd name="connsiteX17" fmla="*/ 5142177 w 7496628"/>
              <a:gd name="connsiteY17" fmla="*/ 5376064 h 7997370"/>
              <a:gd name="connsiteX18" fmla="*/ 5144682 w 7496628"/>
              <a:gd name="connsiteY18" fmla="*/ 5382906 h 7997370"/>
              <a:gd name="connsiteX19" fmla="*/ 5205627 w 7496628"/>
              <a:gd name="connsiteY19" fmla="*/ 5549419 h 7997370"/>
              <a:gd name="connsiteX20" fmla="*/ 5290456 w 7496628"/>
              <a:gd name="connsiteY20" fmla="*/ 6110513 h 7997370"/>
              <a:gd name="connsiteX21" fmla="*/ 3403599 w 7496628"/>
              <a:gd name="connsiteY21" fmla="*/ 7997370 h 7997370"/>
              <a:gd name="connsiteX22" fmla="*/ 1516743 w 7496628"/>
              <a:gd name="connsiteY22" fmla="*/ 6110513 h 7997370"/>
              <a:gd name="connsiteX23" fmla="*/ 1838988 w 7496628"/>
              <a:gd name="connsiteY23" fmla="*/ 5055553 h 7997370"/>
              <a:gd name="connsiteX24" fmla="*/ 1973782 w 7496628"/>
              <a:gd name="connsiteY24" fmla="*/ 4881500 h 7997370"/>
              <a:gd name="connsiteX25" fmla="*/ 1973783 w 7496628"/>
              <a:gd name="connsiteY25" fmla="*/ 4881500 h 7997370"/>
              <a:gd name="connsiteX26" fmla="*/ 2045103 w 7496628"/>
              <a:gd name="connsiteY26" fmla="*/ 4750101 h 7997370"/>
              <a:gd name="connsiteX27" fmla="*/ 2111829 w 7496628"/>
              <a:gd name="connsiteY27" fmla="*/ 4419599 h 7997370"/>
              <a:gd name="connsiteX28" fmla="*/ 1349557 w 7496628"/>
              <a:gd name="connsiteY28" fmla="*/ 3574897 h 7997370"/>
              <a:gd name="connsiteX29" fmla="*/ 1211066 w 7496628"/>
              <a:gd name="connsiteY29" fmla="*/ 3539698 h 7997370"/>
              <a:gd name="connsiteX30" fmla="*/ 0 w 7496628"/>
              <a:gd name="connsiteY30" fmla="*/ 2053770 h 79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496628" h="7997370">
                <a:moveTo>
                  <a:pt x="0" y="2053770"/>
                </a:moveTo>
                <a:cubicBezTo>
                  <a:pt x="0" y="1216096"/>
                  <a:pt x="679069" y="537027"/>
                  <a:pt x="1516743" y="537027"/>
                </a:cubicBezTo>
                <a:cubicBezTo>
                  <a:pt x="1883225" y="537027"/>
                  <a:pt x="2219350" y="667005"/>
                  <a:pt x="2481532" y="883377"/>
                </a:cubicBezTo>
                <a:lnTo>
                  <a:pt x="2541593" y="937965"/>
                </a:lnTo>
                <a:lnTo>
                  <a:pt x="2774450" y="1205746"/>
                </a:lnTo>
                <a:cubicBezTo>
                  <a:pt x="2774455" y="1205754"/>
                  <a:pt x="2774460" y="1205761"/>
                  <a:pt x="2774465" y="1205769"/>
                </a:cubicBezTo>
                <a:lnTo>
                  <a:pt x="2774465" y="1205769"/>
                </a:lnTo>
                <a:lnTo>
                  <a:pt x="2787356" y="1197560"/>
                </a:lnTo>
                <a:cubicBezTo>
                  <a:pt x="2922872" y="1289112"/>
                  <a:pt x="3086237" y="1342571"/>
                  <a:pt x="3262088" y="1342571"/>
                </a:cubicBezTo>
                <a:cubicBezTo>
                  <a:pt x="3496558" y="1342571"/>
                  <a:pt x="3708829" y="1247534"/>
                  <a:pt x="3862482" y="1093879"/>
                </a:cubicBezTo>
                <a:lnTo>
                  <a:pt x="4045160" y="831897"/>
                </a:lnTo>
                <a:cubicBezTo>
                  <a:pt x="4384242" y="329990"/>
                  <a:pt x="4958470" y="0"/>
                  <a:pt x="5609771" y="0"/>
                </a:cubicBezTo>
                <a:cubicBezTo>
                  <a:pt x="6651853" y="0"/>
                  <a:pt x="7496628" y="844775"/>
                  <a:pt x="7496628" y="1886857"/>
                </a:cubicBezTo>
                <a:cubicBezTo>
                  <a:pt x="7496628" y="2733548"/>
                  <a:pt x="6938945" y="3449987"/>
                  <a:pt x="6170864" y="3688885"/>
                </a:cubicBezTo>
                <a:lnTo>
                  <a:pt x="5873297" y="3755385"/>
                </a:lnTo>
                <a:cubicBezTo>
                  <a:pt x="5382170" y="3908141"/>
                  <a:pt x="5025574" y="4366248"/>
                  <a:pt x="5025574" y="4907642"/>
                </a:cubicBezTo>
                <a:cubicBezTo>
                  <a:pt x="5025574" y="4990933"/>
                  <a:pt x="5034014" y="5072253"/>
                  <a:pt x="5050086" y="5150794"/>
                </a:cubicBezTo>
                <a:lnTo>
                  <a:pt x="5142177" y="5376064"/>
                </a:lnTo>
                <a:lnTo>
                  <a:pt x="5144682" y="5382906"/>
                </a:lnTo>
                <a:lnTo>
                  <a:pt x="5205627" y="5549419"/>
                </a:lnTo>
                <a:cubicBezTo>
                  <a:pt x="5260757" y="5726668"/>
                  <a:pt x="5290456" y="5915123"/>
                  <a:pt x="5290456" y="6110513"/>
                </a:cubicBezTo>
                <a:cubicBezTo>
                  <a:pt x="5290456" y="7152594"/>
                  <a:pt x="4445681" y="7997370"/>
                  <a:pt x="3403599" y="7997370"/>
                </a:cubicBezTo>
                <a:cubicBezTo>
                  <a:pt x="2361517" y="7997370"/>
                  <a:pt x="1516743" y="7152594"/>
                  <a:pt x="1516743" y="6110513"/>
                </a:cubicBezTo>
                <a:cubicBezTo>
                  <a:pt x="1516743" y="5719730"/>
                  <a:pt x="1635540" y="5356698"/>
                  <a:pt x="1838988" y="5055553"/>
                </a:cubicBezTo>
                <a:lnTo>
                  <a:pt x="1973782" y="4881500"/>
                </a:lnTo>
                <a:lnTo>
                  <a:pt x="1973783" y="4881500"/>
                </a:lnTo>
                <a:lnTo>
                  <a:pt x="2045103" y="4750101"/>
                </a:lnTo>
                <a:cubicBezTo>
                  <a:pt x="2088070" y="4648518"/>
                  <a:pt x="2111829" y="4536833"/>
                  <a:pt x="2111829" y="4419599"/>
                </a:cubicBezTo>
                <a:cubicBezTo>
                  <a:pt x="2111829" y="3979970"/>
                  <a:pt x="1777714" y="3618378"/>
                  <a:pt x="1349557" y="3574897"/>
                </a:cubicBezTo>
                <a:lnTo>
                  <a:pt x="1211066" y="3539698"/>
                </a:lnTo>
                <a:cubicBezTo>
                  <a:pt x="519912" y="3398267"/>
                  <a:pt x="0" y="2786735"/>
                  <a:pt x="0" y="2053770"/>
                </a:cubicBezTo>
                <a:close/>
              </a:path>
            </a:pathLst>
          </a:cu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6" name="椭圆 55"/>
          <p:cNvSpPr/>
          <p:nvPr/>
        </p:nvSpPr>
        <p:spPr>
          <a:xfrm>
            <a:off x="7079125" y="1276350"/>
            <a:ext cx="531177" cy="531177"/>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8" name="椭圆 57"/>
          <p:cNvSpPr/>
          <p:nvPr/>
        </p:nvSpPr>
        <p:spPr>
          <a:xfrm>
            <a:off x="3367284" y="395986"/>
            <a:ext cx="996410" cy="996410"/>
          </a:xfrm>
          <a:prstGeom prst="ellipse">
            <a:avLst/>
          </a:prstGeom>
          <a:solidFill>
            <a:srgbClr val="FEB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0" name="任意多边形: 形状 59"/>
          <p:cNvSpPr/>
          <p:nvPr/>
        </p:nvSpPr>
        <p:spPr>
          <a:xfrm rot="6351568">
            <a:off x="3453217" y="4791580"/>
            <a:ext cx="1965592" cy="1527630"/>
          </a:xfrm>
          <a:custGeom>
            <a:avLst/>
            <a:gdLst>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96594 w 6168573"/>
              <a:gd name="connsiteY25" fmla="*/ 3984214 h 4794127"/>
              <a:gd name="connsiteX26" fmla="*/ 3998686 w 6168573"/>
              <a:gd name="connsiteY26" fmla="*/ 3984954 h 4794127"/>
              <a:gd name="connsiteX27" fmla="*/ 3998687 w 6168573"/>
              <a:gd name="connsiteY27" fmla="*/ 3984954 h 4794127"/>
              <a:gd name="connsiteX28" fmla="*/ 3996595 w 6168573"/>
              <a:gd name="connsiteY28" fmla="*/ 3984214 h 4794127"/>
              <a:gd name="connsiteX29" fmla="*/ 3977629 w 6168573"/>
              <a:gd name="connsiteY29" fmla="*/ 3910454 h 4794127"/>
              <a:gd name="connsiteX30" fmla="*/ 3955144 w 6168573"/>
              <a:gd name="connsiteY30" fmla="*/ 3687412 h 4794127"/>
              <a:gd name="connsiteX31" fmla="*/ 3955159 w 6168573"/>
              <a:gd name="connsiteY31" fmla="*/ 3687091 h 4794127"/>
              <a:gd name="connsiteX32" fmla="*/ 3960686 w 6168573"/>
              <a:gd name="connsiteY32" fmla="*/ 3577637 h 4794127"/>
              <a:gd name="connsiteX33" fmla="*/ 3963859 w 6168573"/>
              <a:gd name="connsiteY33" fmla="*/ 3555451 h 4794127"/>
              <a:gd name="connsiteX34" fmla="*/ 3963741 w 6168573"/>
              <a:gd name="connsiteY34" fmla="*/ 3555360 h 4794127"/>
              <a:gd name="connsiteX35" fmla="*/ 3960857 w 6168573"/>
              <a:gd name="connsiteY35" fmla="*/ 3574257 h 4794127"/>
              <a:gd name="connsiteX36" fmla="*/ 3960686 w 6168573"/>
              <a:gd name="connsiteY36" fmla="*/ 3577637 h 4794127"/>
              <a:gd name="connsiteX37" fmla="*/ 3960171 w 6168573"/>
              <a:gd name="connsiteY37" fmla="*/ 3581239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3058433 w 6168573"/>
              <a:gd name="connsiteY46" fmla="*/ 3642971 h 4794127"/>
              <a:gd name="connsiteX47" fmla="*/ 3063779 w 6168573"/>
              <a:gd name="connsiteY47" fmla="*/ 3629237 h 4794127"/>
              <a:gd name="connsiteX48" fmla="*/ 3063780 w 6168573"/>
              <a:gd name="connsiteY48" fmla="*/ 3629236 h 4794127"/>
              <a:gd name="connsiteX49" fmla="*/ 3186834 w 6168573"/>
              <a:gd name="connsiteY49" fmla="*/ 3313116 h 4794127"/>
              <a:gd name="connsiteX50" fmla="*/ 3186833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186834 w 6168573"/>
              <a:gd name="connsiteY50" fmla="*/ 3313116 h 4794127"/>
              <a:gd name="connsiteX51" fmla="*/ 3063779 w 6168573"/>
              <a:gd name="connsiteY51" fmla="*/ 3629236 h 4794127"/>
              <a:gd name="connsiteX52" fmla="*/ 2920200 w 6168573"/>
              <a:gd name="connsiteY52" fmla="*/ 3716462 h 4794127"/>
              <a:gd name="connsiteX53" fmla="*/ 1977572 w 6168573"/>
              <a:gd name="connsiteY53" fmla="*/ 3955144 h 4794127"/>
              <a:gd name="connsiteX54" fmla="*/ 0 w 6168573"/>
              <a:gd name="connsiteY54" fmla="*/ 1977572 h 4794127"/>
              <a:gd name="connsiteX55" fmla="*/ 1977572 w 6168573"/>
              <a:gd name="connsiteY5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3063779 w 6168573"/>
              <a:gd name="connsiteY50" fmla="*/ 3629236 h 4794127"/>
              <a:gd name="connsiteX51" fmla="*/ 2920200 w 6168573"/>
              <a:gd name="connsiteY51" fmla="*/ 3716462 h 4794127"/>
              <a:gd name="connsiteX52" fmla="*/ 1977572 w 6168573"/>
              <a:gd name="connsiteY52" fmla="*/ 3955144 h 4794127"/>
              <a:gd name="connsiteX53" fmla="*/ 0 w 6168573"/>
              <a:gd name="connsiteY53" fmla="*/ 1977572 h 4794127"/>
              <a:gd name="connsiteX54" fmla="*/ 1977572 w 6168573"/>
              <a:gd name="connsiteY5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3063780 w 6168573"/>
              <a:gd name="connsiteY49" fmla="*/ 3629236 h 4794127"/>
              <a:gd name="connsiteX50" fmla="*/ 2920200 w 6168573"/>
              <a:gd name="connsiteY50" fmla="*/ 3716462 h 4794127"/>
              <a:gd name="connsiteX51" fmla="*/ 1977572 w 6168573"/>
              <a:gd name="connsiteY51" fmla="*/ 3955144 h 4794127"/>
              <a:gd name="connsiteX52" fmla="*/ 0 w 6168573"/>
              <a:gd name="connsiteY52" fmla="*/ 1977572 h 4794127"/>
              <a:gd name="connsiteX53" fmla="*/ 1977572 w 6168573"/>
              <a:gd name="connsiteY5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3063779 w 6168573"/>
              <a:gd name="connsiteY48" fmla="*/ 3629237 h 4794127"/>
              <a:gd name="connsiteX49" fmla="*/ 2920200 w 6168573"/>
              <a:gd name="connsiteY49" fmla="*/ 3716462 h 4794127"/>
              <a:gd name="connsiteX50" fmla="*/ 1977572 w 6168573"/>
              <a:gd name="connsiteY50" fmla="*/ 3955144 h 4794127"/>
              <a:gd name="connsiteX51" fmla="*/ 0 w 6168573"/>
              <a:gd name="connsiteY51" fmla="*/ 1977572 h 4794127"/>
              <a:gd name="connsiteX52" fmla="*/ 1977572 w 6168573"/>
              <a:gd name="connsiteY5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3058433 w 6168573"/>
              <a:gd name="connsiteY47" fmla="*/ 3642971 h 4794127"/>
              <a:gd name="connsiteX48" fmla="*/ 2920200 w 6168573"/>
              <a:gd name="connsiteY48" fmla="*/ 3716462 h 4794127"/>
              <a:gd name="connsiteX49" fmla="*/ 1977572 w 6168573"/>
              <a:gd name="connsiteY49" fmla="*/ 3955144 h 4794127"/>
              <a:gd name="connsiteX50" fmla="*/ 0 w 6168573"/>
              <a:gd name="connsiteY50" fmla="*/ 1977572 h 4794127"/>
              <a:gd name="connsiteX51" fmla="*/ 1977572 w 6168573"/>
              <a:gd name="connsiteY5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60171 w 6168573"/>
              <a:gd name="connsiteY38" fmla="*/ 3581239 h 4794127"/>
              <a:gd name="connsiteX39" fmla="*/ 3955159 w 6168573"/>
              <a:gd name="connsiteY39" fmla="*/ 3687091 h 4794127"/>
              <a:gd name="connsiteX40" fmla="*/ 3955143 w 6168573"/>
              <a:gd name="connsiteY40" fmla="*/ 3687412 h 4794127"/>
              <a:gd name="connsiteX41" fmla="*/ 3977628 w 6168573"/>
              <a:gd name="connsiteY41" fmla="*/ 3910454 h 4794127"/>
              <a:gd name="connsiteX42" fmla="*/ 3996594 w 6168573"/>
              <a:gd name="connsiteY42" fmla="*/ 3984214 h 4794127"/>
              <a:gd name="connsiteX43" fmla="*/ 3983827 w 6168573"/>
              <a:gd name="connsiteY43" fmla="*/ 3979696 h 4794127"/>
              <a:gd name="connsiteX44" fmla="*/ 3964724 w 6168573"/>
              <a:gd name="connsiteY44" fmla="*/ 3918159 h 4794127"/>
              <a:gd name="connsiteX45" fmla="*/ 3396342 w 6168573"/>
              <a:gd name="connsiteY45" fmla="*/ 3541410 h 4794127"/>
              <a:gd name="connsiteX46" fmla="*/ 3156233 w 6168573"/>
              <a:gd name="connsiteY46" fmla="*/ 3589886 h 4794127"/>
              <a:gd name="connsiteX47" fmla="*/ 2920200 w 6168573"/>
              <a:gd name="connsiteY47" fmla="*/ 3716462 h 4794127"/>
              <a:gd name="connsiteX48" fmla="*/ 1977572 w 6168573"/>
              <a:gd name="connsiteY48" fmla="*/ 3955144 h 4794127"/>
              <a:gd name="connsiteX49" fmla="*/ 0 w 6168573"/>
              <a:gd name="connsiteY49" fmla="*/ 1977572 h 4794127"/>
              <a:gd name="connsiteX50" fmla="*/ 1977572 w 6168573"/>
              <a:gd name="connsiteY5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60686 w 6168573"/>
              <a:gd name="connsiteY37" fmla="*/ 3577637 h 4794127"/>
              <a:gd name="connsiteX38" fmla="*/ 3955159 w 6168573"/>
              <a:gd name="connsiteY38" fmla="*/ 3687091 h 4794127"/>
              <a:gd name="connsiteX39" fmla="*/ 3955143 w 6168573"/>
              <a:gd name="connsiteY39" fmla="*/ 3687412 h 4794127"/>
              <a:gd name="connsiteX40" fmla="*/ 3977628 w 6168573"/>
              <a:gd name="connsiteY40" fmla="*/ 3910454 h 4794127"/>
              <a:gd name="connsiteX41" fmla="*/ 3996594 w 6168573"/>
              <a:gd name="connsiteY41" fmla="*/ 3984214 h 4794127"/>
              <a:gd name="connsiteX42" fmla="*/ 3983827 w 6168573"/>
              <a:gd name="connsiteY42" fmla="*/ 3979696 h 4794127"/>
              <a:gd name="connsiteX43" fmla="*/ 3964724 w 6168573"/>
              <a:gd name="connsiteY43" fmla="*/ 3918159 h 4794127"/>
              <a:gd name="connsiteX44" fmla="*/ 3396342 w 6168573"/>
              <a:gd name="connsiteY44" fmla="*/ 3541410 h 4794127"/>
              <a:gd name="connsiteX45" fmla="*/ 3156233 w 6168573"/>
              <a:gd name="connsiteY45" fmla="*/ 3589886 h 4794127"/>
              <a:gd name="connsiteX46" fmla="*/ 2920200 w 6168573"/>
              <a:gd name="connsiteY46" fmla="*/ 3716462 h 4794127"/>
              <a:gd name="connsiteX47" fmla="*/ 1977572 w 6168573"/>
              <a:gd name="connsiteY47" fmla="*/ 3955144 h 4794127"/>
              <a:gd name="connsiteX48" fmla="*/ 0 w 6168573"/>
              <a:gd name="connsiteY48" fmla="*/ 1977572 h 4794127"/>
              <a:gd name="connsiteX49" fmla="*/ 1977572 w 6168573"/>
              <a:gd name="connsiteY4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60857 w 6168573"/>
              <a:gd name="connsiteY36" fmla="*/ 3574257 h 4794127"/>
              <a:gd name="connsiteX37" fmla="*/ 3955159 w 6168573"/>
              <a:gd name="connsiteY37" fmla="*/ 3687091 h 4794127"/>
              <a:gd name="connsiteX38" fmla="*/ 3955143 w 6168573"/>
              <a:gd name="connsiteY38" fmla="*/ 3687412 h 4794127"/>
              <a:gd name="connsiteX39" fmla="*/ 3977628 w 6168573"/>
              <a:gd name="connsiteY39" fmla="*/ 3910454 h 4794127"/>
              <a:gd name="connsiteX40" fmla="*/ 3996594 w 6168573"/>
              <a:gd name="connsiteY40" fmla="*/ 3984214 h 4794127"/>
              <a:gd name="connsiteX41" fmla="*/ 3983827 w 6168573"/>
              <a:gd name="connsiteY41" fmla="*/ 3979696 h 4794127"/>
              <a:gd name="connsiteX42" fmla="*/ 3964724 w 6168573"/>
              <a:gd name="connsiteY42" fmla="*/ 3918159 h 4794127"/>
              <a:gd name="connsiteX43" fmla="*/ 3396342 w 6168573"/>
              <a:gd name="connsiteY43" fmla="*/ 3541410 h 4794127"/>
              <a:gd name="connsiteX44" fmla="*/ 3156233 w 6168573"/>
              <a:gd name="connsiteY44" fmla="*/ 3589886 h 4794127"/>
              <a:gd name="connsiteX45" fmla="*/ 2920200 w 6168573"/>
              <a:gd name="connsiteY45" fmla="*/ 3716462 h 4794127"/>
              <a:gd name="connsiteX46" fmla="*/ 1977572 w 6168573"/>
              <a:gd name="connsiteY46" fmla="*/ 3955144 h 4794127"/>
              <a:gd name="connsiteX47" fmla="*/ 0 w 6168573"/>
              <a:gd name="connsiteY47" fmla="*/ 1977572 h 4794127"/>
              <a:gd name="connsiteX48" fmla="*/ 1977572 w 6168573"/>
              <a:gd name="connsiteY4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63741 w 6168573"/>
              <a:gd name="connsiteY35" fmla="*/ 3555360 h 4794127"/>
              <a:gd name="connsiteX36" fmla="*/ 3955159 w 6168573"/>
              <a:gd name="connsiteY36" fmla="*/ 3687091 h 4794127"/>
              <a:gd name="connsiteX37" fmla="*/ 3955143 w 6168573"/>
              <a:gd name="connsiteY37" fmla="*/ 3687412 h 4794127"/>
              <a:gd name="connsiteX38" fmla="*/ 3977628 w 6168573"/>
              <a:gd name="connsiteY38" fmla="*/ 3910454 h 4794127"/>
              <a:gd name="connsiteX39" fmla="*/ 3996594 w 6168573"/>
              <a:gd name="connsiteY39" fmla="*/ 3984214 h 4794127"/>
              <a:gd name="connsiteX40" fmla="*/ 3983827 w 6168573"/>
              <a:gd name="connsiteY40" fmla="*/ 3979696 h 4794127"/>
              <a:gd name="connsiteX41" fmla="*/ 3964724 w 6168573"/>
              <a:gd name="connsiteY41" fmla="*/ 3918159 h 4794127"/>
              <a:gd name="connsiteX42" fmla="*/ 3396342 w 6168573"/>
              <a:gd name="connsiteY42" fmla="*/ 3541410 h 4794127"/>
              <a:gd name="connsiteX43" fmla="*/ 3156233 w 6168573"/>
              <a:gd name="connsiteY43" fmla="*/ 3589886 h 4794127"/>
              <a:gd name="connsiteX44" fmla="*/ 2920200 w 6168573"/>
              <a:gd name="connsiteY44" fmla="*/ 3716462 h 4794127"/>
              <a:gd name="connsiteX45" fmla="*/ 1977572 w 6168573"/>
              <a:gd name="connsiteY45" fmla="*/ 3955144 h 4794127"/>
              <a:gd name="connsiteX46" fmla="*/ 0 w 6168573"/>
              <a:gd name="connsiteY46" fmla="*/ 1977572 h 4794127"/>
              <a:gd name="connsiteX47" fmla="*/ 1977572 w 6168573"/>
              <a:gd name="connsiteY4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63859 w 6168573"/>
              <a:gd name="connsiteY34" fmla="*/ 3555451 h 4794127"/>
              <a:gd name="connsiteX35" fmla="*/ 3955159 w 6168573"/>
              <a:gd name="connsiteY35" fmla="*/ 3687091 h 4794127"/>
              <a:gd name="connsiteX36" fmla="*/ 3955143 w 6168573"/>
              <a:gd name="connsiteY36" fmla="*/ 3687412 h 4794127"/>
              <a:gd name="connsiteX37" fmla="*/ 3977628 w 6168573"/>
              <a:gd name="connsiteY37" fmla="*/ 3910454 h 4794127"/>
              <a:gd name="connsiteX38" fmla="*/ 3996594 w 6168573"/>
              <a:gd name="connsiteY38" fmla="*/ 3984214 h 4794127"/>
              <a:gd name="connsiteX39" fmla="*/ 3983827 w 6168573"/>
              <a:gd name="connsiteY39" fmla="*/ 3979696 h 4794127"/>
              <a:gd name="connsiteX40" fmla="*/ 3964724 w 6168573"/>
              <a:gd name="connsiteY40" fmla="*/ 3918159 h 4794127"/>
              <a:gd name="connsiteX41" fmla="*/ 3396342 w 6168573"/>
              <a:gd name="connsiteY41" fmla="*/ 3541410 h 4794127"/>
              <a:gd name="connsiteX42" fmla="*/ 3156233 w 6168573"/>
              <a:gd name="connsiteY42" fmla="*/ 3589886 h 4794127"/>
              <a:gd name="connsiteX43" fmla="*/ 2920200 w 6168573"/>
              <a:gd name="connsiteY43" fmla="*/ 3716462 h 4794127"/>
              <a:gd name="connsiteX44" fmla="*/ 1977572 w 6168573"/>
              <a:gd name="connsiteY44" fmla="*/ 3955144 h 4794127"/>
              <a:gd name="connsiteX45" fmla="*/ 0 w 6168573"/>
              <a:gd name="connsiteY45" fmla="*/ 1977572 h 4794127"/>
              <a:gd name="connsiteX46" fmla="*/ 1977572 w 6168573"/>
              <a:gd name="connsiteY4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60686 w 6168573"/>
              <a:gd name="connsiteY33" fmla="*/ 3577637 h 4794127"/>
              <a:gd name="connsiteX34" fmla="*/ 3955159 w 6168573"/>
              <a:gd name="connsiteY34" fmla="*/ 3687091 h 4794127"/>
              <a:gd name="connsiteX35" fmla="*/ 3955143 w 6168573"/>
              <a:gd name="connsiteY35" fmla="*/ 3687412 h 4794127"/>
              <a:gd name="connsiteX36" fmla="*/ 3977628 w 6168573"/>
              <a:gd name="connsiteY36" fmla="*/ 3910454 h 4794127"/>
              <a:gd name="connsiteX37" fmla="*/ 3996594 w 6168573"/>
              <a:gd name="connsiteY37" fmla="*/ 3984214 h 4794127"/>
              <a:gd name="connsiteX38" fmla="*/ 3983827 w 6168573"/>
              <a:gd name="connsiteY38" fmla="*/ 3979696 h 4794127"/>
              <a:gd name="connsiteX39" fmla="*/ 3964724 w 6168573"/>
              <a:gd name="connsiteY39" fmla="*/ 3918159 h 4794127"/>
              <a:gd name="connsiteX40" fmla="*/ 3396342 w 6168573"/>
              <a:gd name="connsiteY40" fmla="*/ 3541410 h 4794127"/>
              <a:gd name="connsiteX41" fmla="*/ 3156233 w 6168573"/>
              <a:gd name="connsiteY41" fmla="*/ 3589886 h 4794127"/>
              <a:gd name="connsiteX42" fmla="*/ 2920200 w 6168573"/>
              <a:gd name="connsiteY42" fmla="*/ 3716462 h 4794127"/>
              <a:gd name="connsiteX43" fmla="*/ 1977572 w 6168573"/>
              <a:gd name="connsiteY43" fmla="*/ 3955144 h 4794127"/>
              <a:gd name="connsiteX44" fmla="*/ 0 w 6168573"/>
              <a:gd name="connsiteY44" fmla="*/ 1977572 h 4794127"/>
              <a:gd name="connsiteX45" fmla="*/ 1977572 w 6168573"/>
              <a:gd name="connsiteY4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55143 w 6168573"/>
              <a:gd name="connsiteY34" fmla="*/ 3687412 h 4794127"/>
              <a:gd name="connsiteX35" fmla="*/ 3977628 w 6168573"/>
              <a:gd name="connsiteY35" fmla="*/ 3910454 h 4794127"/>
              <a:gd name="connsiteX36" fmla="*/ 3996594 w 6168573"/>
              <a:gd name="connsiteY36" fmla="*/ 3984214 h 4794127"/>
              <a:gd name="connsiteX37" fmla="*/ 3983827 w 6168573"/>
              <a:gd name="connsiteY37" fmla="*/ 3979696 h 4794127"/>
              <a:gd name="connsiteX38" fmla="*/ 3964724 w 6168573"/>
              <a:gd name="connsiteY38" fmla="*/ 3918159 h 4794127"/>
              <a:gd name="connsiteX39" fmla="*/ 3396342 w 6168573"/>
              <a:gd name="connsiteY39" fmla="*/ 3541410 h 4794127"/>
              <a:gd name="connsiteX40" fmla="*/ 3156233 w 6168573"/>
              <a:gd name="connsiteY40" fmla="*/ 3589886 h 4794127"/>
              <a:gd name="connsiteX41" fmla="*/ 2920200 w 6168573"/>
              <a:gd name="connsiteY41" fmla="*/ 3716462 h 4794127"/>
              <a:gd name="connsiteX42" fmla="*/ 1977572 w 6168573"/>
              <a:gd name="connsiteY42" fmla="*/ 3955144 h 4794127"/>
              <a:gd name="connsiteX43" fmla="*/ 0 w 6168573"/>
              <a:gd name="connsiteY43" fmla="*/ 1977572 h 4794127"/>
              <a:gd name="connsiteX44" fmla="*/ 1977572 w 6168573"/>
              <a:gd name="connsiteY4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55159 w 6168573"/>
              <a:gd name="connsiteY33" fmla="*/ 3687091 h 4794127"/>
              <a:gd name="connsiteX34" fmla="*/ 3977628 w 6168573"/>
              <a:gd name="connsiteY34" fmla="*/ 3910454 h 4794127"/>
              <a:gd name="connsiteX35" fmla="*/ 3996594 w 6168573"/>
              <a:gd name="connsiteY35" fmla="*/ 3984214 h 4794127"/>
              <a:gd name="connsiteX36" fmla="*/ 3983827 w 6168573"/>
              <a:gd name="connsiteY36" fmla="*/ 3979696 h 4794127"/>
              <a:gd name="connsiteX37" fmla="*/ 3964724 w 6168573"/>
              <a:gd name="connsiteY37" fmla="*/ 3918159 h 4794127"/>
              <a:gd name="connsiteX38" fmla="*/ 3396342 w 6168573"/>
              <a:gd name="connsiteY38" fmla="*/ 3541410 h 4794127"/>
              <a:gd name="connsiteX39" fmla="*/ 3156233 w 6168573"/>
              <a:gd name="connsiteY39" fmla="*/ 3589886 h 4794127"/>
              <a:gd name="connsiteX40" fmla="*/ 2920200 w 6168573"/>
              <a:gd name="connsiteY40" fmla="*/ 3716462 h 4794127"/>
              <a:gd name="connsiteX41" fmla="*/ 1977572 w 6168573"/>
              <a:gd name="connsiteY41" fmla="*/ 3955144 h 4794127"/>
              <a:gd name="connsiteX42" fmla="*/ 0 w 6168573"/>
              <a:gd name="connsiteY42" fmla="*/ 1977572 h 4794127"/>
              <a:gd name="connsiteX43" fmla="*/ 1977572 w 6168573"/>
              <a:gd name="connsiteY4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55159 w 6168573"/>
              <a:gd name="connsiteY32" fmla="*/ 3687091 h 4794127"/>
              <a:gd name="connsiteX33" fmla="*/ 3977628 w 6168573"/>
              <a:gd name="connsiteY33" fmla="*/ 3910454 h 4794127"/>
              <a:gd name="connsiteX34" fmla="*/ 3996594 w 6168573"/>
              <a:gd name="connsiteY34" fmla="*/ 3984214 h 4794127"/>
              <a:gd name="connsiteX35" fmla="*/ 3983827 w 6168573"/>
              <a:gd name="connsiteY35" fmla="*/ 3979696 h 4794127"/>
              <a:gd name="connsiteX36" fmla="*/ 3964724 w 6168573"/>
              <a:gd name="connsiteY36" fmla="*/ 3918159 h 4794127"/>
              <a:gd name="connsiteX37" fmla="*/ 3396342 w 6168573"/>
              <a:gd name="connsiteY37" fmla="*/ 3541410 h 4794127"/>
              <a:gd name="connsiteX38" fmla="*/ 3156233 w 6168573"/>
              <a:gd name="connsiteY38" fmla="*/ 3589886 h 4794127"/>
              <a:gd name="connsiteX39" fmla="*/ 2920200 w 6168573"/>
              <a:gd name="connsiteY39" fmla="*/ 3716462 h 4794127"/>
              <a:gd name="connsiteX40" fmla="*/ 1977572 w 6168573"/>
              <a:gd name="connsiteY40" fmla="*/ 3955144 h 4794127"/>
              <a:gd name="connsiteX41" fmla="*/ 0 w 6168573"/>
              <a:gd name="connsiteY41" fmla="*/ 1977572 h 4794127"/>
              <a:gd name="connsiteX42" fmla="*/ 1977572 w 6168573"/>
              <a:gd name="connsiteY4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55144 w 6168573"/>
              <a:gd name="connsiteY31" fmla="*/ 3687412 h 4794127"/>
              <a:gd name="connsiteX32" fmla="*/ 3977628 w 6168573"/>
              <a:gd name="connsiteY32" fmla="*/ 3910454 h 4794127"/>
              <a:gd name="connsiteX33" fmla="*/ 3996594 w 6168573"/>
              <a:gd name="connsiteY33" fmla="*/ 3984214 h 4794127"/>
              <a:gd name="connsiteX34" fmla="*/ 3983827 w 6168573"/>
              <a:gd name="connsiteY34" fmla="*/ 3979696 h 4794127"/>
              <a:gd name="connsiteX35" fmla="*/ 3964724 w 6168573"/>
              <a:gd name="connsiteY35" fmla="*/ 3918159 h 4794127"/>
              <a:gd name="connsiteX36" fmla="*/ 3396342 w 6168573"/>
              <a:gd name="connsiteY36" fmla="*/ 3541410 h 4794127"/>
              <a:gd name="connsiteX37" fmla="*/ 3156233 w 6168573"/>
              <a:gd name="connsiteY37" fmla="*/ 3589886 h 4794127"/>
              <a:gd name="connsiteX38" fmla="*/ 2920200 w 6168573"/>
              <a:gd name="connsiteY38" fmla="*/ 3716462 h 4794127"/>
              <a:gd name="connsiteX39" fmla="*/ 1977572 w 6168573"/>
              <a:gd name="connsiteY39" fmla="*/ 3955144 h 4794127"/>
              <a:gd name="connsiteX40" fmla="*/ 0 w 6168573"/>
              <a:gd name="connsiteY40" fmla="*/ 1977572 h 4794127"/>
              <a:gd name="connsiteX41" fmla="*/ 1977572 w 6168573"/>
              <a:gd name="connsiteY4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83827 w 6168573"/>
              <a:gd name="connsiteY33" fmla="*/ 3979696 h 4794127"/>
              <a:gd name="connsiteX34" fmla="*/ 3964724 w 6168573"/>
              <a:gd name="connsiteY34" fmla="*/ 3918159 h 4794127"/>
              <a:gd name="connsiteX35" fmla="*/ 3396342 w 6168573"/>
              <a:gd name="connsiteY35" fmla="*/ 3541410 h 4794127"/>
              <a:gd name="connsiteX36" fmla="*/ 3156233 w 6168573"/>
              <a:gd name="connsiteY36" fmla="*/ 3589886 h 4794127"/>
              <a:gd name="connsiteX37" fmla="*/ 2920200 w 6168573"/>
              <a:gd name="connsiteY37" fmla="*/ 3716462 h 4794127"/>
              <a:gd name="connsiteX38" fmla="*/ 1977572 w 6168573"/>
              <a:gd name="connsiteY38" fmla="*/ 3955144 h 4794127"/>
              <a:gd name="connsiteX39" fmla="*/ 0 w 6168573"/>
              <a:gd name="connsiteY39" fmla="*/ 1977572 h 4794127"/>
              <a:gd name="connsiteX40" fmla="*/ 1977572 w 6168573"/>
              <a:gd name="connsiteY4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96594 w 6168573"/>
              <a:gd name="connsiteY32" fmla="*/ 3984214 h 4794127"/>
              <a:gd name="connsiteX33" fmla="*/ 3964724 w 6168573"/>
              <a:gd name="connsiteY33" fmla="*/ 3918159 h 4794127"/>
              <a:gd name="connsiteX34" fmla="*/ 3396342 w 6168573"/>
              <a:gd name="connsiteY34" fmla="*/ 3541410 h 4794127"/>
              <a:gd name="connsiteX35" fmla="*/ 3156233 w 6168573"/>
              <a:gd name="connsiteY35" fmla="*/ 3589886 h 4794127"/>
              <a:gd name="connsiteX36" fmla="*/ 2920200 w 6168573"/>
              <a:gd name="connsiteY36" fmla="*/ 3716462 h 4794127"/>
              <a:gd name="connsiteX37" fmla="*/ 1977572 w 6168573"/>
              <a:gd name="connsiteY37" fmla="*/ 3955144 h 4794127"/>
              <a:gd name="connsiteX38" fmla="*/ 0 w 6168573"/>
              <a:gd name="connsiteY38" fmla="*/ 1977572 h 4794127"/>
              <a:gd name="connsiteX39" fmla="*/ 1977572 w 6168573"/>
              <a:gd name="connsiteY3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96595 w 6168573"/>
              <a:gd name="connsiteY29" fmla="*/ 3984214 h 4794127"/>
              <a:gd name="connsiteX30" fmla="*/ 3977629 w 6168573"/>
              <a:gd name="connsiteY30" fmla="*/ 3910454 h 4794127"/>
              <a:gd name="connsiteX31" fmla="*/ 3977628 w 6168573"/>
              <a:gd name="connsiteY31" fmla="*/ 3910454 h 4794127"/>
              <a:gd name="connsiteX32" fmla="*/ 3964724 w 6168573"/>
              <a:gd name="connsiteY32" fmla="*/ 3918159 h 4794127"/>
              <a:gd name="connsiteX33" fmla="*/ 3396342 w 6168573"/>
              <a:gd name="connsiteY33" fmla="*/ 3541410 h 4794127"/>
              <a:gd name="connsiteX34" fmla="*/ 3156233 w 6168573"/>
              <a:gd name="connsiteY34" fmla="*/ 3589886 h 4794127"/>
              <a:gd name="connsiteX35" fmla="*/ 2920200 w 6168573"/>
              <a:gd name="connsiteY35" fmla="*/ 3716462 h 4794127"/>
              <a:gd name="connsiteX36" fmla="*/ 1977572 w 6168573"/>
              <a:gd name="connsiteY36" fmla="*/ 3955144 h 4794127"/>
              <a:gd name="connsiteX37" fmla="*/ 0 w 6168573"/>
              <a:gd name="connsiteY37" fmla="*/ 1977572 h 4794127"/>
              <a:gd name="connsiteX38" fmla="*/ 1977572 w 6168573"/>
              <a:gd name="connsiteY3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98687 w 6168573"/>
              <a:gd name="connsiteY28" fmla="*/ 3984954 h 4794127"/>
              <a:gd name="connsiteX29" fmla="*/ 3977629 w 6168573"/>
              <a:gd name="connsiteY29" fmla="*/ 3910454 h 4794127"/>
              <a:gd name="connsiteX30" fmla="*/ 3977628 w 6168573"/>
              <a:gd name="connsiteY30" fmla="*/ 3910454 h 4794127"/>
              <a:gd name="connsiteX31" fmla="*/ 3964724 w 6168573"/>
              <a:gd name="connsiteY31" fmla="*/ 3918159 h 4794127"/>
              <a:gd name="connsiteX32" fmla="*/ 3396342 w 6168573"/>
              <a:gd name="connsiteY32" fmla="*/ 3541410 h 4794127"/>
              <a:gd name="connsiteX33" fmla="*/ 3156233 w 6168573"/>
              <a:gd name="connsiteY33" fmla="*/ 3589886 h 4794127"/>
              <a:gd name="connsiteX34" fmla="*/ 2920200 w 6168573"/>
              <a:gd name="connsiteY34" fmla="*/ 3716462 h 4794127"/>
              <a:gd name="connsiteX35" fmla="*/ 1977572 w 6168573"/>
              <a:gd name="connsiteY35" fmla="*/ 3955144 h 4794127"/>
              <a:gd name="connsiteX36" fmla="*/ 0 w 6168573"/>
              <a:gd name="connsiteY36" fmla="*/ 1977572 h 4794127"/>
              <a:gd name="connsiteX37" fmla="*/ 1977572 w 6168573"/>
              <a:gd name="connsiteY37"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98686 w 6168573"/>
              <a:gd name="connsiteY27" fmla="*/ 3984954 h 4794127"/>
              <a:gd name="connsiteX28" fmla="*/ 3977629 w 6168573"/>
              <a:gd name="connsiteY28" fmla="*/ 3910454 h 4794127"/>
              <a:gd name="connsiteX29" fmla="*/ 3977628 w 6168573"/>
              <a:gd name="connsiteY29" fmla="*/ 3910454 h 4794127"/>
              <a:gd name="connsiteX30" fmla="*/ 3964724 w 6168573"/>
              <a:gd name="connsiteY30" fmla="*/ 3918159 h 4794127"/>
              <a:gd name="connsiteX31" fmla="*/ 3396342 w 6168573"/>
              <a:gd name="connsiteY31" fmla="*/ 3541410 h 4794127"/>
              <a:gd name="connsiteX32" fmla="*/ 3156233 w 6168573"/>
              <a:gd name="connsiteY32" fmla="*/ 3589886 h 4794127"/>
              <a:gd name="connsiteX33" fmla="*/ 2920200 w 6168573"/>
              <a:gd name="connsiteY33" fmla="*/ 3716462 h 4794127"/>
              <a:gd name="connsiteX34" fmla="*/ 1977572 w 6168573"/>
              <a:gd name="connsiteY34" fmla="*/ 3955144 h 4794127"/>
              <a:gd name="connsiteX35" fmla="*/ 0 w 6168573"/>
              <a:gd name="connsiteY35" fmla="*/ 1977572 h 4794127"/>
              <a:gd name="connsiteX36" fmla="*/ 1977572 w 6168573"/>
              <a:gd name="connsiteY36"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96594 w 6168573"/>
              <a:gd name="connsiteY26" fmla="*/ 3984214 h 4794127"/>
              <a:gd name="connsiteX27" fmla="*/ 3977629 w 6168573"/>
              <a:gd name="connsiteY27" fmla="*/ 3910454 h 4794127"/>
              <a:gd name="connsiteX28" fmla="*/ 3977628 w 6168573"/>
              <a:gd name="connsiteY28" fmla="*/ 3910454 h 4794127"/>
              <a:gd name="connsiteX29" fmla="*/ 3964724 w 6168573"/>
              <a:gd name="connsiteY29" fmla="*/ 3918159 h 4794127"/>
              <a:gd name="connsiteX30" fmla="*/ 3396342 w 6168573"/>
              <a:gd name="connsiteY30" fmla="*/ 3541410 h 4794127"/>
              <a:gd name="connsiteX31" fmla="*/ 3156233 w 6168573"/>
              <a:gd name="connsiteY31" fmla="*/ 3589886 h 4794127"/>
              <a:gd name="connsiteX32" fmla="*/ 2920200 w 6168573"/>
              <a:gd name="connsiteY32" fmla="*/ 3716462 h 4794127"/>
              <a:gd name="connsiteX33" fmla="*/ 1977572 w 6168573"/>
              <a:gd name="connsiteY33" fmla="*/ 3955144 h 4794127"/>
              <a:gd name="connsiteX34" fmla="*/ 0 w 6168573"/>
              <a:gd name="connsiteY34" fmla="*/ 1977572 h 4794127"/>
              <a:gd name="connsiteX35" fmla="*/ 1977572 w 6168573"/>
              <a:gd name="connsiteY35"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4948704 w 6168573"/>
              <a:gd name="connsiteY6" fmla="*/ 2586411 h 4794127"/>
              <a:gd name="connsiteX7" fmla="*/ 5061859 w 6168573"/>
              <a:gd name="connsiteY7" fmla="*/ 2580697 h 4794127"/>
              <a:gd name="connsiteX8" fmla="*/ 5061858 w 6168573"/>
              <a:gd name="connsiteY8" fmla="*/ 2580697 h 4794127"/>
              <a:gd name="connsiteX9" fmla="*/ 1977572 w 6168573"/>
              <a:gd name="connsiteY9" fmla="*/ 0 h 4794127"/>
              <a:gd name="connsiteX10" fmla="*/ 3866236 w 6168573"/>
              <a:gd name="connsiteY10" fmla="*/ 1389503 h 4794127"/>
              <a:gd name="connsiteX11" fmla="*/ 3893837 w 6168573"/>
              <a:gd name="connsiteY11" fmla="*/ 1496844 h 4794127"/>
              <a:gd name="connsiteX12" fmla="*/ 3758689 w 6168573"/>
              <a:gd name="connsiteY12" fmla="*/ 1844036 h 4794127"/>
              <a:gd name="connsiteX13" fmla="*/ 3758690 w 6168573"/>
              <a:gd name="connsiteY13" fmla="*/ 1844037 h 4794127"/>
              <a:gd name="connsiteX14" fmla="*/ 3893837 w 6168573"/>
              <a:gd name="connsiteY14" fmla="*/ 1496847 h 4794127"/>
              <a:gd name="connsiteX15" fmla="*/ 3893837 w 6168573"/>
              <a:gd name="connsiteY15" fmla="*/ 1496845 h 4794127"/>
              <a:gd name="connsiteX16" fmla="*/ 3895452 w 6168573"/>
              <a:gd name="connsiteY16" fmla="*/ 1492696 h 4794127"/>
              <a:gd name="connsiteX17" fmla="*/ 3895480 w 6168573"/>
              <a:gd name="connsiteY17" fmla="*/ 1492881 h 4794127"/>
              <a:gd name="connsiteX18" fmla="*/ 5079873 w 6168573"/>
              <a:gd name="connsiteY18" fmla="*/ 2563703 h 4794127"/>
              <a:gd name="connsiteX19" fmla="*/ 5126618 w 6168573"/>
              <a:gd name="connsiteY19" fmla="*/ 2566064 h 4794127"/>
              <a:gd name="connsiteX20" fmla="*/ 5148295 w 6168573"/>
              <a:gd name="connsiteY20" fmla="*/ 2585062 h 4794127"/>
              <a:gd name="connsiteX21" fmla="*/ 5148296 w 6168573"/>
              <a:gd name="connsiteY21" fmla="*/ 2585062 h 4794127"/>
              <a:gd name="connsiteX22" fmla="*/ 5175013 w 6168573"/>
              <a:gd name="connsiteY22" fmla="*/ 2586411 h 4794127"/>
              <a:gd name="connsiteX23" fmla="*/ 6168573 w 6168573"/>
              <a:gd name="connsiteY23" fmla="*/ 3687412 h 4794127"/>
              <a:gd name="connsiteX24" fmla="*/ 5061858 w 6168573"/>
              <a:gd name="connsiteY24" fmla="*/ 4794127 h 4794127"/>
              <a:gd name="connsiteX25" fmla="*/ 4004899 w 6168573"/>
              <a:gd name="connsiteY25" fmla="*/ 4016515 h 4794127"/>
              <a:gd name="connsiteX26" fmla="*/ 3977629 w 6168573"/>
              <a:gd name="connsiteY26" fmla="*/ 3910454 h 4794127"/>
              <a:gd name="connsiteX27" fmla="*/ 3977628 w 6168573"/>
              <a:gd name="connsiteY27" fmla="*/ 3910454 h 4794127"/>
              <a:gd name="connsiteX28" fmla="*/ 3964724 w 6168573"/>
              <a:gd name="connsiteY28" fmla="*/ 3918159 h 4794127"/>
              <a:gd name="connsiteX29" fmla="*/ 3396342 w 6168573"/>
              <a:gd name="connsiteY29" fmla="*/ 3541410 h 4794127"/>
              <a:gd name="connsiteX30" fmla="*/ 3156233 w 6168573"/>
              <a:gd name="connsiteY30" fmla="*/ 3589886 h 4794127"/>
              <a:gd name="connsiteX31" fmla="*/ 2920200 w 6168573"/>
              <a:gd name="connsiteY31" fmla="*/ 3716462 h 4794127"/>
              <a:gd name="connsiteX32" fmla="*/ 1977572 w 6168573"/>
              <a:gd name="connsiteY32" fmla="*/ 3955144 h 4794127"/>
              <a:gd name="connsiteX33" fmla="*/ 0 w 6168573"/>
              <a:gd name="connsiteY33" fmla="*/ 1977572 h 4794127"/>
              <a:gd name="connsiteX34" fmla="*/ 1977572 w 6168573"/>
              <a:gd name="connsiteY34"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26618 w 6168573"/>
              <a:gd name="connsiteY18" fmla="*/ 2566064 h 4794127"/>
              <a:gd name="connsiteX19" fmla="*/ 5148295 w 6168573"/>
              <a:gd name="connsiteY19" fmla="*/ 2585062 h 4794127"/>
              <a:gd name="connsiteX20" fmla="*/ 5148296 w 6168573"/>
              <a:gd name="connsiteY20" fmla="*/ 2585062 h 4794127"/>
              <a:gd name="connsiteX21" fmla="*/ 5175013 w 6168573"/>
              <a:gd name="connsiteY21" fmla="*/ 2586411 h 4794127"/>
              <a:gd name="connsiteX22" fmla="*/ 6168573 w 6168573"/>
              <a:gd name="connsiteY22" fmla="*/ 3687412 h 4794127"/>
              <a:gd name="connsiteX23" fmla="*/ 5061858 w 6168573"/>
              <a:gd name="connsiteY23" fmla="*/ 4794127 h 4794127"/>
              <a:gd name="connsiteX24" fmla="*/ 4004899 w 6168573"/>
              <a:gd name="connsiteY24" fmla="*/ 4016515 h 4794127"/>
              <a:gd name="connsiteX25" fmla="*/ 3977629 w 6168573"/>
              <a:gd name="connsiteY25" fmla="*/ 3910454 h 4794127"/>
              <a:gd name="connsiteX26" fmla="*/ 3977628 w 6168573"/>
              <a:gd name="connsiteY26" fmla="*/ 3910454 h 4794127"/>
              <a:gd name="connsiteX27" fmla="*/ 3964724 w 6168573"/>
              <a:gd name="connsiteY27" fmla="*/ 3918159 h 4794127"/>
              <a:gd name="connsiteX28" fmla="*/ 3396342 w 6168573"/>
              <a:gd name="connsiteY28" fmla="*/ 3541410 h 4794127"/>
              <a:gd name="connsiteX29" fmla="*/ 3156233 w 6168573"/>
              <a:gd name="connsiteY29" fmla="*/ 3589886 h 4794127"/>
              <a:gd name="connsiteX30" fmla="*/ 2920200 w 6168573"/>
              <a:gd name="connsiteY30" fmla="*/ 3716462 h 4794127"/>
              <a:gd name="connsiteX31" fmla="*/ 1977572 w 6168573"/>
              <a:gd name="connsiteY31" fmla="*/ 3955144 h 4794127"/>
              <a:gd name="connsiteX32" fmla="*/ 0 w 6168573"/>
              <a:gd name="connsiteY32" fmla="*/ 1977572 h 4794127"/>
              <a:gd name="connsiteX33" fmla="*/ 1977572 w 6168573"/>
              <a:gd name="connsiteY33"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758690 w 6168573"/>
              <a:gd name="connsiteY12" fmla="*/ 1844037 h 4794127"/>
              <a:gd name="connsiteX13" fmla="*/ 3893837 w 6168573"/>
              <a:gd name="connsiteY13" fmla="*/ 1496847 h 4794127"/>
              <a:gd name="connsiteX14" fmla="*/ 3893837 w 6168573"/>
              <a:gd name="connsiteY14" fmla="*/ 1496845 h 4794127"/>
              <a:gd name="connsiteX15" fmla="*/ 3895452 w 6168573"/>
              <a:gd name="connsiteY15" fmla="*/ 1492696 h 4794127"/>
              <a:gd name="connsiteX16" fmla="*/ 3895480 w 6168573"/>
              <a:gd name="connsiteY16" fmla="*/ 1492881 h 4794127"/>
              <a:gd name="connsiteX17" fmla="*/ 5079873 w 6168573"/>
              <a:gd name="connsiteY17" fmla="*/ 2563703 h 4794127"/>
              <a:gd name="connsiteX18" fmla="*/ 5148295 w 6168573"/>
              <a:gd name="connsiteY18" fmla="*/ 2585062 h 4794127"/>
              <a:gd name="connsiteX19" fmla="*/ 5148296 w 6168573"/>
              <a:gd name="connsiteY19" fmla="*/ 2585062 h 4794127"/>
              <a:gd name="connsiteX20" fmla="*/ 5175013 w 6168573"/>
              <a:gd name="connsiteY20" fmla="*/ 2586411 h 4794127"/>
              <a:gd name="connsiteX21" fmla="*/ 6168573 w 6168573"/>
              <a:gd name="connsiteY21" fmla="*/ 3687412 h 4794127"/>
              <a:gd name="connsiteX22" fmla="*/ 5061858 w 6168573"/>
              <a:gd name="connsiteY22" fmla="*/ 4794127 h 4794127"/>
              <a:gd name="connsiteX23" fmla="*/ 4004899 w 6168573"/>
              <a:gd name="connsiteY23" fmla="*/ 4016515 h 4794127"/>
              <a:gd name="connsiteX24" fmla="*/ 3977629 w 6168573"/>
              <a:gd name="connsiteY24" fmla="*/ 3910454 h 4794127"/>
              <a:gd name="connsiteX25" fmla="*/ 3977628 w 6168573"/>
              <a:gd name="connsiteY25" fmla="*/ 3910454 h 4794127"/>
              <a:gd name="connsiteX26" fmla="*/ 3964724 w 6168573"/>
              <a:gd name="connsiteY26" fmla="*/ 3918159 h 4794127"/>
              <a:gd name="connsiteX27" fmla="*/ 3396342 w 6168573"/>
              <a:gd name="connsiteY27" fmla="*/ 3541410 h 4794127"/>
              <a:gd name="connsiteX28" fmla="*/ 3156233 w 6168573"/>
              <a:gd name="connsiteY28" fmla="*/ 3589886 h 4794127"/>
              <a:gd name="connsiteX29" fmla="*/ 2920200 w 6168573"/>
              <a:gd name="connsiteY29" fmla="*/ 3716462 h 4794127"/>
              <a:gd name="connsiteX30" fmla="*/ 1977572 w 6168573"/>
              <a:gd name="connsiteY30" fmla="*/ 3955144 h 4794127"/>
              <a:gd name="connsiteX31" fmla="*/ 0 w 6168573"/>
              <a:gd name="connsiteY31" fmla="*/ 1977572 h 4794127"/>
              <a:gd name="connsiteX32" fmla="*/ 1977572 w 6168573"/>
              <a:gd name="connsiteY32"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758689 w 6168573"/>
              <a:gd name="connsiteY11" fmla="*/ 1844036 h 4794127"/>
              <a:gd name="connsiteX12" fmla="*/ 3893837 w 6168573"/>
              <a:gd name="connsiteY12" fmla="*/ 1496847 h 4794127"/>
              <a:gd name="connsiteX13" fmla="*/ 3893837 w 6168573"/>
              <a:gd name="connsiteY13" fmla="*/ 1496845 h 4794127"/>
              <a:gd name="connsiteX14" fmla="*/ 3895452 w 6168573"/>
              <a:gd name="connsiteY14" fmla="*/ 1492696 h 4794127"/>
              <a:gd name="connsiteX15" fmla="*/ 3895480 w 6168573"/>
              <a:gd name="connsiteY15" fmla="*/ 1492881 h 4794127"/>
              <a:gd name="connsiteX16" fmla="*/ 5079873 w 6168573"/>
              <a:gd name="connsiteY16" fmla="*/ 2563703 h 4794127"/>
              <a:gd name="connsiteX17" fmla="*/ 5148295 w 6168573"/>
              <a:gd name="connsiteY17" fmla="*/ 2585062 h 4794127"/>
              <a:gd name="connsiteX18" fmla="*/ 5148296 w 6168573"/>
              <a:gd name="connsiteY18" fmla="*/ 2585062 h 4794127"/>
              <a:gd name="connsiteX19" fmla="*/ 5175013 w 6168573"/>
              <a:gd name="connsiteY19" fmla="*/ 2586411 h 4794127"/>
              <a:gd name="connsiteX20" fmla="*/ 6168573 w 6168573"/>
              <a:gd name="connsiteY20" fmla="*/ 3687412 h 4794127"/>
              <a:gd name="connsiteX21" fmla="*/ 5061858 w 6168573"/>
              <a:gd name="connsiteY21" fmla="*/ 4794127 h 4794127"/>
              <a:gd name="connsiteX22" fmla="*/ 4004899 w 6168573"/>
              <a:gd name="connsiteY22" fmla="*/ 4016515 h 4794127"/>
              <a:gd name="connsiteX23" fmla="*/ 3977629 w 6168573"/>
              <a:gd name="connsiteY23" fmla="*/ 3910454 h 4794127"/>
              <a:gd name="connsiteX24" fmla="*/ 3977628 w 6168573"/>
              <a:gd name="connsiteY24" fmla="*/ 3910454 h 4794127"/>
              <a:gd name="connsiteX25" fmla="*/ 3964724 w 6168573"/>
              <a:gd name="connsiteY25" fmla="*/ 3918159 h 4794127"/>
              <a:gd name="connsiteX26" fmla="*/ 3396342 w 6168573"/>
              <a:gd name="connsiteY26" fmla="*/ 3541410 h 4794127"/>
              <a:gd name="connsiteX27" fmla="*/ 3156233 w 6168573"/>
              <a:gd name="connsiteY27" fmla="*/ 3589886 h 4794127"/>
              <a:gd name="connsiteX28" fmla="*/ 2920200 w 6168573"/>
              <a:gd name="connsiteY28" fmla="*/ 3716462 h 4794127"/>
              <a:gd name="connsiteX29" fmla="*/ 1977572 w 6168573"/>
              <a:gd name="connsiteY29" fmla="*/ 3955144 h 4794127"/>
              <a:gd name="connsiteX30" fmla="*/ 0 w 6168573"/>
              <a:gd name="connsiteY30" fmla="*/ 1977572 h 4794127"/>
              <a:gd name="connsiteX31" fmla="*/ 1977572 w 6168573"/>
              <a:gd name="connsiteY31"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4948580 w 6168573"/>
              <a:gd name="connsiteY5" fmla="*/ 2586430 h 4794127"/>
              <a:gd name="connsiteX6" fmla="*/ 5061859 w 6168573"/>
              <a:gd name="connsiteY6" fmla="*/ 2580697 h 4794127"/>
              <a:gd name="connsiteX7" fmla="*/ 5061858 w 6168573"/>
              <a:gd name="connsiteY7" fmla="*/ 2580697 h 4794127"/>
              <a:gd name="connsiteX8" fmla="*/ 1977572 w 6168573"/>
              <a:gd name="connsiteY8" fmla="*/ 0 h 4794127"/>
              <a:gd name="connsiteX9" fmla="*/ 3866236 w 6168573"/>
              <a:gd name="connsiteY9" fmla="*/ 1389503 h 4794127"/>
              <a:gd name="connsiteX10" fmla="*/ 3893837 w 6168573"/>
              <a:gd name="connsiteY10" fmla="*/ 1496844 h 4794127"/>
              <a:gd name="connsiteX11" fmla="*/ 3893837 w 6168573"/>
              <a:gd name="connsiteY11" fmla="*/ 1496847 h 4794127"/>
              <a:gd name="connsiteX12" fmla="*/ 3893837 w 6168573"/>
              <a:gd name="connsiteY12" fmla="*/ 1496845 h 4794127"/>
              <a:gd name="connsiteX13" fmla="*/ 3895452 w 6168573"/>
              <a:gd name="connsiteY13" fmla="*/ 1492696 h 4794127"/>
              <a:gd name="connsiteX14" fmla="*/ 3895480 w 6168573"/>
              <a:gd name="connsiteY14" fmla="*/ 1492881 h 4794127"/>
              <a:gd name="connsiteX15" fmla="*/ 5079873 w 6168573"/>
              <a:gd name="connsiteY15" fmla="*/ 2563703 h 4794127"/>
              <a:gd name="connsiteX16" fmla="*/ 5148295 w 6168573"/>
              <a:gd name="connsiteY16" fmla="*/ 2585062 h 4794127"/>
              <a:gd name="connsiteX17" fmla="*/ 5148296 w 6168573"/>
              <a:gd name="connsiteY17" fmla="*/ 2585062 h 4794127"/>
              <a:gd name="connsiteX18" fmla="*/ 5175013 w 6168573"/>
              <a:gd name="connsiteY18" fmla="*/ 2586411 h 4794127"/>
              <a:gd name="connsiteX19" fmla="*/ 6168573 w 6168573"/>
              <a:gd name="connsiteY19" fmla="*/ 3687412 h 4794127"/>
              <a:gd name="connsiteX20" fmla="*/ 5061858 w 6168573"/>
              <a:gd name="connsiteY20" fmla="*/ 4794127 h 4794127"/>
              <a:gd name="connsiteX21" fmla="*/ 4004899 w 6168573"/>
              <a:gd name="connsiteY21" fmla="*/ 4016515 h 4794127"/>
              <a:gd name="connsiteX22" fmla="*/ 3977629 w 6168573"/>
              <a:gd name="connsiteY22" fmla="*/ 3910454 h 4794127"/>
              <a:gd name="connsiteX23" fmla="*/ 3977628 w 6168573"/>
              <a:gd name="connsiteY23" fmla="*/ 3910454 h 4794127"/>
              <a:gd name="connsiteX24" fmla="*/ 3964724 w 6168573"/>
              <a:gd name="connsiteY24" fmla="*/ 3918159 h 4794127"/>
              <a:gd name="connsiteX25" fmla="*/ 3396342 w 6168573"/>
              <a:gd name="connsiteY25" fmla="*/ 3541410 h 4794127"/>
              <a:gd name="connsiteX26" fmla="*/ 3156233 w 6168573"/>
              <a:gd name="connsiteY26" fmla="*/ 3589886 h 4794127"/>
              <a:gd name="connsiteX27" fmla="*/ 2920200 w 6168573"/>
              <a:gd name="connsiteY27" fmla="*/ 3716462 h 4794127"/>
              <a:gd name="connsiteX28" fmla="*/ 1977572 w 6168573"/>
              <a:gd name="connsiteY28" fmla="*/ 3955144 h 4794127"/>
              <a:gd name="connsiteX29" fmla="*/ 0 w 6168573"/>
              <a:gd name="connsiteY29" fmla="*/ 1977572 h 4794127"/>
              <a:gd name="connsiteX30" fmla="*/ 1977572 w 6168573"/>
              <a:gd name="connsiteY30"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4906278 w 6168573"/>
              <a:gd name="connsiteY4" fmla="*/ 2592886 h 4794127"/>
              <a:gd name="connsiteX5" fmla="*/ 5061859 w 6168573"/>
              <a:gd name="connsiteY5" fmla="*/ 2580697 h 4794127"/>
              <a:gd name="connsiteX6" fmla="*/ 5061858 w 6168573"/>
              <a:gd name="connsiteY6" fmla="*/ 2580697 h 4794127"/>
              <a:gd name="connsiteX7" fmla="*/ 1977572 w 6168573"/>
              <a:gd name="connsiteY7" fmla="*/ 0 h 4794127"/>
              <a:gd name="connsiteX8" fmla="*/ 3866236 w 6168573"/>
              <a:gd name="connsiteY8" fmla="*/ 1389503 h 4794127"/>
              <a:gd name="connsiteX9" fmla="*/ 3893837 w 6168573"/>
              <a:gd name="connsiteY9" fmla="*/ 1496844 h 4794127"/>
              <a:gd name="connsiteX10" fmla="*/ 3893837 w 6168573"/>
              <a:gd name="connsiteY10" fmla="*/ 1496847 h 4794127"/>
              <a:gd name="connsiteX11" fmla="*/ 3893837 w 6168573"/>
              <a:gd name="connsiteY11" fmla="*/ 1496845 h 4794127"/>
              <a:gd name="connsiteX12" fmla="*/ 3895452 w 6168573"/>
              <a:gd name="connsiteY12" fmla="*/ 1492696 h 4794127"/>
              <a:gd name="connsiteX13" fmla="*/ 3895480 w 6168573"/>
              <a:gd name="connsiteY13" fmla="*/ 1492881 h 4794127"/>
              <a:gd name="connsiteX14" fmla="*/ 5079873 w 6168573"/>
              <a:gd name="connsiteY14" fmla="*/ 2563703 h 4794127"/>
              <a:gd name="connsiteX15" fmla="*/ 5148295 w 6168573"/>
              <a:gd name="connsiteY15" fmla="*/ 2585062 h 4794127"/>
              <a:gd name="connsiteX16" fmla="*/ 5148296 w 6168573"/>
              <a:gd name="connsiteY16" fmla="*/ 2585062 h 4794127"/>
              <a:gd name="connsiteX17" fmla="*/ 5175013 w 6168573"/>
              <a:gd name="connsiteY17" fmla="*/ 2586411 h 4794127"/>
              <a:gd name="connsiteX18" fmla="*/ 6168573 w 6168573"/>
              <a:gd name="connsiteY18" fmla="*/ 3687412 h 4794127"/>
              <a:gd name="connsiteX19" fmla="*/ 5061858 w 6168573"/>
              <a:gd name="connsiteY19" fmla="*/ 4794127 h 4794127"/>
              <a:gd name="connsiteX20" fmla="*/ 4004899 w 6168573"/>
              <a:gd name="connsiteY20" fmla="*/ 4016515 h 4794127"/>
              <a:gd name="connsiteX21" fmla="*/ 3977629 w 6168573"/>
              <a:gd name="connsiteY21" fmla="*/ 3910454 h 4794127"/>
              <a:gd name="connsiteX22" fmla="*/ 3977628 w 6168573"/>
              <a:gd name="connsiteY22" fmla="*/ 3910454 h 4794127"/>
              <a:gd name="connsiteX23" fmla="*/ 3964724 w 6168573"/>
              <a:gd name="connsiteY23" fmla="*/ 3918159 h 4794127"/>
              <a:gd name="connsiteX24" fmla="*/ 3396342 w 6168573"/>
              <a:gd name="connsiteY24" fmla="*/ 3541410 h 4794127"/>
              <a:gd name="connsiteX25" fmla="*/ 3156233 w 6168573"/>
              <a:gd name="connsiteY25" fmla="*/ 3589886 h 4794127"/>
              <a:gd name="connsiteX26" fmla="*/ 2920200 w 6168573"/>
              <a:gd name="connsiteY26" fmla="*/ 3716462 h 4794127"/>
              <a:gd name="connsiteX27" fmla="*/ 1977572 w 6168573"/>
              <a:gd name="connsiteY27" fmla="*/ 3955144 h 4794127"/>
              <a:gd name="connsiteX28" fmla="*/ 0 w 6168573"/>
              <a:gd name="connsiteY28" fmla="*/ 1977572 h 4794127"/>
              <a:gd name="connsiteX29" fmla="*/ 1977572 w 6168573"/>
              <a:gd name="connsiteY29"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4905647 w 6168573"/>
              <a:gd name="connsiteY3" fmla="*/ 2592845 h 4794127"/>
              <a:gd name="connsiteX4" fmla="*/ 5061859 w 6168573"/>
              <a:gd name="connsiteY4" fmla="*/ 2580697 h 4794127"/>
              <a:gd name="connsiteX5" fmla="*/ 5061858 w 6168573"/>
              <a:gd name="connsiteY5" fmla="*/ 2580697 h 4794127"/>
              <a:gd name="connsiteX6" fmla="*/ 1977572 w 6168573"/>
              <a:gd name="connsiteY6" fmla="*/ 0 h 4794127"/>
              <a:gd name="connsiteX7" fmla="*/ 3866236 w 6168573"/>
              <a:gd name="connsiteY7" fmla="*/ 1389503 h 4794127"/>
              <a:gd name="connsiteX8" fmla="*/ 3893837 w 6168573"/>
              <a:gd name="connsiteY8" fmla="*/ 1496844 h 4794127"/>
              <a:gd name="connsiteX9" fmla="*/ 3893837 w 6168573"/>
              <a:gd name="connsiteY9" fmla="*/ 1496847 h 4794127"/>
              <a:gd name="connsiteX10" fmla="*/ 3893837 w 6168573"/>
              <a:gd name="connsiteY10" fmla="*/ 1496845 h 4794127"/>
              <a:gd name="connsiteX11" fmla="*/ 3895452 w 6168573"/>
              <a:gd name="connsiteY11" fmla="*/ 1492696 h 4794127"/>
              <a:gd name="connsiteX12" fmla="*/ 3895480 w 6168573"/>
              <a:gd name="connsiteY12" fmla="*/ 1492881 h 4794127"/>
              <a:gd name="connsiteX13" fmla="*/ 5079873 w 6168573"/>
              <a:gd name="connsiteY13" fmla="*/ 2563703 h 4794127"/>
              <a:gd name="connsiteX14" fmla="*/ 5148295 w 6168573"/>
              <a:gd name="connsiteY14" fmla="*/ 2585062 h 4794127"/>
              <a:gd name="connsiteX15" fmla="*/ 5148296 w 6168573"/>
              <a:gd name="connsiteY15" fmla="*/ 2585062 h 4794127"/>
              <a:gd name="connsiteX16" fmla="*/ 5175013 w 6168573"/>
              <a:gd name="connsiteY16" fmla="*/ 2586411 h 4794127"/>
              <a:gd name="connsiteX17" fmla="*/ 6168573 w 6168573"/>
              <a:gd name="connsiteY17" fmla="*/ 3687412 h 4794127"/>
              <a:gd name="connsiteX18" fmla="*/ 5061858 w 6168573"/>
              <a:gd name="connsiteY18" fmla="*/ 4794127 h 4794127"/>
              <a:gd name="connsiteX19" fmla="*/ 4004899 w 6168573"/>
              <a:gd name="connsiteY19" fmla="*/ 4016515 h 4794127"/>
              <a:gd name="connsiteX20" fmla="*/ 3977629 w 6168573"/>
              <a:gd name="connsiteY20" fmla="*/ 3910454 h 4794127"/>
              <a:gd name="connsiteX21" fmla="*/ 3977628 w 6168573"/>
              <a:gd name="connsiteY21" fmla="*/ 3910454 h 4794127"/>
              <a:gd name="connsiteX22" fmla="*/ 3964724 w 6168573"/>
              <a:gd name="connsiteY22" fmla="*/ 3918159 h 4794127"/>
              <a:gd name="connsiteX23" fmla="*/ 3396342 w 6168573"/>
              <a:gd name="connsiteY23" fmla="*/ 3541410 h 4794127"/>
              <a:gd name="connsiteX24" fmla="*/ 3156233 w 6168573"/>
              <a:gd name="connsiteY24" fmla="*/ 3589886 h 4794127"/>
              <a:gd name="connsiteX25" fmla="*/ 2920200 w 6168573"/>
              <a:gd name="connsiteY25" fmla="*/ 3716462 h 4794127"/>
              <a:gd name="connsiteX26" fmla="*/ 1977572 w 6168573"/>
              <a:gd name="connsiteY26" fmla="*/ 3955144 h 4794127"/>
              <a:gd name="connsiteX27" fmla="*/ 0 w 6168573"/>
              <a:gd name="connsiteY27" fmla="*/ 1977572 h 4794127"/>
              <a:gd name="connsiteX28" fmla="*/ 1977572 w 6168573"/>
              <a:gd name="connsiteY28" fmla="*/ 0 h 4794127"/>
              <a:gd name="connsiteX0" fmla="*/ 5061858 w 6168573"/>
              <a:gd name="connsiteY0" fmla="*/ 2580697 h 4794127"/>
              <a:gd name="connsiteX1" fmla="*/ 4948703 w 6168573"/>
              <a:gd name="connsiteY1" fmla="*/ 2586411 h 4794127"/>
              <a:gd name="connsiteX2" fmla="*/ 4948580 w 6168573"/>
              <a:gd name="connsiteY2" fmla="*/ 2586430 h 4794127"/>
              <a:gd name="connsiteX3" fmla="*/ 5061859 w 6168573"/>
              <a:gd name="connsiteY3" fmla="*/ 2580697 h 4794127"/>
              <a:gd name="connsiteX4" fmla="*/ 5061858 w 6168573"/>
              <a:gd name="connsiteY4" fmla="*/ 2580697 h 4794127"/>
              <a:gd name="connsiteX5" fmla="*/ 1977572 w 6168573"/>
              <a:gd name="connsiteY5" fmla="*/ 0 h 4794127"/>
              <a:gd name="connsiteX6" fmla="*/ 3866236 w 6168573"/>
              <a:gd name="connsiteY6" fmla="*/ 1389503 h 4794127"/>
              <a:gd name="connsiteX7" fmla="*/ 3893837 w 6168573"/>
              <a:gd name="connsiteY7" fmla="*/ 1496844 h 4794127"/>
              <a:gd name="connsiteX8" fmla="*/ 3893837 w 6168573"/>
              <a:gd name="connsiteY8" fmla="*/ 1496847 h 4794127"/>
              <a:gd name="connsiteX9" fmla="*/ 3893837 w 6168573"/>
              <a:gd name="connsiteY9" fmla="*/ 1496845 h 4794127"/>
              <a:gd name="connsiteX10" fmla="*/ 3895452 w 6168573"/>
              <a:gd name="connsiteY10" fmla="*/ 1492696 h 4794127"/>
              <a:gd name="connsiteX11" fmla="*/ 3895480 w 6168573"/>
              <a:gd name="connsiteY11" fmla="*/ 1492881 h 4794127"/>
              <a:gd name="connsiteX12" fmla="*/ 5079873 w 6168573"/>
              <a:gd name="connsiteY12" fmla="*/ 2563703 h 4794127"/>
              <a:gd name="connsiteX13" fmla="*/ 5148295 w 6168573"/>
              <a:gd name="connsiteY13" fmla="*/ 2585062 h 4794127"/>
              <a:gd name="connsiteX14" fmla="*/ 5148296 w 6168573"/>
              <a:gd name="connsiteY14" fmla="*/ 2585062 h 4794127"/>
              <a:gd name="connsiteX15" fmla="*/ 5175013 w 6168573"/>
              <a:gd name="connsiteY15" fmla="*/ 2586411 h 4794127"/>
              <a:gd name="connsiteX16" fmla="*/ 6168573 w 6168573"/>
              <a:gd name="connsiteY16" fmla="*/ 3687412 h 4794127"/>
              <a:gd name="connsiteX17" fmla="*/ 5061858 w 6168573"/>
              <a:gd name="connsiteY17" fmla="*/ 4794127 h 4794127"/>
              <a:gd name="connsiteX18" fmla="*/ 4004899 w 6168573"/>
              <a:gd name="connsiteY18" fmla="*/ 4016515 h 4794127"/>
              <a:gd name="connsiteX19" fmla="*/ 3977629 w 6168573"/>
              <a:gd name="connsiteY19" fmla="*/ 3910454 h 4794127"/>
              <a:gd name="connsiteX20" fmla="*/ 3977628 w 6168573"/>
              <a:gd name="connsiteY20" fmla="*/ 3910454 h 4794127"/>
              <a:gd name="connsiteX21" fmla="*/ 3964724 w 6168573"/>
              <a:gd name="connsiteY21" fmla="*/ 3918159 h 4794127"/>
              <a:gd name="connsiteX22" fmla="*/ 3396342 w 6168573"/>
              <a:gd name="connsiteY22" fmla="*/ 3541410 h 4794127"/>
              <a:gd name="connsiteX23" fmla="*/ 3156233 w 6168573"/>
              <a:gd name="connsiteY23" fmla="*/ 3589886 h 4794127"/>
              <a:gd name="connsiteX24" fmla="*/ 2920200 w 6168573"/>
              <a:gd name="connsiteY24" fmla="*/ 3716462 h 4794127"/>
              <a:gd name="connsiteX25" fmla="*/ 1977572 w 6168573"/>
              <a:gd name="connsiteY25" fmla="*/ 3955144 h 4794127"/>
              <a:gd name="connsiteX26" fmla="*/ 0 w 6168573"/>
              <a:gd name="connsiteY26" fmla="*/ 1977572 h 4794127"/>
              <a:gd name="connsiteX27" fmla="*/ 1977572 w 6168573"/>
              <a:gd name="connsiteY27" fmla="*/ 0 h 4794127"/>
              <a:gd name="connsiteX0" fmla="*/ 5061858 w 6168573"/>
              <a:gd name="connsiteY0" fmla="*/ 2580697 h 4794127"/>
              <a:gd name="connsiteX1" fmla="*/ 4948703 w 6168573"/>
              <a:gd name="connsiteY1" fmla="*/ 2586411 h 4794127"/>
              <a:gd name="connsiteX2" fmla="*/ 5061859 w 6168573"/>
              <a:gd name="connsiteY2" fmla="*/ 2580697 h 4794127"/>
              <a:gd name="connsiteX3" fmla="*/ 5061858 w 6168573"/>
              <a:gd name="connsiteY3" fmla="*/ 2580697 h 4794127"/>
              <a:gd name="connsiteX4" fmla="*/ 1977572 w 6168573"/>
              <a:gd name="connsiteY4" fmla="*/ 0 h 4794127"/>
              <a:gd name="connsiteX5" fmla="*/ 3866236 w 6168573"/>
              <a:gd name="connsiteY5" fmla="*/ 1389503 h 4794127"/>
              <a:gd name="connsiteX6" fmla="*/ 3893837 w 6168573"/>
              <a:gd name="connsiteY6" fmla="*/ 1496844 h 4794127"/>
              <a:gd name="connsiteX7" fmla="*/ 3893837 w 6168573"/>
              <a:gd name="connsiteY7" fmla="*/ 1496847 h 4794127"/>
              <a:gd name="connsiteX8" fmla="*/ 3893837 w 6168573"/>
              <a:gd name="connsiteY8" fmla="*/ 1496845 h 4794127"/>
              <a:gd name="connsiteX9" fmla="*/ 3895452 w 6168573"/>
              <a:gd name="connsiteY9" fmla="*/ 1492696 h 4794127"/>
              <a:gd name="connsiteX10" fmla="*/ 3895480 w 6168573"/>
              <a:gd name="connsiteY10" fmla="*/ 1492881 h 4794127"/>
              <a:gd name="connsiteX11" fmla="*/ 5079873 w 6168573"/>
              <a:gd name="connsiteY11" fmla="*/ 2563703 h 4794127"/>
              <a:gd name="connsiteX12" fmla="*/ 5148295 w 6168573"/>
              <a:gd name="connsiteY12" fmla="*/ 2585062 h 4794127"/>
              <a:gd name="connsiteX13" fmla="*/ 5148296 w 6168573"/>
              <a:gd name="connsiteY13" fmla="*/ 2585062 h 4794127"/>
              <a:gd name="connsiteX14" fmla="*/ 5175013 w 6168573"/>
              <a:gd name="connsiteY14" fmla="*/ 2586411 h 4794127"/>
              <a:gd name="connsiteX15" fmla="*/ 6168573 w 6168573"/>
              <a:gd name="connsiteY15" fmla="*/ 3687412 h 4794127"/>
              <a:gd name="connsiteX16" fmla="*/ 5061858 w 6168573"/>
              <a:gd name="connsiteY16" fmla="*/ 4794127 h 4794127"/>
              <a:gd name="connsiteX17" fmla="*/ 4004899 w 6168573"/>
              <a:gd name="connsiteY17" fmla="*/ 4016515 h 4794127"/>
              <a:gd name="connsiteX18" fmla="*/ 3977629 w 6168573"/>
              <a:gd name="connsiteY18" fmla="*/ 3910454 h 4794127"/>
              <a:gd name="connsiteX19" fmla="*/ 3977628 w 6168573"/>
              <a:gd name="connsiteY19" fmla="*/ 3910454 h 4794127"/>
              <a:gd name="connsiteX20" fmla="*/ 3964724 w 6168573"/>
              <a:gd name="connsiteY20" fmla="*/ 3918159 h 4794127"/>
              <a:gd name="connsiteX21" fmla="*/ 3396342 w 6168573"/>
              <a:gd name="connsiteY21" fmla="*/ 3541410 h 4794127"/>
              <a:gd name="connsiteX22" fmla="*/ 3156233 w 6168573"/>
              <a:gd name="connsiteY22" fmla="*/ 3589886 h 4794127"/>
              <a:gd name="connsiteX23" fmla="*/ 2920200 w 6168573"/>
              <a:gd name="connsiteY23" fmla="*/ 3716462 h 4794127"/>
              <a:gd name="connsiteX24" fmla="*/ 1977572 w 6168573"/>
              <a:gd name="connsiteY24" fmla="*/ 3955144 h 4794127"/>
              <a:gd name="connsiteX25" fmla="*/ 0 w 6168573"/>
              <a:gd name="connsiteY25" fmla="*/ 1977572 h 4794127"/>
              <a:gd name="connsiteX26" fmla="*/ 1977572 w 6168573"/>
              <a:gd name="connsiteY26" fmla="*/ 0 h 4794127"/>
              <a:gd name="connsiteX0" fmla="*/ 5061858 w 6168573"/>
              <a:gd name="connsiteY0" fmla="*/ 2580697 h 4794127"/>
              <a:gd name="connsiteX1" fmla="*/ 5061859 w 6168573"/>
              <a:gd name="connsiteY1" fmla="*/ 2580697 h 4794127"/>
              <a:gd name="connsiteX2" fmla="*/ 5061858 w 6168573"/>
              <a:gd name="connsiteY2" fmla="*/ 2580697 h 4794127"/>
              <a:gd name="connsiteX3" fmla="*/ 1977572 w 6168573"/>
              <a:gd name="connsiteY3" fmla="*/ 0 h 4794127"/>
              <a:gd name="connsiteX4" fmla="*/ 3866236 w 6168573"/>
              <a:gd name="connsiteY4" fmla="*/ 1389503 h 4794127"/>
              <a:gd name="connsiteX5" fmla="*/ 3893837 w 6168573"/>
              <a:gd name="connsiteY5" fmla="*/ 1496844 h 4794127"/>
              <a:gd name="connsiteX6" fmla="*/ 3893837 w 6168573"/>
              <a:gd name="connsiteY6" fmla="*/ 1496847 h 4794127"/>
              <a:gd name="connsiteX7" fmla="*/ 3893837 w 6168573"/>
              <a:gd name="connsiteY7" fmla="*/ 1496845 h 4794127"/>
              <a:gd name="connsiteX8" fmla="*/ 3895452 w 6168573"/>
              <a:gd name="connsiteY8" fmla="*/ 1492696 h 4794127"/>
              <a:gd name="connsiteX9" fmla="*/ 3895480 w 6168573"/>
              <a:gd name="connsiteY9" fmla="*/ 1492881 h 4794127"/>
              <a:gd name="connsiteX10" fmla="*/ 5079873 w 6168573"/>
              <a:gd name="connsiteY10" fmla="*/ 2563703 h 4794127"/>
              <a:gd name="connsiteX11" fmla="*/ 5148295 w 6168573"/>
              <a:gd name="connsiteY11" fmla="*/ 2585062 h 4794127"/>
              <a:gd name="connsiteX12" fmla="*/ 5148296 w 6168573"/>
              <a:gd name="connsiteY12" fmla="*/ 2585062 h 4794127"/>
              <a:gd name="connsiteX13" fmla="*/ 5175013 w 6168573"/>
              <a:gd name="connsiteY13" fmla="*/ 2586411 h 4794127"/>
              <a:gd name="connsiteX14" fmla="*/ 6168573 w 6168573"/>
              <a:gd name="connsiteY14" fmla="*/ 3687412 h 4794127"/>
              <a:gd name="connsiteX15" fmla="*/ 5061858 w 6168573"/>
              <a:gd name="connsiteY15" fmla="*/ 4794127 h 4794127"/>
              <a:gd name="connsiteX16" fmla="*/ 4004899 w 6168573"/>
              <a:gd name="connsiteY16" fmla="*/ 4016515 h 4794127"/>
              <a:gd name="connsiteX17" fmla="*/ 3977629 w 6168573"/>
              <a:gd name="connsiteY17" fmla="*/ 3910454 h 4794127"/>
              <a:gd name="connsiteX18" fmla="*/ 3977628 w 6168573"/>
              <a:gd name="connsiteY18" fmla="*/ 3910454 h 4794127"/>
              <a:gd name="connsiteX19" fmla="*/ 3964724 w 6168573"/>
              <a:gd name="connsiteY19" fmla="*/ 3918159 h 4794127"/>
              <a:gd name="connsiteX20" fmla="*/ 3396342 w 6168573"/>
              <a:gd name="connsiteY20" fmla="*/ 3541410 h 4794127"/>
              <a:gd name="connsiteX21" fmla="*/ 3156233 w 6168573"/>
              <a:gd name="connsiteY21" fmla="*/ 3589886 h 4794127"/>
              <a:gd name="connsiteX22" fmla="*/ 2920200 w 6168573"/>
              <a:gd name="connsiteY22" fmla="*/ 3716462 h 4794127"/>
              <a:gd name="connsiteX23" fmla="*/ 1977572 w 6168573"/>
              <a:gd name="connsiteY23" fmla="*/ 3955144 h 4794127"/>
              <a:gd name="connsiteX24" fmla="*/ 0 w 6168573"/>
              <a:gd name="connsiteY24" fmla="*/ 1977572 h 4794127"/>
              <a:gd name="connsiteX25" fmla="*/ 1977572 w 6168573"/>
              <a:gd name="connsiteY25"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48296 w 6168573"/>
              <a:gd name="connsiteY9" fmla="*/ 2585062 h 4794127"/>
              <a:gd name="connsiteX10" fmla="*/ 5175013 w 6168573"/>
              <a:gd name="connsiteY10" fmla="*/ 2586411 h 4794127"/>
              <a:gd name="connsiteX11" fmla="*/ 6168573 w 6168573"/>
              <a:gd name="connsiteY11" fmla="*/ 3687412 h 4794127"/>
              <a:gd name="connsiteX12" fmla="*/ 5061858 w 6168573"/>
              <a:gd name="connsiteY12" fmla="*/ 4794127 h 4794127"/>
              <a:gd name="connsiteX13" fmla="*/ 4004899 w 6168573"/>
              <a:gd name="connsiteY13" fmla="*/ 4016515 h 4794127"/>
              <a:gd name="connsiteX14" fmla="*/ 3977629 w 6168573"/>
              <a:gd name="connsiteY14" fmla="*/ 3910454 h 4794127"/>
              <a:gd name="connsiteX15" fmla="*/ 3977628 w 6168573"/>
              <a:gd name="connsiteY15" fmla="*/ 3910454 h 4794127"/>
              <a:gd name="connsiteX16" fmla="*/ 3964724 w 6168573"/>
              <a:gd name="connsiteY16" fmla="*/ 3918159 h 4794127"/>
              <a:gd name="connsiteX17" fmla="*/ 3396342 w 6168573"/>
              <a:gd name="connsiteY17" fmla="*/ 3541410 h 4794127"/>
              <a:gd name="connsiteX18" fmla="*/ 3156233 w 6168573"/>
              <a:gd name="connsiteY18" fmla="*/ 3589886 h 4794127"/>
              <a:gd name="connsiteX19" fmla="*/ 2920200 w 6168573"/>
              <a:gd name="connsiteY19" fmla="*/ 3716462 h 4794127"/>
              <a:gd name="connsiteX20" fmla="*/ 1977572 w 6168573"/>
              <a:gd name="connsiteY20" fmla="*/ 3955144 h 4794127"/>
              <a:gd name="connsiteX21" fmla="*/ 0 w 6168573"/>
              <a:gd name="connsiteY21" fmla="*/ 1977572 h 4794127"/>
              <a:gd name="connsiteX22" fmla="*/ 1977572 w 6168573"/>
              <a:gd name="connsiteY22"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48295 w 6168573"/>
              <a:gd name="connsiteY8" fmla="*/ 2585062 h 4794127"/>
              <a:gd name="connsiteX9" fmla="*/ 5175013 w 6168573"/>
              <a:gd name="connsiteY9" fmla="*/ 2586411 h 4794127"/>
              <a:gd name="connsiteX10" fmla="*/ 6168573 w 6168573"/>
              <a:gd name="connsiteY10" fmla="*/ 3687412 h 4794127"/>
              <a:gd name="connsiteX11" fmla="*/ 5061858 w 6168573"/>
              <a:gd name="connsiteY11" fmla="*/ 4794127 h 4794127"/>
              <a:gd name="connsiteX12" fmla="*/ 4004899 w 6168573"/>
              <a:gd name="connsiteY12" fmla="*/ 4016515 h 4794127"/>
              <a:gd name="connsiteX13" fmla="*/ 3977629 w 6168573"/>
              <a:gd name="connsiteY13" fmla="*/ 3910454 h 4794127"/>
              <a:gd name="connsiteX14" fmla="*/ 3977628 w 6168573"/>
              <a:gd name="connsiteY14" fmla="*/ 3910454 h 4794127"/>
              <a:gd name="connsiteX15" fmla="*/ 3964724 w 6168573"/>
              <a:gd name="connsiteY15" fmla="*/ 3918159 h 4794127"/>
              <a:gd name="connsiteX16" fmla="*/ 3396342 w 6168573"/>
              <a:gd name="connsiteY16" fmla="*/ 3541410 h 4794127"/>
              <a:gd name="connsiteX17" fmla="*/ 3156233 w 6168573"/>
              <a:gd name="connsiteY17" fmla="*/ 3589886 h 4794127"/>
              <a:gd name="connsiteX18" fmla="*/ 2920200 w 6168573"/>
              <a:gd name="connsiteY18" fmla="*/ 3716462 h 4794127"/>
              <a:gd name="connsiteX19" fmla="*/ 1977572 w 6168573"/>
              <a:gd name="connsiteY19" fmla="*/ 3955144 h 4794127"/>
              <a:gd name="connsiteX20" fmla="*/ 0 w 6168573"/>
              <a:gd name="connsiteY20" fmla="*/ 1977572 h 4794127"/>
              <a:gd name="connsiteX21" fmla="*/ 1977572 w 6168573"/>
              <a:gd name="connsiteY21"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77628 w 6168573"/>
              <a:gd name="connsiteY13" fmla="*/ 3910454 h 4794127"/>
              <a:gd name="connsiteX14" fmla="*/ 3964724 w 6168573"/>
              <a:gd name="connsiteY14" fmla="*/ 3918159 h 4794127"/>
              <a:gd name="connsiteX15" fmla="*/ 3396342 w 6168573"/>
              <a:gd name="connsiteY15" fmla="*/ 3541410 h 4794127"/>
              <a:gd name="connsiteX16" fmla="*/ 3156233 w 6168573"/>
              <a:gd name="connsiteY16" fmla="*/ 3589886 h 4794127"/>
              <a:gd name="connsiteX17" fmla="*/ 2920200 w 6168573"/>
              <a:gd name="connsiteY17" fmla="*/ 3716462 h 4794127"/>
              <a:gd name="connsiteX18" fmla="*/ 1977572 w 6168573"/>
              <a:gd name="connsiteY18" fmla="*/ 3955144 h 4794127"/>
              <a:gd name="connsiteX19" fmla="*/ 0 w 6168573"/>
              <a:gd name="connsiteY19" fmla="*/ 1977572 h 4794127"/>
              <a:gd name="connsiteX20" fmla="*/ 1977572 w 6168573"/>
              <a:gd name="connsiteY20"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77629 w 6168573"/>
              <a:gd name="connsiteY12" fmla="*/ 3910454 h 4794127"/>
              <a:gd name="connsiteX13" fmla="*/ 3964724 w 6168573"/>
              <a:gd name="connsiteY13" fmla="*/ 3918159 h 4794127"/>
              <a:gd name="connsiteX14" fmla="*/ 3396342 w 6168573"/>
              <a:gd name="connsiteY14" fmla="*/ 3541410 h 4794127"/>
              <a:gd name="connsiteX15" fmla="*/ 3156233 w 6168573"/>
              <a:gd name="connsiteY15" fmla="*/ 3589886 h 4794127"/>
              <a:gd name="connsiteX16" fmla="*/ 2920200 w 6168573"/>
              <a:gd name="connsiteY16" fmla="*/ 3716462 h 4794127"/>
              <a:gd name="connsiteX17" fmla="*/ 1977572 w 6168573"/>
              <a:gd name="connsiteY17" fmla="*/ 3955144 h 4794127"/>
              <a:gd name="connsiteX18" fmla="*/ 0 w 6168573"/>
              <a:gd name="connsiteY18" fmla="*/ 1977572 h 4794127"/>
              <a:gd name="connsiteX19" fmla="*/ 1977572 w 6168573"/>
              <a:gd name="connsiteY19" fmla="*/ 0 h 4794127"/>
              <a:gd name="connsiteX0" fmla="*/ 1977572 w 6168573"/>
              <a:gd name="connsiteY0" fmla="*/ 0 h 4794127"/>
              <a:gd name="connsiteX1" fmla="*/ 3866236 w 6168573"/>
              <a:gd name="connsiteY1" fmla="*/ 1389503 h 4794127"/>
              <a:gd name="connsiteX2" fmla="*/ 3893837 w 6168573"/>
              <a:gd name="connsiteY2" fmla="*/ 1496844 h 4794127"/>
              <a:gd name="connsiteX3" fmla="*/ 3893837 w 6168573"/>
              <a:gd name="connsiteY3" fmla="*/ 1496847 h 4794127"/>
              <a:gd name="connsiteX4" fmla="*/ 3893837 w 6168573"/>
              <a:gd name="connsiteY4" fmla="*/ 1496845 h 4794127"/>
              <a:gd name="connsiteX5" fmla="*/ 3895452 w 6168573"/>
              <a:gd name="connsiteY5" fmla="*/ 1492696 h 4794127"/>
              <a:gd name="connsiteX6" fmla="*/ 3895480 w 6168573"/>
              <a:gd name="connsiteY6" fmla="*/ 1492881 h 4794127"/>
              <a:gd name="connsiteX7" fmla="*/ 5079873 w 6168573"/>
              <a:gd name="connsiteY7" fmla="*/ 2563703 h 4794127"/>
              <a:gd name="connsiteX8" fmla="*/ 5175013 w 6168573"/>
              <a:gd name="connsiteY8" fmla="*/ 2586411 h 4794127"/>
              <a:gd name="connsiteX9" fmla="*/ 6168573 w 6168573"/>
              <a:gd name="connsiteY9" fmla="*/ 3687412 h 4794127"/>
              <a:gd name="connsiteX10" fmla="*/ 5061858 w 6168573"/>
              <a:gd name="connsiteY10" fmla="*/ 4794127 h 4794127"/>
              <a:gd name="connsiteX11" fmla="*/ 4004899 w 6168573"/>
              <a:gd name="connsiteY11" fmla="*/ 4016515 h 4794127"/>
              <a:gd name="connsiteX12" fmla="*/ 3964724 w 6168573"/>
              <a:gd name="connsiteY12" fmla="*/ 3918159 h 4794127"/>
              <a:gd name="connsiteX13" fmla="*/ 3396342 w 6168573"/>
              <a:gd name="connsiteY13" fmla="*/ 3541410 h 4794127"/>
              <a:gd name="connsiteX14" fmla="*/ 3156233 w 6168573"/>
              <a:gd name="connsiteY14" fmla="*/ 3589886 h 4794127"/>
              <a:gd name="connsiteX15" fmla="*/ 2920200 w 6168573"/>
              <a:gd name="connsiteY15" fmla="*/ 3716462 h 4794127"/>
              <a:gd name="connsiteX16" fmla="*/ 1977572 w 6168573"/>
              <a:gd name="connsiteY16" fmla="*/ 3955144 h 4794127"/>
              <a:gd name="connsiteX17" fmla="*/ 0 w 6168573"/>
              <a:gd name="connsiteY17" fmla="*/ 1977572 h 4794127"/>
              <a:gd name="connsiteX18" fmla="*/ 1977572 w 6168573"/>
              <a:gd name="connsiteY18" fmla="*/ 0 h 479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8573" h="4794127">
                <a:moveTo>
                  <a:pt x="1977572" y="0"/>
                </a:moveTo>
                <a:cubicBezTo>
                  <a:pt x="2864970" y="0"/>
                  <a:pt x="3615853" y="584495"/>
                  <a:pt x="3866236" y="1389503"/>
                </a:cubicBezTo>
                <a:lnTo>
                  <a:pt x="3893837" y="1496844"/>
                </a:lnTo>
                <a:lnTo>
                  <a:pt x="3893837" y="1496847"/>
                </a:lnTo>
                <a:lnTo>
                  <a:pt x="3893837" y="1496845"/>
                </a:lnTo>
                <a:lnTo>
                  <a:pt x="3895452" y="1492696"/>
                </a:lnTo>
                <a:cubicBezTo>
                  <a:pt x="3895461" y="1492758"/>
                  <a:pt x="3895471" y="1492819"/>
                  <a:pt x="3895480" y="1492881"/>
                </a:cubicBezTo>
                <a:cubicBezTo>
                  <a:pt x="4012356" y="2064040"/>
                  <a:pt x="4489968" y="2503795"/>
                  <a:pt x="5079873" y="2563703"/>
                </a:cubicBezTo>
                <a:lnTo>
                  <a:pt x="5175013" y="2586411"/>
                </a:lnTo>
                <a:cubicBezTo>
                  <a:pt x="5733081" y="2643086"/>
                  <a:pt x="6168573" y="3114392"/>
                  <a:pt x="6168573" y="3687412"/>
                </a:cubicBezTo>
                <a:cubicBezTo>
                  <a:pt x="6168573" y="4298634"/>
                  <a:pt x="5673080" y="4794127"/>
                  <a:pt x="5061858" y="4794127"/>
                </a:cubicBezTo>
                <a:cubicBezTo>
                  <a:pt x="4565240" y="4794127"/>
                  <a:pt x="4145022" y="4467024"/>
                  <a:pt x="4004899" y="4016515"/>
                </a:cubicBezTo>
                <a:lnTo>
                  <a:pt x="3964724" y="3918159"/>
                </a:lnTo>
                <a:cubicBezTo>
                  <a:pt x="3871080" y="3696760"/>
                  <a:pt x="3651853" y="3541410"/>
                  <a:pt x="3396342" y="3541410"/>
                </a:cubicBezTo>
                <a:cubicBezTo>
                  <a:pt x="3311172" y="3541410"/>
                  <a:pt x="3230033" y="3558671"/>
                  <a:pt x="3156233" y="3589886"/>
                </a:cubicBezTo>
                <a:lnTo>
                  <a:pt x="2920200" y="3716462"/>
                </a:lnTo>
                <a:cubicBezTo>
                  <a:pt x="2639991" y="3868680"/>
                  <a:pt x="2318879" y="3955144"/>
                  <a:pt x="1977572" y="3955144"/>
                </a:cubicBezTo>
                <a:cubicBezTo>
                  <a:pt x="885389" y="3955144"/>
                  <a:pt x="0" y="3069755"/>
                  <a:pt x="0" y="1977572"/>
                </a:cubicBezTo>
                <a:cubicBezTo>
                  <a:pt x="0" y="885389"/>
                  <a:pt x="885389" y="0"/>
                  <a:pt x="1977572" y="0"/>
                </a:cubicBezTo>
                <a:close/>
              </a:path>
            </a:pathLst>
          </a:custGeom>
          <a:solidFill>
            <a:srgbClr val="5151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1" name="文本框 60"/>
          <p:cNvSpPr txBox="1"/>
          <p:nvPr/>
        </p:nvSpPr>
        <p:spPr>
          <a:xfrm>
            <a:off x="4040416" y="3551291"/>
            <a:ext cx="3775393" cy="523220"/>
          </a:xfrm>
          <a:prstGeom prst="rect">
            <a:avLst/>
          </a:prstGeom>
          <a:noFill/>
        </p:spPr>
        <p:txBody>
          <a:bodyPr wrap="none" rtlCol="0">
            <a:spAutoFit/>
            <a:scene3d>
              <a:camera prst="orthographicFront"/>
              <a:lightRig rig="threePt" dir="t"/>
            </a:scene3d>
            <a:sp3d contourW="127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prstClr val="white"/>
                </a:solidFill>
                <a:effectLst>
                  <a:outerShdw blurRad="101600" dist="38100" dir="2700000" algn="tl">
                    <a:srgbClr val="000000">
                      <a:alpha val="68000"/>
                    </a:srgbClr>
                  </a:outerShdw>
                </a:effectLst>
                <a:uLnTx/>
                <a:uFillTx/>
                <a:latin typeface="Arial"/>
                <a:ea typeface="微软雅黑"/>
                <a:cs typeface="+mn-cs"/>
              </a:rPr>
              <a:t>单击此处添加目录标题</a:t>
            </a:r>
          </a:p>
        </p:txBody>
      </p:sp>
    </p:spTree>
    <p:extLst>
      <p:ext uri="{BB962C8B-B14F-4D97-AF65-F5344CB8AC3E}">
        <p14:creationId xmlns:p14="http://schemas.microsoft.com/office/powerpoint/2010/main" val="2848608356"/>
      </p:ext>
    </p:extLst>
  </p:cSld>
  <p:clrMapOvr>
    <a:masterClrMapping/>
  </p:clrMapOvr>
  <mc:AlternateContent xmlns:mc="http://schemas.openxmlformats.org/markup-compatibility/2006" xmlns:p14="http://schemas.microsoft.com/office/powerpoint/2010/main">
    <mc:Choice Requires="p14">
      <p:transition spd="slow" p14:dur="1600" advTm="4000">
        <p14:gallery dir="l"/>
      </p:transition>
    </mc:Choice>
    <mc:Fallback xmlns="">
      <p:transition spd="slow" advTm="4000">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1996</Words>
  <Application>Microsoft Office PowerPoint</Application>
  <PresentationFormat>宽屏</PresentationFormat>
  <Paragraphs>239</Paragraphs>
  <Slides>25</Slides>
  <Notes>25</Notes>
  <HiddenSlides>0</HiddenSlides>
  <MMClips>0</MMClips>
  <ScaleCrop>false</ScaleCrop>
  <HeadingPairs>
    <vt:vector size="6" baseType="variant">
      <vt:variant>
        <vt:lpstr>已用的字体</vt:lpstr>
      </vt:variant>
      <vt:variant>
        <vt:i4>3</vt:i4>
      </vt:variant>
      <vt:variant>
        <vt:lpstr>主题</vt:lpstr>
      </vt:variant>
      <vt:variant>
        <vt:i4>1</vt:i4>
      </vt:variant>
      <vt:variant>
        <vt:lpstr>幻灯片标题</vt:lpstr>
      </vt:variant>
      <vt:variant>
        <vt:i4>25</vt:i4>
      </vt:variant>
    </vt:vector>
  </HeadingPairs>
  <TitlesOfParts>
    <vt:vector size="29" baseType="lpstr">
      <vt:lpstr>等线</vt:lpstr>
      <vt:lpstr>时尚中黑简体</vt:lpstr>
      <vt:lpstr>Arial</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dc:description>锐旗设计；https://9ppt.taobao.com_x000d_
</dc:description>
  <cp:lastModifiedBy/>
  <cp:revision>1</cp:revision>
  <dcterms:created xsi:type="dcterms:W3CDTF">2017-10-19T02:54:03Z</dcterms:created>
  <dcterms:modified xsi:type="dcterms:W3CDTF">2019-01-03T14:32:44Z</dcterms:modified>
</cp:coreProperties>
</file>