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43"/>
  </p:notesMasterIdLst>
  <p:sldIdLst>
    <p:sldId id="294" r:id="rId11"/>
    <p:sldId id="327" r:id="rId12"/>
    <p:sldId id="298" r:id="rId13"/>
    <p:sldId id="296" r:id="rId14"/>
    <p:sldId id="301" r:id="rId15"/>
    <p:sldId id="308" r:id="rId16"/>
    <p:sldId id="306" r:id="rId17"/>
    <p:sldId id="307" r:id="rId18"/>
    <p:sldId id="305" r:id="rId19"/>
    <p:sldId id="326" r:id="rId20"/>
    <p:sldId id="302" r:id="rId21"/>
    <p:sldId id="309" r:id="rId22"/>
    <p:sldId id="310" r:id="rId23"/>
    <p:sldId id="311" r:id="rId24"/>
    <p:sldId id="312" r:id="rId25"/>
    <p:sldId id="313" r:id="rId26"/>
    <p:sldId id="303" r:id="rId27"/>
    <p:sldId id="314" r:id="rId28"/>
    <p:sldId id="315" r:id="rId29"/>
    <p:sldId id="316" r:id="rId30"/>
    <p:sldId id="318" r:id="rId31"/>
    <p:sldId id="325" r:id="rId32"/>
    <p:sldId id="317" r:id="rId33"/>
    <p:sldId id="304" r:id="rId34"/>
    <p:sldId id="319" r:id="rId35"/>
    <p:sldId id="324" r:id="rId36"/>
    <p:sldId id="323" r:id="rId37"/>
    <p:sldId id="321" r:id="rId38"/>
    <p:sldId id="322" r:id="rId39"/>
    <p:sldId id="320" r:id="rId40"/>
    <p:sldId id="328" r:id="rId41"/>
    <p:sldId id="299" r:id="rId42"/>
  </p:sldIdLst>
  <p:sldSz cx="12190413" cy="6859588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73"/>
    <a:srgbClr val="F3744B"/>
    <a:srgbClr val="009489"/>
    <a:srgbClr val="E44D46"/>
    <a:srgbClr val="F04E3F"/>
    <a:srgbClr val="404153"/>
    <a:srgbClr val="01B0F1"/>
    <a:srgbClr val="018989"/>
    <a:srgbClr val="F6F6F6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5" autoAdjust="0"/>
    <p:restoredTop sz="97926" autoAdjust="0"/>
  </p:normalViewPr>
  <p:slideViewPr>
    <p:cSldViewPr snapToGrid="0" showGuides="1">
      <p:cViewPr varScale="1">
        <p:scale>
          <a:sx n="73" d="100"/>
          <a:sy n="73" d="100"/>
        </p:scale>
        <p:origin x="642" y="78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F04E3F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009489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F3744B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00577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欧美快节奏Chairlift - Brui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33" y="-891891"/>
            <a:ext cx="609627" cy="60988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92268" y="608732"/>
            <a:ext cx="2917804" cy="3171522"/>
            <a:chOff x="2785836" y="1252765"/>
            <a:chExt cx="2847975" cy="3095625"/>
          </a:xfrm>
        </p:grpSpPr>
        <p:pic>
          <p:nvPicPr>
            <p:cNvPr id="1028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05962" y="476603"/>
            <a:ext cx="3160923" cy="3435781"/>
            <a:chOff x="2785836" y="1252765"/>
            <a:chExt cx="2847975" cy="3095625"/>
          </a:xfrm>
        </p:grpSpPr>
        <p:pic>
          <p:nvPicPr>
            <p:cNvPr id="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椭圆 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6962796" y="476603"/>
            <a:ext cx="2917804" cy="3171522"/>
            <a:chOff x="2785836" y="1252765"/>
            <a:chExt cx="2847975" cy="3095625"/>
          </a:xfrm>
        </p:grpSpPr>
        <p:pic>
          <p:nvPicPr>
            <p:cNvPr id="2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椭圆 2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5805983" y="344474"/>
            <a:ext cx="3160923" cy="3435781"/>
            <a:chOff x="2785836" y="1252765"/>
            <a:chExt cx="2847975" cy="3095625"/>
          </a:xfrm>
        </p:grpSpPr>
        <p:pic>
          <p:nvPicPr>
            <p:cNvPr id="24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77295" y="87529"/>
            <a:ext cx="3876821" cy="4213930"/>
            <a:chOff x="2785836" y="1252765"/>
            <a:chExt cx="2847975" cy="3095625"/>
          </a:xfrm>
        </p:grpSpPr>
        <p:pic>
          <p:nvPicPr>
            <p:cNvPr id="1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椭圆 1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70"/>
          <p:cNvSpPr/>
          <p:nvPr/>
        </p:nvSpPr>
        <p:spPr>
          <a:xfrm>
            <a:off x="4062995" y="1522810"/>
            <a:ext cx="4051316" cy="1300346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202X</a:t>
            </a:r>
            <a:endParaRPr lang="en-US" altLang="zh-CN" sz="8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89200" y="4208725"/>
            <a:ext cx="7213600" cy="774616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38100">
            <a:solidFill>
              <a:schemeClr val="bg1"/>
            </a:solidFill>
          </a:ln>
          <a:effectLst>
            <a:outerShdw blurRad="266700" dist="381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42"/>
          <p:cNvSpPr txBox="1"/>
          <p:nvPr/>
        </p:nvSpPr>
        <p:spPr>
          <a:xfrm>
            <a:off x="2662183" y="4291445"/>
            <a:ext cx="6867634" cy="584757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商务合作汇报总结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原创设计师QQ5854324           _16"/>
          <p:cNvSpPr txBox="1">
            <a:spLocks noChangeArrowheads="1"/>
          </p:cNvSpPr>
          <p:nvPr/>
        </p:nvSpPr>
        <p:spPr bwMode="auto">
          <a:xfrm>
            <a:off x="3245523" y="6006452"/>
            <a:ext cx="5687748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     </a:t>
            </a:r>
            <a:r>
              <a:rPr lang="zh-CN" altLang="en-US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800" b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en-US" altLang="zh-CN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800" b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zh-CN" sz="1800" b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15494" y="5842011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原创设计师QQ5854324           _16"/>
          <p:cNvSpPr txBox="1">
            <a:spLocks noChangeArrowheads="1"/>
          </p:cNvSpPr>
          <p:nvPr/>
        </p:nvSpPr>
        <p:spPr bwMode="auto">
          <a:xfrm>
            <a:off x="3245523" y="5434051"/>
            <a:ext cx="5687748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b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某某某上市有限公司</a:t>
            </a:r>
            <a:endParaRPr lang="zh-CN" altLang="zh-CN" b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30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8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4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75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975"/>
                            </p:stCondLst>
                            <p:childTnLst>
                              <p:par>
                                <p:cTn id="8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75"/>
                            </p:stCondLst>
                            <p:childTnLst>
                              <p:par>
                                <p:cTn id="9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0" grpId="0"/>
      <p:bldP spid="6" grpId="0" animBg="1"/>
      <p:bldP spid="29" grpId="0"/>
      <p:bldP spid="32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2112931" y="5267298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203"/>
          <p:cNvGrpSpPr/>
          <p:nvPr/>
        </p:nvGrpSpPr>
        <p:grpSpPr>
          <a:xfrm>
            <a:off x="1815858" y="2191656"/>
            <a:ext cx="1976858" cy="1976756"/>
            <a:chOff x="666740" y="1614416"/>
            <a:chExt cx="2282516" cy="2575350"/>
          </a:xfrm>
          <a:effectLst/>
        </p:grpSpPr>
        <p:sp>
          <p:nvSpPr>
            <p:cNvPr id="7" name="5"/>
            <p:cNvSpPr>
              <a:spLocks/>
            </p:cNvSpPr>
            <p:nvPr/>
          </p:nvSpPr>
          <p:spPr bwMode="auto">
            <a:xfrm rot="5400000">
              <a:off x="520323" y="1760833"/>
              <a:ext cx="2575350" cy="2282516"/>
            </a:xfrm>
            <a:prstGeom prst="ellipse">
              <a:avLst/>
            </a:prstGeom>
            <a:solidFill>
              <a:srgbClr val="E44D46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5"/>
            <p:cNvSpPr>
              <a:spLocks/>
            </p:cNvSpPr>
            <p:nvPr/>
          </p:nvSpPr>
          <p:spPr bwMode="auto">
            <a:xfrm rot="5400000">
              <a:off x="647919" y="1873921"/>
              <a:ext cx="2320158" cy="20563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206"/>
            <p:cNvSpPr/>
            <p:nvPr/>
          </p:nvSpPr>
          <p:spPr>
            <a:xfrm>
              <a:off x="978087" y="1972348"/>
              <a:ext cx="1659822" cy="185948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8758" t="-1637" r="-18758" b="-36869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10" name="207"/>
          <p:cNvSpPr/>
          <p:nvPr/>
        </p:nvSpPr>
        <p:spPr>
          <a:xfrm>
            <a:off x="2058969" y="4402287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E44D46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8827" y="4435840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待用名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1933057" y="4846017"/>
            <a:ext cx="1742460" cy="300207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主要职责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4311658" y="5267298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淘 211"/>
          <p:cNvGrpSpPr/>
          <p:nvPr/>
        </p:nvGrpSpPr>
        <p:grpSpPr>
          <a:xfrm>
            <a:off x="4043795" y="2191656"/>
            <a:ext cx="1976858" cy="1976756"/>
            <a:chOff x="3527265" y="1614416"/>
            <a:chExt cx="2282516" cy="2575350"/>
          </a:xfrm>
          <a:effectLst/>
        </p:grpSpPr>
        <p:sp>
          <p:nvSpPr>
            <p:cNvPr id="15" name="5"/>
            <p:cNvSpPr>
              <a:spLocks/>
            </p:cNvSpPr>
            <p:nvPr/>
          </p:nvSpPr>
          <p:spPr bwMode="auto">
            <a:xfrm rot="5400000">
              <a:off x="3380848" y="1760833"/>
              <a:ext cx="2575350" cy="2282516"/>
            </a:xfrm>
            <a:prstGeom prst="ellipse">
              <a:avLst/>
            </a:prstGeom>
            <a:solidFill>
              <a:srgbClr val="009489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5"/>
            <p:cNvSpPr>
              <a:spLocks/>
            </p:cNvSpPr>
            <p:nvPr/>
          </p:nvSpPr>
          <p:spPr bwMode="auto">
            <a:xfrm rot="5400000">
              <a:off x="3508444" y="1873921"/>
              <a:ext cx="2320158" cy="20563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214"/>
            <p:cNvSpPr/>
            <p:nvPr/>
          </p:nvSpPr>
          <p:spPr>
            <a:xfrm>
              <a:off x="3838612" y="1972348"/>
              <a:ext cx="1659822" cy="185948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1941" t="-12387" r="-11941" b="-12387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18" name="圆 215"/>
          <p:cNvSpPr/>
          <p:nvPr/>
        </p:nvSpPr>
        <p:spPr>
          <a:xfrm>
            <a:off x="4257697" y="4402287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009489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4677555" y="4435840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待用名</a:t>
            </a:r>
          </a:p>
        </p:txBody>
      </p:sp>
      <p:sp>
        <p:nvSpPr>
          <p:cNvPr id="20" name="TextBox 16"/>
          <p:cNvSpPr txBox="1"/>
          <p:nvPr/>
        </p:nvSpPr>
        <p:spPr>
          <a:xfrm>
            <a:off x="4131785" y="4846017"/>
            <a:ext cx="1742460" cy="300207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主要职责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6616706" y="5267298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219"/>
          <p:cNvGrpSpPr/>
          <p:nvPr/>
        </p:nvGrpSpPr>
        <p:grpSpPr>
          <a:xfrm>
            <a:off x="6286247" y="2191656"/>
            <a:ext cx="1976858" cy="1976756"/>
            <a:chOff x="6387790" y="1614416"/>
            <a:chExt cx="2282516" cy="2575350"/>
          </a:xfrm>
          <a:effectLst/>
        </p:grpSpPr>
        <p:sp>
          <p:nvSpPr>
            <p:cNvPr id="23" name="5"/>
            <p:cNvSpPr>
              <a:spLocks/>
            </p:cNvSpPr>
            <p:nvPr/>
          </p:nvSpPr>
          <p:spPr bwMode="auto">
            <a:xfrm rot="5400000">
              <a:off x="6241373" y="1760833"/>
              <a:ext cx="2575350" cy="2282516"/>
            </a:xfrm>
            <a:prstGeom prst="ellipse">
              <a:avLst/>
            </a:prstGeom>
            <a:solidFill>
              <a:srgbClr val="F3744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5"/>
            <p:cNvSpPr>
              <a:spLocks/>
            </p:cNvSpPr>
            <p:nvPr/>
          </p:nvSpPr>
          <p:spPr bwMode="auto">
            <a:xfrm rot="5400000">
              <a:off x="6368969" y="1873921"/>
              <a:ext cx="2320158" cy="20563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222"/>
            <p:cNvSpPr/>
            <p:nvPr/>
          </p:nvSpPr>
          <p:spPr>
            <a:xfrm>
              <a:off x="6699137" y="1972348"/>
              <a:ext cx="1659822" cy="1859488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5102" t="-10317" r="-57560" b="-173161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26" name="223"/>
          <p:cNvSpPr/>
          <p:nvPr/>
        </p:nvSpPr>
        <p:spPr>
          <a:xfrm>
            <a:off x="6562745" y="4402287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F3744B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6982602" y="4435840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待用名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6436833" y="4846017"/>
            <a:ext cx="1742460" cy="300207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主要职责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8811256" y="5267298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227"/>
          <p:cNvGrpSpPr/>
          <p:nvPr/>
        </p:nvGrpSpPr>
        <p:grpSpPr>
          <a:xfrm>
            <a:off x="8514183" y="2191656"/>
            <a:ext cx="1976858" cy="1976756"/>
            <a:chOff x="9248314" y="1614416"/>
            <a:chExt cx="2282516" cy="2575350"/>
          </a:xfrm>
          <a:effectLst/>
        </p:grpSpPr>
        <p:sp>
          <p:nvSpPr>
            <p:cNvPr id="31" name="5"/>
            <p:cNvSpPr>
              <a:spLocks/>
            </p:cNvSpPr>
            <p:nvPr/>
          </p:nvSpPr>
          <p:spPr bwMode="auto">
            <a:xfrm rot="5400000">
              <a:off x="9101897" y="1760833"/>
              <a:ext cx="2575350" cy="2282516"/>
            </a:xfrm>
            <a:prstGeom prst="ellipse">
              <a:avLst/>
            </a:prstGeom>
            <a:solidFill>
              <a:srgbClr val="00577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5"/>
            <p:cNvSpPr>
              <a:spLocks/>
            </p:cNvSpPr>
            <p:nvPr/>
          </p:nvSpPr>
          <p:spPr bwMode="auto">
            <a:xfrm rot="5400000">
              <a:off x="9229493" y="1873921"/>
              <a:ext cx="2320158" cy="20563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230"/>
            <p:cNvSpPr/>
            <p:nvPr/>
          </p:nvSpPr>
          <p:spPr>
            <a:xfrm>
              <a:off x="9559661" y="1972348"/>
              <a:ext cx="1659822" cy="185948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14623" r="-19937" b="-67695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34" name="231"/>
          <p:cNvSpPr/>
          <p:nvPr/>
        </p:nvSpPr>
        <p:spPr>
          <a:xfrm>
            <a:off x="8757294" y="4402287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005773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TextBox 12"/>
          <p:cNvSpPr txBox="1"/>
          <p:nvPr/>
        </p:nvSpPr>
        <p:spPr>
          <a:xfrm>
            <a:off x="9177152" y="4435840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待用名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8631385" y="4843065"/>
            <a:ext cx="1742454" cy="346374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主要职责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10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1" grpId="0"/>
      <p:bldP spid="12" grpId="0"/>
      <p:bldP spid="13" grpId="0"/>
      <p:bldP spid="18" grpId="0" animBg="1"/>
      <p:bldP spid="19" grpId="0"/>
      <p:bldP spid="20" grpId="0"/>
      <p:bldP spid="21" grpId="0"/>
      <p:bldP spid="26" grpId="0" animBg="1"/>
      <p:bldP spid="27" grpId="0"/>
      <p:bldP spid="28" grpId="0"/>
      <p:bldP spid="29" grpId="0"/>
      <p:bldP spid="34" grpId="0" animBg="1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"/>
          <p:cNvSpPr txBox="1"/>
          <p:nvPr/>
        </p:nvSpPr>
        <p:spPr>
          <a:xfrm>
            <a:off x="3606723" y="3809301"/>
            <a:ext cx="50737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009489"/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4800" b="1" dirty="0">
              <a:solidFill>
                <a:srgbClr val="00948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39834" y="1062049"/>
            <a:ext cx="2407522" cy="2616868"/>
            <a:chOff x="2785836" y="1252765"/>
            <a:chExt cx="2847975" cy="3095625"/>
          </a:xfrm>
        </p:grpSpPr>
        <p:pic>
          <p:nvPicPr>
            <p:cNvPr id="4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椭圆 4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70"/>
          <p:cNvSpPr/>
          <p:nvPr/>
        </p:nvSpPr>
        <p:spPr>
          <a:xfrm>
            <a:off x="4749582" y="1910448"/>
            <a:ext cx="2788026" cy="80790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02</a:t>
            </a:r>
            <a:endParaRPr lang="en-US" altLang="zh-CN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38276" y="4668038"/>
            <a:ext cx="481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9489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 smtClean="0">
                <a:solidFill>
                  <a:srgbClr val="009489"/>
                </a:solidFill>
                <a:latin typeface="微软雅黑" pitchFamily="34" charset="-122"/>
                <a:ea typeface="微软雅黑" pitchFamily="34" charset="-122"/>
              </a:rPr>
              <a:t>点击补充你要添加的内容</a:t>
            </a:r>
            <a:r>
              <a:rPr lang="en-US" altLang="zh-CN" sz="2800" dirty="0" smtClean="0">
                <a:solidFill>
                  <a:srgbClr val="009489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800" dirty="0">
              <a:solidFill>
                <a:srgbClr val="00948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69761" y="4178633"/>
            <a:ext cx="1720850" cy="45720"/>
          </a:xfrm>
          <a:prstGeom prst="rect">
            <a:avLst/>
          </a:prstGeom>
          <a:solidFill>
            <a:srgbClr val="009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825607" y="4178633"/>
            <a:ext cx="1720850" cy="45720"/>
          </a:xfrm>
          <a:prstGeom prst="rect">
            <a:avLst/>
          </a:prstGeom>
          <a:solidFill>
            <a:srgbClr val="009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6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25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3" descr="C:\Users\Administrator\Desktop\u=1590128086,2130980963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94" y="1926746"/>
            <a:ext cx="5716638" cy="387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273560" y="1798767"/>
            <a:ext cx="41039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800" b="0" dirty="0">
                <a:solidFill>
                  <a:srgbClr val="E44D46"/>
                </a:solidFill>
                <a:latin typeface="Impact" pitchFamily="34" charset="0"/>
              </a:rPr>
              <a:t>COMPANY </a:t>
            </a:r>
            <a:endParaRPr lang="en-US" altLang="zh-CN" sz="4800" b="0" dirty="0" smtClean="0">
              <a:solidFill>
                <a:srgbClr val="E44D46"/>
              </a:solidFill>
              <a:latin typeface="Impact" pitchFamily="34" charset="0"/>
            </a:endParaRPr>
          </a:p>
          <a:p>
            <a:pPr algn="l"/>
            <a:r>
              <a:rPr lang="en-US" altLang="zh-CN" sz="4800" b="0" dirty="0" smtClean="0">
                <a:solidFill>
                  <a:srgbClr val="C00000"/>
                </a:solidFill>
                <a:latin typeface="Impact" pitchFamily="34" charset="0"/>
              </a:rPr>
              <a:t>              </a:t>
            </a:r>
            <a:r>
              <a:rPr lang="en-US" altLang="zh-CN" sz="4800" b="0" dirty="0" smtClean="0">
                <a:solidFill>
                  <a:srgbClr val="E44D46"/>
                </a:solidFill>
                <a:latin typeface="Impact" pitchFamily="34" charset="0"/>
              </a:rPr>
              <a:t>PROFILE</a:t>
            </a:r>
            <a:endParaRPr lang="zh-CN" altLang="en-US" sz="4800" b="0" dirty="0">
              <a:solidFill>
                <a:srgbClr val="E44D46"/>
              </a:solidFill>
              <a:latin typeface="Impact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99192" y="2652445"/>
            <a:ext cx="2035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zh-CN" altLang="en-US" sz="28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8729" y="3272621"/>
            <a:ext cx="40106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一个成功的企业必须拥有着科学的管理理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念，良好的资金运作模式，有竞争意识和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合作精神的管理团队，优秀而独特的企业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文化。还有最易缺乏的企业素质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----</a:t>
            </a: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锐意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进取的决心和勇气！</a:t>
            </a:r>
          </a:p>
        </p:txBody>
      </p:sp>
      <p:sp>
        <p:nvSpPr>
          <p:cNvPr id="9" name="矩形 8"/>
          <p:cNvSpPr/>
          <p:nvPr/>
        </p:nvSpPr>
        <p:spPr>
          <a:xfrm>
            <a:off x="7341429" y="4761395"/>
            <a:ext cx="43425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100" b="0" dirty="0">
                <a:solidFill>
                  <a:schemeClr val="bg1">
                    <a:lumMod val="50000"/>
                  </a:schemeClr>
                </a:solidFill>
              </a:rPr>
              <a:t>A successful enterprise must have the concept of scientific management, </a:t>
            </a:r>
          </a:p>
          <a:p>
            <a:pPr algn="l"/>
            <a:r>
              <a:rPr lang="en-US" altLang="zh-CN" sz="1100" b="0" dirty="0">
                <a:solidFill>
                  <a:schemeClr val="bg1">
                    <a:lumMod val="50000"/>
                  </a:schemeClr>
                </a:solidFill>
              </a:rPr>
              <a:t>capital operation mode of good, </a:t>
            </a:r>
          </a:p>
          <a:p>
            <a:pPr algn="l"/>
            <a:r>
              <a:rPr lang="en-US" altLang="zh-CN" sz="1100" b="0" dirty="0">
                <a:solidFill>
                  <a:schemeClr val="bg1">
                    <a:lumMod val="50000"/>
                  </a:schemeClr>
                </a:solidFill>
              </a:rPr>
              <a:t>have the sense of competition and cooperation of the management team, </a:t>
            </a:r>
          </a:p>
          <a:p>
            <a:pPr algn="l"/>
            <a:r>
              <a:rPr lang="en-US" altLang="zh-CN" sz="1100" b="0" dirty="0">
                <a:solidFill>
                  <a:schemeClr val="bg1">
                    <a:lumMod val="50000"/>
                  </a:schemeClr>
                </a:solidFill>
              </a:rPr>
              <a:t>excellent and unique corporate culture. </a:t>
            </a:r>
          </a:p>
          <a:p>
            <a:pPr algn="l"/>
            <a:r>
              <a:rPr lang="en-US" altLang="zh-CN" sz="1100" b="0" dirty="0">
                <a:solidFill>
                  <a:schemeClr val="bg1">
                    <a:lumMod val="50000"/>
                  </a:schemeClr>
                </a:solidFill>
              </a:rPr>
              <a:t>There are the most vulnerable to the lack of enterprise quality,</a:t>
            </a:r>
          </a:p>
          <a:p>
            <a:pPr algn="l"/>
            <a:r>
              <a:rPr lang="en-US" altLang="zh-CN" sz="1100" b="0" dirty="0">
                <a:solidFill>
                  <a:schemeClr val="bg1">
                    <a:lumMod val="50000"/>
                  </a:schemeClr>
                </a:solidFill>
              </a:rPr>
              <a:t>enterprising determination and courage!</a:t>
            </a:r>
            <a:endParaRPr lang="zh-CN" altLang="en-US" sz="11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67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32497" y="3417524"/>
            <a:ext cx="3265196" cy="3549120"/>
            <a:chOff x="2785836" y="1252765"/>
            <a:chExt cx="2847975" cy="3095625"/>
          </a:xfrm>
        </p:grpSpPr>
        <p:pic>
          <p:nvPicPr>
            <p:cNvPr id="23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椭圆 23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40944" y="2518661"/>
            <a:ext cx="2623156" cy="2851252"/>
            <a:chOff x="2785836" y="1252765"/>
            <a:chExt cx="2847975" cy="3095625"/>
          </a:xfrm>
        </p:grpSpPr>
        <p:pic>
          <p:nvPicPr>
            <p:cNvPr id="2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椭圆 2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55196" y="1757460"/>
            <a:ext cx="2226578" cy="2420188"/>
            <a:chOff x="2785836" y="1252765"/>
            <a:chExt cx="2847975" cy="3095625"/>
          </a:xfrm>
        </p:grpSpPr>
        <p:pic>
          <p:nvPicPr>
            <p:cNvPr id="2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椭圆 2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59584" y="1002083"/>
            <a:ext cx="1933696" cy="2101838"/>
            <a:chOff x="2785836" y="1252765"/>
            <a:chExt cx="2847975" cy="3095625"/>
          </a:xfrm>
        </p:grpSpPr>
        <p:pic>
          <p:nvPicPr>
            <p:cNvPr id="3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椭圆 3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9102" y="4888567"/>
            <a:ext cx="1681963" cy="543466"/>
          </a:xfrm>
          <a:prstGeom prst="rect">
            <a:avLst/>
          </a:prstGeom>
          <a:noFill/>
        </p:spPr>
        <p:txBody>
          <a:bodyPr wrap="none" lIns="96248" tIns="48125" rIns="96248" bIns="48125" rtlCol="0" anchor="ctr">
            <a:spAutoFit/>
          </a:bodyPr>
          <a:lstStyle/>
          <a:p>
            <a:r>
              <a:rPr lang="zh-CN" altLang="en-US" sz="2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2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9304" y="3683876"/>
            <a:ext cx="1476778" cy="481911"/>
          </a:xfrm>
          <a:prstGeom prst="rect">
            <a:avLst/>
          </a:prstGeom>
          <a:noFill/>
        </p:spPr>
        <p:txBody>
          <a:bodyPr wrap="none" lIns="96248" tIns="48125" rIns="96248" bIns="48125" rtlCol="0" anchor="ctr">
            <a:spAutoFit/>
          </a:bodyPr>
          <a:lstStyle/>
          <a:p>
            <a:r>
              <a:rPr lang="zh-CN" altLang="en-US" sz="2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2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2938" y="2653397"/>
            <a:ext cx="1425482" cy="466522"/>
          </a:xfrm>
          <a:prstGeom prst="rect">
            <a:avLst/>
          </a:prstGeom>
          <a:noFill/>
        </p:spPr>
        <p:txBody>
          <a:bodyPr wrap="none" lIns="96248" tIns="48125" rIns="96248" bIns="48125" rtlCol="0" anchor="ctr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285945" y="2292121"/>
            <a:ext cx="1122356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87968" y="3268261"/>
            <a:ext cx="2320333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06031" y="4380409"/>
            <a:ext cx="380226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55129" y="5539038"/>
            <a:ext cx="5453172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6"/>
          <p:cNvSpPr txBox="1"/>
          <p:nvPr/>
        </p:nvSpPr>
        <p:spPr>
          <a:xfrm>
            <a:off x="7496318" y="5249201"/>
            <a:ext cx="4042073" cy="764454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96318" y="4108377"/>
            <a:ext cx="4042073" cy="764454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96318" y="2967554"/>
            <a:ext cx="4042073" cy="764454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96318" y="2046036"/>
            <a:ext cx="4042073" cy="764454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59521" y="1856732"/>
            <a:ext cx="1015113" cy="343411"/>
          </a:xfrm>
          <a:prstGeom prst="rect">
            <a:avLst/>
          </a:prstGeom>
          <a:noFill/>
        </p:spPr>
        <p:txBody>
          <a:bodyPr wrap="none" lIns="96248" tIns="48125" rIns="96248" bIns="48125" rtlCol="0" anchor="ctr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490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4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9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4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4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9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112" y="2724637"/>
            <a:ext cx="25255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44088" y="2724637"/>
            <a:ext cx="2525528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44090" y="4211676"/>
            <a:ext cx="25255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6112" y="4211676"/>
            <a:ext cx="25255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44248" y="2212596"/>
            <a:ext cx="3499032" cy="3499604"/>
            <a:chOff x="3218020" y="2137420"/>
            <a:chExt cx="2752869" cy="2753319"/>
          </a:xfrm>
        </p:grpSpPr>
        <p:sp>
          <p:nvSpPr>
            <p:cNvPr id="10" name="椭圆 6"/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E44D46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椭圆 61"/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005773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椭圆 6"/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F3744B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椭圆 61"/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009489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 flipV="1">
              <a:off x="4486830" y="3432539"/>
              <a:ext cx="215248" cy="21524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85440" y="2550905"/>
              <a:ext cx="884467" cy="6780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noProof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2800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noProof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06374" y="2531796"/>
              <a:ext cx="815013" cy="6780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28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8304" y="3900305"/>
              <a:ext cx="911515" cy="6780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28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03777" y="3854054"/>
              <a:ext cx="842487" cy="6780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28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4486830" y="3432539"/>
              <a:ext cx="215248" cy="215248"/>
            </a:xfrm>
            <a:prstGeom prst="ellipse">
              <a:avLst/>
            </a:prstGeom>
            <a:noFill/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234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040431" y="2904617"/>
            <a:ext cx="1196742" cy="1300804"/>
            <a:chOff x="2785836" y="1252765"/>
            <a:chExt cx="2847975" cy="3095625"/>
          </a:xfrm>
        </p:grpSpPr>
        <p:pic>
          <p:nvPicPr>
            <p:cNvPr id="3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椭圆 3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40431" y="4003396"/>
            <a:ext cx="1196742" cy="1300804"/>
            <a:chOff x="2785836" y="1252765"/>
            <a:chExt cx="2847975" cy="3095625"/>
          </a:xfrm>
        </p:grpSpPr>
        <p:pic>
          <p:nvPicPr>
            <p:cNvPr id="3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椭圆 3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40431" y="5102174"/>
            <a:ext cx="1196742" cy="1300804"/>
            <a:chOff x="2785836" y="1252765"/>
            <a:chExt cx="2847975" cy="3095625"/>
          </a:xfrm>
        </p:grpSpPr>
        <p:pic>
          <p:nvPicPr>
            <p:cNvPr id="38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椭圆 38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40431" y="1805838"/>
            <a:ext cx="1196742" cy="1300804"/>
            <a:chOff x="2785836" y="1252765"/>
            <a:chExt cx="2847975" cy="3095625"/>
          </a:xfrm>
        </p:grpSpPr>
        <p:pic>
          <p:nvPicPr>
            <p:cNvPr id="2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椭圆 2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7284733" y="2011174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7284733" y="3051883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7284733" y="4172960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7284733" y="5299055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19027" y="1593989"/>
            <a:ext cx="3040578" cy="4829748"/>
            <a:chOff x="7364924" y="1650976"/>
            <a:chExt cx="2479406" cy="3938366"/>
          </a:xfrm>
          <a:solidFill>
            <a:srgbClr val="018989"/>
          </a:solidFill>
        </p:grpSpPr>
        <p:sp>
          <p:nvSpPr>
            <p:cNvPr id="14" name="Freeform 1"/>
            <p:cNvSpPr>
              <a:spLocks noChangeArrowheads="1"/>
            </p:cNvSpPr>
            <p:nvPr/>
          </p:nvSpPr>
          <p:spPr bwMode="auto">
            <a:xfrm>
              <a:off x="8690287" y="3187950"/>
              <a:ext cx="707351" cy="1034381"/>
            </a:xfrm>
            <a:custGeom>
              <a:avLst/>
              <a:gdLst>
                <a:gd name="T0" fmla="*/ 2000 w 2969"/>
                <a:gd name="T1" fmla="*/ 656 h 4375"/>
                <a:gd name="T2" fmla="*/ 2000 w 2969"/>
                <a:gd name="T3" fmla="*/ 656 h 4375"/>
                <a:gd name="T4" fmla="*/ 2281 w 2969"/>
                <a:gd name="T5" fmla="*/ 562 h 4375"/>
                <a:gd name="T6" fmla="*/ 2750 w 2969"/>
                <a:gd name="T7" fmla="*/ 812 h 4375"/>
                <a:gd name="T8" fmla="*/ 2968 w 2969"/>
                <a:gd name="T9" fmla="*/ 812 h 4375"/>
                <a:gd name="T10" fmla="*/ 2968 w 2969"/>
                <a:gd name="T11" fmla="*/ 0 h 4375"/>
                <a:gd name="T12" fmla="*/ 0 w 2969"/>
                <a:gd name="T13" fmla="*/ 0 h 4375"/>
                <a:gd name="T14" fmla="*/ 0 w 2969"/>
                <a:gd name="T15" fmla="*/ 3186 h 4375"/>
                <a:gd name="T16" fmla="*/ 1062 w 2969"/>
                <a:gd name="T17" fmla="*/ 3186 h 4375"/>
                <a:gd name="T18" fmla="*/ 1156 w 2969"/>
                <a:gd name="T19" fmla="*/ 3249 h 4375"/>
                <a:gd name="T20" fmla="*/ 1156 w 2969"/>
                <a:gd name="T21" fmla="*/ 3624 h 4375"/>
                <a:gd name="T22" fmla="*/ 1125 w 2969"/>
                <a:gd name="T23" fmla="*/ 3686 h 4375"/>
                <a:gd name="T24" fmla="*/ 875 w 2969"/>
                <a:gd name="T25" fmla="*/ 4030 h 4375"/>
                <a:gd name="T26" fmla="*/ 968 w 2969"/>
                <a:gd name="T27" fmla="*/ 4249 h 4375"/>
                <a:gd name="T28" fmla="*/ 1250 w 2969"/>
                <a:gd name="T29" fmla="*/ 4374 h 4375"/>
                <a:gd name="T30" fmla="*/ 1718 w 2969"/>
                <a:gd name="T31" fmla="*/ 4093 h 4375"/>
                <a:gd name="T32" fmla="*/ 1437 w 2969"/>
                <a:gd name="T33" fmla="*/ 3655 h 4375"/>
                <a:gd name="T34" fmla="*/ 1406 w 2969"/>
                <a:gd name="T35" fmla="*/ 3593 h 4375"/>
                <a:gd name="T36" fmla="*/ 1406 w 2969"/>
                <a:gd name="T37" fmla="*/ 3249 h 4375"/>
                <a:gd name="T38" fmla="*/ 1468 w 2969"/>
                <a:gd name="T39" fmla="*/ 3155 h 4375"/>
                <a:gd name="T40" fmla="*/ 2968 w 2969"/>
                <a:gd name="T41" fmla="*/ 3155 h 4375"/>
                <a:gd name="T42" fmla="*/ 2968 w 2969"/>
                <a:gd name="T43" fmla="*/ 1375 h 4375"/>
                <a:gd name="T44" fmla="*/ 2812 w 2969"/>
                <a:gd name="T45" fmla="*/ 1375 h 4375"/>
                <a:gd name="T46" fmla="*/ 2312 w 2969"/>
                <a:gd name="T47" fmla="*/ 1687 h 4375"/>
                <a:gd name="T48" fmla="*/ 1843 w 2969"/>
                <a:gd name="T49" fmla="*/ 1125 h 4375"/>
                <a:gd name="T50" fmla="*/ 2000 w 2969"/>
                <a:gd name="T51" fmla="*/ 656 h 4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69" h="4375">
                  <a:moveTo>
                    <a:pt x="2000" y="656"/>
                  </a:moveTo>
                  <a:lnTo>
                    <a:pt x="2000" y="656"/>
                  </a:lnTo>
                  <a:cubicBezTo>
                    <a:pt x="2062" y="594"/>
                    <a:pt x="2156" y="562"/>
                    <a:pt x="2281" y="562"/>
                  </a:cubicBezTo>
                  <a:cubicBezTo>
                    <a:pt x="2468" y="562"/>
                    <a:pt x="2656" y="750"/>
                    <a:pt x="2750" y="812"/>
                  </a:cubicBezTo>
                  <a:cubicBezTo>
                    <a:pt x="2968" y="812"/>
                    <a:pt x="2968" y="812"/>
                    <a:pt x="2968" y="812"/>
                  </a:cubicBezTo>
                  <a:cubicBezTo>
                    <a:pt x="2968" y="0"/>
                    <a:pt x="2968" y="0"/>
                    <a:pt x="29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86"/>
                    <a:pt x="0" y="3186"/>
                    <a:pt x="0" y="3186"/>
                  </a:cubicBezTo>
                  <a:cubicBezTo>
                    <a:pt x="1062" y="3186"/>
                    <a:pt x="1062" y="3186"/>
                    <a:pt x="1062" y="3186"/>
                  </a:cubicBezTo>
                  <a:cubicBezTo>
                    <a:pt x="1125" y="3186"/>
                    <a:pt x="1156" y="3218"/>
                    <a:pt x="1156" y="3249"/>
                  </a:cubicBezTo>
                  <a:cubicBezTo>
                    <a:pt x="1156" y="3624"/>
                    <a:pt x="1156" y="3624"/>
                    <a:pt x="1156" y="3624"/>
                  </a:cubicBezTo>
                  <a:cubicBezTo>
                    <a:pt x="1156" y="3655"/>
                    <a:pt x="1125" y="3686"/>
                    <a:pt x="1125" y="3686"/>
                  </a:cubicBezTo>
                  <a:cubicBezTo>
                    <a:pt x="1062" y="3749"/>
                    <a:pt x="875" y="3905"/>
                    <a:pt x="875" y="4030"/>
                  </a:cubicBezTo>
                  <a:cubicBezTo>
                    <a:pt x="875" y="4093"/>
                    <a:pt x="906" y="4186"/>
                    <a:pt x="968" y="4249"/>
                  </a:cubicBezTo>
                  <a:cubicBezTo>
                    <a:pt x="1031" y="4311"/>
                    <a:pt x="1125" y="4374"/>
                    <a:pt x="1250" y="4374"/>
                  </a:cubicBezTo>
                  <a:cubicBezTo>
                    <a:pt x="1406" y="4374"/>
                    <a:pt x="1687" y="4311"/>
                    <a:pt x="1718" y="4093"/>
                  </a:cubicBezTo>
                  <a:cubicBezTo>
                    <a:pt x="1718" y="3843"/>
                    <a:pt x="1437" y="3655"/>
                    <a:pt x="1437" y="3655"/>
                  </a:cubicBezTo>
                  <a:cubicBezTo>
                    <a:pt x="1406" y="3655"/>
                    <a:pt x="1406" y="3624"/>
                    <a:pt x="1406" y="3593"/>
                  </a:cubicBezTo>
                  <a:cubicBezTo>
                    <a:pt x="1406" y="3249"/>
                    <a:pt x="1406" y="3249"/>
                    <a:pt x="1406" y="3249"/>
                  </a:cubicBezTo>
                  <a:cubicBezTo>
                    <a:pt x="1406" y="3186"/>
                    <a:pt x="1437" y="3155"/>
                    <a:pt x="1468" y="3155"/>
                  </a:cubicBezTo>
                  <a:cubicBezTo>
                    <a:pt x="2968" y="3155"/>
                    <a:pt x="2968" y="3155"/>
                    <a:pt x="2968" y="3155"/>
                  </a:cubicBezTo>
                  <a:cubicBezTo>
                    <a:pt x="2968" y="1375"/>
                    <a:pt x="2968" y="1375"/>
                    <a:pt x="2968" y="1375"/>
                  </a:cubicBezTo>
                  <a:cubicBezTo>
                    <a:pt x="2812" y="1375"/>
                    <a:pt x="2812" y="1375"/>
                    <a:pt x="2812" y="1375"/>
                  </a:cubicBezTo>
                  <a:cubicBezTo>
                    <a:pt x="2718" y="1469"/>
                    <a:pt x="2500" y="1687"/>
                    <a:pt x="2312" y="1687"/>
                  </a:cubicBezTo>
                  <a:cubicBezTo>
                    <a:pt x="2093" y="1687"/>
                    <a:pt x="1843" y="1531"/>
                    <a:pt x="1843" y="1125"/>
                  </a:cubicBezTo>
                  <a:cubicBezTo>
                    <a:pt x="1843" y="875"/>
                    <a:pt x="1937" y="719"/>
                    <a:pt x="2000" y="656"/>
                  </a:cubicBezTo>
                </a:path>
              </a:pathLst>
            </a:custGeom>
            <a:solidFill>
              <a:srgbClr val="0057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5" name="Freeform 2"/>
            <p:cNvSpPr>
              <a:spLocks noChangeArrowheads="1"/>
            </p:cNvSpPr>
            <p:nvPr/>
          </p:nvSpPr>
          <p:spPr bwMode="auto">
            <a:xfrm>
              <a:off x="7945099" y="3187950"/>
              <a:ext cx="708402" cy="753889"/>
            </a:xfrm>
            <a:custGeom>
              <a:avLst/>
              <a:gdLst>
                <a:gd name="T0" fmla="*/ 2969 w 2970"/>
                <a:gd name="T1" fmla="*/ 0 h 3187"/>
                <a:gd name="T2" fmla="*/ 2969 w 2970"/>
                <a:gd name="T3" fmla="*/ 0 h 3187"/>
                <a:gd name="T4" fmla="*/ 0 w 2970"/>
                <a:gd name="T5" fmla="*/ 0 h 3187"/>
                <a:gd name="T6" fmla="*/ 0 w 2970"/>
                <a:gd name="T7" fmla="*/ 781 h 3187"/>
                <a:gd name="T8" fmla="*/ 219 w 2970"/>
                <a:gd name="T9" fmla="*/ 781 h 3187"/>
                <a:gd name="T10" fmla="*/ 719 w 2970"/>
                <a:gd name="T11" fmla="*/ 500 h 3187"/>
                <a:gd name="T12" fmla="*/ 1126 w 2970"/>
                <a:gd name="T13" fmla="*/ 1062 h 3187"/>
                <a:gd name="T14" fmla="*/ 1001 w 2970"/>
                <a:gd name="T15" fmla="*/ 1500 h 3187"/>
                <a:gd name="T16" fmla="*/ 688 w 2970"/>
                <a:gd name="T17" fmla="*/ 1625 h 3187"/>
                <a:gd name="T18" fmla="*/ 219 w 2970"/>
                <a:gd name="T19" fmla="*/ 1344 h 3187"/>
                <a:gd name="T20" fmla="*/ 0 w 2970"/>
                <a:gd name="T21" fmla="*/ 1344 h 3187"/>
                <a:gd name="T22" fmla="*/ 0 w 2970"/>
                <a:gd name="T23" fmla="*/ 3030 h 3187"/>
                <a:gd name="T24" fmla="*/ 63 w 2970"/>
                <a:gd name="T25" fmla="*/ 3186 h 3187"/>
                <a:gd name="T26" fmla="*/ 2969 w 2970"/>
                <a:gd name="T27" fmla="*/ 3186 h 3187"/>
                <a:gd name="T28" fmla="*/ 2969 w 2970"/>
                <a:gd name="T29" fmla="*/ 0 h 3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70" h="3187">
                  <a:moveTo>
                    <a:pt x="2969" y="0"/>
                  </a:moveTo>
                  <a:lnTo>
                    <a:pt x="296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219" y="781"/>
                    <a:pt x="219" y="781"/>
                    <a:pt x="219" y="781"/>
                  </a:cubicBezTo>
                  <a:cubicBezTo>
                    <a:pt x="251" y="687"/>
                    <a:pt x="407" y="500"/>
                    <a:pt x="719" y="500"/>
                  </a:cubicBezTo>
                  <a:cubicBezTo>
                    <a:pt x="1126" y="500"/>
                    <a:pt x="1126" y="937"/>
                    <a:pt x="1126" y="1062"/>
                  </a:cubicBezTo>
                  <a:cubicBezTo>
                    <a:pt x="1126" y="1281"/>
                    <a:pt x="1094" y="1406"/>
                    <a:pt x="1001" y="1500"/>
                  </a:cubicBezTo>
                  <a:cubicBezTo>
                    <a:pt x="907" y="1594"/>
                    <a:pt x="813" y="1625"/>
                    <a:pt x="688" y="1625"/>
                  </a:cubicBezTo>
                  <a:cubicBezTo>
                    <a:pt x="438" y="1594"/>
                    <a:pt x="282" y="1437"/>
                    <a:pt x="219" y="1344"/>
                  </a:cubicBezTo>
                  <a:cubicBezTo>
                    <a:pt x="0" y="1344"/>
                    <a:pt x="0" y="1344"/>
                    <a:pt x="0" y="1344"/>
                  </a:cubicBezTo>
                  <a:cubicBezTo>
                    <a:pt x="0" y="3030"/>
                    <a:pt x="0" y="3030"/>
                    <a:pt x="0" y="3030"/>
                  </a:cubicBezTo>
                  <a:cubicBezTo>
                    <a:pt x="32" y="3093"/>
                    <a:pt x="32" y="3124"/>
                    <a:pt x="63" y="3186"/>
                  </a:cubicBezTo>
                  <a:cubicBezTo>
                    <a:pt x="2969" y="3186"/>
                    <a:pt x="2969" y="3186"/>
                    <a:pt x="2969" y="3186"/>
                  </a:cubicBezTo>
                  <a:lnTo>
                    <a:pt x="2969" y="0"/>
                  </a:lnTo>
                </a:path>
              </a:pathLst>
            </a:custGeom>
            <a:solidFill>
              <a:srgbClr val="E44D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" name="Freeform 3"/>
            <p:cNvSpPr>
              <a:spLocks noChangeArrowheads="1"/>
            </p:cNvSpPr>
            <p:nvPr/>
          </p:nvSpPr>
          <p:spPr bwMode="auto">
            <a:xfrm>
              <a:off x="7945099" y="1650976"/>
              <a:ext cx="1817250" cy="997886"/>
            </a:xfrm>
            <a:custGeom>
              <a:avLst/>
              <a:gdLst>
                <a:gd name="T0" fmla="*/ 0 w 7626"/>
                <a:gd name="T1" fmla="*/ 3031 h 4220"/>
                <a:gd name="T2" fmla="*/ 0 w 7626"/>
                <a:gd name="T3" fmla="*/ 3031 h 4220"/>
                <a:gd name="T4" fmla="*/ 1282 w 7626"/>
                <a:gd name="T5" fmla="*/ 3031 h 4220"/>
                <a:gd name="T6" fmla="*/ 1344 w 7626"/>
                <a:gd name="T7" fmla="*/ 3094 h 4220"/>
                <a:gd name="T8" fmla="*/ 1344 w 7626"/>
                <a:gd name="T9" fmla="*/ 3500 h 4220"/>
                <a:gd name="T10" fmla="*/ 1313 w 7626"/>
                <a:gd name="T11" fmla="*/ 3562 h 4220"/>
                <a:gd name="T12" fmla="*/ 1094 w 7626"/>
                <a:gd name="T13" fmla="*/ 3875 h 4220"/>
                <a:gd name="T14" fmla="*/ 1469 w 7626"/>
                <a:gd name="T15" fmla="*/ 4219 h 4220"/>
                <a:gd name="T16" fmla="*/ 1907 w 7626"/>
                <a:gd name="T17" fmla="*/ 3906 h 4220"/>
                <a:gd name="T18" fmla="*/ 1657 w 7626"/>
                <a:gd name="T19" fmla="*/ 3531 h 4220"/>
                <a:gd name="T20" fmla="*/ 1594 w 7626"/>
                <a:gd name="T21" fmla="*/ 3469 h 4220"/>
                <a:gd name="T22" fmla="*/ 1626 w 7626"/>
                <a:gd name="T23" fmla="*/ 3125 h 4220"/>
                <a:gd name="T24" fmla="*/ 1688 w 7626"/>
                <a:gd name="T25" fmla="*/ 3062 h 4220"/>
                <a:gd name="T26" fmla="*/ 4437 w 7626"/>
                <a:gd name="T27" fmla="*/ 3062 h 4220"/>
                <a:gd name="T28" fmla="*/ 4437 w 7626"/>
                <a:gd name="T29" fmla="*/ 2812 h 4220"/>
                <a:gd name="T30" fmla="*/ 4156 w 7626"/>
                <a:gd name="T31" fmla="*/ 2312 h 4220"/>
                <a:gd name="T32" fmla="*/ 4687 w 7626"/>
                <a:gd name="T33" fmla="*/ 1906 h 4220"/>
                <a:gd name="T34" fmla="*/ 5250 w 7626"/>
                <a:gd name="T35" fmla="*/ 2312 h 4220"/>
                <a:gd name="T36" fmla="*/ 4968 w 7626"/>
                <a:gd name="T37" fmla="*/ 2812 h 4220"/>
                <a:gd name="T38" fmla="*/ 4968 w 7626"/>
                <a:gd name="T39" fmla="*/ 3031 h 4220"/>
                <a:gd name="T40" fmla="*/ 7625 w 7626"/>
                <a:gd name="T41" fmla="*/ 3031 h 4220"/>
                <a:gd name="T42" fmla="*/ 6531 w 7626"/>
                <a:gd name="T43" fmla="*/ 1375 h 4220"/>
                <a:gd name="T44" fmla="*/ 3156 w 7626"/>
                <a:gd name="T45" fmla="*/ 0 h 4220"/>
                <a:gd name="T46" fmla="*/ 0 w 7626"/>
                <a:gd name="T47" fmla="*/ 1000 h 4220"/>
                <a:gd name="T48" fmla="*/ 0 w 7626"/>
                <a:gd name="T49" fmla="*/ 3031 h 4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26" h="4220">
                  <a:moveTo>
                    <a:pt x="0" y="3031"/>
                  </a:moveTo>
                  <a:lnTo>
                    <a:pt x="0" y="3031"/>
                  </a:lnTo>
                  <a:cubicBezTo>
                    <a:pt x="1282" y="3031"/>
                    <a:pt x="1282" y="3031"/>
                    <a:pt x="1282" y="3031"/>
                  </a:cubicBezTo>
                  <a:cubicBezTo>
                    <a:pt x="1313" y="3031"/>
                    <a:pt x="1344" y="3062"/>
                    <a:pt x="1344" y="3094"/>
                  </a:cubicBezTo>
                  <a:cubicBezTo>
                    <a:pt x="1344" y="3500"/>
                    <a:pt x="1344" y="3500"/>
                    <a:pt x="1344" y="3500"/>
                  </a:cubicBezTo>
                  <a:cubicBezTo>
                    <a:pt x="1344" y="3500"/>
                    <a:pt x="1344" y="3531"/>
                    <a:pt x="1313" y="3562"/>
                  </a:cubicBezTo>
                  <a:cubicBezTo>
                    <a:pt x="1251" y="3594"/>
                    <a:pt x="1094" y="3719"/>
                    <a:pt x="1094" y="3875"/>
                  </a:cubicBezTo>
                  <a:cubicBezTo>
                    <a:pt x="1094" y="4031"/>
                    <a:pt x="1219" y="4219"/>
                    <a:pt x="1469" y="4219"/>
                  </a:cubicBezTo>
                  <a:cubicBezTo>
                    <a:pt x="1719" y="4219"/>
                    <a:pt x="1907" y="4062"/>
                    <a:pt x="1907" y="3906"/>
                  </a:cubicBezTo>
                  <a:cubicBezTo>
                    <a:pt x="1938" y="3656"/>
                    <a:pt x="1657" y="3531"/>
                    <a:pt x="1657" y="3531"/>
                  </a:cubicBezTo>
                  <a:cubicBezTo>
                    <a:pt x="1626" y="3531"/>
                    <a:pt x="1594" y="3500"/>
                    <a:pt x="1594" y="3469"/>
                  </a:cubicBezTo>
                  <a:cubicBezTo>
                    <a:pt x="1626" y="3125"/>
                    <a:pt x="1626" y="3125"/>
                    <a:pt x="1626" y="3125"/>
                  </a:cubicBezTo>
                  <a:cubicBezTo>
                    <a:pt x="1626" y="3094"/>
                    <a:pt x="1657" y="3062"/>
                    <a:pt x="1688" y="3062"/>
                  </a:cubicBezTo>
                  <a:cubicBezTo>
                    <a:pt x="4437" y="3062"/>
                    <a:pt x="4437" y="3062"/>
                    <a:pt x="4437" y="3062"/>
                  </a:cubicBezTo>
                  <a:cubicBezTo>
                    <a:pt x="4437" y="2812"/>
                    <a:pt x="4437" y="2812"/>
                    <a:pt x="4437" y="2812"/>
                  </a:cubicBezTo>
                  <a:cubicBezTo>
                    <a:pt x="4343" y="2750"/>
                    <a:pt x="4156" y="2594"/>
                    <a:pt x="4156" y="2312"/>
                  </a:cubicBezTo>
                  <a:cubicBezTo>
                    <a:pt x="4156" y="2031"/>
                    <a:pt x="4437" y="1906"/>
                    <a:pt x="4687" y="1906"/>
                  </a:cubicBezTo>
                  <a:cubicBezTo>
                    <a:pt x="4937" y="1906"/>
                    <a:pt x="5250" y="2000"/>
                    <a:pt x="5250" y="2312"/>
                  </a:cubicBezTo>
                  <a:cubicBezTo>
                    <a:pt x="5250" y="2594"/>
                    <a:pt x="5062" y="2750"/>
                    <a:pt x="4968" y="2812"/>
                  </a:cubicBezTo>
                  <a:cubicBezTo>
                    <a:pt x="4968" y="3031"/>
                    <a:pt x="4968" y="3031"/>
                    <a:pt x="4968" y="3031"/>
                  </a:cubicBezTo>
                  <a:cubicBezTo>
                    <a:pt x="7625" y="3031"/>
                    <a:pt x="7625" y="3031"/>
                    <a:pt x="7625" y="3031"/>
                  </a:cubicBezTo>
                  <a:cubicBezTo>
                    <a:pt x="7374" y="2437"/>
                    <a:pt x="6999" y="1812"/>
                    <a:pt x="6531" y="1375"/>
                  </a:cubicBezTo>
                  <a:cubicBezTo>
                    <a:pt x="5531" y="562"/>
                    <a:pt x="4625" y="31"/>
                    <a:pt x="3156" y="0"/>
                  </a:cubicBezTo>
                  <a:cubicBezTo>
                    <a:pt x="2251" y="0"/>
                    <a:pt x="1032" y="250"/>
                    <a:pt x="0" y="1000"/>
                  </a:cubicBezTo>
                  <a:lnTo>
                    <a:pt x="0" y="3031"/>
                  </a:lnTo>
                </a:path>
              </a:pathLst>
            </a:custGeom>
            <a:solidFill>
              <a:srgbClr val="E44D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" name="Freeform 4"/>
            <p:cNvSpPr>
              <a:spLocks noChangeArrowheads="1"/>
            </p:cNvSpPr>
            <p:nvPr/>
          </p:nvSpPr>
          <p:spPr bwMode="auto">
            <a:xfrm>
              <a:off x="8690287" y="2138970"/>
              <a:ext cx="975366" cy="1019783"/>
            </a:xfrm>
            <a:custGeom>
              <a:avLst/>
              <a:gdLst>
                <a:gd name="T0" fmla="*/ 2968 w 4094"/>
                <a:gd name="T1" fmla="*/ 2875 h 4314"/>
                <a:gd name="T2" fmla="*/ 2968 w 4094"/>
                <a:gd name="T3" fmla="*/ 2875 h 4314"/>
                <a:gd name="T4" fmla="*/ 3031 w 4094"/>
                <a:gd name="T5" fmla="*/ 2813 h 4314"/>
                <a:gd name="T6" fmla="*/ 3375 w 4094"/>
                <a:gd name="T7" fmla="*/ 2813 h 4314"/>
                <a:gd name="T8" fmla="*/ 3406 w 4094"/>
                <a:gd name="T9" fmla="*/ 2844 h 4314"/>
                <a:gd name="T10" fmla="*/ 3812 w 4094"/>
                <a:gd name="T11" fmla="*/ 3063 h 4314"/>
                <a:gd name="T12" fmla="*/ 4093 w 4094"/>
                <a:gd name="T13" fmla="*/ 2657 h 4314"/>
                <a:gd name="T14" fmla="*/ 3812 w 4094"/>
                <a:gd name="T15" fmla="*/ 2282 h 4314"/>
                <a:gd name="T16" fmla="*/ 3406 w 4094"/>
                <a:gd name="T17" fmla="*/ 2532 h 4314"/>
                <a:gd name="T18" fmla="*/ 3343 w 4094"/>
                <a:gd name="T19" fmla="*/ 2563 h 4314"/>
                <a:gd name="T20" fmla="*/ 3000 w 4094"/>
                <a:gd name="T21" fmla="*/ 2563 h 4314"/>
                <a:gd name="T22" fmla="*/ 2937 w 4094"/>
                <a:gd name="T23" fmla="*/ 2500 h 4314"/>
                <a:gd name="T24" fmla="*/ 2937 w 4094"/>
                <a:gd name="T25" fmla="*/ 1125 h 4314"/>
                <a:gd name="T26" fmla="*/ 1781 w 4094"/>
                <a:gd name="T27" fmla="*/ 1125 h 4314"/>
                <a:gd name="T28" fmla="*/ 1718 w 4094"/>
                <a:gd name="T29" fmla="*/ 1063 h 4314"/>
                <a:gd name="T30" fmla="*/ 1718 w 4094"/>
                <a:gd name="T31" fmla="*/ 719 h 4314"/>
                <a:gd name="T32" fmla="*/ 1750 w 4094"/>
                <a:gd name="T33" fmla="*/ 657 h 4314"/>
                <a:gd name="T34" fmla="*/ 1968 w 4094"/>
                <a:gd name="T35" fmla="*/ 250 h 4314"/>
                <a:gd name="T36" fmla="*/ 1562 w 4094"/>
                <a:gd name="T37" fmla="*/ 0 h 4314"/>
                <a:gd name="T38" fmla="*/ 1187 w 4094"/>
                <a:gd name="T39" fmla="*/ 250 h 4314"/>
                <a:gd name="T40" fmla="*/ 1406 w 4094"/>
                <a:gd name="T41" fmla="*/ 657 h 4314"/>
                <a:gd name="T42" fmla="*/ 1468 w 4094"/>
                <a:gd name="T43" fmla="*/ 719 h 4314"/>
                <a:gd name="T44" fmla="*/ 1468 w 4094"/>
                <a:gd name="T45" fmla="*/ 1063 h 4314"/>
                <a:gd name="T46" fmla="*/ 1375 w 4094"/>
                <a:gd name="T47" fmla="*/ 1157 h 4314"/>
                <a:gd name="T48" fmla="*/ 0 w 4094"/>
                <a:gd name="T49" fmla="*/ 1157 h 4314"/>
                <a:gd name="T50" fmla="*/ 0 w 4094"/>
                <a:gd name="T51" fmla="*/ 4313 h 4314"/>
                <a:gd name="T52" fmla="*/ 2968 w 4094"/>
                <a:gd name="T53" fmla="*/ 4313 h 4314"/>
                <a:gd name="T54" fmla="*/ 2968 w 4094"/>
                <a:gd name="T55" fmla="*/ 2875 h 4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94" h="4314">
                  <a:moveTo>
                    <a:pt x="2968" y="2875"/>
                  </a:moveTo>
                  <a:lnTo>
                    <a:pt x="2968" y="2875"/>
                  </a:lnTo>
                  <a:cubicBezTo>
                    <a:pt x="2968" y="2844"/>
                    <a:pt x="3000" y="2813"/>
                    <a:pt x="3031" y="2813"/>
                  </a:cubicBezTo>
                  <a:cubicBezTo>
                    <a:pt x="3375" y="2813"/>
                    <a:pt x="3375" y="2813"/>
                    <a:pt x="3375" y="2813"/>
                  </a:cubicBezTo>
                  <a:cubicBezTo>
                    <a:pt x="3375" y="2813"/>
                    <a:pt x="3406" y="2813"/>
                    <a:pt x="3406" y="2844"/>
                  </a:cubicBezTo>
                  <a:cubicBezTo>
                    <a:pt x="3468" y="2907"/>
                    <a:pt x="3656" y="3063"/>
                    <a:pt x="3812" y="3063"/>
                  </a:cubicBezTo>
                  <a:cubicBezTo>
                    <a:pt x="3999" y="3063"/>
                    <a:pt x="4093" y="2844"/>
                    <a:pt x="4093" y="2657"/>
                  </a:cubicBezTo>
                  <a:cubicBezTo>
                    <a:pt x="4093" y="2407"/>
                    <a:pt x="3968" y="2282"/>
                    <a:pt x="3812" y="2282"/>
                  </a:cubicBezTo>
                  <a:cubicBezTo>
                    <a:pt x="3687" y="2282"/>
                    <a:pt x="3499" y="2438"/>
                    <a:pt x="3406" y="2532"/>
                  </a:cubicBezTo>
                  <a:cubicBezTo>
                    <a:pt x="3406" y="2563"/>
                    <a:pt x="3375" y="2563"/>
                    <a:pt x="3343" y="2563"/>
                  </a:cubicBezTo>
                  <a:cubicBezTo>
                    <a:pt x="3000" y="2563"/>
                    <a:pt x="3000" y="2563"/>
                    <a:pt x="3000" y="2563"/>
                  </a:cubicBezTo>
                  <a:cubicBezTo>
                    <a:pt x="2968" y="2563"/>
                    <a:pt x="2937" y="2532"/>
                    <a:pt x="2937" y="2500"/>
                  </a:cubicBezTo>
                  <a:cubicBezTo>
                    <a:pt x="2937" y="1125"/>
                    <a:pt x="2937" y="1125"/>
                    <a:pt x="2937" y="1125"/>
                  </a:cubicBezTo>
                  <a:cubicBezTo>
                    <a:pt x="1781" y="1125"/>
                    <a:pt x="1781" y="1125"/>
                    <a:pt x="1781" y="1125"/>
                  </a:cubicBezTo>
                  <a:cubicBezTo>
                    <a:pt x="1750" y="1125"/>
                    <a:pt x="1718" y="1094"/>
                    <a:pt x="1718" y="1063"/>
                  </a:cubicBezTo>
                  <a:cubicBezTo>
                    <a:pt x="1718" y="719"/>
                    <a:pt x="1718" y="719"/>
                    <a:pt x="1718" y="719"/>
                  </a:cubicBezTo>
                  <a:cubicBezTo>
                    <a:pt x="1718" y="688"/>
                    <a:pt x="1718" y="657"/>
                    <a:pt x="1750" y="657"/>
                  </a:cubicBezTo>
                  <a:cubicBezTo>
                    <a:pt x="1750" y="657"/>
                    <a:pt x="1968" y="500"/>
                    <a:pt x="1968" y="250"/>
                  </a:cubicBezTo>
                  <a:cubicBezTo>
                    <a:pt x="1968" y="0"/>
                    <a:pt x="1625" y="0"/>
                    <a:pt x="1562" y="0"/>
                  </a:cubicBezTo>
                  <a:cubicBezTo>
                    <a:pt x="1406" y="0"/>
                    <a:pt x="1187" y="32"/>
                    <a:pt x="1187" y="250"/>
                  </a:cubicBezTo>
                  <a:cubicBezTo>
                    <a:pt x="1187" y="500"/>
                    <a:pt x="1406" y="625"/>
                    <a:pt x="1406" y="657"/>
                  </a:cubicBezTo>
                  <a:cubicBezTo>
                    <a:pt x="1437" y="657"/>
                    <a:pt x="1468" y="688"/>
                    <a:pt x="1468" y="719"/>
                  </a:cubicBezTo>
                  <a:cubicBezTo>
                    <a:pt x="1468" y="1063"/>
                    <a:pt x="1468" y="1063"/>
                    <a:pt x="1468" y="1063"/>
                  </a:cubicBezTo>
                  <a:cubicBezTo>
                    <a:pt x="1468" y="1094"/>
                    <a:pt x="1406" y="1157"/>
                    <a:pt x="1375" y="1157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4313"/>
                    <a:pt x="0" y="4313"/>
                    <a:pt x="0" y="4313"/>
                  </a:cubicBezTo>
                  <a:cubicBezTo>
                    <a:pt x="2968" y="4313"/>
                    <a:pt x="2968" y="4313"/>
                    <a:pt x="2968" y="4313"/>
                  </a:cubicBezTo>
                  <a:lnTo>
                    <a:pt x="2968" y="2875"/>
                  </a:lnTo>
                </a:path>
              </a:pathLst>
            </a:custGeom>
            <a:solidFill>
              <a:srgbClr val="F374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Freeform 5"/>
            <p:cNvSpPr>
              <a:spLocks noChangeArrowheads="1"/>
            </p:cNvSpPr>
            <p:nvPr/>
          </p:nvSpPr>
          <p:spPr bwMode="auto">
            <a:xfrm>
              <a:off x="9166409" y="2412164"/>
              <a:ext cx="677921" cy="1462941"/>
            </a:xfrm>
            <a:custGeom>
              <a:avLst/>
              <a:gdLst>
                <a:gd name="T0" fmla="*/ 1093 w 2844"/>
                <a:gd name="T1" fmla="*/ 0 h 6187"/>
                <a:gd name="T2" fmla="*/ 1093 w 2844"/>
                <a:gd name="T3" fmla="*/ 0 h 6187"/>
                <a:gd name="T4" fmla="*/ 1093 w 2844"/>
                <a:gd name="T5" fmla="*/ 1250 h 6187"/>
                <a:gd name="T6" fmla="*/ 1312 w 2844"/>
                <a:gd name="T7" fmla="*/ 1250 h 6187"/>
                <a:gd name="T8" fmla="*/ 1812 w 2844"/>
                <a:gd name="T9" fmla="*/ 968 h 6187"/>
                <a:gd name="T10" fmla="*/ 2218 w 2844"/>
                <a:gd name="T11" fmla="*/ 1500 h 6187"/>
                <a:gd name="T12" fmla="*/ 1812 w 2844"/>
                <a:gd name="T13" fmla="*/ 2062 h 6187"/>
                <a:gd name="T14" fmla="*/ 1312 w 2844"/>
                <a:gd name="T15" fmla="*/ 1781 h 6187"/>
                <a:gd name="T16" fmla="*/ 1125 w 2844"/>
                <a:gd name="T17" fmla="*/ 1781 h 6187"/>
                <a:gd name="T18" fmla="*/ 1125 w 2844"/>
                <a:gd name="T19" fmla="*/ 4187 h 6187"/>
                <a:gd name="T20" fmla="*/ 1031 w 2844"/>
                <a:gd name="T21" fmla="*/ 4250 h 6187"/>
                <a:gd name="T22" fmla="*/ 718 w 2844"/>
                <a:gd name="T23" fmla="*/ 4250 h 6187"/>
                <a:gd name="T24" fmla="*/ 656 w 2844"/>
                <a:gd name="T25" fmla="*/ 4218 h 6187"/>
                <a:gd name="T26" fmla="*/ 281 w 2844"/>
                <a:gd name="T27" fmla="*/ 4000 h 6187"/>
                <a:gd name="T28" fmla="*/ 93 w 2844"/>
                <a:gd name="T29" fmla="*/ 4062 h 6187"/>
                <a:gd name="T30" fmla="*/ 0 w 2844"/>
                <a:gd name="T31" fmla="*/ 4406 h 6187"/>
                <a:gd name="T32" fmla="*/ 312 w 2844"/>
                <a:gd name="T33" fmla="*/ 4812 h 6187"/>
                <a:gd name="T34" fmla="*/ 718 w 2844"/>
                <a:gd name="T35" fmla="*/ 4531 h 6187"/>
                <a:gd name="T36" fmla="*/ 750 w 2844"/>
                <a:gd name="T37" fmla="*/ 4500 h 6187"/>
                <a:gd name="T38" fmla="*/ 1031 w 2844"/>
                <a:gd name="T39" fmla="*/ 4500 h 6187"/>
                <a:gd name="T40" fmla="*/ 1125 w 2844"/>
                <a:gd name="T41" fmla="*/ 4593 h 6187"/>
                <a:gd name="T42" fmla="*/ 1125 w 2844"/>
                <a:gd name="T43" fmla="*/ 6186 h 6187"/>
                <a:gd name="T44" fmla="*/ 2156 w 2844"/>
                <a:gd name="T45" fmla="*/ 3906 h 6187"/>
                <a:gd name="T46" fmla="*/ 2843 w 2844"/>
                <a:gd name="T47" fmla="*/ 1437 h 6187"/>
                <a:gd name="T48" fmla="*/ 2562 w 2844"/>
                <a:gd name="T49" fmla="*/ 0 h 6187"/>
                <a:gd name="T50" fmla="*/ 1093 w 2844"/>
                <a:gd name="T51" fmla="*/ 0 h 6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44" h="6187">
                  <a:moveTo>
                    <a:pt x="1093" y="0"/>
                  </a:moveTo>
                  <a:lnTo>
                    <a:pt x="1093" y="0"/>
                  </a:lnTo>
                  <a:cubicBezTo>
                    <a:pt x="1093" y="1250"/>
                    <a:pt x="1093" y="1250"/>
                    <a:pt x="1093" y="1250"/>
                  </a:cubicBezTo>
                  <a:cubicBezTo>
                    <a:pt x="1312" y="1250"/>
                    <a:pt x="1312" y="1250"/>
                    <a:pt x="1312" y="1250"/>
                  </a:cubicBezTo>
                  <a:cubicBezTo>
                    <a:pt x="1406" y="1187"/>
                    <a:pt x="1624" y="968"/>
                    <a:pt x="1812" y="968"/>
                  </a:cubicBezTo>
                  <a:cubicBezTo>
                    <a:pt x="1999" y="968"/>
                    <a:pt x="2218" y="1125"/>
                    <a:pt x="2218" y="1500"/>
                  </a:cubicBezTo>
                  <a:cubicBezTo>
                    <a:pt x="2218" y="1843"/>
                    <a:pt x="2062" y="2062"/>
                    <a:pt x="1812" y="2062"/>
                  </a:cubicBezTo>
                  <a:cubicBezTo>
                    <a:pt x="1593" y="2062"/>
                    <a:pt x="1406" y="1875"/>
                    <a:pt x="1312" y="1781"/>
                  </a:cubicBezTo>
                  <a:cubicBezTo>
                    <a:pt x="1125" y="1781"/>
                    <a:pt x="1125" y="1781"/>
                    <a:pt x="1125" y="1781"/>
                  </a:cubicBezTo>
                  <a:cubicBezTo>
                    <a:pt x="1125" y="4187"/>
                    <a:pt x="1125" y="4187"/>
                    <a:pt x="1125" y="4187"/>
                  </a:cubicBezTo>
                  <a:cubicBezTo>
                    <a:pt x="1125" y="4218"/>
                    <a:pt x="1062" y="4250"/>
                    <a:pt x="1031" y="4250"/>
                  </a:cubicBezTo>
                  <a:cubicBezTo>
                    <a:pt x="718" y="4250"/>
                    <a:pt x="718" y="4250"/>
                    <a:pt x="718" y="4250"/>
                  </a:cubicBezTo>
                  <a:cubicBezTo>
                    <a:pt x="687" y="4250"/>
                    <a:pt x="656" y="4250"/>
                    <a:pt x="656" y="4218"/>
                  </a:cubicBezTo>
                  <a:cubicBezTo>
                    <a:pt x="593" y="4156"/>
                    <a:pt x="406" y="4000"/>
                    <a:pt x="281" y="4000"/>
                  </a:cubicBezTo>
                  <a:cubicBezTo>
                    <a:pt x="187" y="4000"/>
                    <a:pt x="156" y="4000"/>
                    <a:pt x="93" y="4062"/>
                  </a:cubicBezTo>
                  <a:cubicBezTo>
                    <a:pt x="31" y="4125"/>
                    <a:pt x="0" y="4250"/>
                    <a:pt x="0" y="4406"/>
                  </a:cubicBezTo>
                  <a:cubicBezTo>
                    <a:pt x="0" y="4656"/>
                    <a:pt x="93" y="4812"/>
                    <a:pt x="312" y="4812"/>
                  </a:cubicBezTo>
                  <a:cubicBezTo>
                    <a:pt x="437" y="4812"/>
                    <a:pt x="656" y="4593"/>
                    <a:pt x="718" y="4531"/>
                  </a:cubicBezTo>
                  <a:lnTo>
                    <a:pt x="750" y="4500"/>
                  </a:lnTo>
                  <a:cubicBezTo>
                    <a:pt x="1031" y="4500"/>
                    <a:pt x="1031" y="4500"/>
                    <a:pt x="1031" y="4500"/>
                  </a:cubicBezTo>
                  <a:cubicBezTo>
                    <a:pt x="1062" y="4500"/>
                    <a:pt x="1125" y="4531"/>
                    <a:pt x="1125" y="4593"/>
                  </a:cubicBezTo>
                  <a:cubicBezTo>
                    <a:pt x="1125" y="6186"/>
                    <a:pt x="1125" y="6186"/>
                    <a:pt x="1125" y="6186"/>
                  </a:cubicBezTo>
                  <a:cubicBezTo>
                    <a:pt x="1406" y="5530"/>
                    <a:pt x="1843" y="4562"/>
                    <a:pt x="2156" y="3906"/>
                  </a:cubicBezTo>
                  <a:cubicBezTo>
                    <a:pt x="2687" y="2875"/>
                    <a:pt x="2843" y="2250"/>
                    <a:pt x="2843" y="1437"/>
                  </a:cubicBezTo>
                  <a:cubicBezTo>
                    <a:pt x="2843" y="1062"/>
                    <a:pt x="2750" y="531"/>
                    <a:pt x="2562" y="0"/>
                  </a:cubicBezTo>
                  <a:lnTo>
                    <a:pt x="109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>
              <a:off x="7975579" y="3971036"/>
              <a:ext cx="1414702" cy="576626"/>
            </a:xfrm>
            <a:custGeom>
              <a:avLst/>
              <a:gdLst>
                <a:gd name="T0" fmla="*/ 4530 w 5937"/>
                <a:gd name="T1" fmla="*/ 0 h 2439"/>
                <a:gd name="T2" fmla="*/ 4530 w 5937"/>
                <a:gd name="T3" fmla="*/ 0 h 2439"/>
                <a:gd name="T4" fmla="*/ 4530 w 5937"/>
                <a:gd name="T5" fmla="*/ 250 h 2439"/>
                <a:gd name="T6" fmla="*/ 4842 w 5937"/>
                <a:gd name="T7" fmla="*/ 782 h 2439"/>
                <a:gd name="T8" fmla="*/ 4249 w 5937"/>
                <a:gd name="T9" fmla="*/ 1188 h 2439"/>
                <a:gd name="T10" fmla="*/ 3842 w 5937"/>
                <a:gd name="T11" fmla="*/ 1032 h 2439"/>
                <a:gd name="T12" fmla="*/ 3717 w 5937"/>
                <a:gd name="T13" fmla="*/ 719 h 2439"/>
                <a:gd name="T14" fmla="*/ 3999 w 5937"/>
                <a:gd name="T15" fmla="*/ 282 h 2439"/>
                <a:gd name="T16" fmla="*/ 3999 w 5937"/>
                <a:gd name="T17" fmla="*/ 32 h 2439"/>
                <a:gd name="T18" fmla="*/ 0 w 5937"/>
                <a:gd name="T19" fmla="*/ 32 h 2439"/>
                <a:gd name="T20" fmla="*/ 156 w 5937"/>
                <a:gd name="T21" fmla="*/ 719 h 2439"/>
                <a:gd name="T22" fmla="*/ 1125 w 5937"/>
                <a:gd name="T23" fmla="*/ 2438 h 2439"/>
                <a:gd name="T24" fmla="*/ 4780 w 5937"/>
                <a:gd name="T25" fmla="*/ 2438 h 2439"/>
                <a:gd name="T26" fmla="*/ 5624 w 5937"/>
                <a:gd name="T27" fmla="*/ 1657 h 2439"/>
                <a:gd name="T28" fmla="*/ 5780 w 5937"/>
                <a:gd name="T29" fmla="*/ 344 h 2439"/>
                <a:gd name="T30" fmla="*/ 5936 w 5937"/>
                <a:gd name="T31" fmla="*/ 0 h 2439"/>
                <a:gd name="T32" fmla="*/ 4530 w 5937"/>
                <a:gd name="T33" fmla="*/ 0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37" h="2439">
                  <a:moveTo>
                    <a:pt x="4530" y="0"/>
                  </a:moveTo>
                  <a:lnTo>
                    <a:pt x="4530" y="0"/>
                  </a:lnTo>
                  <a:cubicBezTo>
                    <a:pt x="4530" y="250"/>
                    <a:pt x="4530" y="250"/>
                    <a:pt x="4530" y="250"/>
                  </a:cubicBezTo>
                  <a:cubicBezTo>
                    <a:pt x="4624" y="313"/>
                    <a:pt x="4874" y="500"/>
                    <a:pt x="4842" y="782"/>
                  </a:cubicBezTo>
                  <a:cubicBezTo>
                    <a:pt x="4842" y="1032"/>
                    <a:pt x="4624" y="1188"/>
                    <a:pt x="4249" y="1188"/>
                  </a:cubicBezTo>
                  <a:cubicBezTo>
                    <a:pt x="4030" y="1188"/>
                    <a:pt x="3905" y="1125"/>
                    <a:pt x="3842" y="1032"/>
                  </a:cubicBezTo>
                  <a:cubicBezTo>
                    <a:pt x="3749" y="969"/>
                    <a:pt x="3717" y="844"/>
                    <a:pt x="3717" y="719"/>
                  </a:cubicBezTo>
                  <a:cubicBezTo>
                    <a:pt x="3749" y="532"/>
                    <a:pt x="3936" y="344"/>
                    <a:pt x="3999" y="282"/>
                  </a:cubicBezTo>
                  <a:cubicBezTo>
                    <a:pt x="3999" y="32"/>
                    <a:pt x="3999" y="32"/>
                    <a:pt x="399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3" y="313"/>
                    <a:pt x="187" y="563"/>
                    <a:pt x="156" y="719"/>
                  </a:cubicBezTo>
                  <a:cubicBezTo>
                    <a:pt x="125" y="2063"/>
                    <a:pt x="843" y="2438"/>
                    <a:pt x="1125" y="2438"/>
                  </a:cubicBezTo>
                  <a:cubicBezTo>
                    <a:pt x="2156" y="2438"/>
                    <a:pt x="4436" y="2438"/>
                    <a:pt x="4780" y="2438"/>
                  </a:cubicBezTo>
                  <a:cubicBezTo>
                    <a:pt x="5124" y="2438"/>
                    <a:pt x="5467" y="2000"/>
                    <a:pt x="5624" y="1657"/>
                  </a:cubicBezTo>
                  <a:cubicBezTo>
                    <a:pt x="5749" y="1313"/>
                    <a:pt x="5655" y="594"/>
                    <a:pt x="5780" y="344"/>
                  </a:cubicBezTo>
                  <a:cubicBezTo>
                    <a:pt x="5811" y="313"/>
                    <a:pt x="5842" y="188"/>
                    <a:pt x="5936" y="0"/>
                  </a:cubicBezTo>
                  <a:lnTo>
                    <a:pt x="4530" y="0"/>
                  </a:lnTo>
                </a:path>
              </a:pathLst>
            </a:custGeom>
            <a:solidFill>
              <a:srgbClr val="0094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" name="Freeform 7"/>
            <p:cNvSpPr>
              <a:spLocks noChangeArrowheads="1"/>
            </p:cNvSpPr>
            <p:nvPr/>
          </p:nvSpPr>
          <p:spPr bwMode="auto">
            <a:xfrm>
              <a:off x="7364924" y="1916871"/>
              <a:ext cx="812455" cy="1913397"/>
            </a:xfrm>
            <a:custGeom>
              <a:avLst/>
              <a:gdLst>
                <a:gd name="T0" fmla="*/ 2281 w 3407"/>
                <a:gd name="T1" fmla="*/ 6625 h 8094"/>
                <a:gd name="T2" fmla="*/ 2281 w 3407"/>
                <a:gd name="T3" fmla="*/ 6625 h 8094"/>
                <a:gd name="T4" fmla="*/ 2344 w 3407"/>
                <a:gd name="T5" fmla="*/ 6562 h 8094"/>
                <a:gd name="T6" fmla="*/ 2719 w 3407"/>
                <a:gd name="T7" fmla="*/ 6562 h 8094"/>
                <a:gd name="T8" fmla="*/ 2781 w 3407"/>
                <a:gd name="T9" fmla="*/ 6625 h 8094"/>
                <a:gd name="T10" fmla="*/ 3125 w 3407"/>
                <a:gd name="T11" fmla="*/ 6844 h 8094"/>
                <a:gd name="T12" fmla="*/ 3313 w 3407"/>
                <a:gd name="T13" fmla="*/ 6781 h 8094"/>
                <a:gd name="T14" fmla="*/ 3406 w 3407"/>
                <a:gd name="T15" fmla="*/ 6437 h 8094"/>
                <a:gd name="T16" fmla="*/ 3125 w 3407"/>
                <a:gd name="T17" fmla="*/ 6031 h 8094"/>
                <a:gd name="T18" fmla="*/ 2781 w 3407"/>
                <a:gd name="T19" fmla="*/ 6281 h 8094"/>
                <a:gd name="T20" fmla="*/ 2688 w 3407"/>
                <a:gd name="T21" fmla="*/ 6312 h 8094"/>
                <a:gd name="T22" fmla="*/ 2375 w 3407"/>
                <a:gd name="T23" fmla="*/ 6312 h 8094"/>
                <a:gd name="T24" fmla="*/ 2281 w 3407"/>
                <a:gd name="T25" fmla="*/ 6250 h 8094"/>
                <a:gd name="T26" fmla="*/ 2281 w 3407"/>
                <a:gd name="T27" fmla="*/ 5344 h 8094"/>
                <a:gd name="T28" fmla="*/ 2281 w 3407"/>
                <a:gd name="T29" fmla="*/ 5312 h 8094"/>
                <a:gd name="T30" fmla="*/ 2281 w 3407"/>
                <a:gd name="T31" fmla="*/ 5281 h 8094"/>
                <a:gd name="T32" fmla="*/ 2281 w 3407"/>
                <a:gd name="T33" fmla="*/ 0 h 8094"/>
                <a:gd name="T34" fmla="*/ 906 w 3407"/>
                <a:gd name="T35" fmla="*/ 1906 h 8094"/>
                <a:gd name="T36" fmla="*/ 1500 w 3407"/>
                <a:gd name="T37" fmla="*/ 6562 h 8094"/>
                <a:gd name="T38" fmla="*/ 2281 w 3407"/>
                <a:gd name="T39" fmla="*/ 8093 h 8094"/>
                <a:gd name="T40" fmla="*/ 2281 w 3407"/>
                <a:gd name="T41" fmla="*/ 6625 h 8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7" h="8094">
                  <a:moveTo>
                    <a:pt x="2281" y="6625"/>
                  </a:moveTo>
                  <a:lnTo>
                    <a:pt x="2281" y="6625"/>
                  </a:lnTo>
                  <a:cubicBezTo>
                    <a:pt x="2281" y="6594"/>
                    <a:pt x="2312" y="6562"/>
                    <a:pt x="2344" y="6562"/>
                  </a:cubicBezTo>
                  <a:cubicBezTo>
                    <a:pt x="2719" y="6562"/>
                    <a:pt x="2719" y="6562"/>
                    <a:pt x="2719" y="6562"/>
                  </a:cubicBezTo>
                  <a:cubicBezTo>
                    <a:pt x="2750" y="6562"/>
                    <a:pt x="2781" y="6594"/>
                    <a:pt x="2781" y="6625"/>
                  </a:cubicBezTo>
                  <a:cubicBezTo>
                    <a:pt x="2781" y="6625"/>
                    <a:pt x="2844" y="6844"/>
                    <a:pt x="3125" y="6844"/>
                  </a:cubicBezTo>
                  <a:cubicBezTo>
                    <a:pt x="3219" y="6844"/>
                    <a:pt x="3281" y="6812"/>
                    <a:pt x="3313" y="6781"/>
                  </a:cubicBezTo>
                  <a:cubicBezTo>
                    <a:pt x="3375" y="6719"/>
                    <a:pt x="3406" y="6594"/>
                    <a:pt x="3406" y="6437"/>
                  </a:cubicBezTo>
                  <a:cubicBezTo>
                    <a:pt x="3406" y="6187"/>
                    <a:pt x="3375" y="6031"/>
                    <a:pt x="3125" y="6031"/>
                  </a:cubicBezTo>
                  <a:cubicBezTo>
                    <a:pt x="2875" y="6000"/>
                    <a:pt x="2781" y="6250"/>
                    <a:pt x="2781" y="6281"/>
                  </a:cubicBezTo>
                  <a:cubicBezTo>
                    <a:pt x="2750" y="6281"/>
                    <a:pt x="2719" y="6312"/>
                    <a:pt x="2688" y="6312"/>
                  </a:cubicBezTo>
                  <a:cubicBezTo>
                    <a:pt x="2375" y="6312"/>
                    <a:pt x="2375" y="6312"/>
                    <a:pt x="2375" y="6312"/>
                  </a:cubicBezTo>
                  <a:cubicBezTo>
                    <a:pt x="2312" y="6312"/>
                    <a:pt x="2281" y="6281"/>
                    <a:pt x="2281" y="6250"/>
                  </a:cubicBezTo>
                  <a:cubicBezTo>
                    <a:pt x="2281" y="5344"/>
                    <a:pt x="2281" y="5344"/>
                    <a:pt x="2281" y="5344"/>
                  </a:cubicBezTo>
                  <a:cubicBezTo>
                    <a:pt x="2281" y="5344"/>
                    <a:pt x="2281" y="5344"/>
                    <a:pt x="2281" y="5312"/>
                  </a:cubicBezTo>
                  <a:lnTo>
                    <a:pt x="2281" y="5281"/>
                  </a:lnTo>
                  <a:cubicBezTo>
                    <a:pt x="2281" y="0"/>
                    <a:pt x="2281" y="0"/>
                    <a:pt x="2281" y="0"/>
                  </a:cubicBezTo>
                  <a:cubicBezTo>
                    <a:pt x="1719" y="469"/>
                    <a:pt x="1250" y="1094"/>
                    <a:pt x="906" y="1906"/>
                  </a:cubicBezTo>
                  <a:cubicBezTo>
                    <a:pt x="0" y="4219"/>
                    <a:pt x="1313" y="6156"/>
                    <a:pt x="1500" y="6562"/>
                  </a:cubicBezTo>
                  <a:cubicBezTo>
                    <a:pt x="1625" y="6781"/>
                    <a:pt x="1969" y="7436"/>
                    <a:pt x="2281" y="8093"/>
                  </a:cubicBezTo>
                  <a:lnTo>
                    <a:pt x="2281" y="6625"/>
                  </a:lnTo>
                </a:path>
              </a:pathLst>
            </a:custGeom>
            <a:solidFill>
              <a:srgbClr val="F374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" name="Freeform 8"/>
            <p:cNvSpPr>
              <a:spLocks noChangeArrowheads="1"/>
            </p:cNvSpPr>
            <p:nvPr/>
          </p:nvSpPr>
          <p:spPr bwMode="auto">
            <a:xfrm>
              <a:off x="7945099" y="2404865"/>
              <a:ext cx="708402" cy="753889"/>
            </a:xfrm>
            <a:custGeom>
              <a:avLst/>
              <a:gdLst>
                <a:gd name="T0" fmla="*/ 2969 w 2970"/>
                <a:gd name="T1" fmla="*/ 32 h 3189"/>
                <a:gd name="T2" fmla="*/ 2969 w 2970"/>
                <a:gd name="T3" fmla="*/ 32 h 3189"/>
                <a:gd name="T4" fmla="*/ 1751 w 2970"/>
                <a:gd name="T5" fmla="*/ 32 h 3189"/>
                <a:gd name="T6" fmla="*/ 1751 w 2970"/>
                <a:gd name="T7" fmla="*/ 219 h 3189"/>
                <a:gd name="T8" fmla="*/ 2063 w 2970"/>
                <a:gd name="T9" fmla="*/ 719 h 3189"/>
                <a:gd name="T10" fmla="*/ 1469 w 2970"/>
                <a:gd name="T11" fmla="*/ 1188 h 3189"/>
                <a:gd name="T12" fmla="*/ 969 w 2970"/>
                <a:gd name="T13" fmla="*/ 688 h 3189"/>
                <a:gd name="T14" fmla="*/ 1219 w 2970"/>
                <a:gd name="T15" fmla="*/ 250 h 3189"/>
                <a:gd name="T16" fmla="*/ 1219 w 2970"/>
                <a:gd name="T17" fmla="*/ 0 h 3189"/>
                <a:gd name="T18" fmla="*/ 0 w 2970"/>
                <a:gd name="T19" fmla="*/ 0 h 3189"/>
                <a:gd name="T20" fmla="*/ 0 w 2970"/>
                <a:gd name="T21" fmla="*/ 3188 h 3189"/>
                <a:gd name="T22" fmla="*/ 2969 w 2970"/>
                <a:gd name="T23" fmla="*/ 3188 h 3189"/>
                <a:gd name="T24" fmla="*/ 2969 w 2970"/>
                <a:gd name="T25" fmla="*/ 32 h 3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0" h="3189">
                  <a:moveTo>
                    <a:pt x="2969" y="32"/>
                  </a:moveTo>
                  <a:lnTo>
                    <a:pt x="2969" y="32"/>
                  </a:lnTo>
                  <a:cubicBezTo>
                    <a:pt x="1751" y="32"/>
                    <a:pt x="1751" y="32"/>
                    <a:pt x="1751" y="32"/>
                  </a:cubicBezTo>
                  <a:cubicBezTo>
                    <a:pt x="1751" y="219"/>
                    <a:pt x="1751" y="219"/>
                    <a:pt x="1751" y="219"/>
                  </a:cubicBezTo>
                  <a:cubicBezTo>
                    <a:pt x="1844" y="282"/>
                    <a:pt x="2063" y="438"/>
                    <a:pt x="2063" y="719"/>
                  </a:cubicBezTo>
                  <a:cubicBezTo>
                    <a:pt x="2063" y="969"/>
                    <a:pt x="1782" y="1188"/>
                    <a:pt x="1469" y="1188"/>
                  </a:cubicBezTo>
                  <a:cubicBezTo>
                    <a:pt x="1126" y="1188"/>
                    <a:pt x="969" y="907"/>
                    <a:pt x="969" y="688"/>
                  </a:cubicBezTo>
                  <a:cubicBezTo>
                    <a:pt x="969" y="469"/>
                    <a:pt x="1126" y="313"/>
                    <a:pt x="1219" y="250"/>
                  </a:cubicBezTo>
                  <a:cubicBezTo>
                    <a:pt x="1219" y="0"/>
                    <a:pt x="1219" y="0"/>
                    <a:pt x="12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88"/>
                    <a:pt x="0" y="3188"/>
                    <a:pt x="0" y="3188"/>
                  </a:cubicBezTo>
                  <a:cubicBezTo>
                    <a:pt x="2969" y="3188"/>
                    <a:pt x="2969" y="3188"/>
                    <a:pt x="2969" y="3188"/>
                  </a:cubicBezTo>
                  <a:lnTo>
                    <a:pt x="2969" y="32"/>
                  </a:lnTo>
                </a:path>
              </a:pathLst>
            </a:custGeom>
            <a:solidFill>
              <a:srgbClr val="0094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" name="Freeform 9"/>
            <p:cNvSpPr>
              <a:spLocks noChangeArrowheads="1"/>
            </p:cNvSpPr>
            <p:nvPr/>
          </p:nvSpPr>
          <p:spPr bwMode="auto">
            <a:xfrm>
              <a:off x="8146899" y="4547661"/>
              <a:ext cx="1049990" cy="953049"/>
            </a:xfrm>
            <a:custGeom>
              <a:avLst/>
              <a:gdLst>
                <a:gd name="T0" fmla="*/ 63 w 4407"/>
                <a:gd name="T1" fmla="*/ 0 h 4032"/>
                <a:gd name="T2" fmla="*/ 63 w 4407"/>
                <a:gd name="T3" fmla="*/ 0 h 4032"/>
                <a:gd name="T4" fmla="*/ 4312 w 4407"/>
                <a:gd name="T5" fmla="*/ 0 h 4032"/>
                <a:gd name="T6" fmla="*/ 4312 w 4407"/>
                <a:gd name="T7" fmla="*/ 375 h 4032"/>
                <a:gd name="T8" fmla="*/ 4406 w 4407"/>
                <a:gd name="T9" fmla="*/ 562 h 4032"/>
                <a:gd name="T10" fmla="*/ 4187 w 4407"/>
                <a:gd name="T11" fmla="*/ 906 h 4032"/>
                <a:gd name="T12" fmla="*/ 4374 w 4407"/>
                <a:gd name="T13" fmla="*/ 1187 h 4032"/>
                <a:gd name="T14" fmla="*/ 4187 w 4407"/>
                <a:gd name="T15" fmla="*/ 1562 h 4032"/>
                <a:gd name="T16" fmla="*/ 4343 w 4407"/>
                <a:gd name="T17" fmla="*/ 1812 h 4032"/>
                <a:gd name="T18" fmla="*/ 4187 w 4407"/>
                <a:gd name="T19" fmla="*/ 2094 h 4032"/>
                <a:gd name="T20" fmla="*/ 4343 w 4407"/>
                <a:gd name="T21" fmla="*/ 2375 h 4032"/>
                <a:gd name="T22" fmla="*/ 4187 w 4407"/>
                <a:gd name="T23" fmla="*/ 2719 h 4032"/>
                <a:gd name="T24" fmla="*/ 4281 w 4407"/>
                <a:gd name="T25" fmla="*/ 2906 h 4032"/>
                <a:gd name="T26" fmla="*/ 3937 w 4407"/>
                <a:gd name="T27" fmla="*/ 3406 h 4032"/>
                <a:gd name="T28" fmla="*/ 3218 w 4407"/>
                <a:gd name="T29" fmla="*/ 4031 h 4032"/>
                <a:gd name="T30" fmla="*/ 1188 w 4407"/>
                <a:gd name="T31" fmla="*/ 4031 h 4032"/>
                <a:gd name="T32" fmla="*/ 282 w 4407"/>
                <a:gd name="T33" fmla="*/ 3281 h 4032"/>
                <a:gd name="T34" fmla="*/ 219 w 4407"/>
                <a:gd name="T35" fmla="*/ 2937 h 4032"/>
                <a:gd name="T36" fmla="*/ 32 w 4407"/>
                <a:gd name="T37" fmla="*/ 2656 h 4032"/>
                <a:gd name="T38" fmla="*/ 188 w 4407"/>
                <a:gd name="T39" fmla="*/ 2437 h 4032"/>
                <a:gd name="T40" fmla="*/ 32 w 4407"/>
                <a:gd name="T41" fmla="*/ 2031 h 4032"/>
                <a:gd name="T42" fmla="*/ 157 w 4407"/>
                <a:gd name="T43" fmla="*/ 1781 h 4032"/>
                <a:gd name="T44" fmla="*/ 32 w 4407"/>
                <a:gd name="T45" fmla="*/ 1469 h 4032"/>
                <a:gd name="T46" fmla="*/ 188 w 4407"/>
                <a:gd name="T47" fmla="*/ 1156 h 4032"/>
                <a:gd name="T48" fmla="*/ 32 w 4407"/>
                <a:gd name="T49" fmla="*/ 844 h 4032"/>
                <a:gd name="T50" fmla="*/ 63 w 4407"/>
                <a:gd name="T51" fmla="*/ 0 h 4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07" h="4032">
                  <a:moveTo>
                    <a:pt x="63" y="0"/>
                  </a:moveTo>
                  <a:lnTo>
                    <a:pt x="63" y="0"/>
                  </a:lnTo>
                  <a:cubicBezTo>
                    <a:pt x="4312" y="0"/>
                    <a:pt x="4312" y="0"/>
                    <a:pt x="4312" y="0"/>
                  </a:cubicBezTo>
                  <a:cubicBezTo>
                    <a:pt x="4312" y="375"/>
                    <a:pt x="4312" y="375"/>
                    <a:pt x="4312" y="375"/>
                  </a:cubicBezTo>
                  <a:cubicBezTo>
                    <a:pt x="4312" y="375"/>
                    <a:pt x="4406" y="437"/>
                    <a:pt x="4406" y="562"/>
                  </a:cubicBezTo>
                  <a:cubicBezTo>
                    <a:pt x="4406" y="687"/>
                    <a:pt x="4187" y="812"/>
                    <a:pt x="4187" y="906"/>
                  </a:cubicBezTo>
                  <a:cubicBezTo>
                    <a:pt x="4187" y="1000"/>
                    <a:pt x="4374" y="1062"/>
                    <a:pt x="4374" y="1187"/>
                  </a:cubicBezTo>
                  <a:cubicBezTo>
                    <a:pt x="4374" y="1312"/>
                    <a:pt x="4187" y="1406"/>
                    <a:pt x="4187" y="1562"/>
                  </a:cubicBezTo>
                  <a:cubicBezTo>
                    <a:pt x="4218" y="1687"/>
                    <a:pt x="4374" y="1687"/>
                    <a:pt x="4343" y="1812"/>
                  </a:cubicBezTo>
                  <a:cubicBezTo>
                    <a:pt x="4343" y="1906"/>
                    <a:pt x="4187" y="2000"/>
                    <a:pt x="4187" y="2094"/>
                  </a:cubicBezTo>
                  <a:cubicBezTo>
                    <a:pt x="4187" y="2218"/>
                    <a:pt x="4343" y="2281"/>
                    <a:pt x="4343" y="2375"/>
                  </a:cubicBezTo>
                  <a:cubicBezTo>
                    <a:pt x="4343" y="2500"/>
                    <a:pt x="4187" y="2594"/>
                    <a:pt x="4187" y="2719"/>
                  </a:cubicBezTo>
                  <a:cubicBezTo>
                    <a:pt x="4187" y="2812"/>
                    <a:pt x="4281" y="2844"/>
                    <a:pt x="4281" y="2906"/>
                  </a:cubicBezTo>
                  <a:cubicBezTo>
                    <a:pt x="4281" y="3000"/>
                    <a:pt x="4249" y="3156"/>
                    <a:pt x="3937" y="3406"/>
                  </a:cubicBezTo>
                  <a:cubicBezTo>
                    <a:pt x="3656" y="3656"/>
                    <a:pt x="3218" y="4031"/>
                    <a:pt x="3218" y="4031"/>
                  </a:cubicBezTo>
                  <a:cubicBezTo>
                    <a:pt x="1188" y="4031"/>
                    <a:pt x="1188" y="4031"/>
                    <a:pt x="1188" y="4031"/>
                  </a:cubicBezTo>
                  <a:cubicBezTo>
                    <a:pt x="282" y="3281"/>
                    <a:pt x="282" y="3281"/>
                    <a:pt x="282" y="3281"/>
                  </a:cubicBezTo>
                  <a:cubicBezTo>
                    <a:pt x="250" y="3187"/>
                    <a:pt x="250" y="3000"/>
                    <a:pt x="219" y="2937"/>
                  </a:cubicBezTo>
                  <a:cubicBezTo>
                    <a:pt x="219" y="2875"/>
                    <a:pt x="32" y="2781"/>
                    <a:pt x="32" y="2656"/>
                  </a:cubicBezTo>
                  <a:cubicBezTo>
                    <a:pt x="32" y="2562"/>
                    <a:pt x="188" y="2531"/>
                    <a:pt x="188" y="2437"/>
                  </a:cubicBezTo>
                  <a:cubicBezTo>
                    <a:pt x="188" y="2375"/>
                    <a:pt x="0" y="2156"/>
                    <a:pt x="32" y="2031"/>
                  </a:cubicBezTo>
                  <a:cubicBezTo>
                    <a:pt x="32" y="1875"/>
                    <a:pt x="157" y="1844"/>
                    <a:pt x="157" y="1781"/>
                  </a:cubicBezTo>
                  <a:cubicBezTo>
                    <a:pt x="188" y="1687"/>
                    <a:pt x="32" y="1594"/>
                    <a:pt x="32" y="1469"/>
                  </a:cubicBezTo>
                  <a:cubicBezTo>
                    <a:pt x="32" y="1375"/>
                    <a:pt x="188" y="1250"/>
                    <a:pt x="188" y="1156"/>
                  </a:cubicBezTo>
                  <a:cubicBezTo>
                    <a:pt x="188" y="1062"/>
                    <a:pt x="32" y="1000"/>
                    <a:pt x="32" y="844"/>
                  </a:cubicBezTo>
                  <a:cubicBezTo>
                    <a:pt x="0" y="656"/>
                    <a:pt x="63" y="0"/>
                    <a:pt x="63" y="0"/>
                  </a:cubicBezTo>
                </a:path>
              </a:pathLst>
            </a:custGeom>
            <a:solidFill>
              <a:srgbClr val="E44D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" name="Freeform 10"/>
            <p:cNvSpPr>
              <a:spLocks noChangeArrowheads="1"/>
            </p:cNvSpPr>
            <p:nvPr/>
          </p:nvSpPr>
          <p:spPr bwMode="auto">
            <a:xfrm>
              <a:off x="8444343" y="5529906"/>
              <a:ext cx="431978" cy="59436"/>
            </a:xfrm>
            <a:custGeom>
              <a:avLst/>
              <a:gdLst>
                <a:gd name="T0" fmla="*/ 0 w 1813"/>
                <a:gd name="T1" fmla="*/ 0 h 251"/>
                <a:gd name="T2" fmla="*/ 0 w 1813"/>
                <a:gd name="T3" fmla="*/ 0 h 251"/>
                <a:gd name="T4" fmla="*/ 1812 w 1813"/>
                <a:gd name="T5" fmla="*/ 0 h 251"/>
                <a:gd name="T6" fmla="*/ 1531 w 1813"/>
                <a:gd name="T7" fmla="*/ 250 h 251"/>
                <a:gd name="T8" fmla="*/ 344 w 1813"/>
                <a:gd name="T9" fmla="*/ 250 h 251"/>
                <a:gd name="T10" fmla="*/ 0 w 1813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3" h="251">
                  <a:moveTo>
                    <a:pt x="0" y="0"/>
                  </a:moveTo>
                  <a:lnTo>
                    <a:pt x="0" y="0"/>
                  </a:lnTo>
                  <a:cubicBezTo>
                    <a:pt x="1812" y="0"/>
                    <a:pt x="1812" y="0"/>
                    <a:pt x="1812" y="0"/>
                  </a:cubicBezTo>
                  <a:cubicBezTo>
                    <a:pt x="1812" y="0"/>
                    <a:pt x="1624" y="250"/>
                    <a:pt x="1531" y="250"/>
                  </a:cubicBezTo>
                  <a:cubicBezTo>
                    <a:pt x="1406" y="250"/>
                    <a:pt x="407" y="250"/>
                    <a:pt x="344" y="250"/>
                  </a:cubicBezTo>
                  <a:cubicBezTo>
                    <a:pt x="250" y="250"/>
                    <a:pt x="0" y="0"/>
                    <a:pt x="0" y="0"/>
                  </a:cubicBezTo>
                </a:path>
              </a:pathLst>
            </a:custGeom>
            <a:solidFill>
              <a:srgbClr val="0057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4" name="Subtitle 2"/>
          <p:cNvSpPr txBox="1"/>
          <p:nvPr/>
        </p:nvSpPr>
        <p:spPr>
          <a:xfrm>
            <a:off x="6293157" y="2246122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5" name="Subtitle 2"/>
          <p:cNvSpPr txBox="1"/>
          <p:nvPr/>
        </p:nvSpPr>
        <p:spPr>
          <a:xfrm>
            <a:off x="6283750" y="3325076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55%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6293157" y="4413446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7" name="Subtitle 2"/>
          <p:cNvSpPr txBox="1"/>
          <p:nvPr/>
        </p:nvSpPr>
        <p:spPr>
          <a:xfrm>
            <a:off x="6293157" y="5512506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021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8728337" y="1156036"/>
            <a:ext cx="1958322" cy="2128606"/>
            <a:chOff x="2785836" y="1252765"/>
            <a:chExt cx="2847975" cy="3095625"/>
          </a:xfrm>
        </p:grpSpPr>
        <p:pic>
          <p:nvPicPr>
            <p:cNvPr id="3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椭圆 3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27713" y="1167588"/>
            <a:ext cx="1958322" cy="2128606"/>
            <a:chOff x="2785836" y="1252765"/>
            <a:chExt cx="2847975" cy="3095625"/>
          </a:xfrm>
        </p:grpSpPr>
        <p:pic>
          <p:nvPicPr>
            <p:cNvPr id="2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椭圆 2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16"/>
          <p:cNvSpPr>
            <a:spLocks noChangeArrowheads="1"/>
          </p:cNvSpPr>
          <p:nvPr/>
        </p:nvSpPr>
        <p:spPr bwMode="auto">
          <a:xfrm>
            <a:off x="1033463" y="3288749"/>
            <a:ext cx="3021012" cy="1956448"/>
          </a:xfrm>
          <a:prstGeom prst="rect">
            <a:avLst/>
          </a:prstGeom>
          <a:noFill/>
          <a:ln w="19050">
            <a:solidFill>
              <a:srgbClr val="E44D4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94200" y="1167588"/>
            <a:ext cx="1958322" cy="2128606"/>
            <a:chOff x="2785836" y="1252765"/>
            <a:chExt cx="2847975" cy="3095625"/>
          </a:xfrm>
        </p:grpSpPr>
        <p:pic>
          <p:nvPicPr>
            <p:cNvPr id="2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椭圆 2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335085" y="5501636"/>
            <a:ext cx="96893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1408510" y="3569962"/>
            <a:ext cx="2270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1437902" y="4103048"/>
            <a:ext cx="224152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0" name="Freeform 394"/>
          <p:cNvSpPr>
            <a:spLocks noEditPoints="1"/>
          </p:cNvSpPr>
          <p:nvPr/>
        </p:nvSpPr>
        <p:spPr bwMode="auto">
          <a:xfrm>
            <a:off x="2293144" y="2003280"/>
            <a:ext cx="501647" cy="434830"/>
          </a:xfrm>
          <a:custGeom>
            <a:avLst/>
            <a:gdLst>
              <a:gd name="T0" fmla="*/ 2147483647 w 183"/>
              <a:gd name="T1" fmla="*/ 2147483647 h 159"/>
              <a:gd name="T2" fmla="*/ 2147483647 w 183"/>
              <a:gd name="T3" fmla="*/ 2147483647 h 159"/>
              <a:gd name="T4" fmla="*/ 2147483647 w 183"/>
              <a:gd name="T5" fmla="*/ 2147483647 h 159"/>
              <a:gd name="T6" fmla="*/ 2147483647 w 183"/>
              <a:gd name="T7" fmla="*/ 2147483647 h 159"/>
              <a:gd name="T8" fmla="*/ 2147483647 w 183"/>
              <a:gd name="T9" fmla="*/ 2147483647 h 159"/>
              <a:gd name="T10" fmla="*/ 2147483647 w 183"/>
              <a:gd name="T11" fmla="*/ 2147483647 h 159"/>
              <a:gd name="T12" fmla="*/ 2147483647 w 183"/>
              <a:gd name="T13" fmla="*/ 2147483647 h 159"/>
              <a:gd name="T14" fmla="*/ 2147483647 w 183"/>
              <a:gd name="T15" fmla="*/ 2147483647 h 159"/>
              <a:gd name="T16" fmla="*/ 2147483647 w 183"/>
              <a:gd name="T17" fmla="*/ 2147483647 h 159"/>
              <a:gd name="T18" fmla="*/ 2147483647 w 183"/>
              <a:gd name="T19" fmla="*/ 2147483647 h 159"/>
              <a:gd name="T20" fmla="*/ 2147483647 w 183"/>
              <a:gd name="T21" fmla="*/ 2147483647 h 159"/>
              <a:gd name="T22" fmla="*/ 2147483647 w 183"/>
              <a:gd name="T23" fmla="*/ 2147483647 h 159"/>
              <a:gd name="T24" fmla="*/ 2147483647 w 183"/>
              <a:gd name="T25" fmla="*/ 2147483647 h 159"/>
              <a:gd name="T26" fmla="*/ 2147483647 w 183"/>
              <a:gd name="T27" fmla="*/ 2147483647 h 159"/>
              <a:gd name="T28" fmla="*/ 2147483647 w 183"/>
              <a:gd name="T29" fmla="*/ 2147483647 h 159"/>
              <a:gd name="T30" fmla="*/ 2147483647 w 183"/>
              <a:gd name="T31" fmla="*/ 2147483647 h 159"/>
              <a:gd name="T32" fmla="*/ 2147483647 w 183"/>
              <a:gd name="T33" fmla="*/ 2147483647 h 159"/>
              <a:gd name="T34" fmla="*/ 2147483647 w 183"/>
              <a:gd name="T35" fmla="*/ 2147483647 h 159"/>
              <a:gd name="T36" fmla="*/ 2147483647 w 183"/>
              <a:gd name="T37" fmla="*/ 2147483647 h 159"/>
              <a:gd name="T38" fmla="*/ 2147483647 w 183"/>
              <a:gd name="T39" fmla="*/ 2147483647 h 159"/>
              <a:gd name="T40" fmla="*/ 2147483647 w 183"/>
              <a:gd name="T41" fmla="*/ 2147483647 h 159"/>
              <a:gd name="T42" fmla="*/ 2147483647 w 183"/>
              <a:gd name="T43" fmla="*/ 2147483647 h 159"/>
              <a:gd name="T44" fmla="*/ 2147483647 w 183"/>
              <a:gd name="T45" fmla="*/ 2147483647 h 159"/>
              <a:gd name="T46" fmla="*/ 2147483647 w 183"/>
              <a:gd name="T47" fmla="*/ 2147483647 h 159"/>
              <a:gd name="T48" fmla="*/ 2147483647 w 183"/>
              <a:gd name="T49" fmla="*/ 2147483647 h 159"/>
              <a:gd name="T50" fmla="*/ 2147483647 w 183"/>
              <a:gd name="T51" fmla="*/ 2147483647 h 159"/>
              <a:gd name="T52" fmla="*/ 2147483647 w 183"/>
              <a:gd name="T53" fmla="*/ 2147483647 h 159"/>
              <a:gd name="T54" fmla="*/ 2147483647 w 183"/>
              <a:gd name="T55" fmla="*/ 0 h 159"/>
              <a:gd name="T56" fmla="*/ 2147483647 w 183"/>
              <a:gd name="T57" fmla="*/ 2147483647 h 159"/>
              <a:gd name="T58" fmla="*/ 2147483647 w 183"/>
              <a:gd name="T59" fmla="*/ 2147483647 h 159"/>
              <a:gd name="T60" fmla="*/ 0 w 183"/>
              <a:gd name="T61" fmla="*/ 2147483647 h 159"/>
              <a:gd name="T62" fmla="*/ 0 w 183"/>
              <a:gd name="T63" fmla="*/ 2147483647 h 159"/>
              <a:gd name="T64" fmla="*/ 2147483647 w 183"/>
              <a:gd name="T65" fmla="*/ 2147483647 h 159"/>
              <a:gd name="T66" fmla="*/ 2147483647 w 183"/>
              <a:gd name="T67" fmla="*/ 2147483647 h 159"/>
              <a:gd name="T68" fmla="*/ 2147483647 w 183"/>
              <a:gd name="T69" fmla="*/ 2147483647 h 159"/>
              <a:gd name="T70" fmla="*/ 2147483647 w 183"/>
              <a:gd name="T71" fmla="*/ 2147483647 h 159"/>
              <a:gd name="T72" fmla="*/ 2147483647 w 183"/>
              <a:gd name="T73" fmla="*/ 2147483647 h 159"/>
              <a:gd name="T74" fmla="*/ 2147483647 w 183"/>
              <a:gd name="T75" fmla="*/ 2147483647 h 159"/>
              <a:gd name="T76" fmla="*/ 2147483647 w 183"/>
              <a:gd name="T77" fmla="*/ 0 h 159"/>
              <a:gd name="T78" fmla="*/ 2147483647 w 183"/>
              <a:gd name="T79" fmla="*/ 0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4633913" y="3288749"/>
            <a:ext cx="3021012" cy="1956448"/>
          </a:xfrm>
          <a:prstGeom prst="rect">
            <a:avLst/>
          </a:prstGeom>
          <a:noFill/>
          <a:ln w="19050">
            <a:solidFill>
              <a:srgbClr val="00948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文本框 20"/>
          <p:cNvSpPr txBox="1">
            <a:spLocks noChangeArrowheads="1"/>
          </p:cNvSpPr>
          <p:nvPr/>
        </p:nvSpPr>
        <p:spPr bwMode="auto">
          <a:xfrm>
            <a:off x="5008960" y="3569962"/>
            <a:ext cx="2270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4" name="文本框 21"/>
          <p:cNvSpPr txBox="1">
            <a:spLocks noChangeArrowheads="1"/>
          </p:cNvSpPr>
          <p:nvPr/>
        </p:nvSpPr>
        <p:spPr bwMode="auto">
          <a:xfrm>
            <a:off x="5073201" y="4133815"/>
            <a:ext cx="22415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5948363" y="2003280"/>
            <a:ext cx="392110" cy="466569"/>
          </a:xfrm>
          <a:custGeom>
            <a:avLst/>
            <a:gdLst>
              <a:gd name="T0" fmla="*/ 2147483647 w 671"/>
              <a:gd name="T1" fmla="*/ 2147483647 h 798"/>
              <a:gd name="T2" fmla="*/ 2147483647 w 671"/>
              <a:gd name="T3" fmla="*/ 2147483647 h 798"/>
              <a:gd name="T4" fmla="*/ 2147483647 w 671"/>
              <a:gd name="T5" fmla="*/ 2147483647 h 798"/>
              <a:gd name="T6" fmla="*/ 2147483647 w 671"/>
              <a:gd name="T7" fmla="*/ 2147483647 h 798"/>
              <a:gd name="T8" fmla="*/ 2147483647 w 671"/>
              <a:gd name="T9" fmla="*/ 2147483647 h 798"/>
              <a:gd name="T10" fmla="*/ 2147483647 w 671"/>
              <a:gd name="T11" fmla="*/ 2147483647 h 798"/>
              <a:gd name="T12" fmla="*/ 2147483647 w 671"/>
              <a:gd name="T13" fmla="*/ 2147483647 h 798"/>
              <a:gd name="T14" fmla="*/ 2147483647 w 671"/>
              <a:gd name="T15" fmla="*/ 2147483647 h 798"/>
              <a:gd name="T16" fmla="*/ 2147483647 w 671"/>
              <a:gd name="T17" fmla="*/ 2147483647 h 798"/>
              <a:gd name="T18" fmla="*/ 2147483647 w 671"/>
              <a:gd name="T19" fmla="*/ 2147483647 h 798"/>
              <a:gd name="T20" fmla="*/ 2147483647 w 671"/>
              <a:gd name="T21" fmla="*/ 2147483647 h 798"/>
              <a:gd name="T22" fmla="*/ 2147483647 w 671"/>
              <a:gd name="T23" fmla="*/ 2147483647 h 798"/>
              <a:gd name="T24" fmla="*/ 2147483647 w 671"/>
              <a:gd name="T25" fmla="*/ 2147483647 h 798"/>
              <a:gd name="T26" fmla="*/ 2147483647 w 671"/>
              <a:gd name="T27" fmla="*/ 2147483647 h 798"/>
              <a:gd name="T28" fmla="*/ 2147483647 w 671"/>
              <a:gd name="T29" fmla="*/ 2147483647 h 798"/>
              <a:gd name="T30" fmla="*/ 2147483647 w 671"/>
              <a:gd name="T31" fmla="*/ 2147483647 h 798"/>
              <a:gd name="T32" fmla="*/ 2147483647 w 671"/>
              <a:gd name="T33" fmla="*/ 2147483647 h 798"/>
              <a:gd name="T34" fmla="*/ 2147483647 w 671"/>
              <a:gd name="T35" fmla="*/ 2147483647 h 798"/>
              <a:gd name="T36" fmla="*/ 2147483647 w 671"/>
              <a:gd name="T37" fmla="*/ 2147483647 h 798"/>
              <a:gd name="T38" fmla="*/ 2147483647 w 671"/>
              <a:gd name="T39" fmla="*/ 2147483647 h 798"/>
              <a:gd name="T40" fmla="*/ 2147483647 w 671"/>
              <a:gd name="T41" fmla="*/ 2147483647 h 798"/>
              <a:gd name="T42" fmla="*/ 2147483647 w 671"/>
              <a:gd name="T43" fmla="*/ 2147483647 h 798"/>
              <a:gd name="T44" fmla="*/ 2147483647 w 671"/>
              <a:gd name="T45" fmla="*/ 2147483647 h 798"/>
              <a:gd name="T46" fmla="*/ 2147483647 w 671"/>
              <a:gd name="T47" fmla="*/ 2147483647 h 798"/>
              <a:gd name="T48" fmla="*/ 2147483647 w 671"/>
              <a:gd name="T49" fmla="*/ 2147483647 h 798"/>
              <a:gd name="T50" fmla="*/ 2147483647 w 671"/>
              <a:gd name="T51" fmla="*/ 2147483647 h 798"/>
              <a:gd name="T52" fmla="*/ 2147483647 w 671"/>
              <a:gd name="T53" fmla="*/ 2147483647 h 798"/>
              <a:gd name="T54" fmla="*/ 2147483647 w 671"/>
              <a:gd name="T55" fmla="*/ 2147483647 h 798"/>
              <a:gd name="T56" fmla="*/ 2147483647 w 671"/>
              <a:gd name="T57" fmla="*/ 2147483647 h 798"/>
              <a:gd name="T58" fmla="*/ 0 w 671"/>
              <a:gd name="T59" fmla="*/ 2147483647 h 798"/>
              <a:gd name="T60" fmla="*/ 0 w 671"/>
              <a:gd name="T61" fmla="*/ 2147483647 h 798"/>
              <a:gd name="T62" fmla="*/ 2147483647 w 671"/>
              <a:gd name="T63" fmla="*/ 2147483647 h 798"/>
              <a:gd name="T64" fmla="*/ 2147483647 w 671"/>
              <a:gd name="T65" fmla="*/ 2147483647 h 798"/>
              <a:gd name="T66" fmla="*/ 2147483647 w 671"/>
              <a:gd name="T67" fmla="*/ 2147483647 h 798"/>
              <a:gd name="T68" fmla="*/ 2147483647 w 671"/>
              <a:gd name="T69" fmla="*/ 2147483647 h 798"/>
              <a:gd name="T70" fmla="*/ 2147483647 w 671"/>
              <a:gd name="T71" fmla="*/ 2147483647 h 798"/>
              <a:gd name="T72" fmla="*/ 2147483647 w 671"/>
              <a:gd name="T73" fmla="*/ 2147483647 h 798"/>
              <a:gd name="T74" fmla="*/ 2147483647 w 671"/>
              <a:gd name="T75" fmla="*/ 2147483647 h 798"/>
              <a:gd name="T76" fmla="*/ 2147483647 w 671"/>
              <a:gd name="T77" fmla="*/ 2147483647 h 798"/>
              <a:gd name="T78" fmla="*/ 2147483647 w 671"/>
              <a:gd name="T79" fmla="*/ 2147483647 h 798"/>
              <a:gd name="T80" fmla="*/ 2147483647 w 671"/>
              <a:gd name="T81" fmla="*/ 2147483647 h 798"/>
              <a:gd name="T82" fmla="*/ 2147483647 w 671"/>
              <a:gd name="T83" fmla="*/ 2147483647 h 798"/>
              <a:gd name="T84" fmla="*/ 2147483647 w 671"/>
              <a:gd name="T85" fmla="*/ 2147483647 h 798"/>
              <a:gd name="T86" fmla="*/ 2147483647 w 671"/>
              <a:gd name="T87" fmla="*/ 2147483647 h 798"/>
              <a:gd name="T88" fmla="*/ 2147483647 w 671"/>
              <a:gd name="T89" fmla="*/ 2147483647 h 798"/>
              <a:gd name="T90" fmla="*/ 2147483647 w 671"/>
              <a:gd name="T91" fmla="*/ 2147483647 h 798"/>
              <a:gd name="T92" fmla="*/ 2147483647 w 671"/>
              <a:gd name="T93" fmla="*/ 2147483647 h 798"/>
              <a:gd name="T94" fmla="*/ 2147483647 w 671"/>
              <a:gd name="T95" fmla="*/ 2147483647 h 798"/>
              <a:gd name="T96" fmla="*/ 2147483647 w 671"/>
              <a:gd name="T97" fmla="*/ 2147483647 h 798"/>
              <a:gd name="T98" fmla="*/ 2147483647 w 671"/>
              <a:gd name="T99" fmla="*/ 2147483647 h 798"/>
              <a:gd name="T100" fmla="*/ 2147483647 w 671"/>
              <a:gd name="T101" fmla="*/ 2147483647 h 798"/>
              <a:gd name="T102" fmla="*/ 2147483647 w 671"/>
              <a:gd name="T103" fmla="*/ 2147483647 h 798"/>
              <a:gd name="T104" fmla="*/ 2147483647 w 671"/>
              <a:gd name="T105" fmla="*/ 2147483647 h 7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71" h="798">
                <a:moveTo>
                  <a:pt x="323" y="326"/>
                </a:moveTo>
                <a:lnTo>
                  <a:pt x="323" y="798"/>
                </a:lnTo>
                <a:lnTo>
                  <a:pt x="671" y="675"/>
                </a:lnTo>
                <a:lnTo>
                  <a:pt x="671" y="203"/>
                </a:lnTo>
                <a:lnTo>
                  <a:pt x="323" y="326"/>
                </a:lnTo>
                <a:close/>
                <a:moveTo>
                  <a:pt x="292" y="356"/>
                </a:moveTo>
                <a:lnTo>
                  <a:pt x="292" y="422"/>
                </a:lnTo>
                <a:cubicBezTo>
                  <a:pt x="260" y="416"/>
                  <a:pt x="228" y="391"/>
                  <a:pt x="228" y="391"/>
                </a:cubicBezTo>
                <a:lnTo>
                  <a:pt x="228" y="320"/>
                </a:lnTo>
                <a:cubicBezTo>
                  <a:pt x="267" y="352"/>
                  <a:pt x="292" y="356"/>
                  <a:pt x="292" y="356"/>
                </a:cubicBezTo>
                <a:close/>
                <a:moveTo>
                  <a:pt x="577" y="152"/>
                </a:moveTo>
                <a:cubicBezTo>
                  <a:pt x="575" y="145"/>
                  <a:pt x="567" y="141"/>
                  <a:pt x="559" y="143"/>
                </a:cubicBezTo>
                <a:lnTo>
                  <a:pt x="224" y="260"/>
                </a:lnTo>
                <a:cubicBezTo>
                  <a:pt x="219" y="261"/>
                  <a:pt x="215" y="265"/>
                  <a:pt x="214" y="269"/>
                </a:cubicBezTo>
                <a:lnTo>
                  <a:pt x="214" y="748"/>
                </a:lnTo>
                <a:cubicBezTo>
                  <a:pt x="226" y="772"/>
                  <a:pt x="275" y="797"/>
                  <a:pt x="305" y="797"/>
                </a:cubicBezTo>
                <a:lnTo>
                  <a:pt x="305" y="326"/>
                </a:lnTo>
                <a:cubicBezTo>
                  <a:pt x="289" y="324"/>
                  <a:pt x="253" y="305"/>
                  <a:pt x="231" y="287"/>
                </a:cubicBezTo>
                <a:cubicBezTo>
                  <a:pt x="231" y="286"/>
                  <a:pt x="232" y="286"/>
                  <a:pt x="232" y="286"/>
                </a:cubicBezTo>
                <a:lnTo>
                  <a:pt x="568" y="170"/>
                </a:lnTo>
                <a:cubicBezTo>
                  <a:pt x="575" y="167"/>
                  <a:pt x="579" y="159"/>
                  <a:pt x="577" y="152"/>
                </a:cubicBezTo>
                <a:close/>
                <a:moveTo>
                  <a:pt x="78" y="216"/>
                </a:moveTo>
                <a:lnTo>
                  <a:pt x="78" y="281"/>
                </a:lnTo>
                <a:cubicBezTo>
                  <a:pt x="46" y="275"/>
                  <a:pt x="14" y="250"/>
                  <a:pt x="14" y="250"/>
                </a:cubicBezTo>
                <a:lnTo>
                  <a:pt x="14" y="180"/>
                </a:lnTo>
                <a:cubicBezTo>
                  <a:pt x="53" y="212"/>
                  <a:pt x="78" y="216"/>
                  <a:pt x="78" y="216"/>
                </a:cubicBezTo>
                <a:close/>
                <a:moveTo>
                  <a:pt x="363" y="11"/>
                </a:moveTo>
                <a:cubicBezTo>
                  <a:pt x="361" y="4"/>
                  <a:pt x="353" y="0"/>
                  <a:pt x="346" y="2"/>
                </a:cubicBezTo>
                <a:lnTo>
                  <a:pt x="10" y="119"/>
                </a:lnTo>
                <a:cubicBezTo>
                  <a:pt x="5" y="121"/>
                  <a:pt x="2" y="124"/>
                  <a:pt x="0" y="128"/>
                </a:cubicBezTo>
                <a:lnTo>
                  <a:pt x="0" y="608"/>
                </a:lnTo>
                <a:cubicBezTo>
                  <a:pt x="12" y="631"/>
                  <a:pt x="61" y="656"/>
                  <a:pt x="92" y="656"/>
                </a:cubicBezTo>
                <a:lnTo>
                  <a:pt x="92" y="186"/>
                </a:lnTo>
                <a:cubicBezTo>
                  <a:pt x="76" y="183"/>
                  <a:pt x="40" y="164"/>
                  <a:pt x="17" y="146"/>
                </a:cubicBezTo>
                <a:cubicBezTo>
                  <a:pt x="18" y="146"/>
                  <a:pt x="18" y="146"/>
                  <a:pt x="18" y="146"/>
                </a:cubicBezTo>
                <a:lnTo>
                  <a:pt x="354" y="29"/>
                </a:lnTo>
                <a:cubicBezTo>
                  <a:pt x="362" y="26"/>
                  <a:pt x="366" y="19"/>
                  <a:pt x="363" y="11"/>
                </a:cubicBezTo>
                <a:close/>
                <a:moveTo>
                  <a:pt x="185" y="290"/>
                </a:moveTo>
                <a:lnTo>
                  <a:pt x="185" y="355"/>
                </a:lnTo>
                <a:cubicBezTo>
                  <a:pt x="153" y="349"/>
                  <a:pt x="121" y="324"/>
                  <a:pt x="121" y="324"/>
                </a:cubicBezTo>
                <a:lnTo>
                  <a:pt x="121" y="254"/>
                </a:lnTo>
                <a:cubicBezTo>
                  <a:pt x="160" y="286"/>
                  <a:pt x="185" y="290"/>
                  <a:pt x="185" y="290"/>
                </a:cubicBezTo>
                <a:close/>
                <a:moveTo>
                  <a:pt x="470" y="85"/>
                </a:moveTo>
                <a:cubicBezTo>
                  <a:pt x="468" y="78"/>
                  <a:pt x="460" y="74"/>
                  <a:pt x="453" y="76"/>
                </a:cubicBezTo>
                <a:lnTo>
                  <a:pt x="117" y="193"/>
                </a:lnTo>
                <a:cubicBezTo>
                  <a:pt x="112" y="195"/>
                  <a:pt x="108" y="198"/>
                  <a:pt x="107" y="202"/>
                </a:cubicBezTo>
                <a:lnTo>
                  <a:pt x="107" y="682"/>
                </a:lnTo>
                <a:cubicBezTo>
                  <a:pt x="119" y="705"/>
                  <a:pt x="168" y="730"/>
                  <a:pt x="199" y="730"/>
                </a:cubicBezTo>
                <a:lnTo>
                  <a:pt x="199" y="260"/>
                </a:lnTo>
                <a:cubicBezTo>
                  <a:pt x="183" y="257"/>
                  <a:pt x="146" y="238"/>
                  <a:pt x="124" y="220"/>
                </a:cubicBezTo>
                <a:cubicBezTo>
                  <a:pt x="125" y="220"/>
                  <a:pt x="125" y="220"/>
                  <a:pt x="125" y="219"/>
                </a:cubicBezTo>
                <a:lnTo>
                  <a:pt x="461" y="103"/>
                </a:lnTo>
                <a:cubicBezTo>
                  <a:pt x="469" y="100"/>
                  <a:pt x="473" y="93"/>
                  <a:pt x="470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26"/>
          <p:cNvSpPr>
            <a:spLocks noChangeArrowheads="1"/>
          </p:cNvSpPr>
          <p:nvPr/>
        </p:nvSpPr>
        <p:spPr bwMode="auto">
          <a:xfrm>
            <a:off x="8232775" y="3288749"/>
            <a:ext cx="3021013" cy="1956448"/>
          </a:xfrm>
          <a:prstGeom prst="rect">
            <a:avLst/>
          </a:prstGeom>
          <a:noFill/>
          <a:ln w="19050">
            <a:solidFill>
              <a:srgbClr val="F3744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8607823" y="3578637"/>
            <a:ext cx="22709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9" name="文本框 29"/>
          <p:cNvSpPr txBox="1">
            <a:spLocks noChangeArrowheads="1"/>
          </p:cNvSpPr>
          <p:nvPr/>
        </p:nvSpPr>
        <p:spPr bwMode="auto">
          <a:xfrm>
            <a:off x="8637216" y="4133816"/>
            <a:ext cx="22415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pic>
        <p:nvPicPr>
          <p:cNvPr id="20" name="组合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240" y="1965059"/>
            <a:ext cx="512061" cy="51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69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8" grpId="0"/>
      <p:bldP spid="9" grpId="0"/>
      <p:bldP spid="10" grpId="0" animBg="1"/>
      <p:bldP spid="11" grpId="0" animBg="1"/>
      <p:bldP spid="13" grpId="0"/>
      <p:bldP spid="14" grpId="0"/>
      <p:bldP spid="15" grpId="0" animBg="1"/>
      <p:bldP spid="16" grpId="0" animBg="1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"/>
          <p:cNvSpPr txBox="1"/>
          <p:nvPr/>
        </p:nvSpPr>
        <p:spPr>
          <a:xfrm>
            <a:off x="3606723" y="3809301"/>
            <a:ext cx="50737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F3744B"/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4800" b="1" dirty="0">
              <a:solidFill>
                <a:srgbClr val="F3744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39834" y="1062049"/>
            <a:ext cx="2407522" cy="2616868"/>
            <a:chOff x="2785836" y="1252765"/>
            <a:chExt cx="2847975" cy="3095625"/>
          </a:xfrm>
        </p:grpSpPr>
        <p:pic>
          <p:nvPicPr>
            <p:cNvPr id="4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椭圆 4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70"/>
          <p:cNvSpPr/>
          <p:nvPr/>
        </p:nvSpPr>
        <p:spPr>
          <a:xfrm>
            <a:off x="4749582" y="1910448"/>
            <a:ext cx="2788026" cy="80790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03</a:t>
            </a:r>
            <a:endParaRPr lang="en-US" altLang="zh-CN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38276" y="4668038"/>
            <a:ext cx="481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3744B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 smtClean="0">
                <a:solidFill>
                  <a:srgbClr val="F3744B"/>
                </a:solidFill>
                <a:latin typeface="微软雅黑" pitchFamily="34" charset="-122"/>
                <a:ea typeface="微软雅黑" pitchFamily="34" charset="-122"/>
              </a:rPr>
              <a:t>点击补充你要添加的内容</a:t>
            </a:r>
            <a:r>
              <a:rPr lang="en-US" altLang="zh-CN" sz="2800" dirty="0" smtClean="0">
                <a:solidFill>
                  <a:srgbClr val="F3744B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800" dirty="0">
              <a:solidFill>
                <a:srgbClr val="F3744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69761" y="4178633"/>
            <a:ext cx="1720850" cy="45720"/>
          </a:xfrm>
          <a:prstGeom prst="rect">
            <a:avLst/>
          </a:prstGeom>
          <a:solidFill>
            <a:srgbClr val="F37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825607" y="4178633"/>
            <a:ext cx="1720850" cy="45720"/>
          </a:xfrm>
          <a:prstGeom prst="rect">
            <a:avLst/>
          </a:prstGeom>
          <a:solidFill>
            <a:srgbClr val="F37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6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25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6168089" y="1835298"/>
            <a:ext cx="5212200" cy="2426086"/>
          </a:xfrm>
          <a:prstGeom prst="rect">
            <a:avLst/>
          </a:prstGeom>
          <a:solidFill>
            <a:srgbClr val="E44D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8949" y="4552142"/>
            <a:ext cx="10421340" cy="1667874"/>
          </a:xfrm>
          <a:prstGeom prst="rect">
            <a:avLst/>
          </a:prstGeom>
          <a:noFill/>
        </p:spPr>
        <p:txBody>
          <a:bodyPr wrap="square" lIns="0" tIns="0" rIns="91420" bIns="0" numCol="2" spcCol="274258" rtlCol="0">
            <a:no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" name="Subtitle 2"/>
          <p:cNvSpPr txBox="1"/>
          <p:nvPr/>
        </p:nvSpPr>
        <p:spPr>
          <a:xfrm>
            <a:off x="6486955" y="1886924"/>
            <a:ext cx="923584" cy="1237766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“</a:t>
            </a:r>
          </a:p>
        </p:txBody>
      </p:sp>
      <p:sp>
        <p:nvSpPr>
          <p:cNvPr id="8" name="Subtitle 2"/>
          <p:cNvSpPr txBox="1"/>
          <p:nvPr/>
        </p:nvSpPr>
        <p:spPr>
          <a:xfrm>
            <a:off x="6710617" y="2587671"/>
            <a:ext cx="4185200" cy="136431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点击输入本栏的具体文字，简明扼要的说明分项内容，此为概念图解，请根据具体内容酌情修改。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10503842" y="3512456"/>
            <a:ext cx="1134486" cy="604729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”</a:t>
            </a:r>
          </a:p>
        </p:txBody>
      </p:sp>
      <p:pic>
        <p:nvPicPr>
          <p:cNvPr id="10" name="图片占位符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58949" y="1835299"/>
            <a:ext cx="5214010" cy="242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8223781" y="2089956"/>
            <a:ext cx="2407522" cy="2616868"/>
            <a:chOff x="2785836" y="1252765"/>
            <a:chExt cx="2847975" cy="3095625"/>
          </a:xfrm>
        </p:grpSpPr>
        <p:pic>
          <p:nvPicPr>
            <p:cNvPr id="4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椭圆 4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09987" y="1799222"/>
            <a:ext cx="2674998" cy="2907602"/>
            <a:chOff x="2785836" y="1252765"/>
            <a:chExt cx="2847975" cy="3095625"/>
          </a:xfrm>
        </p:grpSpPr>
        <p:pic>
          <p:nvPicPr>
            <p:cNvPr id="4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椭圆 4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51160" y="1283938"/>
            <a:ext cx="3149060" cy="3422886"/>
            <a:chOff x="2785836" y="1252765"/>
            <a:chExt cx="2847975" cy="3095625"/>
          </a:xfrm>
        </p:grpSpPr>
        <p:pic>
          <p:nvPicPr>
            <p:cNvPr id="37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椭圆 37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5469" y="2089956"/>
            <a:ext cx="2407522" cy="2616868"/>
            <a:chOff x="2785836" y="1252765"/>
            <a:chExt cx="2847975" cy="3095625"/>
          </a:xfrm>
        </p:grpSpPr>
        <p:pic>
          <p:nvPicPr>
            <p:cNvPr id="34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椭圆 34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66679" y="2658080"/>
            <a:ext cx="1334680" cy="1032992"/>
            <a:chOff x="6329723" y="3431336"/>
            <a:chExt cx="1237550" cy="957817"/>
          </a:xfrm>
        </p:grpSpPr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771232" y="4468450"/>
            <a:ext cx="9187118" cy="1"/>
          </a:xfrm>
          <a:prstGeom prst="line">
            <a:avLst/>
          </a:prstGeom>
          <a:ln>
            <a:solidFill>
              <a:srgbClr val="2C36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653345" y="4389505"/>
            <a:ext cx="157890" cy="157890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532489" y="4389505"/>
            <a:ext cx="157890" cy="157890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80654" y="4389505"/>
            <a:ext cx="157890" cy="157890"/>
          </a:xfrm>
          <a:prstGeom prst="ellipse">
            <a:avLst/>
          </a:prstGeom>
          <a:solidFill>
            <a:srgbClr val="009489"/>
          </a:solidFill>
          <a:ln>
            <a:solidFill>
              <a:srgbClr val="0094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863604" y="4389505"/>
            <a:ext cx="157890" cy="157890"/>
          </a:xfrm>
          <a:prstGeom prst="ellipse">
            <a:avLst/>
          </a:prstGeom>
          <a:solidFill>
            <a:srgbClr val="E44D46"/>
          </a:solidFill>
          <a:ln>
            <a:solidFill>
              <a:srgbClr val="E44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185945" y="4389505"/>
            <a:ext cx="157890" cy="157890"/>
          </a:xfrm>
          <a:prstGeom prst="ellipse">
            <a:avLst/>
          </a:prstGeom>
          <a:solidFill>
            <a:srgbClr val="005773"/>
          </a:solidFill>
          <a:ln>
            <a:solidFill>
              <a:srgbClr val="0057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472848" y="4389505"/>
            <a:ext cx="157890" cy="157890"/>
          </a:xfrm>
          <a:prstGeom prst="ellipse">
            <a:avLst/>
          </a:prstGeom>
          <a:solidFill>
            <a:srgbClr val="F3744B"/>
          </a:solidFill>
          <a:ln>
            <a:solidFill>
              <a:srgbClr val="F374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14742" y="2845514"/>
            <a:ext cx="1463750" cy="1015162"/>
            <a:chOff x="3102008" y="3586933"/>
            <a:chExt cx="1357226" cy="94128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445744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72027" y="2446347"/>
            <a:ext cx="1685515" cy="1083021"/>
            <a:chOff x="4716874" y="2621791"/>
            <a:chExt cx="1562853" cy="1004204"/>
          </a:xfrm>
        </p:grpSpPr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143687" y="2621791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60"/>
            <p:cNvSpPr txBox="1"/>
            <p:nvPr/>
          </p:nvSpPr>
          <p:spPr>
            <a:xfrm>
              <a:off x="4716874" y="3225885"/>
              <a:ext cx="15628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07889" y="2847238"/>
            <a:ext cx="1592960" cy="1032992"/>
            <a:chOff x="7925165" y="3431336"/>
            <a:chExt cx="1477034" cy="957817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945980" y="4926541"/>
            <a:ext cx="199515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56642" y="4885545"/>
            <a:ext cx="199515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94820" y="4885545"/>
            <a:ext cx="199515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41946" y="4885545"/>
            <a:ext cx="199515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490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9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95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95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3733801"/>
          </a:xfrm>
          <a:prstGeom prst="rect">
            <a:avLst/>
          </a:prstGeom>
          <a:blipFill dpi="0" rotWithShape="1">
            <a:blip r:embed="rId2"/>
            <a:srcRect/>
            <a:tile tx="647700" ty="539750" sx="90000" sy="9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21906" y="2195284"/>
            <a:ext cx="2348188" cy="2552374"/>
            <a:chOff x="2785836" y="1252765"/>
            <a:chExt cx="2847975" cy="3095625"/>
          </a:xfrm>
        </p:grpSpPr>
        <p:pic>
          <p:nvPicPr>
            <p:cNvPr id="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椭圆 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70"/>
          <p:cNvSpPr/>
          <p:nvPr/>
        </p:nvSpPr>
        <p:spPr>
          <a:xfrm>
            <a:off x="4747390" y="3115358"/>
            <a:ext cx="2719314" cy="623237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前言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977900" y="4776402"/>
            <a:ext cx="10261600" cy="132343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输入产品形式的简介，这里输入产品形的简介，这里输入产品式的简介，这里输入产品形的简介，这里输入产品形的简介，输入产品形式的简介，这里输产品形式的介，这输入产品形式的简介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，这里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输入品形式的简介，里输入产品形的简介。入产品形式的简介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这里输入品形式的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简介。入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产品形式的简介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产品形式的介，这输入产品形式的简介，这里输入品形式的简介，里输入产品形的简介。入产品形式的简介。这里输入品形式的简介，里输入产品形的简介。入产品形式的简介。这里输入。入产品形式的简介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197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25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1"/>
          <p:cNvSpPr/>
          <p:nvPr/>
        </p:nvSpPr>
        <p:spPr>
          <a:xfrm>
            <a:off x="2753132" y="2235709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02918B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2989813" y="2756143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Rectangle 42"/>
          <p:cNvSpPr/>
          <p:nvPr/>
        </p:nvSpPr>
        <p:spPr>
          <a:xfrm flipH="1">
            <a:off x="3698580" y="2752454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8" name="Rectangle 42"/>
          <p:cNvSpPr/>
          <p:nvPr/>
        </p:nvSpPr>
        <p:spPr>
          <a:xfrm flipH="1">
            <a:off x="3265879" y="2339067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加入标题</a:t>
            </a:r>
            <a:endParaRPr lang="zh-CN" altLang="en-US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圆角矩形 1"/>
          <p:cNvSpPr/>
          <p:nvPr/>
        </p:nvSpPr>
        <p:spPr>
          <a:xfrm>
            <a:off x="6755695" y="2235709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F47349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6992376" y="2756143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Rectangle 42"/>
          <p:cNvSpPr/>
          <p:nvPr/>
        </p:nvSpPr>
        <p:spPr>
          <a:xfrm flipH="1">
            <a:off x="7701142" y="2752454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12" name="Rectangle 42"/>
          <p:cNvSpPr/>
          <p:nvPr/>
        </p:nvSpPr>
        <p:spPr>
          <a:xfrm flipH="1">
            <a:off x="7268442" y="2339067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加入标题</a:t>
            </a:r>
          </a:p>
        </p:txBody>
      </p:sp>
      <p:sp>
        <p:nvSpPr>
          <p:cNvPr id="13" name="圆角矩形 1"/>
          <p:cNvSpPr/>
          <p:nvPr/>
        </p:nvSpPr>
        <p:spPr>
          <a:xfrm>
            <a:off x="2764985" y="4036743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E44B42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3001667" y="4557177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Rectangle 42"/>
          <p:cNvSpPr/>
          <p:nvPr/>
        </p:nvSpPr>
        <p:spPr>
          <a:xfrm flipH="1">
            <a:off x="3710434" y="4553488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16" name="Rectangle 42"/>
          <p:cNvSpPr/>
          <p:nvPr/>
        </p:nvSpPr>
        <p:spPr>
          <a:xfrm flipH="1">
            <a:off x="3277733" y="4140101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加入标题</a:t>
            </a:r>
          </a:p>
        </p:txBody>
      </p:sp>
      <p:sp>
        <p:nvSpPr>
          <p:cNvPr id="17" name="圆角矩形 1"/>
          <p:cNvSpPr/>
          <p:nvPr/>
        </p:nvSpPr>
        <p:spPr>
          <a:xfrm>
            <a:off x="6794191" y="4036743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015672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7030872" y="4557177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Rectangle 42"/>
          <p:cNvSpPr/>
          <p:nvPr/>
        </p:nvSpPr>
        <p:spPr>
          <a:xfrm flipH="1">
            <a:off x="7739636" y="4553488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20" name="Rectangle 42"/>
          <p:cNvSpPr/>
          <p:nvPr/>
        </p:nvSpPr>
        <p:spPr>
          <a:xfrm flipH="1">
            <a:off x="7306938" y="4140101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加入标题</a:t>
            </a:r>
          </a:p>
        </p:txBody>
      </p:sp>
    </p:spTree>
    <p:extLst>
      <p:ext uri="{BB962C8B-B14F-4D97-AF65-F5344CB8AC3E}">
        <p14:creationId xmlns:p14="http://schemas.microsoft.com/office/powerpoint/2010/main" val="304234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4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4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9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5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7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7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2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7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9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9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4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梯形 6"/>
          <p:cNvSpPr/>
          <p:nvPr/>
        </p:nvSpPr>
        <p:spPr>
          <a:xfrm flipV="1">
            <a:off x="2732843" y="3725271"/>
            <a:ext cx="765041" cy="680652"/>
          </a:xfrm>
          <a:custGeom>
            <a:avLst/>
            <a:gdLst/>
            <a:ahLst/>
            <a:cxnLst/>
            <a:rect l="l" t="t" r="r" b="b"/>
            <a:pathLst>
              <a:path w="664036" h="590540">
                <a:moveTo>
                  <a:pt x="0" y="590540"/>
                </a:moveTo>
                <a:lnTo>
                  <a:pt x="664036" y="590540"/>
                </a:lnTo>
                <a:lnTo>
                  <a:pt x="664036" y="0"/>
                </a:lnTo>
                <a:lnTo>
                  <a:pt x="234846" y="0"/>
                </a:lnTo>
                <a:close/>
              </a:path>
            </a:pathLst>
          </a:custGeom>
          <a:solidFill>
            <a:srgbClr val="F37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396909" y="3723035"/>
            <a:ext cx="1193951" cy="1027579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F3744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4433273" y="4056757"/>
            <a:ext cx="6088214" cy="693859"/>
          </a:xfrm>
          <a:prstGeom prst="homePlate">
            <a:avLst/>
          </a:prstGeom>
          <a:solidFill>
            <a:srgbClr val="F3744B"/>
          </a:solidFill>
          <a:ln>
            <a:noFill/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140547" y="3852899"/>
            <a:ext cx="691756" cy="46176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 flipH="1">
            <a:off x="4505283" y="4425912"/>
            <a:ext cx="4677879" cy="32470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加入你的文字描述，加入你的文字描述，加入你的文字。</a:t>
            </a:r>
            <a:endParaRPr lang="en-US" altLang="zh-CN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Rectangle 42"/>
          <p:cNvSpPr/>
          <p:nvPr/>
        </p:nvSpPr>
        <p:spPr>
          <a:xfrm flipH="1">
            <a:off x="4505285" y="4137288"/>
            <a:ext cx="2371413" cy="29186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396909" y="2837188"/>
            <a:ext cx="1193951" cy="1027579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00948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>
            <a:off x="4433273" y="3170910"/>
            <a:ext cx="6088214" cy="693859"/>
          </a:xfrm>
          <a:prstGeom prst="homePlate">
            <a:avLst/>
          </a:prstGeom>
          <a:solidFill>
            <a:srgbClr val="009489"/>
          </a:solidFill>
          <a:ln>
            <a:noFill/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79"/>
          <p:cNvSpPr/>
          <p:nvPr/>
        </p:nvSpPr>
        <p:spPr>
          <a:xfrm>
            <a:off x="2400692" y="2839426"/>
            <a:ext cx="1212265" cy="680652"/>
          </a:xfrm>
          <a:custGeom>
            <a:avLst/>
            <a:gdLst/>
            <a:ahLst/>
            <a:cxnLst/>
            <a:rect l="l" t="t" r="r" b="b"/>
            <a:pathLst>
              <a:path w="1052216" h="590541">
                <a:moveTo>
                  <a:pt x="528119" y="0"/>
                </a:moveTo>
                <a:lnTo>
                  <a:pt x="1052216" y="0"/>
                </a:lnTo>
                <a:lnTo>
                  <a:pt x="1052216" y="590540"/>
                </a:lnTo>
                <a:lnTo>
                  <a:pt x="664036" y="590540"/>
                </a:lnTo>
                <a:lnTo>
                  <a:pt x="664036" y="590541"/>
                </a:lnTo>
                <a:lnTo>
                  <a:pt x="234846" y="590541"/>
                </a:lnTo>
                <a:lnTo>
                  <a:pt x="0" y="1"/>
                </a:lnTo>
                <a:lnTo>
                  <a:pt x="528119" y="1"/>
                </a:lnTo>
                <a:close/>
              </a:path>
            </a:pathLst>
          </a:custGeom>
          <a:solidFill>
            <a:srgbClr val="009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140547" y="2967052"/>
            <a:ext cx="691756" cy="46176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42"/>
          <p:cNvSpPr/>
          <p:nvPr/>
        </p:nvSpPr>
        <p:spPr>
          <a:xfrm flipH="1">
            <a:off x="4505283" y="3540064"/>
            <a:ext cx="4677879" cy="32470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加入你的文字描述，加入你的文字描述，加入你的文字。</a:t>
            </a:r>
            <a:endParaRPr lang="en-US" altLang="zh-CN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Rectangle 42"/>
          <p:cNvSpPr/>
          <p:nvPr/>
        </p:nvSpPr>
        <p:spPr>
          <a:xfrm flipH="1">
            <a:off x="4505285" y="3251439"/>
            <a:ext cx="2371413" cy="29186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396909" y="1966585"/>
            <a:ext cx="1193951" cy="1027579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E44D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17"/>
          <p:cNvSpPr/>
          <p:nvPr/>
        </p:nvSpPr>
        <p:spPr>
          <a:xfrm>
            <a:off x="4433273" y="2300305"/>
            <a:ext cx="6088214" cy="693859"/>
          </a:xfrm>
          <a:prstGeom prst="homePlate">
            <a:avLst/>
          </a:prstGeom>
          <a:solidFill>
            <a:srgbClr val="E44D46"/>
          </a:solidFill>
          <a:ln>
            <a:noFill/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0"/>
          <p:cNvSpPr/>
          <p:nvPr/>
        </p:nvSpPr>
        <p:spPr>
          <a:xfrm>
            <a:off x="2065169" y="1968821"/>
            <a:ext cx="1598806" cy="680651"/>
          </a:xfrm>
          <a:custGeom>
            <a:avLst/>
            <a:gdLst/>
            <a:ahLst/>
            <a:cxnLst/>
            <a:rect l="l" t="t" r="r" b="b"/>
            <a:pathLst>
              <a:path w="1387724" h="590540">
                <a:moveTo>
                  <a:pt x="0" y="0"/>
                </a:moveTo>
                <a:lnTo>
                  <a:pt x="451620" y="0"/>
                </a:lnTo>
                <a:lnTo>
                  <a:pt x="664036" y="0"/>
                </a:lnTo>
                <a:lnTo>
                  <a:pt x="1387724" y="0"/>
                </a:lnTo>
                <a:lnTo>
                  <a:pt x="1387724" y="590540"/>
                </a:lnTo>
                <a:lnTo>
                  <a:pt x="664036" y="590540"/>
                </a:lnTo>
                <a:lnTo>
                  <a:pt x="451620" y="590540"/>
                </a:lnTo>
                <a:lnTo>
                  <a:pt x="234846" y="590540"/>
                </a:lnTo>
                <a:close/>
              </a:path>
            </a:pathLst>
          </a:custGeom>
          <a:solidFill>
            <a:srgbClr val="E44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140547" y="2096448"/>
            <a:ext cx="691756" cy="46176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4505283" y="2669460"/>
            <a:ext cx="4677879" cy="32470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加入你的文字描述，加入你的文字描述，加入你的文字。</a:t>
            </a:r>
            <a:endParaRPr lang="en-US" altLang="zh-CN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Rectangle 42"/>
          <p:cNvSpPr/>
          <p:nvPr/>
        </p:nvSpPr>
        <p:spPr>
          <a:xfrm flipH="1">
            <a:off x="4505285" y="2380836"/>
            <a:ext cx="2371413" cy="29186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23" name="梯形 6"/>
          <p:cNvSpPr/>
          <p:nvPr/>
        </p:nvSpPr>
        <p:spPr>
          <a:xfrm flipV="1">
            <a:off x="3076933" y="4690153"/>
            <a:ext cx="765041" cy="680652"/>
          </a:xfrm>
          <a:custGeom>
            <a:avLst/>
            <a:gdLst/>
            <a:ahLst/>
            <a:cxnLst/>
            <a:rect l="l" t="t" r="r" b="b"/>
            <a:pathLst>
              <a:path w="664036" h="590540">
                <a:moveTo>
                  <a:pt x="0" y="590540"/>
                </a:moveTo>
                <a:lnTo>
                  <a:pt x="664036" y="590540"/>
                </a:lnTo>
                <a:lnTo>
                  <a:pt x="664036" y="0"/>
                </a:lnTo>
                <a:lnTo>
                  <a:pt x="234846" y="0"/>
                </a:lnTo>
                <a:close/>
              </a:path>
            </a:pathLst>
          </a:custGeom>
          <a:solidFill>
            <a:srgbClr val="005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3632395" y="4683382"/>
            <a:ext cx="1193951" cy="1027579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00577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>
            <a:off x="4433273" y="5012112"/>
            <a:ext cx="6088214" cy="693859"/>
          </a:xfrm>
          <a:prstGeom prst="homePlate">
            <a:avLst/>
          </a:prstGeom>
          <a:solidFill>
            <a:srgbClr val="005773"/>
          </a:solidFill>
          <a:ln>
            <a:noFill/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3140547" y="4808254"/>
            <a:ext cx="691756" cy="46176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42"/>
          <p:cNvSpPr/>
          <p:nvPr/>
        </p:nvSpPr>
        <p:spPr>
          <a:xfrm flipH="1">
            <a:off x="4505283" y="5381266"/>
            <a:ext cx="4677879" cy="32470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加入你的文字描述，加入你的文字描述，加入你的文字。</a:t>
            </a:r>
            <a:endParaRPr lang="en-US" altLang="zh-CN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8" name="Rectangle 42"/>
          <p:cNvSpPr/>
          <p:nvPr/>
        </p:nvSpPr>
        <p:spPr>
          <a:xfrm flipH="1">
            <a:off x="4505285" y="5092642"/>
            <a:ext cx="2371413" cy="29186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3" tIns="0" rIns="91433" bIns="0" rtlCol="0" anchor="t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5569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45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45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45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450"/>
                            </p:stCondLst>
                            <p:childTnLst>
                              <p:par>
                                <p:cTn id="1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700"/>
                            </p:stCondLst>
                            <p:childTnLst>
                              <p:par>
                                <p:cTn id="1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1700"/>
                            </p:stCondLst>
                            <p:childTnLst>
                              <p:par>
                                <p:cTn id="2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700"/>
                            </p:stCondLst>
                            <p:childTnLst>
                              <p:par>
                                <p:cTn id="2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700"/>
                            </p:stCondLst>
                            <p:childTnLst>
                              <p:par>
                                <p:cTn id="2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4950"/>
                            </p:stCondLst>
                            <p:childTnLst>
                              <p:par>
                                <p:cTn id="2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5950"/>
                            </p:stCondLst>
                            <p:childTnLst>
                              <p:par>
                                <p:cTn id="2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6950"/>
                            </p:stCondLst>
                            <p:childTnLst>
                              <p:par>
                                <p:cTn id="2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22"/>
          <p:cNvCxnSpPr>
            <a:cxnSpLocks noChangeShapeType="1"/>
          </p:cNvCxnSpPr>
          <p:nvPr/>
        </p:nvCxnSpPr>
        <p:spPr bwMode="auto">
          <a:xfrm flipV="1">
            <a:off x="4199662" y="3962681"/>
            <a:ext cx="0" cy="549919"/>
          </a:xfrm>
          <a:prstGeom prst="line">
            <a:avLst/>
          </a:prstGeom>
          <a:noFill/>
          <a:ln w="6350">
            <a:solidFill>
              <a:schemeClr val="bg2">
                <a:lumMod val="25000"/>
              </a:schemeClr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30"/>
          <p:cNvCxnSpPr>
            <a:cxnSpLocks noChangeShapeType="1"/>
          </p:cNvCxnSpPr>
          <p:nvPr/>
        </p:nvCxnSpPr>
        <p:spPr bwMode="auto">
          <a:xfrm flipV="1">
            <a:off x="8190290" y="3962681"/>
            <a:ext cx="0" cy="549919"/>
          </a:xfrm>
          <a:prstGeom prst="line">
            <a:avLst/>
          </a:prstGeom>
          <a:noFill/>
          <a:ln w="6350">
            <a:solidFill>
              <a:schemeClr val="bg2">
                <a:lumMod val="25000"/>
              </a:schemeClr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37"/>
          <p:cNvCxnSpPr>
            <a:cxnSpLocks noChangeShapeType="1"/>
          </p:cNvCxnSpPr>
          <p:nvPr/>
        </p:nvCxnSpPr>
        <p:spPr bwMode="auto">
          <a:xfrm>
            <a:off x="2131272" y="3415240"/>
            <a:ext cx="0" cy="552395"/>
          </a:xfrm>
          <a:prstGeom prst="line">
            <a:avLst/>
          </a:prstGeom>
          <a:noFill/>
          <a:ln w="6350">
            <a:solidFill>
              <a:srgbClr val="C00000"/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45"/>
          <p:cNvCxnSpPr>
            <a:cxnSpLocks noChangeShapeType="1"/>
          </p:cNvCxnSpPr>
          <p:nvPr/>
        </p:nvCxnSpPr>
        <p:spPr bwMode="auto">
          <a:xfrm>
            <a:off x="6225940" y="3415240"/>
            <a:ext cx="0" cy="552395"/>
          </a:xfrm>
          <a:prstGeom prst="line">
            <a:avLst/>
          </a:prstGeom>
          <a:noFill/>
          <a:ln w="6350">
            <a:solidFill>
              <a:srgbClr val="C00000"/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52"/>
          <p:cNvCxnSpPr>
            <a:cxnSpLocks noChangeShapeType="1"/>
          </p:cNvCxnSpPr>
          <p:nvPr/>
        </p:nvCxnSpPr>
        <p:spPr bwMode="auto">
          <a:xfrm>
            <a:off x="10139778" y="3415240"/>
            <a:ext cx="0" cy="552395"/>
          </a:xfrm>
          <a:prstGeom prst="line">
            <a:avLst/>
          </a:prstGeom>
          <a:noFill/>
          <a:ln w="6350">
            <a:solidFill>
              <a:srgbClr val="C00000"/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9" name="组合 38"/>
          <p:cNvGrpSpPr/>
          <p:nvPr/>
        </p:nvGrpSpPr>
        <p:grpSpPr>
          <a:xfrm>
            <a:off x="5178932" y="1521777"/>
            <a:ext cx="2091538" cy="2273408"/>
            <a:chOff x="2785836" y="1252765"/>
            <a:chExt cx="2847975" cy="3095625"/>
          </a:xfrm>
        </p:grpSpPr>
        <p:pic>
          <p:nvPicPr>
            <p:cNvPr id="4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椭圆 4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094009" y="1521777"/>
            <a:ext cx="2091538" cy="2273408"/>
            <a:chOff x="2785836" y="1252765"/>
            <a:chExt cx="2847975" cy="3095625"/>
          </a:xfrm>
        </p:grpSpPr>
        <p:pic>
          <p:nvPicPr>
            <p:cNvPr id="43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椭圆 43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153892" y="4146278"/>
            <a:ext cx="2091538" cy="2273408"/>
            <a:chOff x="2785836" y="1252765"/>
            <a:chExt cx="2847975" cy="3095625"/>
          </a:xfrm>
        </p:grpSpPr>
        <p:pic>
          <p:nvPicPr>
            <p:cNvPr id="4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椭圆 4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35483" y="4146278"/>
            <a:ext cx="2091538" cy="2273408"/>
            <a:chOff x="2785836" y="1252765"/>
            <a:chExt cx="2847975" cy="3095625"/>
          </a:xfrm>
        </p:grpSpPr>
        <p:pic>
          <p:nvPicPr>
            <p:cNvPr id="4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椭圆 4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01605" y="1517776"/>
            <a:ext cx="2091538" cy="2273408"/>
            <a:chOff x="2785836" y="1252765"/>
            <a:chExt cx="2847975" cy="3095625"/>
          </a:xfrm>
        </p:grpSpPr>
        <p:pic>
          <p:nvPicPr>
            <p:cNvPr id="37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椭圆 37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Straight Connector 15"/>
          <p:cNvCxnSpPr>
            <a:cxnSpLocks noChangeAspect="1" noChangeShapeType="1"/>
          </p:cNvCxnSpPr>
          <p:nvPr/>
        </p:nvCxnSpPr>
        <p:spPr bwMode="auto">
          <a:xfrm>
            <a:off x="305641" y="3970113"/>
            <a:ext cx="11617658" cy="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Freeform 16"/>
          <p:cNvSpPr>
            <a:spLocks noEditPoints="1"/>
          </p:cNvSpPr>
          <p:nvPr/>
        </p:nvSpPr>
        <p:spPr bwMode="auto">
          <a:xfrm>
            <a:off x="3944519" y="5027840"/>
            <a:ext cx="510285" cy="510285"/>
          </a:xfrm>
          <a:custGeom>
            <a:avLst/>
            <a:gdLst>
              <a:gd name="T0" fmla="*/ 2147483647 w 371"/>
              <a:gd name="T1" fmla="*/ 2147483647 h 370"/>
              <a:gd name="T2" fmla="*/ 2147483647 w 371"/>
              <a:gd name="T3" fmla="*/ 2147483647 h 370"/>
              <a:gd name="T4" fmla="*/ 2147483647 w 371"/>
              <a:gd name="T5" fmla="*/ 2147483647 h 370"/>
              <a:gd name="T6" fmla="*/ 2147483647 w 371"/>
              <a:gd name="T7" fmla="*/ 2147483647 h 370"/>
              <a:gd name="T8" fmla="*/ 2147483647 w 371"/>
              <a:gd name="T9" fmla="*/ 2147483647 h 370"/>
              <a:gd name="T10" fmla="*/ 2147483647 w 371"/>
              <a:gd name="T11" fmla="*/ 2147483647 h 370"/>
              <a:gd name="T12" fmla="*/ 2147483647 w 371"/>
              <a:gd name="T13" fmla="*/ 2147483647 h 370"/>
              <a:gd name="T14" fmla="*/ 2147483647 w 371"/>
              <a:gd name="T15" fmla="*/ 2147483647 h 370"/>
              <a:gd name="T16" fmla="*/ 2147483647 w 371"/>
              <a:gd name="T17" fmla="*/ 2147483647 h 370"/>
              <a:gd name="T18" fmla="*/ 2147483647 w 371"/>
              <a:gd name="T19" fmla="*/ 2147483647 h 370"/>
              <a:gd name="T20" fmla="*/ 2147483647 w 371"/>
              <a:gd name="T21" fmla="*/ 2147483647 h 370"/>
              <a:gd name="T22" fmla="*/ 2147483647 w 371"/>
              <a:gd name="T23" fmla="*/ 2147483647 h 370"/>
              <a:gd name="T24" fmla="*/ 2147483647 w 371"/>
              <a:gd name="T25" fmla="*/ 2147483647 h 370"/>
              <a:gd name="T26" fmla="*/ 2147483647 w 371"/>
              <a:gd name="T27" fmla="*/ 2147483647 h 370"/>
              <a:gd name="T28" fmla="*/ 2147483647 w 371"/>
              <a:gd name="T29" fmla="*/ 2147483647 h 370"/>
              <a:gd name="T30" fmla="*/ 2147483647 w 371"/>
              <a:gd name="T31" fmla="*/ 2147483647 h 370"/>
              <a:gd name="T32" fmla="*/ 2147483647 w 371"/>
              <a:gd name="T33" fmla="*/ 2147483647 h 370"/>
              <a:gd name="T34" fmla="*/ 2147483647 w 371"/>
              <a:gd name="T35" fmla="*/ 2147483647 h 370"/>
              <a:gd name="T36" fmla="*/ 2147483647 w 371"/>
              <a:gd name="T37" fmla="*/ 2147483647 h 370"/>
              <a:gd name="T38" fmla="*/ 2147483647 w 371"/>
              <a:gd name="T39" fmla="*/ 2147483647 h 370"/>
              <a:gd name="T40" fmla="*/ 2147483647 w 371"/>
              <a:gd name="T41" fmla="*/ 2147483647 h 370"/>
              <a:gd name="T42" fmla="*/ 2147483647 w 371"/>
              <a:gd name="T43" fmla="*/ 2147483647 h 370"/>
              <a:gd name="T44" fmla="*/ 2147483647 w 371"/>
              <a:gd name="T45" fmla="*/ 2147483647 h 370"/>
              <a:gd name="T46" fmla="*/ 2147483647 w 371"/>
              <a:gd name="T47" fmla="*/ 2147483647 h 370"/>
              <a:gd name="T48" fmla="*/ 2147483647 w 371"/>
              <a:gd name="T49" fmla="*/ 2147483647 h 370"/>
              <a:gd name="T50" fmla="*/ 2147483647 w 371"/>
              <a:gd name="T51" fmla="*/ 2147483647 h 370"/>
              <a:gd name="T52" fmla="*/ 2147483647 w 371"/>
              <a:gd name="T53" fmla="*/ 2147483647 h 370"/>
              <a:gd name="T54" fmla="*/ 2147483647 w 371"/>
              <a:gd name="T55" fmla="*/ 2147483647 h 370"/>
              <a:gd name="T56" fmla="*/ 2147483647 w 371"/>
              <a:gd name="T57" fmla="*/ 2147483647 h 370"/>
              <a:gd name="T58" fmla="*/ 2147483647 w 371"/>
              <a:gd name="T59" fmla="*/ 2147483647 h 370"/>
              <a:gd name="T60" fmla="*/ 2147483647 w 371"/>
              <a:gd name="T61" fmla="*/ 2147483647 h 370"/>
              <a:gd name="T62" fmla="*/ 2147483647 w 371"/>
              <a:gd name="T63" fmla="*/ 2147483647 h 370"/>
              <a:gd name="T64" fmla="*/ 2147483647 w 371"/>
              <a:gd name="T65" fmla="*/ 2147483647 h 370"/>
              <a:gd name="T66" fmla="*/ 2147483647 w 371"/>
              <a:gd name="T67" fmla="*/ 2147483647 h 370"/>
              <a:gd name="T68" fmla="*/ 2147483647 w 371"/>
              <a:gd name="T69" fmla="*/ 2147483647 h 370"/>
              <a:gd name="T70" fmla="*/ 2147483647 w 371"/>
              <a:gd name="T71" fmla="*/ 2147483647 h 370"/>
              <a:gd name="T72" fmla="*/ 2147483647 w 371"/>
              <a:gd name="T73" fmla="*/ 2147483647 h 370"/>
              <a:gd name="T74" fmla="*/ 2147483647 w 371"/>
              <a:gd name="T75" fmla="*/ 2147483647 h 37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8002029" y="5062519"/>
            <a:ext cx="376521" cy="468175"/>
          </a:xfrm>
          <a:custGeom>
            <a:avLst/>
            <a:gdLst>
              <a:gd name="T0" fmla="*/ 2147483647 w 321"/>
              <a:gd name="T1" fmla="*/ 2147483647 h 402"/>
              <a:gd name="T2" fmla="*/ 2147483647 w 321"/>
              <a:gd name="T3" fmla="*/ 2147483647 h 402"/>
              <a:gd name="T4" fmla="*/ 2147483647 w 321"/>
              <a:gd name="T5" fmla="*/ 2147483647 h 402"/>
              <a:gd name="T6" fmla="*/ 2147483647 w 321"/>
              <a:gd name="T7" fmla="*/ 2147483647 h 402"/>
              <a:gd name="T8" fmla="*/ 2147483647 w 321"/>
              <a:gd name="T9" fmla="*/ 2147483647 h 402"/>
              <a:gd name="T10" fmla="*/ 2147483647 w 321"/>
              <a:gd name="T11" fmla="*/ 2147483647 h 402"/>
              <a:gd name="T12" fmla="*/ 2147483647 w 321"/>
              <a:gd name="T13" fmla="*/ 2147483647 h 402"/>
              <a:gd name="T14" fmla="*/ 2147483647 w 321"/>
              <a:gd name="T15" fmla="*/ 2147483647 h 402"/>
              <a:gd name="T16" fmla="*/ 2147483647 w 321"/>
              <a:gd name="T17" fmla="*/ 2147483647 h 402"/>
              <a:gd name="T18" fmla="*/ 2147483647 w 321"/>
              <a:gd name="T19" fmla="*/ 2147483647 h 402"/>
              <a:gd name="T20" fmla="*/ 2147483647 w 321"/>
              <a:gd name="T21" fmla="*/ 2147483647 h 402"/>
              <a:gd name="T22" fmla="*/ 2147483647 w 321"/>
              <a:gd name="T23" fmla="*/ 2147483647 h 402"/>
              <a:gd name="T24" fmla="*/ 2147483647 w 321"/>
              <a:gd name="T25" fmla="*/ 2147483647 h 402"/>
              <a:gd name="T26" fmla="*/ 2147483647 w 321"/>
              <a:gd name="T27" fmla="*/ 2147483647 h 402"/>
              <a:gd name="T28" fmla="*/ 2147483647 w 321"/>
              <a:gd name="T29" fmla="*/ 2147483647 h 402"/>
              <a:gd name="T30" fmla="*/ 2147483647 w 321"/>
              <a:gd name="T31" fmla="*/ 2147483647 h 402"/>
              <a:gd name="T32" fmla="*/ 2147483647 w 321"/>
              <a:gd name="T33" fmla="*/ 2147483647 h 402"/>
              <a:gd name="T34" fmla="*/ 2147483647 w 321"/>
              <a:gd name="T35" fmla="*/ 2147483647 h 402"/>
              <a:gd name="T36" fmla="*/ 2147483647 w 321"/>
              <a:gd name="T37" fmla="*/ 2147483647 h 402"/>
              <a:gd name="T38" fmla="*/ 2147483647 w 321"/>
              <a:gd name="T39" fmla="*/ 2147483647 h 402"/>
              <a:gd name="T40" fmla="*/ 2147483647 w 321"/>
              <a:gd name="T41" fmla="*/ 2147483647 h 4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918241" y="2397146"/>
            <a:ext cx="450834" cy="495423"/>
          </a:xfrm>
          <a:custGeom>
            <a:avLst/>
            <a:gdLst>
              <a:gd name="T0" fmla="*/ 2147483647 w 376"/>
              <a:gd name="T1" fmla="*/ 2147483647 h 376"/>
              <a:gd name="T2" fmla="*/ 2147483647 w 376"/>
              <a:gd name="T3" fmla="*/ 2147483647 h 376"/>
              <a:gd name="T4" fmla="*/ 2147483647 w 376"/>
              <a:gd name="T5" fmla="*/ 2147483647 h 376"/>
              <a:gd name="T6" fmla="*/ 2147483647 w 376"/>
              <a:gd name="T7" fmla="*/ 2147483647 h 376"/>
              <a:gd name="T8" fmla="*/ 2147483647 w 376"/>
              <a:gd name="T9" fmla="*/ 2147483647 h 376"/>
              <a:gd name="T10" fmla="*/ 2147483647 w 376"/>
              <a:gd name="T11" fmla="*/ 2147483647 h 376"/>
              <a:gd name="T12" fmla="*/ 2147483647 w 376"/>
              <a:gd name="T13" fmla="*/ 2147483647 h 376"/>
              <a:gd name="T14" fmla="*/ 2147483647 w 376"/>
              <a:gd name="T15" fmla="*/ 0 h 376"/>
              <a:gd name="T16" fmla="*/ 2147483647 w 376"/>
              <a:gd name="T17" fmla="*/ 2147483647 h 376"/>
              <a:gd name="T18" fmla="*/ 2147483647 w 376"/>
              <a:gd name="T19" fmla="*/ 2147483647 h 376"/>
              <a:gd name="T20" fmla="*/ 2147483647 w 376"/>
              <a:gd name="T21" fmla="*/ 2147483647 h 376"/>
              <a:gd name="T22" fmla="*/ 2147483647 w 376"/>
              <a:gd name="T23" fmla="*/ 2147483647 h 376"/>
              <a:gd name="T24" fmla="*/ 2147483647 w 376"/>
              <a:gd name="T25" fmla="*/ 2147483647 h 376"/>
              <a:gd name="T26" fmla="*/ 2147483647 w 376"/>
              <a:gd name="T27" fmla="*/ 2147483647 h 376"/>
              <a:gd name="T28" fmla="*/ 2147483647 w 376"/>
              <a:gd name="T29" fmla="*/ 2147483647 h 376"/>
              <a:gd name="T30" fmla="*/ 0 w 376"/>
              <a:gd name="T31" fmla="*/ 2147483647 h 376"/>
              <a:gd name="T32" fmla="*/ 2147483647 w 376"/>
              <a:gd name="T33" fmla="*/ 2147483647 h 376"/>
              <a:gd name="T34" fmla="*/ 2147483647 w 376"/>
              <a:gd name="T35" fmla="*/ 2147483647 h 376"/>
              <a:gd name="T36" fmla="*/ 2147483647 w 376"/>
              <a:gd name="T37" fmla="*/ 2147483647 h 376"/>
              <a:gd name="T38" fmla="*/ 2147483647 w 376"/>
              <a:gd name="T39" fmla="*/ 2147483647 h 376"/>
              <a:gd name="T40" fmla="*/ 2147483647 w 376"/>
              <a:gd name="T41" fmla="*/ 2147483647 h 376"/>
              <a:gd name="T42" fmla="*/ 2147483647 w 376"/>
              <a:gd name="T43" fmla="*/ 2147483647 h 376"/>
              <a:gd name="T44" fmla="*/ 2147483647 w 376"/>
              <a:gd name="T45" fmla="*/ 2147483647 h 376"/>
              <a:gd name="T46" fmla="*/ 2147483647 w 376"/>
              <a:gd name="T47" fmla="*/ 2147483647 h 376"/>
              <a:gd name="T48" fmla="*/ 2147483647 w 376"/>
              <a:gd name="T49" fmla="*/ 2147483647 h 376"/>
              <a:gd name="T50" fmla="*/ 2147483647 w 376"/>
              <a:gd name="T51" fmla="*/ 2147483647 h 376"/>
              <a:gd name="T52" fmla="*/ 2147483647 w 376"/>
              <a:gd name="T53" fmla="*/ 2147483647 h 376"/>
              <a:gd name="T54" fmla="*/ 2147483647 w 376"/>
              <a:gd name="T55" fmla="*/ 2147483647 h 376"/>
              <a:gd name="T56" fmla="*/ 2147483647 w 376"/>
              <a:gd name="T57" fmla="*/ 2147483647 h 376"/>
              <a:gd name="T58" fmla="*/ 2147483647 w 376"/>
              <a:gd name="T59" fmla="*/ 2147483647 h 376"/>
              <a:gd name="T60" fmla="*/ 2147483647 w 376"/>
              <a:gd name="T61" fmla="*/ 2147483647 h 376"/>
              <a:gd name="T62" fmla="*/ 2147483647 w 376"/>
              <a:gd name="T63" fmla="*/ 2147483647 h 376"/>
              <a:gd name="T64" fmla="*/ 2147483647 w 376"/>
              <a:gd name="T65" fmla="*/ 2147483647 h 376"/>
              <a:gd name="T66" fmla="*/ 2147483647 w 376"/>
              <a:gd name="T67" fmla="*/ 2147483647 h 376"/>
              <a:gd name="T68" fmla="*/ 2147483647 w 376"/>
              <a:gd name="T69" fmla="*/ 2147483647 h 376"/>
              <a:gd name="T70" fmla="*/ 2147483647 w 376"/>
              <a:gd name="T71" fmla="*/ 2147483647 h 376"/>
              <a:gd name="T72" fmla="*/ 2147483647 w 376"/>
              <a:gd name="T73" fmla="*/ 2147483647 h 376"/>
              <a:gd name="T74" fmla="*/ 2147483647 w 376"/>
              <a:gd name="T75" fmla="*/ 2147483647 h 376"/>
              <a:gd name="T76" fmla="*/ 2147483647 w 376"/>
              <a:gd name="T77" fmla="*/ 2147483647 h 376"/>
              <a:gd name="T78" fmla="*/ 2147483647 w 376"/>
              <a:gd name="T79" fmla="*/ 2147483647 h 376"/>
              <a:gd name="T80" fmla="*/ 2147483647 w 376"/>
              <a:gd name="T81" fmla="*/ 2147483647 h 376"/>
              <a:gd name="T82" fmla="*/ 2147483647 w 376"/>
              <a:gd name="T83" fmla="*/ 2147483647 h 376"/>
              <a:gd name="T84" fmla="*/ 2147483647 w 376"/>
              <a:gd name="T85" fmla="*/ 2147483647 h 376"/>
              <a:gd name="T86" fmla="*/ 2147483647 w 376"/>
              <a:gd name="T87" fmla="*/ 2147483647 h 376"/>
              <a:gd name="T88" fmla="*/ 2147483647 w 376"/>
              <a:gd name="T89" fmla="*/ 2147483647 h 376"/>
              <a:gd name="T90" fmla="*/ 2147483647 w 376"/>
              <a:gd name="T91" fmla="*/ 2147483647 h 376"/>
              <a:gd name="T92" fmla="*/ 2147483647 w 376"/>
              <a:gd name="T93" fmla="*/ 2147483647 h 376"/>
              <a:gd name="T94" fmla="*/ 2147483647 w 376"/>
              <a:gd name="T95" fmla="*/ 2147483647 h 376"/>
              <a:gd name="T96" fmla="*/ 2147483647 w 376"/>
              <a:gd name="T97" fmla="*/ 2147483647 h 376"/>
              <a:gd name="T98" fmla="*/ 2147483647 w 376"/>
              <a:gd name="T99" fmla="*/ 2147483647 h 376"/>
              <a:gd name="T100" fmla="*/ 2147483647 w 376"/>
              <a:gd name="T101" fmla="*/ 2147483647 h 376"/>
              <a:gd name="T102" fmla="*/ 2147483647 w 376"/>
              <a:gd name="T103" fmla="*/ 2147483647 h 376"/>
              <a:gd name="T104" fmla="*/ 2147483647 w 376"/>
              <a:gd name="T105" fmla="*/ 2147483647 h 376"/>
              <a:gd name="T106" fmla="*/ 2147483647 w 376"/>
              <a:gd name="T107" fmla="*/ 2147483647 h 376"/>
              <a:gd name="T108" fmla="*/ 2147483647 w 376"/>
              <a:gd name="T109" fmla="*/ 2147483647 h 376"/>
              <a:gd name="T110" fmla="*/ 2147483647 w 376"/>
              <a:gd name="T111" fmla="*/ 2147483647 h 376"/>
              <a:gd name="T112" fmla="*/ 2147483647 w 376"/>
              <a:gd name="T113" fmla="*/ 214748364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5955934" y="2464029"/>
            <a:ext cx="552397" cy="361658"/>
          </a:xfrm>
          <a:custGeom>
            <a:avLst/>
            <a:gdLst>
              <a:gd name="T0" fmla="*/ 2147483647 w 400"/>
              <a:gd name="T1" fmla="*/ 2147483647 h 260"/>
              <a:gd name="T2" fmla="*/ 2147483647 w 400"/>
              <a:gd name="T3" fmla="*/ 2147483647 h 260"/>
              <a:gd name="T4" fmla="*/ 2147483647 w 400"/>
              <a:gd name="T5" fmla="*/ 0 h 260"/>
              <a:gd name="T6" fmla="*/ 2147483647 w 400"/>
              <a:gd name="T7" fmla="*/ 2147483647 h 260"/>
              <a:gd name="T8" fmla="*/ 2147483647 w 400"/>
              <a:gd name="T9" fmla="*/ 2147483647 h 260"/>
              <a:gd name="T10" fmla="*/ 2147483647 w 400"/>
              <a:gd name="T11" fmla="*/ 2147483647 h 260"/>
              <a:gd name="T12" fmla="*/ 0 w 400"/>
              <a:gd name="T13" fmla="*/ 2147483647 h 260"/>
              <a:gd name="T14" fmla="*/ 2147483647 w 400"/>
              <a:gd name="T15" fmla="*/ 2147483647 h 260"/>
              <a:gd name="T16" fmla="*/ 2147483647 w 400"/>
              <a:gd name="T17" fmla="*/ 2147483647 h 260"/>
              <a:gd name="T18" fmla="*/ 2147483647 w 400"/>
              <a:gd name="T19" fmla="*/ 2147483647 h 260"/>
              <a:gd name="T20" fmla="*/ 2147483647 w 400"/>
              <a:gd name="T21" fmla="*/ 2147483647 h 260"/>
              <a:gd name="T22" fmla="*/ 2147483647 w 400"/>
              <a:gd name="T23" fmla="*/ 2147483647 h 260"/>
              <a:gd name="T24" fmla="*/ 2147483647 w 400"/>
              <a:gd name="T25" fmla="*/ 2147483647 h 260"/>
              <a:gd name="T26" fmla="*/ 2147483647 w 400"/>
              <a:gd name="T27" fmla="*/ 2147483647 h 260"/>
              <a:gd name="T28" fmla="*/ 2147483647 w 400"/>
              <a:gd name="T29" fmla="*/ 2147483647 h 260"/>
              <a:gd name="T30" fmla="*/ 2147483647 w 400"/>
              <a:gd name="T31" fmla="*/ 2147483647 h 260"/>
              <a:gd name="T32" fmla="*/ 2147483647 w 400"/>
              <a:gd name="T33" fmla="*/ 2147483647 h 260"/>
              <a:gd name="T34" fmla="*/ 2147483647 w 400"/>
              <a:gd name="T35" fmla="*/ 2147483647 h 2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9892067" y="2431825"/>
            <a:ext cx="510285" cy="453312"/>
          </a:xfrm>
          <a:custGeom>
            <a:avLst/>
            <a:gdLst>
              <a:gd name="T0" fmla="*/ 2147483647 w 401"/>
              <a:gd name="T1" fmla="*/ 2147483647 h 357"/>
              <a:gd name="T2" fmla="*/ 2147483647 w 401"/>
              <a:gd name="T3" fmla="*/ 2147483647 h 357"/>
              <a:gd name="T4" fmla="*/ 2147483647 w 401"/>
              <a:gd name="T5" fmla="*/ 2147483647 h 357"/>
              <a:gd name="T6" fmla="*/ 2147483647 w 401"/>
              <a:gd name="T7" fmla="*/ 2147483647 h 357"/>
              <a:gd name="T8" fmla="*/ 2147483647 w 401"/>
              <a:gd name="T9" fmla="*/ 2147483647 h 357"/>
              <a:gd name="T10" fmla="*/ 2147483647 w 401"/>
              <a:gd name="T11" fmla="*/ 2147483647 h 357"/>
              <a:gd name="T12" fmla="*/ 2147483647 w 401"/>
              <a:gd name="T13" fmla="*/ 2147483647 h 357"/>
              <a:gd name="T14" fmla="*/ 2147483647 w 401"/>
              <a:gd name="T15" fmla="*/ 2147483647 h 357"/>
              <a:gd name="T16" fmla="*/ 2147483647 w 401"/>
              <a:gd name="T17" fmla="*/ 2147483647 h 357"/>
              <a:gd name="T18" fmla="*/ 2147483647 w 401"/>
              <a:gd name="T19" fmla="*/ 2147483647 h 357"/>
              <a:gd name="T20" fmla="*/ 2147483647 w 401"/>
              <a:gd name="T21" fmla="*/ 2147483647 h 357"/>
              <a:gd name="T22" fmla="*/ 2147483647 w 401"/>
              <a:gd name="T23" fmla="*/ 2147483647 h 357"/>
              <a:gd name="T24" fmla="*/ 2147483647 w 401"/>
              <a:gd name="T25" fmla="*/ 2147483647 h 357"/>
              <a:gd name="T26" fmla="*/ 2147483647 w 401"/>
              <a:gd name="T27" fmla="*/ 2147483647 h 357"/>
              <a:gd name="T28" fmla="*/ 2147483647 w 401"/>
              <a:gd name="T29" fmla="*/ 2147483647 h 357"/>
              <a:gd name="T30" fmla="*/ 2147483647 w 401"/>
              <a:gd name="T31" fmla="*/ 2147483647 h 357"/>
              <a:gd name="T32" fmla="*/ 2147483647 w 401"/>
              <a:gd name="T33" fmla="*/ 2147483647 h 357"/>
              <a:gd name="T34" fmla="*/ 2147483647 w 401"/>
              <a:gd name="T35" fmla="*/ 2147483647 h 357"/>
              <a:gd name="T36" fmla="*/ 2147483647 w 401"/>
              <a:gd name="T37" fmla="*/ 2147483647 h 357"/>
              <a:gd name="T38" fmla="*/ 2147483647 w 401"/>
              <a:gd name="T39" fmla="*/ 2147483647 h 357"/>
              <a:gd name="T40" fmla="*/ 2147483647 w 401"/>
              <a:gd name="T41" fmla="*/ 2147483647 h 357"/>
              <a:gd name="T42" fmla="*/ 2147483647 w 401"/>
              <a:gd name="T43" fmla="*/ 2147483647 h 357"/>
              <a:gd name="T44" fmla="*/ 2147483647 w 401"/>
              <a:gd name="T45" fmla="*/ 2147483647 h 357"/>
              <a:gd name="T46" fmla="*/ 2147483647 w 401"/>
              <a:gd name="T47" fmla="*/ 2147483647 h 357"/>
              <a:gd name="T48" fmla="*/ 2147483647 w 401"/>
              <a:gd name="T49" fmla="*/ 2147483647 h 357"/>
              <a:gd name="T50" fmla="*/ 2147483647 w 401"/>
              <a:gd name="T51" fmla="*/ 2147483647 h 357"/>
              <a:gd name="T52" fmla="*/ 2147483647 w 401"/>
              <a:gd name="T53" fmla="*/ 2147483647 h 357"/>
              <a:gd name="T54" fmla="*/ 2147483647 w 401"/>
              <a:gd name="T55" fmla="*/ 2147483647 h 357"/>
              <a:gd name="T56" fmla="*/ 2147483647 w 401"/>
              <a:gd name="T57" fmla="*/ 2147483647 h 357"/>
              <a:gd name="T58" fmla="*/ 2147483647 w 401"/>
              <a:gd name="T59" fmla="*/ 2147483647 h 357"/>
              <a:gd name="T60" fmla="*/ 2147483647 w 401"/>
              <a:gd name="T61" fmla="*/ 2147483647 h 357"/>
              <a:gd name="T62" fmla="*/ 2147483647 w 401"/>
              <a:gd name="T63" fmla="*/ 2147483647 h 357"/>
              <a:gd name="T64" fmla="*/ 2147483647 w 401"/>
              <a:gd name="T65" fmla="*/ 2147483647 h 357"/>
              <a:gd name="T66" fmla="*/ 2147483647 w 401"/>
              <a:gd name="T67" fmla="*/ 2147483647 h 357"/>
              <a:gd name="T68" fmla="*/ 2147483647 w 401"/>
              <a:gd name="T69" fmla="*/ 2147483647 h 357"/>
              <a:gd name="T70" fmla="*/ 2147483647 w 401"/>
              <a:gd name="T71" fmla="*/ 2147483647 h 357"/>
              <a:gd name="T72" fmla="*/ 2147483647 w 401"/>
              <a:gd name="T73" fmla="*/ 2147483647 h 357"/>
              <a:gd name="T74" fmla="*/ 2147483647 w 401"/>
              <a:gd name="T75" fmla="*/ 2147483647 h 357"/>
              <a:gd name="T76" fmla="*/ 2147483647 w 401"/>
              <a:gd name="T77" fmla="*/ 2147483647 h 357"/>
              <a:gd name="T78" fmla="*/ 2147483647 w 401"/>
              <a:gd name="T79" fmla="*/ 2147483647 h 357"/>
              <a:gd name="T80" fmla="*/ 2147483647 w 401"/>
              <a:gd name="T81" fmla="*/ 2147483647 h 357"/>
              <a:gd name="T82" fmla="*/ 2147483647 w 401"/>
              <a:gd name="T83" fmla="*/ 2147483647 h 357"/>
              <a:gd name="T84" fmla="*/ 2147483647 w 401"/>
              <a:gd name="T85" fmla="*/ 2147483647 h 357"/>
              <a:gd name="T86" fmla="*/ 2147483647 w 401"/>
              <a:gd name="T87" fmla="*/ 2147483647 h 357"/>
              <a:gd name="T88" fmla="*/ 2147483647 w 401"/>
              <a:gd name="T89" fmla="*/ 2147483647 h 357"/>
              <a:gd name="T90" fmla="*/ 2147483647 w 401"/>
              <a:gd name="T91" fmla="*/ 2147483647 h 357"/>
              <a:gd name="T92" fmla="*/ 2147483647 w 401"/>
              <a:gd name="T93" fmla="*/ 2147483647 h 357"/>
              <a:gd name="T94" fmla="*/ 2147483647 w 401"/>
              <a:gd name="T95" fmla="*/ 2147483647 h 357"/>
              <a:gd name="T96" fmla="*/ 2147483647 w 401"/>
              <a:gd name="T97" fmla="*/ 2147483647 h 35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2876884" y="2779283"/>
            <a:ext cx="2734732" cy="2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503596" y="3178541"/>
            <a:ext cx="14862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80331" y="4210392"/>
            <a:ext cx="2734732" cy="2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563421" y="4596473"/>
            <a:ext cx="13735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4965089" y="4210392"/>
            <a:ext cx="2734732" cy="2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5648179" y="4596473"/>
            <a:ext cx="13735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8841771" y="4210392"/>
            <a:ext cx="2737209" cy="2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9525475" y="4596473"/>
            <a:ext cx="13747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6815493" y="2793797"/>
            <a:ext cx="2734732" cy="2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7442205" y="3178541"/>
            <a:ext cx="14862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3" grpId="0" animBg="1"/>
      <p:bldP spid="17" grpId="0" animBg="1"/>
      <p:bldP spid="21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884308" y="1945748"/>
            <a:ext cx="1836738" cy="1584325"/>
          </a:xfrm>
          <a:prstGeom prst="hexagon">
            <a:avLst/>
          </a:prstGeom>
          <a:solidFill>
            <a:srgbClr val="009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60</a:t>
            </a:r>
            <a:r>
              <a:rPr lang="en-US" altLang="zh-CN" sz="4800" b="1" dirty="0">
                <a:solidFill>
                  <a:schemeClr val="bg1"/>
                </a:solidFill>
              </a:rPr>
              <a:t>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841696" y="3133198"/>
            <a:ext cx="2362200" cy="2038350"/>
          </a:xfrm>
          <a:prstGeom prst="hexagon">
            <a:avLst/>
          </a:prstGeom>
          <a:solidFill>
            <a:srgbClr val="E44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</a:rPr>
              <a:t>85</a:t>
            </a:r>
            <a:r>
              <a:rPr lang="en-US" altLang="zh-CN" sz="6000" b="1" dirty="0">
                <a:solidFill>
                  <a:schemeClr val="bg1"/>
                </a:solidFill>
              </a:rPr>
              <a:t>%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255783" y="4539723"/>
            <a:ext cx="1465263" cy="1263650"/>
          </a:xfrm>
          <a:prstGeom prst="hexagon">
            <a:avLst/>
          </a:prstGeom>
          <a:solidFill>
            <a:srgbClr val="005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55</a:t>
            </a:r>
            <a:r>
              <a:rPr lang="en-US" altLang="zh-CN" sz="3600" b="1" dirty="0">
                <a:solidFill>
                  <a:schemeClr val="bg1"/>
                </a:solidFill>
              </a:rPr>
              <a:t>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6019121" y="3691998"/>
            <a:ext cx="1069975" cy="920750"/>
          </a:xfrm>
          <a:prstGeom prst="hexagon">
            <a:avLst/>
          </a:prstGeom>
          <a:solidFill>
            <a:srgbClr val="F37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30%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矩形 38"/>
          <p:cNvSpPr>
            <a:spLocks noChangeArrowheads="1"/>
          </p:cNvSpPr>
          <p:nvPr/>
        </p:nvSpPr>
        <p:spPr bwMode="auto">
          <a:xfrm>
            <a:off x="1546561" y="1766217"/>
            <a:ext cx="37226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defRPr/>
            </a:pP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39"/>
          <p:cNvSpPr>
            <a:spLocks noChangeArrowheads="1"/>
          </p:cNvSpPr>
          <p:nvPr/>
        </p:nvSpPr>
        <p:spPr bwMode="auto">
          <a:xfrm>
            <a:off x="1546561" y="3239417"/>
            <a:ext cx="37226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defRPr/>
            </a:pP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40"/>
          <p:cNvSpPr>
            <a:spLocks noChangeArrowheads="1"/>
          </p:cNvSpPr>
          <p:nvPr/>
        </p:nvSpPr>
        <p:spPr bwMode="auto">
          <a:xfrm>
            <a:off x="1546561" y="4711030"/>
            <a:ext cx="37226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defRPr/>
            </a:pP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21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"/>
          <p:cNvSpPr txBox="1"/>
          <p:nvPr/>
        </p:nvSpPr>
        <p:spPr>
          <a:xfrm>
            <a:off x="3606723" y="3809301"/>
            <a:ext cx="50737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005773"/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4800" b="1" dirty="0">
              <a:solidFill>
                <a:srgbClr val="0057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39834" y="1062049"/>
            <a:ext cx="2407522" cy="2616868"/>
            <a:chOff x="2785836" y="1252765"/>
            <a:chExt cx="2847975" cy="3095625"/>
          </a:xfrm>
        </p:grpSpPr>
        <p:pic>
          <p:nvPicPr>
            <p:cNvPr id="4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椭圆 4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70"/>
          <p:cNvSpPr/>
          <p:nvPr/>
        </p:nvSpPr>
        <p:spPr>
          <a:xfrm>
            <a:off x="4749582" y="1910448"/>
            <a:ext cx="2788026" cy="80790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04</a:t>
            </a:r>
            <a:endParaRPr lang="en-US" altLang="zh-CN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38276" y="4668038"/>
            <a:ext cx="481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5773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 smtClean="0">
                <a:solidFill>
                  <a:srgbClr val="005773"/>
                </a:solidFill>
                <a:latin typeface="微软雅黑" pitchFamily="34" charset="-122"/>
                <a:ea typeface="微软雅黑" pitchFamily="34" charset="-122"/>
              </a:rPr>
              <a:t>点击补充你要添加的内容</a:t>
            </a:r>
            <a:r>
              <a:rPr lang="en-US" altLang="zh-CN" sz="2800" dirty="0" smtClean="0">
                <a:solidFill>
                  <a:srgbClr val="005773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800" dirty="0">
              <a:solidFill>
                <a:srgbClr val="0057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69761" y="4178633"/>
            <a:ext cx="1720850" cy="45720"/>
          </a:xfrm>
          <a:prstGeom prst="rect">
            <a:avLst/>
          </a:prstGeom>
          <a:solidFill>
            <a:srgbClr val="005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825607" y="4178633"/>
            <a:ext cx="1720850" cy="45720"/>
          </a:xfrm>
          <a:prstGeom prst="rect">
            <a:avLst/>
          </a:prstGeom>
          <a:solidFill>
            <a:srgbClr val="005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6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25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6" grpId="0" animBg="1"/>
      <p:bldP spid="4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73" y="2037766"/>
            <a:ext cx="5772846" cy="366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5494773" y="2873466"/>
            <a:ext cx="1965570" cy="2136486"/>
            <a:chOff x="2785836" y="1252765"/>
            <a:chExt cx="2847975" cy="3095625"/>
          </a:xfrm>
        </p:grpSpPr>
        <p:pic>
          <p:nvPicPr>
            <p:cNvPr id="1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122"/>
          <p:cNvSpPr>
            <a:spLocks/>
          </p:cNvSpPr>
          <p:nvPr/>
        </p:nvSpPr>
        <p:spPr bwMode="auto">
          <a:xfrm>
            <a:off x="6197621" y="3678949"/>
            <a:ext cx="599488" cy="597266"/>
          </a:xfrm>
          <a:custGeom>
            <a:avLst/>
            <a:gdLst>
              <a:gd name="T0" fmla="*/ 2147483647 w 290"/>
              <a:gd name="T1" fmla="*/ 2147483647 h 290"/>
              <a:gd name="T2" fmla="*/ 2147483647 w 290"/>
              <a:gd name="T3" fmla="*/ 2147483647 h 290"/>
              <a:gd name="T4" fmla="*/ 2147483647 w 290"/>
              <a:gd name="T5" fmla="*/ 2147483647 h 290"/>
              <a:gd name="T6" fmla="*/ 2147483647 w 290"/>
              <a:gd name="T7" fmla="*/ 2147483647 h 290"/>
              <a:gd name="T8" fmla="*/ 2147483647 w 290"/>
              <a:gd name="T9" fmla="*/ 2147483647 h 290"/>
              <a:gd name="T10" fmla="*/ 2147483647 w 290"/>
              <a:gd name="T11" fmla="*/ 2147483647 h 290"/>
              <a:gd name="T12" fmla="*/ 2147483647 w 290"/>
              <a:gd name="T13" fmla="*/ 2147483647 h 290"/>
              <a:gd name="T14" fmla="*/ 2147483647 w 290"/>
              <a:gd name="T15" fmla="*/ 2147483647 h 290"/>
              <a:gd name="T16" fmla="*/ 2147483647 w 290"/>
              <a:gd name="T17" fmla="*/ 2147483647 h 290"/>
              <a:gd name="T18" fmla="*/ 2147483647 w 290"/>
              <a:gd name="T19" fmla="*/ 2147483647 h 290"/>
              <a:gd name="T20" fmla="*/ 2147483647 w 290"/>
              <a:gd name="T21" fmla="*/ 2147483647 h 290"/>
              <a:gd name="T22" fmla="*/ 2147483647 w 290"/>
              <a:gd name="T23" fmla="*/ 2147483647 h 290"/>
              <a:gd name="T24" fmla="*/ 2147483647 w 290"/>
              <a:gd name="T25" fmla="*/ 2147483647 h 290"/>
              <a:gd name="T26" fmla="*/ 2147483647 w 290"/>
              <a:gd name="T27" fmla="*/ 2147483647 h 290"/>
              <a:gd name="T28" fmla="*/ 2147483647 w 290"/>
              <a:gd name="T29" fmla="*/ 2147483647 h 290"/>
              <a:gd name="T30" fmla="*/ 2147483647 w 290"/>
              <a:gd name="T31" fmla="*/ 2147483647 h 290"/>
              <a:gd name="T32" fmla="*/ 2147483647 w 290"/>
              <a:gd name="T33" fmla="*/ 2147483647 h 290"/>
              <a:gd name="T34" fmla="*/ 2147483647 w 290"/>
              <a:gd name="T35" fmla="*/ 2147483647 h 290"/>
              <a:gd name="T36" fmla="*/ 2147483647 w 290"/>
              <a:gd name="T37" fmla="*/ 2147483647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7702439" y="2649057"/>
            <a:ext cx="3730146" cy="145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12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7725184" y="2131670"/>
            <a:ext cx="2888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0" name="矩形 12"/>
          <p:cNvSpPr>
            <a:spLocks noChangeArrowheads="1"/>
          </p:cNvSpPr>
          <p:nvPr/>
        </p:nvSpPr>
        <p:spPr bwMode="auto">
          <a:xfrm>
            <a:off x="7709122" y="4283792"/>
            <a:ext cx="3761232" cy="145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12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70199" y="1784251"/>
            <a:ext cx="2663170" cy="2894746"/>
            <a:chOff x="2785836" y="1252765"/>
            <a:chExt cx="2847975" cy="3095625"/>
          </a:xfrm>
        </p:grpSpPr>
        <p:pic>
          <p:nvPicPr>
            <p:cNvPr id="18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椭圆 18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986212" y="2740168"/>
            <a:ext cx="1307175" cy="76961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383484" y="2460879"/>
            <a:ext cx="1975668" cy="2147462"/>
            <a:chOff x="2785836" y="1252765"/>
            <a:chExt cx="2847975" cy="3095625"/>
          </a:xfrm>
        </p:grpSpPr>
        <p:pic>
          <p:nvPicPr>
            <p:cNvPr id="21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椭圆 21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26277" y="1780073"/>
            <a:ext cx="2577602" cy="2801738"/>
            <a:chOff x="2785836" y="1252765"/>
            <a:chExt cx="2847975" cy="3095625"/>
          </a:xfrm>
        </p:grpSpPr>
        <p:pic>
          <p:nvPicPr>
            <p:cNvPr id="24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16033" y="1594762"/>
            <a:ext cx="1865102" cy="2027282"/>
            <a:chOff x="2785836" y="1252765"/>
            <a:chExt cx="2847975" cy="3095625"/>
          </a:xfrm>
        </p:grpSpPr>
        <p:pic>
          <p:nvPicPr>
            <p:cNvPr id="27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椭圆 27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48740" y="1776755"/>
            <a:ext cx="2767596" cy="3008252"/>
            <a:chOff x="2785836" y="1252765"/>
            <a:chExt cx="2847975" cy="3095625"/>
          </a:xfrm>
        </p:grpSpPr>
        <p:pic>
          <p:nvPicPr>
            <p:cNvPr id="3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椭圆 3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1273" y="3093503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96317" y="2675505"/>
            <a:ext cx="1437524" cy="70787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5063" y="2239611"/>
            <a:ext cx="1865100" cy="646323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72761" y="2821747"/>
            <a:ext cx="1435666" cy="83118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15" name="矩形 14"/>
          <p:cNvSpPr/>
          <p:nvPr/>
        </p:nvSpPr>
        <p:spPr>
          <a:xfrm flipV="1">
            <a:off x="2137" y="4902909"/>
            <a:ext cx="12188276" cy="609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504"/>
          <p:cNvSpPr txBox="1"/>
          <p:nvPr/>
        </p:nvSpPr>
        <p:spPr>
          <a:xfrm>
            <a:off x="2068933" y="5102226"/>
            <a:ext cx="8260282" cy="70056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点击图片选择设置图片格式可直接替换图片。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粘贴。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330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11" grpId="0"/>
      <p:bldP spid="12" grpId="0"/>
      <p:bldP spid="13" grpId="0"/>
      <p:bldP spid="14" grpId="0"/>
      <p:bldP spid="15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835725" y="2530697"/>
            <a:ext cx="2767596" cy="3008252"/>
            <a:chOff x="2785836" y="1252765"/>
            <a:chExt cx="2847975" cy="3095625"/>
          </a:xfrm>
        </p:grpSpPr>
        <p:pic>
          <p:nvPicPr>
            <p:cNvPr id="2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椭圆 2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5708243" y="3577513"/>
            <a:ext cx="102256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四点建议 </a:t>
            </a:r>
          </a:p>
        </p:txBody>
      </p:sp>
      <p:sp>
        <p:nvSpPr>
          <p:cNvPr id="7" name="44"/>
          <p:cNvSpPr/>
          <p:nvPr/>
        </p:nvSpPr>
        <p:spPr>
          <a:xfrm>
            <a:off x="1232436" y="2088788"/>
            <a:ext cx="4619360" cy="1725822"/>
          </a:xfrm>
          <a:custGeom>
            <a:avLst/>
            <a:gdLst>
              <a:gd name="connsiteX0" fmla="*/ 206207 w 5225694"/>
              <a:gd name="connsiteY0" fmla="*/ 0 h 1952352"/>
              <a:gd name="connsiteX1" fmla="*/ 5019487 w 5225694"/>
              <a:gd name="connsiteY1" fmla="*/ 0 h 1952352"/>
              <a:gd name="connsiteX2" fmla="*/ 5225694 w 5225694"/>
              <a:gd name="connsiteY2" fmla="*/ 206207 h 1952352"/>
              <a:gd name="connsiteX3" fmla="*/ 5225694 w 5225694"/>
              <a:gd name="connsiteY3" fmla="*/ 825272 h 1952352"/>
              <a:gd name="connsiteX4" fmla="*/ 5136284 w 5225694"/>
              <a:gd name="connsiteY4" fmla="*/ 838917 h 1952352"/>
              <a:gd name="connsiteX5" fmla="*/ 4126117 w 5225694"/>
              <a:gd name="connsiteY5" fmla="*/ 1849083 h 1952352"/>
              <a:gd name="connsiteX6" fmla="*/ 4115707 w 5225694"/>
              <a:gd name="connsiteY6" fmla="*/ 1952352 h 1952352"/>
              <a:gd name="connsiteX7" fmla="*/ 206207 w 5225694"/>
              <a:gd name="connsiteY7" fmla="*/ 1952352 h 1952352"/>
              <a:gd name="connsiteX8" fmla="*/ 0 w 5225694"/>
              <a:gd name="connsiteY8" fmla="*/ 1746145 h 1952352"/>
              <a:gd name="connsiteX9" fmla="*/ 0 w 5225694"/>
              <a:gd name="connsiteY9" fmla="*/ 206207 h 1952352"/>
              <a:gd name="connsiteX10" fmla="*/ 206207 w 5225694"/>
              <a:gd name="connsiteY10" fmla="*/ 0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94" h="1952352">
                <a:moveTo>
                  <a:pt x="206207" y="0"/>
                </a:moveTo>
                <a:lnTo>
                  <a:pt x="5019487" y="0"/>
                </a:lnTo>
                <a:cubicBezTo>
                  <a:pt x="5133372" y="0"/>
                  <a:pt x="5225694" y="92322"/>
                  <a:pt x="5225694" y="206207"/>
                </a:cubicBezTo>
                <a:lnTo>
                  <a:pt x="5225694" y="825272"/>
                </a:lnTo>
                <a:lnTo>
                  <a:pt x="5136284" y="838917"/>
                </a:lnTo>
                <a:cubicBezTo>
                  <a:pt x="4629239" y="942674"/>
                  <a:pt x="4229874" y="1342039"/>
                  <a:pt x="4126117" y="1849083"/>
                </a:cubicBezTo>
                <a:lnTo>
                  <a:pt x="4115707" y="1952352"/>
                </a:lnTo>
                <a:lnTo>
                  <a:pt x="206207" y="1952352"/>
                </a:lnTo>
                <a:cubicBezTo>
                  <a:pt x="92322" y="1952352"/>
                  <a:pt x="0" y="1860030"/>
                  <a:pt x="0" y="1746145"/>
                </a:cubicBezTo>
                <a:lnTo>
                  <a:pt x="0" y="206207"/>
                </a:lnTo>
                <a:cubicBezTo>
                  <a:pt x="0" y="92322"/>
                  <a:pt x="92322" y="0"/>
                  <a:pt x="206207" y="0"/>
                </a:cubicBezTo>
                <a:close/>
              </a:path>
            </a:pathLst>
          </a:custGeom>
          <a:solidFill>
            <a:srgbClr val="F04E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45"/>
          <p:cNvSpPr/>
          <p:nvPr/>
        </p:nvSpPr>
        <p:spPr>
          <a:xfrm>
            <a:off x="6556635" y="2088788"/>
            <a:ext cx="4619360" cy="1725822"/>
          </a:xfrm>
          <a:custGeom>
            <a:avLst/>
            <a:gdLst>
              <a:gd name="connsiteX0" fmla="*/ 206207 w 5225694"/>
              <a:gd name="connsiteY0" fmla="*/ 0 h 1952352"/>
              <a:gd name="connsiteX1" fmla="*/ 5019487 w 5225694"/>
              <a:gd name="connsiteY1" fmla="*/ 0 h 1952352"/>
              <a:gd name="connsiteX2" fmla="*/ 5225694 w 5225694"/>
              <a:gd name="connsiteY2" fmla="*/ 206207 h 1952352"/>
              <a:gd name="connsiteX3" fmla="*/ 5225694 w 5225694"/>
              <a:gd name="connsiteY3" fmla="*/ 1746145 h 1952352"/>
              <a:gd name="connsiteX4" fmla="*/ 5019487 w 5225694"/>
              <a:gd name="connsiteY4" fmla="*/ 1952352 h 1952352"/>
              <a:gd name="connsiteX5" fmla="*/ 1109988 w 5225694"/>
              <a:gd name="connsiteY5" fmla="*/ 1952352 h 1952352"/>
              <a:gd name="connsiteX6" fmla="*/ 1099577 w 5225694"/>
              <a:gd name="connsiteY6" fmla="*/ 1849083 h 1952352"/>
              <a:gd name="connsiteX7" fmla="*/ 89411 w 5225694"/>
              <a:gd name="connsiteY7" fmla="*/ 838917 h 1952352"/>
              <a:gd name="connsiteX8" fmla="*/ 0 w 5225694"/>
              <a:gd name="connsiteY8" fmla="*/ 825272 h 1952352"/>
              <a:gd name="connsiteX9" fmla="*/ 0 w 5225694"/>
              <a:gd name="connsiteY9" fmla="*/ 206207 h 1952352"/>
              <a:gd name="connsiteX10" fmla="*/ 206207 w 5225694"/>
              <a:gd name="connsiteY10" fmla="*/ 0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94" h="1952352">
                <a:moveTo>
                  <a:pt x="206207" y="0"/>
                </a:moveTo>
                <a:lnTo>
                  <a:pt x="5019487" y="0"/>
                </a:lnTo>
                <a:cubicBezTo>
                  <a:pt x="5133372" y="0"/>
                  <a:pt x="5225694" y="92322"/>
                  <a:pt x="5225694" y="206207"/>
                </a:cubicBezTo>
                <a:lnTo>
                  <a:pt x="5225694" y="1746145"/>
                </a:lnTo>
                <a:cubicBezTo>
                  <a:pt x="5225694" y="1860030"/>
                  <a:pt x="5133372" y="1952352"/>
                  <a:pt x="5019487" y="1952352"/>
                </a:cubicBezTo>
                <a:lnTo>
                  <a:pt x="1109988" y="1952352"/>
                </a:lnTo>
                <a:lnTo>
                  <a:pt x="1099577" y="1849083"/>
                </a:lnTo>
                <a:cubicBezTo>
                  <a:pt x="995821" y="1342039"/>
                  <a:pt x="596456" y="942674"/>
                  <a:pt x="89411" y="838917"/>
                </a:cubicBezTo>
                <a:lnTo>
                  <a:pt x="0" y="825272"/>
                </a:lnTo>
                <a:lnTo>
                  <a:pt x="0" y="206207"/>
                </a:lnTo>
                <a:cubicBezTo>
                  <a:pt x="0" y="92322"/>
                  <a:pt x="92322" y="0"/>
                  <a:pt x="206207" y="0"/>
                </a:cubicBezTo>
                <a:close/>
              </a:path>
            </a:pathLst>
          </a:custGeom>
          <a:solidFill>
            <a:srgbClr val="0094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47"/>
          <p:cNvSpPr/>
          <p:nvPr/>
        </p:nvSpPr>
        <p:spPr>
          <a:xfrm>
            <a:off x="1232436" y="4313092"/>
            <a:ext cx="4619360" cy="1725822"/>
          </a:xfrm>
          <a:custGeom>
            <a:avLst/>
            <a:gdLst>
              <a:gd name="connsiteX0" fmla="*/ 206207 w 5225694"/>
              <a:gd name="connsiteY0" fmla="*/ 0 h 1952352"/>
              <a:gd name="connsiteX1" fmla="*/ 4115707 w 5225694"/>
              <a:gd name="connsiteY1" fmla="*/ 0 h 1952352"/>
              <a:gd name="connsiteX2" fmla="*/ 4126117 w 5225694"/>
              <a:gd name="connsiteY2" fmla="*/ 103268 h 1952352"/>
              <a:gd name="connsiteX3" fmla="*/ 5136284 w 5225694"/>
              <a:gd name="connsiteY3" fmla="*/ 1113434 h 1952352"/>
              <a:gd name="connsiteX4" fmla="*/ 5225694 w 5225694"/>
              <a:gd name="connsiteY4" fmla="*/ 1127080 h 1952352"/>
              <a:gd name="connsiteX5" fmla="*/ 5225694 w 5225694"/>
              <a:gd name="connsiteY5" fmla="*/ 1746145 h 1952352"/>
              <a:gd name="connsiteX6" fmla="*/ 5019487 w 5225694"/>
              <a:gd name="connsiteY6" fmla="*/ 1952352 h 1952352"/>
              <a:gd name="connsiteX7" fmla="*/ 206207 w 5225694"/>
              <a:gd name="connsiteY7" fmla="*/ 1952352 h 1952352"/>
              <a:gd name="connsiteX8" fmla="*/ 0 w 5225694"/>
              <a:gd name="connsiteY8" fmla="*/ 1746145 h 1952352"/>
              <a:gd name="connsiteX9" fmla="*/ 0 w 5225694"/>
              <a:gd name="connsiteY9" fmla="*/ 206207 h 1952352"/>
              <a:gd name="connsiteX10" fmla="*/ 206207 w 5225694"/>
              <a:gd name="connsiteY10" fmla="*/ 0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94" h="1952352">
                <a:moveTo>
                  <a:pt x="206207" y="0"/>
                </a:moveTo>
                <a:lnTo>
                  <a:pt x="4115707" y="0"/>
                </a:lnTo>
                <a:lnTo>
                  <a:pt x="4126117" y="103268"/>
                </a:lnTo>
                <a:cubicBezTo>
                  <a:pt x="4229874" y="610313"/>
                  <a:pt x="4629239" y="1009678"/>
                  <a:pt x="5136284" y="1113434"/>
                </a:cubicBezTo>
                <a:lnTo>
                  <a:pt x="5225694" y="1127080"/>
                </a:lnTo>
                <a:lnTo>
                  <a:pt x="5225694" y="1746145"/>
                </a:lnTo>
                <a:cubicBezTo>
                  <a:pt x="5225694" y="1860030"/>
                  <a:pt x="5133372" y="1952352"/>
                  <a:pt x="5019487" y="1952352"/>
                </a:cubicBezTo>
                <a:lnTo>
                  <a:pt x="206207" y="1952352"/>
                </a:lnTo>
                <a:cubicBezTo>
                  <a:pt x="92322" y="1952352"/>
                  <a:pt x="0" y="1860030"/>
                  <a:pt x="0" y="1746145"/>
                </a:cubicBezTo>
                <a:lnTo>
                  <a:pt x="0" y="206207"/>
                </a:lnTo>
                <a:cubicBezTo>
                  <a:pt x="0" y="92322"/>
                  <a:pt x="92322" y="0"/>
                  <a:pt x="206207" y="0"/>
                </a:cubicBezTo>
                <a:close/>
              </a:path>
            </a:pathLst>
          </a:custGeom>
          <a:solidFill>
            <a:srgbClr val="00577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46"/>
          <p:cNvSpPr/>
          <p:nvPr/>
        </p:nvSpPr>
        <p:spPr>
          <a:xfrm>
            <a:off x="6556635" y="4313092"/>
            <a:ext cx="4619360" cy="1725822"/>
          </a:xfrm>
          <a:custGeom>
            <a:avLst/>
            <a:gdLst>
              <a:gd name="connsiteX0" fmla="*/ 1109987 w 5225694"/>
              <a:gd name="connsiteY0" fmla="*/ 0 h 1952352"/>
              <a:gd name="connsiteX1" fmla="*/ 5019487 w 5225694"/>
              <a:gd name="connsiteY1" fmla="*/ 0 h 1952352"/>
              <a:gd name="connsiteX2" fmla="*/ 5225694 w 5225694"/>
              <a:gd name="connsiteY2" fmla="*/ 206207 h 1952352"/>
              <a:gd name="connsiteX3" fmla="*/ 5225694 w 5225694"/>
              <a:gd name="connsiteY3" fmla="*/ 1746145 h 1952352"/>
              <a:gd name="connsiteX4" fmla="*/ 5019487 w 5225694"/>
              <a:gd name="connsiteY4" fmla="*/ 1952352 h 1952352"/>
              <a:gd name="connsiteX5" fmla="*/ 206207 w 5225694"/>
              <a:gd name="connsiteY5" fmla="*/ 1952352 h 1952352"/>
              <a:gd name="connsiteX6" fmla="*/ 0 w 5225694"/>
              <a:gd name="connsiteY6" fmla="*/ 1746145 h 1952352"/>
              <a:gd name="connsiteX7" fmla="*/ 0 w 5225694"/>
              <a:gd name="connsiteY7" fmla="*/ 1127080 h 1952352"/>
              <a:gd name="connsiteX8" fmla="*/ 89411 w 5225694"/>
              <a:gd name="connsiteY8" fmla="*/ 1113434 h 1952352"/>
              <a:gd name="connsiteX9" fmla="*/ 1099577 w 5225694"/>
              <a:gd name="connsiteY9" fmla="*/ 103268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25694" h="1952352">
                <a:moveTo>
                  <a:pt x="1109987" y="0"/>
                </a:moveTo>
                <a:lnTo>
                  <a:pt x="5019487" y="0"/>
                </a:lnTo>
                <a:cubicBezTo>
                  <a:pt x="5133372" y="0"/>
                  <a:pt x="5225694" y="92322"/>
                  <a:pt x="5225694" y="206207"/>
                </a:cubicBezTo>
                <a:lnTo>
                  <a:pt x="5225694" y="1746145"/>
                </a:lnTo>
                <a:cubicBezTo>
                  <a:pt x="5225694" y="1860030"/>
                  <a:pt x="5133372" y="1952352"/>
                  <a:pt x="5019487" y="1952352"/>
                </a:cubicBezTo>
                <a:lnTo>
                  <a:pt x="206207" y="1952352"/>
                </a:lnTo>
                <a:cubicBezTo>
                  <a:pt x="92322" y="1952352"/>
                  <a:pt x="0" y="1860030"/>
                  <a:pt x="0" y="1746145"/>
                </a:cubicBezTo>
                <a:lnTo>
                  <a:pt x="0" y="1127080"/>
                </a:lnTo>
                <a:lnTo>
                  <a:pt x="89411" y="1113434"/>
                </a:lnTo>
                <a:cubicBezTo>
                  <a:pt x="596456" y="1009678"/>
                  <a:pt x="995821" y="610313"/>
                  <a:pt x="1099577" y="103268"/>
                </a:cubicBezTo>
                <a:close/>
              </a:path>
            </a:pathLst>
          </a:custGeom>
          <a:solidFill>
            <a:srgbClr val="F3744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9"/>
          <p:cNvSpPr txBox="1"/>
          <p:nvPr/>
        </p:nvSpPr>
        <p:spPr>
          <a:xfrm>
            <a:off x="1684692" y="2833511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TextBox 30"/>
          <p:cNvSpPr txBox="1"/>
          <p:nvPr/>
        </p:nvSpPr>
        <p:spPr>
          <a:xfrm>
            <a:off x="1781790" y="2386345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建议之一</a:t>
            </a:r>
          </a:p>
        </p:txBody>
      </p:sp>
      <p:sp>
        <p:nvSpPr>
          <p:cNvPr id="13" name="TextBox 29"/>
          <p:cNvSpPr txBox="1"/>
          <p:nvPr/>
        </p:nvSpPr>
        <p:spPr>
          <a:xfrm>
            <a:off x="7788893" y="2833511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4" name="TextBox 30"/>
          <p:cNvSpPr txBox="1"/>
          <p:nvPr/>
        </p:nvSpPr>
        <p:spPr>
          <a:xfrm>
            <a:off x="7885990" y="2386345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建议之二</a:t>
            </a:r>
          </a:p>
        </p:txBody>
      </p:sp>
      <p:sp>
        <p:nvSpPr>
          <p:cNvPr id="15" name="TextBox 29"/>
          <p:cNvSpPr txBox="1"/>
          <p:nvPr/>
        </p:nvSpPr>
        <p:spPr>
          <a:xfrm>
            <a:off x="1684692" y="5084803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6" name="TextBox 30"/>
          <p:cNvSpPr txBox="1"/>
          <p:nvPr/>
        </p:nvSpPr>
        <p:spPr>
          <a:xfrm>
            <a:off x="1781790" y="4637637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建议之三</a:t>
            </a:r>
          </a:p>
        </p:txBody>
      </p:sp>
      <p:sp>
        <p:nvSpPr>
          <p:cNvPr id="17" name="TextBox 29"/>
          <p:cNvSpPr txBox="1"/>
          <p:nvPr/>
        </p:nvSpPr>
        <p:spPr>
          <a:xfrm>
            <a:off x="7788893" y="5084803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需概括精炼，言简意赅的说明分项内容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7885990" y="4637637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建议之四</a:t>
            </a:r>
          </a:p>
        </p:txBody>
      </p:sp>
    </p:spTree>
    <p:extLst>
      <p:ext uri="{BB962C8B-B14F-4D97-AF65-F5344CB8AC3E}">
        <p14:creationId xmlns:p14="http://schemas.microsoft.com/office/powerpoint/2010/main" val="95569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Chart 19"/>
          <p:cNvGraphicFramePr/>
          <p:nvPr>
            <p:extLst>
              <p:ext uri="{D42A27DB-BD31-4B8C-83A1-F6EECF244321}">
                <p14:modId xmlns:p14="http://schemas.microsoft.com/office/powerpoint/2010/main" val="1249264373"/>
              </p:ext>
            </p:extLst>
          </p:nvPr>
        </p:nvGraphicFramePr>
        <p:xfrm>
          <a:off x="2034627" y="1959488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31"/>
          <p:cNvGraphicFramePr/>
          <p:nvPr>
            <p:extLst>
              <p:ext uri="{D42A27DB-BD31-4B8C-83A1-F6EECF244321}">
                <p14:modId xmlns:p14="http://schemas.microsoft.com/office/powerpoint/2010/main" val="3555076428"/>
              </p:ext>
            </p:extLst>
          </p:nvPr>
        </p:nvGraphicFramePr>
        <p:xfrm>
          <a:off x="4145839" y="1959488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32"/>
          <p:cNvGraphicFramePr/>
          <p:nvPr>
            <p:extLst>
              <p:ext uri="{D42A27DB-BD31-4B8C-83A1-F6EECF244321}">
                <p14:modId xmlns:p14="http://schemas.microsoft.com/office/powerpoint/2010/main" val="2817347670"/>
              </p:ext>
            </p:extLst>
          </p:nvPr>
        </p:nvGraphicFramePr>
        <p:xfrm>
          <a:off x="6190058" y="1959488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33"/>
          <p:cNvGraphicFramePr/>
          <p:nvPr>
            <p:extLst>
              <p:ext uri="{D42A27DB-BD31-4B8C-83A1-F6EECF244321}">
                <p14:modId xmlns:p14="http://schemas.microsoft.com/office/powerpoint/2010/main" val="1816169958"/>
              </p:ext>
            </p:extLst>
          </p:nvPr>
        </p:nvGraphicFramePr>
        <p:xfrm>
          <a:off x="8315785" y="1959488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Freeform 1"/>
          <p:cNvSpPr>
            <a:spLocks noChangeArrowheads="1"/>
          </p:cNvSpPr>
          <p:nvPr/>
        </p:nvSpPr>
        <p:spPr bwMode="auto">
          <a:xfrm>
            <a:off x="2051767" y="4176347"/>
            <a:ext cx="1850028" cy="1850030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rgbClr val="F04E3F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0" name="Freeform 2"/>
          <p:cNvSpPr>
            <a:spLocks noChangeArrowheads="1"/>
          </p:cNvSpPr>
          <p:nvPr/>
        </p:nvSpPr>
        <p:spPr bwMode="auto">
          <a:xfrm>
            <a:off x="4189900" y="4176347"/>
            <a:ext cx="1850030" cy="1850030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0 w 4511"/>
              <a:gd name="T5" fmla="*/ 0 h 4510"/>
              <a:gd name="T6" fmla="*/ 4020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8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0" y="0"/>
                  <a:pt x="4020" y="0"/>
                  <a:pt x="4020" y="0"/>
                </a:cubicBezTo>
                <a:lnTo>
                  <a:pt x="4020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rgbClr val="009489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1" name="Freeform 3"/>
          <p:cNvSpPr>
            <a:spLocks noChangeArrowheads="1"/>
          </p:cNvSpPr>
          <p:nvPr/>
        </p:nvSpPr>
        <p:spPr bwMode="auto">
          <a:xfrm>
            <a:off x="6315237" y="4176347"/>
            <a:ext cx="1860880" cy="1850030"/>
          </a:xfrm>
          <a:custGeom>
            <a:avLst/>
            <a:gdLst>
              <a:gd name="T0" fmla="*/ 4537 w 4538"/>
              <a:gd name="T1" fmla="*/ 0 h 4510"/>
              <a:gd name="T2" fmla="*/ 4537 w 4538"/>
              <a:gd name="T3" fmla="*/ 0 h 4510"/>
              <a:gd name="T4" fmla="*/ 4021 w 4538"/>
              <a:gd name="T5" fmla="*/ 0 h 4510"/>
              <a:gd name="T6" fmla="*/ 4021 w 4538"/>
              <a:gd name="T7" fmla="*/ 0 h 4510"/>
              <a:gd name="T8" fmla="*/ 851 w 4538"/>
              <a:gd name="T9" fmla="*/ 0 h 4510"/>
              <a:gd name="T10" fmla="*/ 800 w 4538"/>
              <a:gd name="T11" fmla="*/ 0 h 4510"/>
              <a:gd name="T12" fmla="*/ 774 w 4538"/>
              <a:gd name="T13" fmla="*/ 0 h 4510"/>
              <a:gd name="T14" fmla="*/ 774 w 4538"/>
              <a:gd name="T15" fmla="*/ 0 h 4510"/>
              <a:gd name="T16" fmla="*/ 0 w 4538"/>
              <a:gd name="T17" fmla="*/ 747 h 4510"/>
              <a:gd name="T18" fmla="*/ 0 w 4538"/>
              <a:gd name="T19" fmla="*/ 747 h 4510"/>
              <a:gd name="T20" fmla="*/ 0 w 4538"/>
              <a:gd name="T21" fmla="*/ 4509 h 4510"/>
              <a:gd name="T22" fmla="*/ 490 w 4538"/>
              <a:gd name="T23" fmla="*/ 4509 h 4510"/>
              <a:gd name="T24" fmla="*/ 490 w 4538"/>
              <a:gd name="T25" fmla="*/ 4509 h 4510"/>
              <a:gd name="T26" fmla="*/ 3661 w 4538"/>
              <a:gd name="T27" fmla="*/ 4509 h 4510"/>
              <a:gd name="T28" fmla="*/ 3738 w 4538"/>
              <a:gd name="T29" fmla="*/ 4509 h 4510"/>
              <a:gd name="T30" fmla="*/ 3789 w 4538"/>
              <a:gd name="T31" fmla="*/ 4509 h 4510"/>
              <a:gd name="T32" fmla="*/ 3789 w 4538"/>
              <a:gd name="T33" fmla="*/ 4509 h 4510"/>
              <a:gd name="T34" fmla="*/ 4511 w 4538"/>
              <a:gd name="T35" fmla="*/ 3788 h 4510"/>
              <a:gd name="T36" fmla="*/ 4537 w 4538"/>
              <a:gd name="T37" fmla="*/ 3788 h 4510"/>
              <a:gd name="T38" fmla="*/ 4537 w 4538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38" h="4510">
                <a:moveTo>
                  <a:pt x="4537" y="0"/>
                </a:moveTo>
                <a:lnTo>
                  <a:pt x="4537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800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2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1" y="4509"/>
                  <a:pt x="3661" y="4509"/>
                  <a:pt x="3661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59" y="4174"/>
                  <a:pt x="4511" y="3788"/>
                </a:cubicBezTo>
                <a:cubicBezTo>
                  <a:pt x="4537" y="3788"/>
                  <a:pt x="4537" y="3788"/>
                  <a:pt x="4537" y="3788"/>
                </a:cubicBezTo>
                <a:lnTo>
                  <a:pt x="4537" y="0"/>
                </a:lnTo>
              </a:path>
            </a:pathLst>
          </a:custGeom>
          <a:solidFill>
            <a:srgbClr val="F3744B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2" name="Freeform 4"/>
          <p:cNvSpPr>
            <a:spLocks noChangeArrowheads="1"/>
          </p:cNvSpPr>
          <p:nvPr/>
        </p:nvSpPr>
        <p:spPr bwMode="auto">
          <a:xfrm>
            <a:off x="8455093" y="4176347"/>
            <a:ext cx="1850030" cy="1850030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1 w 4511"/>
              <a:gd name="T5" fmla="*/ 0 h 4510"/>
              <a:gd name="T6" fmla="*/ 4021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7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5" y="4509"/>
                  <a:pt x="3712" y="4509"/>
                  <a:pt x="3737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rgbClr val="00577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36792" y="2803607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2013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8588" y="2803607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2014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85439" y="2803608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2015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43509" y="2803608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2016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26915" y="4366278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09079" y="4374255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40%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16791" y="4372465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90%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43112" y="4374255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75%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69412" y="4928431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30564" y="4938907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78098" y="4931853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14407" y="4931853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cxnSp>
        <p:nvCxnSpPr>
          <p:cNvPr id="25" name="Straight Connector 6"/>
          <p:cNvCxnSpPr/>
          <p:nvPr/>
        </p:nvCxnSpPr>
        <p:spPr>
          <a:xfrm>
            <a:off x="2459102" y="4304225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53"/>
          <p:cNvCxnSpPr/>
          <p:nvPr/>
        </p:nvCxnSpPr>
        <p:spPr>
          <a:xfrm>
            <a:off x="4613747" y="4304225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54"/>
          <p:cNvCxnSpPr/>
          <p:nvPr/>
        </p:nvCxnSpPr>
        <p:spPr>
          <a:xfrm>
            <a:off x="6712155" y="4292211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5"/>
          <p:cNvCxnSpPr/>
          <p:nvPr/>
        </p:nvCxnSpPr>
        <p:spPr>
          <a:xfrm>
            <a:off x="8878940" y="4330997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34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5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4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9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4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95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4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9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4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95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45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95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45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95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45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3"/>
          <p:cNvSpPr>
            <a:spLocks/>
          </p:cNvSpPr>
          <p:nvPr/>
        </p:nvSpPr>
        <p:spPr bwMode="auto">
          <a:xfrm>
            <a:off x="4290455" y="2083009"/>
            <a:ext cx="2338083" cy="909848"/>
          </a:xfrm>
          <a:custGeom>
            <a:avLst/>
            <a:gdLst>
              <a:gd name="T0" fmla="*/ 0 w 2813420"/>
              <a:gd name="T1" fmla="*/ 522468 h 1094303"/>
              <a:gd name="T2" fmla="*/ 1053155 w 2813420"/>
              <a:gd name="T3" fmla="*/ 6269 h 1094303"/>
              <a:gd name="T4" fmla="*/ 1342647 w 2813420"/>
              <a:gd name="T5" fmla="*/ 522468 h 1094303"/>
              <a:gd name="T6" fmla="*/ 0 w 2813420"/>
              <a:gd name="T7" fmla="*/ 522468 h 10943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13420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13420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F04E3F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5198387" y="2125880"/>
            <a:ext cx="522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等腰三角形 4"/>
          <p:cNvSpPr>
            <a:spLocks/>
          </p:cNvSpPr>
          <p:nvPr/>
        </p:nvSpPr>
        <p:spPr bwMode="auto">
          <a:xfrm>
            <a:off x="6134889" y="2090947"/>
            <a:ext cx="1738086" cy="1822872"/>
          </a:xfrm>
          <a:custGeom>
            <a:avLst/>
            <a:gdLst>
              <a:gd name="T0" fmla="*/ 0 w 2091690"/>
              <a:gd name="T1" fmla="*/ 1312 h 2191898"/>
              <a:gd name="T2" fmla="*/ 997744 w 2091690"/>
              <a:gd name="T3" fmla="*/ 373007 h 2191898"/>
              <a:gd name="T4" fmla="*/ 609117 w 2091690"/>
              <a:gd name="T5" fmla="*/ 1047518 h 2191898"/>
              <a:gd name="T6" fmla="*/ 0 w 2091690"/>
              <a:gd name="T7" fmla="*/ 1312 h 21918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1690" h="2191898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5" y="2191898"/>
                </a:lnTo>
                <a:lnTo>
                  <a:pt x="0" y="2746"/>
                </a:lnTo>
                <a:close/>
              </a:path>
            </a:pathLst>
          </a:custGeom>
          <a:solidFill>
            <a:srgbClr val="00948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" name="文本框 19"/>
          <p:cNvSpPr txBox="1">
            <a:spLocks noChangeArrowheads="1"/>
          </p:cNvSpPr>
          <p:nvPr/>
        </p:nvSpPr>
        <p:spPr bwMode="auto">
          <a:xfrm>
            <a:off x="6812663" y="2208449"/>
            <a:ext cx="520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等腰三角形 4"/>
          <p:cNvSpPr>
            <a:spLocks/>
          </p:cNvSpPr>
          <p:nvPr/>
        </p:nvSpPr>
        <p:spPr bwMode="auto">
          <a:xfrm rot="10800000">
            <a:off x="4396803" y="3947165"/>
            <a:ext cx="1738087" cy="1813345"/>
          </a:xfrm>
          <a:custGeom>
            <a:avLst/>
            <a:gdLst>
              <a:gd name="T0" fmla="*/ 0 w 2091690"/>
              <a:gd name="T1" fmla="*/ 1308 h 2182066"/>
              <a:gd name="T2" fmla="*/ 997746 w 2091690"/>
              <a:gd name="T3" fmla="*/ 371898 h 2182066"/>
              <a:gd name="T4" fmla="*/ 609117 w 2091690"/>
              <a:gd name="T5" fmla="*/ 1039718 h 2182066"/>
              <a:gd name="T6" fmla="*/ 0 w 2091690"/>
              <a:gd name="T7" fmla="*/ 1308 h 218206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1690" h="2182066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4" y="2182066"/>
                </a:lnTo>
                <a:lnTo>
                  <a:pt x="0" y="2746"/>
                </a:lnTo>
                <a:close/>
              </a:path>
            </a:pathLst>
          </a:custGeom>
          <a:solidFill>
            <a:srgbClr val="F04E3F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0" name="文本框 17"/>
          <p:cNvSpPr txBox="1">
            <a:spLocks noChangeArrowheads="1"/>
          </p:cNvSpPr>
          <p:nvPr/>
        </p:nvSpPr>
        <p:spPr bwMode="auto">
          <a:xfrm>
            <a:off x="5111085" y="4844310"/>
            <a:ext cx="520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3"/>
          <p:cNvSpPr>
            <a:spLocks/>
          </p:cNvSpPr>
          <p:nvPr/>
        </p:nvSpPr>
        <p:spPr bwMode="auto">
          <a:xfrm rot="10800000">
            <a:off x="5631717" y="4860188"/>
            <a:ext cx="2361893" cy="909849"/>
          </a:xfrm>
          <a:custGeom>
            <a:avLst/>
            <a:gdLst>
              <a:gd name="T0" fmla="*/ 0 w 2842917"/>
              <a:gd name="T1" fmla="*/ 522470 h 1094303"/>
              <a:gd name="T2" fmla="*/ 1051901 w 2842917"/>
              <a:gd name="T3" fmla="*/ 6269 h 1094303"/>
              <a:gd name="T4" fmla="*/ 1355109 w 2842917"/>
              <a:gd name="T5" fmla="*/ 522470 h 1094303"/>
              <a:gd name="T6" fmla="*/ 0 w 2842917"/>
              <a:gd name="T7" fmla="*/ 522470 h 10943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42917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42917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005773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6703141" y="4877656"/>
            <a:ext cx="522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直角三角形 5"/>
          <p:cNvSpPr>
            <a:spLocks/>
          </p:cNvSpPr>
          <p:nvPr/>
        </p:nvSpPr>
        <p:spPr bwMode="auto">
          <a:xfrm rot="10800000" flipH="1">
            <a:off x="4295216" y="3008736"/>
            <a:ext cx="1295231" cy="2100749"/>
          </a:xfrm>
          <a:custGeom>
            <a:avLst/>
            <a:gdLst>
              <a:gd name="T0" fmla="*/ 1793 w 1558233"/>
              <a:gd name="T1" fmla="*/ 1205969 h 2526889"/>
              <a:gd name="T2" fmla="*/ 44059 w 1558233"/>
              <a:gd name="T3" fmla="*/ 0 h 2526889"/>
              <a:gd name="T4" fmla="*/ 744249 w 1558233"/>
              <a:gd name="T5" fmla="*/ 1205969 h 2526889"/>
              <a:gd name="T6" fmla="*/ 1793 w 1558233"/>
              <a:gd name="T7" fmla="*/ 1205969 h 2526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009489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87279" y="3456513"/>
            <a:ext cx="520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角三角形 5"/>
          <p:cNvSpPr>
            <a:spLocks/>
          </p:cNvSpPr>
          <p:nvPr/>
        </p:nvSpPr>
        <p:spPr bwMode="auto">
          <a:xfrm flipH="1">
            <a:off x="6690442" y="2743562"/>
            <a:ext cx="1295231" cy="2100748"/>
          </a:xfrm>
          <a:custGeom>
            <a:avLst/>
            <a:gdLst>
              <a:gd name="T0" fmla="*/ 1793 w 1558233"/>
              <a:gd name="T1" fmla="*/ 1205967 h 2526889"/>
              <a:gd name="T2" fmla="*/ 44059 w 1558233"/>
              <a:gd name="T3" fmla="*/ 0 h 2526889"/>
              <a:gd name="T4" fmla="*/ 744249 w 1558233"/>
              <a:gd name="T5" fmla="*/ 1205967 h 2526889"/>
              <a:gd name="T6" fmla="*/ 1793 w 1558233"/>
              <a:gd name="T7" fmla="*/ 1205967 h 2526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E44D46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文本框 11"/>
          <p:cNvSpPr txBox="1">
            <a:spLocks noChangeArrowheads="1"/>
          </p:cNvSpPr>
          <p:nvPr/>
        </p:nvSpPr>
        <p:spPr bwMode="auto">
          <a:xfrm>
            <a:off x="7399962" y="3508914"/>
            <a:ext cx="5206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22"/>
          <p:cNvGrpSpPr>
            <a:grpSpLocks/>
          </p:cNvGrpSpPr>
          <p:nvPr/>
        </p:nvGrpSpPr>
        <p:grpSpPr bwMode="auto">
          <a:xfrm>
            <a:off x="577775" y="2556194"/>
            <a:ext cx="3187285" cy="739946"/>
            <a:chOff x="0" y="0"/>
            <a:chExt cx="3187946" cy="738664"/>
          </a:xfrm>
        </p:grpSpPr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E44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24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25"/>
          <p:cNvGrpSpPr>
            <a:grpSpLocks/>
          </p:cNvGrpSpPr>
          <p:nvPr/>
        </p:nvGrpSpPr>
        <p:grpSpPr bwMode="auto">
          <a:xfrm>
            <a:off x="577775" y="3556550"/>
            <a:ext cx="3187285" cy="739946"/>
            <a:chOff x="0" y="0"/>
            <a:chExt cx="3187946" cy="738664"/>
          </a:xfrm>
        </p:grpSpPr>
        <p:sp>
          <p:nvSpPr>
            <p:cNvPr id="21" name="矩形 26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009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8"/>
          <p:cNvGrpSpPr>
            <a:grpSpLocks/>
          </p:cNvGrpSpPr>
          <p:nvPr/>
        </p:nvGrpSpPr>
        <p:grpSpPr bwMode="auto">
          <a:xfrm>
            <a:off x="577775" y="4556907"/>
            <a:ext cx="3187285" cy="739946"/>
            <a:chOff x="0" y="0"/>
            <a:chExt cx="3187946" cy="738664"/>
          </a:xfrm>
        </p:grpSpPr>
        <p:sp>
          <p:nvSpPr>
            <p:cNvPr id="24" name="矩形 29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37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30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31"/>
          <p:cNvGrpSpPr>
            <a:grpSpLocks/>
          </p:cNvGrpSpPr>
          <p:nvPr/>
        </p:nvGrpSpPr>
        <p:grpSpPr bwMode="auto">
          <a:xfrm>
            <a:off x="8525353" y="2556194"/>
            <a:ext cx="3187285" cy="739946"/>
            <a:chOff x="0" y="0"/>
            <a:chExt cx="3187946" cy="738664"/>
          </a:xfrm>
        </p:grpSpPr>
        <p:sp>
          <p:nvSpPr>
            <p:cNvPr id="27" name="矩形 32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005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33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34"/>
          <p:cNvGrpSpPr>
            <a:grpSpLocks/>
          </p:cNvGrpSpPr>
          <p:nvPr/>
        </p:nvGrpSpPr>
        <p:grpSpPr bwMode="auto">
          <a:xfrm>
            <a:off x="8525353" y="3556550"/>
            <a:ext cx="3187285" cy="739946"/>
            <a:chOff x="0" y="0"/>
            <a:chExt cx="3187946" cy="738664"/>
          </a:xfrm>
        </p:grpSpPr>
        <p:sp>
          <p:nvSpPr>
            <p:cNvPr id="30" name="矩形 35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E44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6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7"/>
          <p:cNvGrpSpPr>
            <a:grpSpLocks/>
          </p:cNvGrpSpPr>
          <p:nvPr/>
        </p:nvGrpSpPr>
        <p:grpSpPr bwMode="auto">
          <a:xfrm>
            <a:off x="8526940" y="4556907"/>
            <a:ext cx="3187285" cy="739946"/>
            <a:chOff x="0" y="0"/>
            <a:chExt cx="3187946" cy="738664"/>
          </a:xfrm>
        </p:grpSpPr>
        <p:sp>
          <p:nvSpPr>
            <p:cNvPr id="33" name="矩形 38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009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9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21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5941430" y="2582673"/>
            <a:ext cx="4566902" cy="659349"/>
            <a:chOff x="5433441" y="2859066"/>
            <a:chExt cx="4566902" cy="659349"/>
          </a:xfrm>
          <a:effectLst>
            <a:outerShdw blurRad="76200" dist="635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4" name="五边形 3"/>
            <p:cNvSpPr/>
            <p:nvPr/>
          </p:nvSpPr>
          <p:spPr>
            <a:xfrm flipH="1">
              <a:off x="5433441" y="2859066"/>
              <a:ext cx="4566902" cy="659349"/>
            </a:xfrm>
            <a:prstGeom prst="homePlat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淘宝店chenying0907出品 9"/>
            <p:cNvSpPr txBox="1"/>
            <p:nvPr/>
          </p:nvSpPr>
          <p:spPr>
            <a:xfrm>
              <a:off x="6366466" y="2989558"/>
              <a:ext cx="2802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点击加入你的标题</a:t>
              </a: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9180139" y="3010683"/>
              <a:ext cx="359710" cy="356111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31057" y="1505502"/>
            <a:ext cx="4566902" cy="659349"/>
            <a:chOff x="5433441" y="1258764"/>
            <a:chExt cx="4566902" cy="659349"/>
          </a:xfrm>
          <a:effectLst>
            <a:outerShdw blurRad="76200" dist="635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2" name="五边形 1"/>
            <p:cNvSpPr/>
            <p:nvPr/>
          </p:nvSpPr>
          <p:spPr>
            <a:xfrm flipH="1">
              <a:off x="5433441" y="1258764"/>
              <a:ext cx="4566902" cy="659349"/>
            </a:xfrm>
            <a:prstGeom prst="homePlat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8" name="淘宝店chenying0907出品 9"/>
            <p:cNvSpPr txBox="1"/>
            <p:nvPr/>
          </p:nvSpPr>
          <p:spPr>
            <a:xfrm>
              <a:off x="6366466" y="1389258"/>
              <a:ext cx="2802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点击加入你的标题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淘宝店chenying0907出品 151"/>
            <p:cNvSpPr>
              <a:spLocks noEditPoints="1"/>
            </p:cNvSpPr>
            <p:nvPr/>
          </p:nvSpPr>
          <p:spPr bwMode="auto">
            <a:xfrm>
              <a:off x="9239500" y="1409600"/>
              <a:ext cx="240986" cy="360766"/>
            </a:xfrm>
            <a:custGeom>
              <a:avLst/>
              <a:gdLst>
                <a:gd name="T0" fmla="*/ 72 w 143"/>
                <a:gd name="T1" fmla="*/ 214 h 214"/>
                <a:gd name="T2" fmla="*/ 96 w 143"/>
                <a:gd name="T3" fmla="*/ 204 h 214"/>
                <a:gd name="T4" fmla="*/ 48 w 143"/>
                <a:gd name="T5" fmla="*/ 204 h 214"/>
                <a:gd name="T6" fmla="*/ 72 w 143"/>
                <a:gd name="T7" fmla="*/ 214 h 214"/>
                <a:gd name="T8" fmla="*/ 105 w 143"/>
                <a:gd name="T9" fmla="*/ 183 h 214"/>
                <a:gd name="T10" fmla="*/ 39 w 143"/>
                <a:gd name="T11" fmla="*/ 183 h 214"/>
                <a:gd name="T12" fmla="*/ 33 w 143"/>
                <a:gd name="T13" fmla="*/ 190 h 214"/>
                <a:gd name="T14" fmla="*/ 39 w 143"/>
                <a:gd name="T15" fmla="*/ 196 h 214"/>
                <a:gd name="T16" fmla="*/ 105 w 143"/>
                <a:gd name="T17" fmla="*/ 196 h 214"/>
                <a:gd name="T18" fmla="*/ 111 w 143"/>
                <a:gd name="T19" fmla="*/ 190 h 214"/>
                <a:gd name="T20" fmla="*/ 105 w 143"/>
                <a:gd name="T21" fmla="*/ 183 h 214"/>
                <a:gd name="T22" fmla="*/ 105 w 143"/>
                <a:gd name="T23" fmla="*/ 164 h 214"/>
                <a:gd name="T24" fmla="*/ 39 w 143"/>
                <a:gd name="T25" fmla="*/ 164 h 214"/>
                <a:gd name="T26" fmla="*/ 33 w 143"/>
                <a:gd name="T27" fmla="*/ 171 h 214"/>
                <a:gd name="T28" fmla="*/ 39 w 143"/>
                <a:gd name="T29" fmla="*/ 177 h 214"/>
                <a:gd name="T30" fmla="*/ 105 w 143"/>
                <a:gd name="T31" fmla="*/ 177 h 214"/>
                <a:gd name="T32" fmla="*/ 111 w 143"/>
                <a:gd name="T33" fmla="*/ 171 h 214"/>
                <a:gd name="T34" fmla="*/ 105 w 143"/>
                <a:gd name="T35" fmla="*/ 164 h 214"/>
                <a:gd name="T36" fmla="*/ 72 w 143"/>
                <a:gd name="T37" fmla="*/ 0 h 214"/>
                <a:gd name="T38" fmla="*/ 0 w 143"/>
                <a:gd name="T39" fmla="*/ 71 h 214"/>
                <a:gd name="T40" fmla="*/ 32 w 143"/>
                <a:gd name="T41" fmla="*/ 138 h 214"/>
                <a:gd name="T42" fmla="*/ 37 w 143"/>
                <a:gd name="T43" fmla="*/ 158 h 214"/>
                <a:gd name="T44" fmla="*/ 107 w 143"/>
                <a:gd name="T45" fmla="*/ 158 h 214"/>
                <a:gd name="T46" fmla="*/ 112 w 143"/>
                <a:gd name="T47" fmla="*/ 138 h 214"/>
                <a:gd name="T48" fmla="*/ 143 w 143"/>
                <a:gd name="T49" fmla="*/ 71 h 214"/>
                <a:gd name="T50" fmla="*/ 72 w 143"/>
                <a:gd name="T51" fmla="*/ 0 h 214"/>
                <a:gd name="T52" fmla="*/ 115 w 143"/>
                <a:gd name="T53" fmla="*/ 84 h 214"/>
                <a:gd name="T54" fmla="*/ 93 w 143"/>
                <a:gd name="T55" fmla="*/ 144 h 214"/>
                <a:gd name="T56" fmla="*/ 92 w 143"/>
                <a:gd name="T57" fmla="*/ 146 h 214"/>
                <a:gd name="T58" fmla="*/ 83 w 143"/>
                <a:gd name="T59" fmla="*/ 146 h 214"/>
                <a:gd name="T60" fmla="*/ 83 w 143"/>
                <a:gd name="T61" fmla="*/ 143 h 214"/>
                <a:gd name="T62" fmla="*/ 98 w 143"/>
                <a:gd name="T63" fmla="*/ 93 h 214"/>
                <a:gd name="T64" fmla="*/ 97 w 143"/>
                <a:gd name="T65" fmla="*/ 93 h 214"/>
                <a:gd name="T66" fmla="*/ 96 w 143"/>
                <a:gd name="T67" fmla="*/ 93 h 214"/>
                <a:gd name="T68" fmla="*/ 85 w 143"/>
                <a:gd name="T69" fmla="*/ 88 h 214"/>
                <a:gd name="T70" fmla="*/ 73 w 143"/>
                <a:gd name="T71" fmla="*/ 93 h 214"/>
                <a:gd name="T72" fmla="*/ 59 w 143"/>
                <a:gd name="T73" fmla="*/ 87 h 214"/>
                <a:gd name="T74" fmla="*/ 45 w 143"/>
                <a:gd name="T75" fmla="*/ 92 h 214"/>
                <a:gd name="T76" fmla="*/ 59 w 143"/>
                <a:gd name="T77" fmla="*/ 143 h 214"/>
                <a:gd name="T78" fmla="*/ 60 w 143"/>
                <a:gd name="T79" fmla="*/ 146 h 214"/>
                <a:gd name="T80" fmla="*/ 50 w 143"/>
                <a:gd name="T81" fmla="*/ 146 h 214"/>
                <a:gd name="T82" fmla="*/ 50 w 143"/>
                <a:gd name="T83" fmla="*/ 144 h 214"/>
                <a:gd name="T84" fmla="*/ 30 w 143"/>
                <a:gd name="T85" fmla="*/ 84 h 214"/>
                <a:gd name="T86" fmla="*/ 29 w 143"/>
                <a:gd name="T87" fmla="*/ 84 h 214"/>
                <a:gd name="T88" fmla="*/ 29 w 143"/>
                <a:gd name="T89" fmla="*/ 83 h 214"/>
                <a:gd name="T90" fmla="*/ 29 w 143"/>
                <a:gd name="T91" fmla="*/ 82 h 214"/>
                <a:gd name="T92" fmla="*/ 29 w 143"/>
                <a:gd name="T93" fmla="*/ 82 h 214"/>
                <a:gd name="T94" fmla="*/ 30 w 143"/>
                <a:gd name="T95" fmla="*/ 76 h 214"/>
                <a:gd name="T96" fmla="*/ 37 w 143"/>
                <a:gd name="T97" fmla="*/ 77 h 214"/>
                <a:gd name="T98" fmla="*/ 37 w 143"/>
                <a:gd name="T99" fmla="*/ 77 h 214"/>
                <a:gd name="T100" fmla="*/ 45 w 143"/>
                <a:gd name="T101" fmla="*/ 82 h 214"/>
                <a:gd name="T102" fmla="*/ 56 w 143"/>
                <a:gd name="T103" fmla="*/ 77 h 214"/>
                <a:gd name="T104" fmla="*/ 60 w 143"/>
                <a:gd name="T105" fmla="*/ 75 h 214"/>
                <a:gd name="T106" fmla="*/ 63 w 143"/>
                <a:gd name="T107" fmla="*/ 77 h 214"/>
                <a:gd name="T108" fmla="*/ 73 w 143"/>
                <a:gd name="T109" fmla="*/ 83 h 214"/>
                <a:gd name="T110" fmla="*/ 82 w 143"/>
                <a:gd name="T111" fmla="*/ 78 h 214"/>
                <a:gd name="T112" fmla="*/ 86 w 143"/>
                <a:gd name="T113" fmla="*/ 76 h 214"/>
                <a:gd name="T114" fmla="*/ 90 w 143"/>
                <a:gd name="T115" fmla="*/ 78 h 214"/>
                <a:gd name="T116" fmla="*/ 97 w 143"/>
                <a:gd name="T117" fmla="*/ 83 h 214"/>
                <a:gd name="T118" fmla="*/ 97 w 143"/>
                <a:gd name="T119" fmla="*/ 83 h 214"/>
                <a:gd name="T120" fmla="*/ 107 w 143"/>
                <a:gd name="T121" fmla="*/ 78 h 214"/>
                <a:gd name="T122" fmla="*/ 114 w 143"/>
                <a:gd name="T123" fmla="*/ 77 h 214"/>
                <a:gd name="T124" fmla="*/ 115 w 143"/>
                <a:gd name="T125" fmla="*/ 8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214">
                  <a:moveTo>
                    <a:pt x="72" y="214"/>
                  </a:moveTo>
                  <a:cubicBezTo>
                    <a:pt x="82" y="214"/>
                    <a:pt x="91" y="210"/>
                    <a:pt x="96" y="204"/>
                  </a:cubicBezTo>
                  <a:cubicBezTo>
                    <a:pt x="48" y="204"/>
                    <a:pt x="48" y="204"/>
                    <a:pt x="48" y="204"/>
                  </a:cubicBezTo>
                  <a:cubicBezTo>
                    <a:pt x="53" y="210"/>
                    <a:pt x="62" y="214"/>
                    <a:pt x="72" y="214"/>
                  </a:cubicBezTo>
                  <a:close/>
                  <a:moveTo>
                    <a:pt x="105" y="183"/>
                  </a:moveTo>
                  <a:cubicBezTo>
                    <a:pt x="39" y="183"/>
                    <a:pt x="39" y="183"/>
                    <a:pt x="39" y="183"/>
                  </a:cubicBezTo>
                  <a:cubicBezTo>
                    <a:pt x="35" y="183"/>
                    <a:pt x="33" y="186"/>
                    <a:pt x="33" y="190"/>
                  </a:cubicBezTo>
                  <a:cubicBezTo>
                    <a:pt x="33" y="193"/>
                    <a:pt x="35" y="196"/>
                    <a:pt x="39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8" y="196"/>
                    <a:pt x="111" y="193"/>
                    <a:pt x="111" y="190"/>
                  </a:cubicBezTo>
                  <a:cubicBezTo>
                    <a:pt x="111" y="186"/>
                    <a:pt x="108" y="183"/>
                    <a:pt x="105" y="183"/>
                  </a:cubicBezTo>
                  <a:close/>
                  <a:moveTo>
                    <a:pt x="105" y="164"/>
                  </a:moveTo>
                  <a:cubicBezTo>
                    <a:pt x="39" y="164"/>
                    <a:pt x="39" y="164"/>
                    <a:pt x="39" y="164"/>
                  </a:cubicBezTo>
                  <a:cubicBezTo>
                    <a:pt x="35" y="164"/>
                    <a:pt x="33" y="167"/>
                    <a:pt x="33" y="171"/>
                  </a:cubicBezTo>
                  <a:cubicBezTo>
                    <a:pt x="33" y="174"/>
                    <a:pt x="35" y="177"/>
                    <a:pt x="39" y="177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8" y="177"/>
                    <a:pt x="111" y="174"/>
                    <a:pt x="111" y="171"/>
                  </a:cubicBezTo>
                  <a:cubicBezTo>
                    <a:pt x="111" y="167"/>
                    <a:pt x="108" y="164"/>
                    <a:pt x="105" y="164"/>
                  </a:cubicBezTo>
                  <a:close/>
                  <a:moveTo>
                    <a:pt x="72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98"/>
                    <a:pt x="19" y="117"/>
                    <a:pt x="32" y="138"/>
                  </a:cubicBezTo>
                  <a:cubicBezTo>
                    <a:pt x="35" y="144"/>
                    <a:pt x="37" y="158"/>
                    <a:pt x="37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58"/>
                    <a:pt x="109" y="144"/>
                    <a:pt x="112" y="138"/>
                  </a:cubicBezTo>
                  <a:cubicBezTo>
                    <a:pt x="125" y="117"/>
                    <a:pt x="143" y="98"/>
                    <a:pt x="143" y="71"/>
                  </a:cubicBezTo>
                  <a:cubicBezTo>
                    <a:pt x="143" y="32"/>
                    <a:pt x="111" y="0"/>
                    <a:pt x="72" y="0"/>
                  </a:cubicBezTo>
                  <a:close/>
                  <a:moveTo>
                    <a:pt x="115" y="84"/>
                  </a:moveTo>
                  <a:cubicBezTo>
                    <a:pt x="102" y="100"/>
                    <a:pt x="95" y="120"/>
                    <a:pt x="93" y="144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5" y="124"/>
                    <a:pt x="90" y="107"/>
                    <a:pt x="98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3" y="92"/>
                    <a:pt x="89" y="92"/>
                    <a:pt x="85" y="88"/>
                  </a:cubicBezTo>
                  <a:cubicBezTo>
                    <a:pt x="82" y="91"/>
                    <a:pt x="77" y="93"/>
                    <a:pt x="73" y="93"/>
                  </a:cubicBezTo>
                  <a:cubicBezTo>
                    <a:pt x="68" y="93"/>
                    <a:pt x="63" y="91"/>
                    <a:pt x="59" y="87"/>
                  </a:cubicBezTo>
                  <a:cubicBezTo>
                    <a:pt x="55" y="90"/>
                    <a:pt x="50" y="92"/>
                    <a:pt x="45" y="92"/>
                  </a:cubicBezTo>
                  <a:cubicBezTo>
                    <a:pt x="57" y="114"/>
                    <a:pt x="59" y="137"/>
                    <a:pt x="59" y="143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49" y="135"/>
                    <a:pt x="46" y="107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7" y="80"/>
                    <a:pt x="28" y="77"/>
                    <a:pt x="30" y="76"/>
                  </a:cubicBezTo>
                  <a:cubicBezTo>
                    <a:pt x="32" y="74"/>
                    <a:pt x="35" y="75"/>
                    <a:pt x="37" y="77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9" y="80"/>
                    <a:pt x="42" y="82"/>
                    <a:pt x="45" y="82"/>
                  </a:cubicBezTo>
                  <a:cubicBezTo>
                    <a:pt x="48" y="82"/>
                    <a:pt x="52" y="81"/>
                    <a:pt x="56" y="77"/>
                  </a:cubicBezTo>
                  <a:cubicBezTo>
                    <a:pt x="57" y="76"/>
                    <a:pt x="58" y="75"/>
                    <a:pt x="60" y="75"/>
                  </a:cubicBezTo>
                  <a:cubicBezTo>
                    <a:pt x="61" y="76"/>
                    <a:pt x="62" y="76"/>
                    <a:pt x="63" y="77"/>
                  </a:cubicBezTo>
                  <a:cubicBezTo>
                    <a:pt x="67" y="81"/>
                    <a:pt x="70" y="83"/>
                    <a:pt x="73" y="83"/>
                  </a:cubicBezTo>
                  <a:cubicBezTo>
                    <a:pt x="77" y="83"/>
                    <a:pt x="80" y="80"/>
                    <a:pt x="82" y="78"/>
                  </a:cubicBezTo>
                  <a:cubicBezTo>
                    <a:pt x="83" y="77"/>
                    <a:pt x="84" y="76"/>
                    <a:pt x="86" y="76"/>
                  </a:cubicBezTo>
                  <a:cubicBezTo>
                    <a:pt x="87" y="76"/>
                    <a:pt x="89" y="77"/>
                    <a:pt x="90" y="78"/>
                  </a:cubicBezTo>
                  <a:cubicBezTo>
                    <a:pt x="91" y="80"/>
                    <a:pt x="93" y="83"/>
                    <a:pt x="97" y="83"/>
                  </a:cubicBezTo>
                  <a:cubicBezTo>
                    <a:pt x="97" y="83"/>
                    <a:pt x="97" y="83"/>
                    <a:pt x="97" y="83"/>
                  </a:cubicBezTo>
                  <a:cubicBezTo>
                    <a:pt x="101" y="83"/>
                    <a:pt x="104" y="81"/>
                    <a:pt x="107" y="78"/>
                  </a:cubicBezTo>
                  <a:cubicBezTo>
                    <a:pt x="109" y="76"/>
                    <a:pt x="112" y="75"/>
                    <a:pt x="114" y="77"/>
                  </a:cubicBezTo>
                  <a:cubicBezTo>
                    <a:pt x="116" y="79"/>
                    <a:pt x="116" y="82"/>
                    <a:pt x="11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28981" y="3659844"/>
            <a:ext cx="4566902" cy="659349"/>
            <a:chOff x="5433441" y="3884646"/>
            <a:chExt cx="4566902" cy="659349"/>
          </a:xfrm>
          <a:effectLst>
            <a:outerShdw blurRad="76200" dist="635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5" name="五边形 4"/>
            <p:cNvSpPr/>
            <p:nvPr/>
          </p:nvSpPr>
          <p:spPr>
            <a:xfrm flipH="1">
              <a:off x="5433441" y="3884646"/>
              <a:ext cx="4566902" cy="659349"/>
            </a:xfrm>
            <a:prstGeom prst="homePlat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淘宝店chenying0907出品 9"/>
            <p:cNvSpPr txBox="1"/>
            <p:nvPr/>
          </p:nvSpPr>
          <p:spPr>
            <a:xfrm>
              <a:off x="6366467" y="4015140"/>
              <a:ext cx="2802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点击加入你的标题</a:t>
              </a:r>
            </a:p>
          </p:txBody>
        </p:sp>
        <p:sp>
          <p:nvSpPr>
            <p:cNvPr id="27" name="淘宝店chenying0907出品 17"/>
            <p:cNvSpPr>
              <a:spLocks noEditPoints="1"/>
            </p:cNvSpPr>
            <p:nvPr/>
          </p:nvSpPr>
          <p:spPr bwMode="auto">
            <a:xfrm>
              <a:off x="9165182" y="4061638"/>
              <a:ext cx="389624" cy="325794"/>
            </a:xfrm>
            <a:custGeom>
              <a:avLst/>
              <a:gdLst>
                <a:gd name="T0" fmla="*/ 80 w 349"/>
                <a:gd name="T1" fmla="*/ 247 h 290"/>
                <a:gd name="T2" fmla="*/ 111 w 349"/>
                <a:gd name="T3" fmla="*/ 247 h 290"/>
                <a:gd name="T4" fmla="*/ 111 w 349"/>
                <a:gd name="T5" fmla="*/ 232 h 290"/>
                <a:gd name="T6" fmla="*/ 153 w 349"/>
                <a:gd name="T7" fmla="*/ 232 h 290"/>
                <a:gd name="T8" fmla="*/ 153 w 349"/>
                <a:gd name="T9" fmla="*/ 44 h 290"/>
                <a:gd name="T10" fmla="*/ 76 w 349"/>
                <a:gd name="T11" fmla="*/ 61 h 290"/>
                <a:gd name="T12" fmla="*/ 78 w 349"/>
                <a:gd name="T13" fmla="*/ 69 h 290"/>
                <a:gd name="T14" fmla="*/ 76 w 349"/>
                <a:gd name="T15" fmla="*/ 77 h 290"/>
                <a:gd name="T16" fmla="*/ 121 w 349"/>
                <a:gd name="T17" fmla="*/ 155 h 290"/>
                <a:gd name="T18" fmla="*/ 125 w 349"/>
                <a:gd name="T19" fmla="*/ 155 h 290"/>
                <a:gd name="T20" fmla="*/ 2 w 349"/>
                <a:gd name="T21" fmla="*/ 155 h 290"/>
                <a:gd name="T22" fmla="*/ 6 w 349"/>
                <a:gd name="T23" fmla="*/ 155 h 290"/>
                <a:gd name="T24" fmla="*/ 6 w 349"/>
                <a:gd name="T25" fmla="*/ 155 h 290"/>
                <a:gd name="T26" fmla="*/ 52 w 349"/>
                <a:gd name="T27" fmla="*/ 77 h 290"/>
                <a:gd name="T28" fmla="*/ 50 w 349"/>
                <a:gd name="T29" fmla="*/ 69 h 290"/>
                <a:gd name="T30" fmla="*/ 62 w 349"/>
                <a:gd name="T31" fmla="*/ 55 h 290"/>
                <a:gd name="T32" fmla="*/ 62 w 349"/>
                <a:gd name="T33" fmla="*/ 51 h 290"/>
                <a:gd name="T34" fmla="*/ 155 w 349"/>
                <a:gd name="T35" fmla="*/ 17 h 290"/>
                <a:gd name="T36" fmla="*/ 170 w 349"/>
                <a:gd name="T37" fmla="*/ 2 h 290"/>
                <a:gd name="T38" fmla="*/ 190 w 349"/>
                <a:gd name="T39" fmla="*/ 9 h 290"/>
                <a:gd name="T40" fmla="*/ 288 w 349"/>
                <a:gd name="T41" fmla="*/ 1 h 290"/>
                <a:gd name="T42" fmla="*/ 290 w 349"/>
                <a:gd name="T43" fmla="*/ 4 h 290"/>
                <a:gd name="T44" fmla="*/ 302 w 349"/>
                <a:gd name="T45" fmla="*/ 18 h 290"/>
                <a:gd name="T46" fmla="*/ 300 w 349"/>
                <a:gd name="T47" fmla="*/ 26 h 290"/>
                <a:gd name="T48" fmla="*/ 344 w 349"/>
                <a:gd name="T49" fmla="*/ 104 h 290"/>
                <a:gd name="T50" fmla="*/ 349 w 349"/>
                <a:gd name="T51" fmla="*/ 104 h 290"/>
                <a:gd name="T52" fmla="*/ 226 w 349"/>
                <a:gd name="T53" fmla="*/ 104 h 290"/>
                <a:gd name="T54" fmla="*/ 230 w 349"/>
                <a:gd name="T55" fmla="*/ 104 h 290"/>
                <a:gd name="T56" fmla="*/ 230 w 349"/>
                <a:gd name="T57" fmla="*/ 104 h 290"/>
                <a:gd name="T58" fmla="*/ 276 w 349"/>
                <a:gd name="T59" fmla="*/ 26 h 290"/>
                <a:gd name="T60" fmla="*/ 273 w 349"/>
                <a:gd name="T61" fmla="*/ 18 h 290"/>
                <a:gd name="T62" fmla="*/ 274 w 349"/>
                <a:gd name="T63" fmla="*/ 17 h 290"/>
                <a:gd name="T64" fmla="*/ 196 w 349"/>
                <a:gd name="T65" fmla="*/ 34 h 290"/>
                <a:gd name="T66" fmla="*/ 196 w 349"/>
                <a:gd name="T67" fmla="*/ 232 h 290"/>
                <a:gd name="T68" fmla="*/ 235 w 349"/>
                <a:gd name="T69" fmla="*/ 232 h 290"/>
                <a:gd name="T70" fmla="*/ 235 w 349"/>
                <a:gd name="T71" fmla="*/ 247 h 290"/>
                <a:gd name="T72" fmla="*/ 265 w 349"/>
                <a:gd name="T73" fmla="*/ 247 h 290"/>
                <a:gd name="T74" fmla="*/ 265 w 349"/>
                <a:gd name="T75" fmla="*/ 290 h 290"/>
                <a:gd name="T76" fmla="*/ 80 w 349"/>
                <a:gd name="T77" fmla="*/ 290 h 290"/>
                <a:gd name="T78" fmla="*/ 80 w 349"/>
                <a:gd name="T79" fmla="*/ 247 h 290"/>
                <a:gd name="T80" fmla="*/ 292 w 349"/>
                <a:gd name="T81" fmla="*/ 32 h 290"/>
                <a:gd name="T82" fmla="*/ 288 w 349"/>
                <a:gd name="T83" fmla="*/ 33 h 290"/>
                <a:gd name="T84" fmla="*/ 284 w 349"/>
                <a:gd name="T85" fmla="*/ 32 h 290"/>
                <a:gd name="T86" fmla="*/ 241 w 349"/>
                <a:gd name="T87" fmla="*/ 104 h 290"/>
                <a:gd name="T88" fmla="*/ 333 w 349"/>
                <a:gd name="T89" fmla="*/ 104 h 290"/>
                <a:gd name="T90" fmla="*/ 292 w 349"/>
                <a:gd name="T91" fmla="*/ 32 h 290"/>
                <a:gd name="T92" fmla="*/ 68 w 349"/>
                <a:gd name="T93" fmla="*/ 83 h 290"/>
                <a:gd name="T94" fmla="*/ 64 w 349"/>
                <a:gd name="T95" fmla="*/ 83 h 290"/>
                <a:gd name="T96" fmla="*/ 60 w 349"/>
                <a:gd name="T97" fmla="*/ 83 h 290"/>
                <a:gd name="T98" fmla="*/ 17 w 349"/>
                <a:gd name="T99" fmla="*/ 155 h 290"/>
                <a:gd name="T100" fmla="*/ 110 w 349"/>
                <a:gd name="T101" fmla="*/ 155 h 290"/>
                <a:gd name="T102" fmla="*/ 68 w 349"/>
                <a:gd name="T103" fmla="*/ 8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290">
                  <a:moveTo>
                    <a:pt x="80" y="247"/>
                  </a:moveTo>
                  <a:cubicBezTo>
                    <a:pt x="111" y="247"/>
                    <a:pt x="111" y="247"/>
                    <a:pt x="111" y="247"/>
                  </a:cubicBezTo>
                  <a:cubicBezTo>
                    <a:pt x="111" y="232"/>
                    <a:pt x="111" y="232"/>
                    <a:pt x="111" y="232"/>
                  </a:cubicBezTo>
                  <a:cubicBezTo>
                    <a:pt x="153" y="232"/>
                    <a:pt x="153" y="232"/>
                    <a:pt x="153" y="232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8" y="63"/>
                    <a:pt x="78" y="66"/>
                    <a:pt x="78" y="69"/>
                  </a:cubicBezTo>
                  <a:cubicBezTo>
                    <a:pt x="78" y="72"/>
                    <a:pt x="78" y="75"/>
                    <a:pt x="76" y="77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3" y="201"/>
                    <a:pt x="0" y="200"/>
                    <a:pt x="2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1" y="75"/>
                    <a:pt x="50" y="72"/>
                    <a:pt x="50" y="69"/>
                  </a:cubicBezTo>
                  <a:cubicBezTo>
                    <a:pt x="50" y="62"/>
                    <a:pt x="55" y="56"/>
                    <a:pt x="62" y="55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6" y="10"/>
                    <a:pt x="162" y="4"/>
                    <a:pt x="170" y="2"/>
                  </a:cubicBezTo>
                  <a:cubicBezTo>
                    <a:pt x="178" y="0"/>
                    <a:pt x="186" y="3"/>
                    <a:pt x="190" y="9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90" y="4"/>
                    <a:pt x="290" y="4"/>
                    <a:pt x="290" y="4"/>
                  </a:cubicBezTo>
                  <a:cubicBezTo>
                    <a:pt x="297" y="5"/>
                    <a:pt x="302" y="11"/>
                    <a:pt x="302" y="18"/>
                  </a:cubicBezTo>
                  <a:cubicBezTo>
                    <a:pt x="302" y="21"/>
                    <a:pt x="301" y="24"/>
                    <a:pt x="300" y="26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9" y="104"/>
                    <a:pt x="349" y="104"/>
                    <a:pt x="349" y="104"/>
                  </a:cubicBezTo>
                  <a:cubicBezTo>
                    <a:pt x="347" y="150"/>
                    <a:pt x="224" y="150"/>
                    <a:pt x="226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4" y="24"/>
                    <a:pt x="273" y="21"/>
                    <a:pt x="273" y="18"/>
                  </a:cubicBezTo>
                  <a:cubicBezTo>
                    <a:pt x="273" y="18"/>
                    <a:pt x="273" y="17"/>
                    <a:pt x="274" y="17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6" y="232"/>
                    <a:pt x="196" y="232"/>
                    <a:pt x="196" y="232"/>
                  </a:cubicBezTo>
                  <a:cubicBezTo>
                    <a:pt x="235" y="232"/>
                    <a:pt x="235" y="232"/>
                    <a:pt x="235" y="232"/>
                  </a:cubicBezTo>
                  <a:cubicBezTo>
                    <a:pt x="235" y="247"/>
                    <a:pt x="235" y="247"/>
                    <a:pt x="235" y="247"/>
                  </a:cubicBezTo>
                  <a:cubicBezTo>
                    <a:pt x="265" y="247"/>
                    <a:pt x="265" y="247"/>
                    <a:pt x="265" y="247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80" y="290"/>
                    <a:pt x="80" y="290"/>
                    <a:pt x="80" y="290"/>
                  </a:cubicBezTo>
                  <a:cubicBezTo>
                    <a:pt x="80" y="247"/>
                    <a:pt x="80" y="247"/>
                    <a:pt x="80" y="247"/>
                  </a:cubicBezTo>
                  <a:close/>
                  <a:moveTo>
                    <a:pt x="292" y="32"/>
                  </a:moveTo>
                  <a:cubicBezTo>
                    <a:pt x="291" y="32"/>
                    <a:pt x="289" y="33"/>
                    <a:pt x="288" y="33"/>
                  </a:cubicBezTo>
                  <a:cubicBezTo>
                    <a:pt x="286" y="33"/>
                    <a:pt x="285" y="32"/>
                    <a:pt x="284" y="32"/>
                  </a:cubicBezTo>
                  <a:cubicBezTo>
                    <a:pt x="241" y="104"/>
                    <a:pt x="241" y="104"/>
                    <a:pt x="241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292" y="32"/>
                    <a:pt x="292" y="32"/>
                    <a:pt x="292" y="32"/>
                  </a:cubicBezTo>
                  <a:close/>
                  <a:moveTo>
                    <a:pt x="68" y="83"/>
                  </a:moveTo>
                  <a:cubicBezTo>
                    <a:pt x="67" y="83"/>
                    <a:pt x="65" y="83"/>
                    <a:pt x="64" y="83"/>
                  </a:cubicBezTo>
                  <a:cubicBezTo>
                    <a:pt x="63" y="83"/>
                    <a:pt x="61" y="83"/>
                    <a:pt x="60" y="83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10" y="155"/>
                    <a:pt x="110" y="155"/>
                    <a:pt x="110" y="155"/>
                  </a:cubicBezTo>
                  <a:lnTo>
                    <a:pt x="68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41431" y="4737015"/>
            <a:ext cx="4566902" cy="659349"/>
            <a:chOff x="5433441" y="5259519"/>
            <a:chExt cx="4566902" cy="659349"/>
          </a:xfrm>
          <a:effectLst>
            <a:outerShdw blurRad="76200" dist="63500" dir="5400000" algn="ctr" rotWithShape="0">
              <a:srgbClr val="000000">
                <a:alpha val="50000"/>
              </a:srgbClr>
            </a:outerShdw>
          </a:effectLst>
        </p:grpSpPr>
        <p:sp>
          <p:nvSpPr>
            <p:cNvPr id="7" name="五边形 6"/>
            <p:cNvSpPr/>
            <p:nvPr/>
          </p:nvSpPr>
          <p:spPr>
            <a:xfrm flipH="1">
              <a:off x="5433441" y="5259519"/>
              <a:ext cx="4566902" cy="659349"/>
            </a:xfrm>
            <a:prstGeom prst="homePlat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淘宝店chenying0907出品 9"/>
            <p:cNvSpPr txBox="1"/>
            <p:nvPr/>
          </p:nvSpPr>
          <p:spPr>
            <a:xfrm>
              <a:off x="6366466" y="5390010"/>
              <a:ext cx="2802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点击加入你的标题</a:t>
              </a:r>
            </a:p>
          </p:txBody>
        </p:sp>
        <p:grpSp>
          <p:nvGrpSpPr>
            <p:cNvPr id="28" name="淘宝店chenying0907出品 95"/>
            <p:cNvGrpSpPr/>
            <p:nvPr/>
          </p:nvGrpSpPr>
          <p:grpSpPr>
            <a:xfrm>
              <a:off x="9161525" y="5477346"/>
              <a:ext cx="396937" cy="271009"/>
              <a:chOff x="4913498" y="4006828"/>
              <a:chExt cx="359542" cy="245478"/>
            </a:xfrm>
          </p:grpSpPr>
          <p:sp>
            <p:nvSpPr>
              <p:cNvPr id="29" name="淘宝店chenying0907出品 93"/>
              <p:cNvSpPr>
                <a:spLocks/>
              </p:cNvSpPr>
              <p:nvPr/>
            </p:nvSpPr>
            <p:spPr bwMode="auto">
              <a:xfrm>
                <a:off x="4956891" y="4126421"/>
                <a:ext cx="251679" cy="37860"/>
              </a:xfrm>
              <a:custGeom>
                <a:avLst/>
                <a:gdLst>
                  <a:gd name="connsiteX0" fmla="*/ 251679 w 251679"/>
                  <a:gd name="connsiteY0" fmla="*/ 1038 h 37860"/>
                  <a:gd name="connsiteX1" fmla="*/ 189689 w 251679"/>
                  <a:gd name="connsiteY1" fmla="*/ 37860 h 37860"/>
                  <a:gd name="connsiteX2" fmla="*/ 251679 w 251679"/>
                  <a:gd name="connsiteY2" fmla="*/ 1038 h 37860"/>
                  <a:gd name="connsiteX3" fmla="*/ 63229 w 251679"/>
                  <a:gd name="connsiteY3" fmla="*/ 1038 h 37860"/>
                  <a:gd name="connsiteX4" fmla="*/ 0 w 251679"/>
                  <a:gd name="connsiteY4" fmla="*/ 37860 h 37860"/>
                  <a:gd name="connsiteX5" fmla="*/ 63229 w 251679"/>
                  <a:gd name="connsiteY5" fmla="*/ 1038 h 3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679" h="37860">
                    <a:moveTo>
                      <a:pt x="251679" y="1038"/>
                    </a:moveTo>
                    <a:cubicBezTo>
                      <a:pt x="223784" y="9221"/>
                      <a:pt x="204154" y="22518"/>
                      <a:pt x="189689" y="37860"/>
                    </a:cubicBezTo>
                    <a:cubicBezTo>
                      <a:pt x="191756" y="4107"/>
                      <a:pt x="224817" y="-3053"/>
                      <a:pt x="251679" y="1038"/>
                    </a:cubicBezTo>
                    <a:close/>
                    <a:moveTo>
                      <a:pt x="63229" y="1038"/>
                    </a:moveTo>
                    <a:cubicBezTo>
                      <a:pt x="34206" y="9221"/>
                      <a:pt x="15548" y="22518"/>
                      <a:pt x="0" y="37860"/>
                    </a:cubicBezTo>
                    <a:cubicBezTo>
                      <a:pt x="3109" y="4107"/>
                      <a:pt x="35242" y="-3053"/>
                      <a:pt x="63229" y="10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淘宝店chenying0907出品 20"/>
              <p:cNvSpPr>
                <a:spLocks noEditPoints="1"/>
              </p:cNvSpPr>
              <p:nvPr/>
            </p:nvSpPr>
            <p:spPr bwMode="auto">
              <a:xfrm>
                <a:off x="4913498" y="4006828"/>
                <a:ext cx="359542" cy="245478"/>
              </a:xfrm>
              <a:custGeom>
                <a:avLst/>
                <a:gdLst>
                  <a:gd name="T0" fmla="*/ 323 w 346"/>
                  <a:gd name="T1" fmla="*/ 96 h 235"/>
                  <a:gd name="T2" fmla="*/ 306 w 346"/>
                  <a:gd name="T3" fmla="*/ 83 h 235"/>
                  <a:gd name="T4" fmla="*/ 268 w 346"/>
                  <a:gd name="T5" fmla="*/ 37 h 235"/>
                  <a:gd name="T6" fmla="*/ 255 w 346"/>
                  <a:gd name="T7" fmla="*/ 13 h 235"/>
                  <a:gd name="T8" fmla="*/ 255 w 346"/>
                  <a:gd name="T9" fmla="*/ 13 h 235"/>
                  <a:gd name="T10" fmla="*/ 225 w 346"/>
                  <a:gd name="T11" fmla="*/ 0 h 235"/>
                  <a:gd name="T12" fmla="*/ 194 w 346"/>
                  <a:gd name="T13" fmla="*/ 13 h 235"/>
                  <a:gd name="T14" fmla="*/ 194 w 346"/>
                  <a:gd name="T15" fmla="*/ 13 h 235"/>
                  <a:gd name="T16" fmla="*/ 181 w 346"/>
                  <a:gd name="T17" fmla="*/ 44 h 235"/>
                  <a:gd name="T18" fmla="*/ 189 w 346"/>
                  <a:gd name="T19" fmla="*/ 68 h 235"/>
                  <a:gd name="T20" fmla="*/ 189 w 346"/>
                  <a:gd name="T21" fmla="*/ 75 h 235"/>
                  <a:gd name="T22" fmla="*/ 179 w 346"/>
                  <a:gd name="T23" fmla="*/ 75 h 235"/>
                  <a:gd name="T24" fmla="*/ 158 w 346"/>
                  <a:gd name="T25" fmla="*/ 75 h 235"/>
                  <a:gd name="T26" fmla="*/ 158 w 346"/>
                  <a:gd name="T27" fmla="*/ 68 h 235"/>
                  <a:gd name="T28" fmla="*/ 166 w 346"/>
                  <a:gd name="T29" fmla="*/ 44 h 235"/>
                  <a:gd name="T30" fmla="*/ 153 w 346"/>
                  <a:gd name="T31" fmla="*/ 13 h 235"/>
                  <a:gd name="T32" fmla="*/ 153 w 346"/>
                  <a:gd name="T33" fmla="*/ 13 h 235"/>
                  <a:gd name="T34" fmla="*/ 122 w 346"/>
                  <a:gd name="T35" fmla="*/ 0 h 235"/>
                  <a:gd name="T36" fmla="*/ 91 w 346"/>
                  <a:gd name="T37" fmla="*/ 13 h 235"/>
                  <a:gd name="T38" fmla="*/ 91 w 346"/>
                  <a:gd name="T39" fmla="*/ 13 h 235"/>
                  <a:gd name="T40" fmla="*/ 79 w 346"/>
                  <a:gd name="T41" fmla="*/ 37 h 235"/>
                  <a:gd name="T42" fmla="*/ 41 w 346"/>
                  <a:gd name="T43" fmla="*/ 83 h 235"/>
                  <a:gd name="T44" fmla="*/ 24 w 346"/>
                  <a:gd name="T45" fmla="*/ 96 h 235"/>
                  <a:gd name="T46" fmla="*/ 0 w 346"/>
                  <a:gd name="T47" fmla="*/ 153 h 235"/>
                  <a:gd name="T48" fmla="*/ 24 w 346"/>
                  <a:gd name="T49" fmla="*/ 211 h 235"/>
                  <a:gd name="T50" fmla="*/ 82 w 346"/>
                  <a:gd name="T51" fmla="*/ 235 h 235"/>
                  <a:gd name="T52" fmla="*/ 140 w 346"/>
                  <a:gd name="T53" fmla="*/ 211 h 235"/>
                  <a:gd name="T54" fmla="*/ 164 w 346"/>
                  <a:gd name="T55" fmla="*/ 153 h 235"/>
                  <a:gd name="T56" fmla="*/ 157 w 346"/>
                  <a:gd name="T57" fmla="*/ 122 h 235"/>
                  <a:gd name="T58" fmla="*/ 157 w 346"/>
                  <a:gd name="T59" fmla="*/ 114 h 235"/>
                  <a:gd name="T60" fmla="*/ 190 w 346"/>
                  <a:gd name="T61" fmla="*/ 114 h 235"/>
                  <a:gd name="T62" fmla="*/ 190 w 346"/>
                  <a:gd name="T63" fmla="*/ 122 h 235"/>
                  <a:gd name="T64" fmla="*/ 183 w 346"/>
                  <a:gd name="T65" fmla="*/ 153 h 235"/>
                  <a:gd name="T66" fmla="*/ 207 w 346"/>
                  <a:gd name="T67" fmla="*/ 211 h 235"/>
                  <a:gd name="T68" fmla="*/ 265 w 346"/>
                  <a:gd name="T69" fmla="*/ 235 h 235"/>
                  <a:gd name="T70" fmla="*/ 323 w 346"/>
                  <a:gd name="T71" fmla="*/ 211 h 235"/>
                  <a:gd name="T72" fmla="*/ 346 w 346"/>
                  <a:gd name="T73" fmla="*/ 153 h 235"/>
                  <a:gd name="T74" fmla="*/ 323 w 346"/>
                  <a:gd name="T75" fmla="*/ 96 h 235"/>
                  <a:gd name="T76" fmla="*/ 119 w 346"/>
                  <a:gd name="T77" fmla="*/ 191 h 235"/>
                  <a:gd name="T78" fmla="*/ 82 w 346"/>
                  <a:gd name="T79" fmla="*/ 206 h 235"/>
                  <a:gd name="T80" fmla="*/ 45 w 346"/>
                  <a:gd name="T81" fmla="*/ 191 h 235"/>
                  <a:gd name="T82" fmla="*/ 29 w 346"/>
                  <a:gd name="T83" fmla="*/ 153 h 235"/>
                  <a:gd name="T84" fmla="*/ 45 w 346"/>
                  <a:gd name="T85" fmla="*/ 116 h 235"/>
                  <a:gd name="T86" fmla="*/ 82 w 346"/>
                  <a:gd name="T87" fmla="*/ 101 h 235"/>
                  <a:gd name="T88" fmla="*/ 119 w 346"/>
                  <a:gd name="T89" fmla="*/ 116 h 235"/>
                  <a:gd name="T90" fmla="*/ 135 w 346"/>
                  <a:gd name="T91" fmla="*/ 153 h 235"/>
                  <a:gd name="T92" fmla="*/ 119 w 346"/>
                  <a:gd name="T93" fmla="*/ 191 h 235"/>
                  <a:gd name="T94" fmla="*/ 302 w 346"/>
                  <a:gd name="T95" fmla="*/ 191 h 235"/>
                  <a:gd name="T96" fmla="*/ 265 w 346"/>
                  <a:gd name="T97" fmla="*/ 206 h 235"/>
                  <a:gd name="T98" fmla="*/ 228 w 346"/>
                  <a:gd name="T99" fmla="*/ 191 h 235"/>
                  <a:gd name="T100" fmla="*/ 212 w 346"/>
                  <a:gd name="T101" fmla="*/ 153 h 235"/>
                  <a:gd name="T102" fmla="*/ 228 w 346"/>
                  <a:gd name="T103" fmla="*/ 116 h 235"/>
                  <a:gd name="T104" fmla="*/ 265 w 346"/>
                  <a:gd name="T105" fmla="*/ 101 h 235"/>
                  <a:gd name="T106" fmla="*/ 302 w 346"/>
                  <a:gd name="T107" fmla="*/ 116 h 235"/>
                  <a:gd name="T108" fmla="*/ 318 w 346"/>
                  <a:gd name="T109" fmla="*/ 153 h 235"/>
                  <a:gd name="T110" fmla="*/ 302 w 346"/>
                  <a:gd name="T111" fmla="*/ 191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6" h="235">
                    <a:moveTo>
                      <a:pt x="323" y="96"/>
                    </a:moveTo>
                    <a:cubicBezTo>
                      <a:pt x="318" y="91"/>
                      <a:pt x="312" y="87"/>
                      <a:pt x="306" y="83"/>
                    </a:cubicBezTo>
                    <a:cubicBezTo>
                      <a:pt x="268" y="37"/>
                      <a:pt x="268" y="37"/>
                      <a:pt x="268" y="37"/>
                    </a:cubicBezTo>
                    <a:cubicBezTo>
                      <a:pt x="266" y="28"/>
                      <a:pt x="262" y="19"/>
                      <a:pt x="255" y="13"/>
                    </a:cubicBezTo>
                    <a:cubicBezTo>
                      <a:pt x="255" y="13"/>
                      <a:pt x="255" y="13"/>
                      <a:pt x="255" y="13"/>
                    </a:cubicBezTo>
                    <a:cubicBezTo>
                      <a:pt x="248" y="5"/>
                      <a:pt x="237" y="0"/>
                      <a:pt x="225" y="0"/>
                    </a:cubicBezTo>
                    <a:cubicBezTo>
                      <a:pt x="213" y="0"/>
                      <a:pt x="202" y="5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86" y="21"/>
                      <a:pt x="181" y="32"/>
                      <a:pt x="181" y="44"/>
                    </a:cubicBezTo>
                    <a:cubicBezTo>
                      <a:pt x="181" y="53"/>
                      <a:pt x="184" y="61"/>
                      <a:pt x="189" y="68"/>
                    </a:cubicBezTo>
                    <a:cubicBezTo>
                      <a:pt x="189" y="75"/>
                      <a:pt x="189" y="75"/>
                      <a:pt x="189" y="75"/>
                    </a:cubicBezTo>
                    <a:cubicBezTo>
                      <a:pt x="179" y="75"/>
                      <a:pt x="179" y="75"/>
                      <a:pt x="179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63" y="61"/>
                      <a:pt x="166" y="53"/>
                      <a:pt x="166" y="44"/>
                    </a:cubicBezTo>
                    <a:cubicBezTo>
                      <a:pt x="166" y="32"/>
                      <a:pt x="161" y="21"/>
                      <a:pt x="153" y="13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45" y="5"/>
                      <a:pt x="134" y="0"/>
                      <a:pt x="122" y="0"/>
                    </a:cubicBezTo>
                    <a:cubicBezTo>
                      <a:pt x="110" y="0"/>
                      <a:pt x="99" y="5"/>
                      <a:pt x="91" y="13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5" y="19"/>
                      <a:pt x="81" y="28"/>
                      <a:pt x="79" y="37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5" y="87"/>
                      <a:pt x="29" y="91"/>
                      <a:pt x="24" y="96"/>
                    </a:cubicBezTo>
                    <a:cubicBezTo>
                      <a:pt x="10" y="111"/>
                      <a:pt x="0" y="131"/>
                      <a:pt x="0" y="153"/>
                    </a:cubicBezTo>
                    <a:cubicBezTo>
                      <a:pt x="0" y="176"/>
                      <a:pt x="10" y="196"/>
                      <a:pt x="24" y="211"/>
                    </a:cubicBezTo>
                    <a:cubicBezTo>
                      <a:pt x="39" y="226"/>
                      <a:pt x="59" y="235"/>
                      <a:pt x="82" y="235"/>
                    </a:cubicBezTo>
                    <a:cubicBezTo>
                      <a:pt x="105" y="235"/>
                      <a:pt x="125" y="226"/>
                      <a:pt x="140" y="211"/>
                    </a:cubicBezTo>
                    <a:cubicBezTo>
                      <a:pt x="154" y="196"/>
                      <a:pt x="164" y="176"/>
                      <a:pt x="164" y="153"/>
                    </a:cubicBezTo>
                    <a:cubicBezTo>
                      <a:pt x="164" y="142"/>
                      <a:pt x="161" y="131"/>
                      <a:pt x="157" y="122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90" y="114"/>
                      <a:pt x="190" y="114"/>
                      <a:pt x="190" y="114"/>
                    </a:cubicBezTo>
                    <a:cubicBezTo>
                      <a:pt x="190" y="122"/>
                      <a:pt x="190" y="122"/>
                      <a:pt x="190" y="122"/>
                    </a:cubicBezTo>
                    <a:cubicBezTo>
                      <a:pt x="186" y="131"/>
                      <a:pt x="183" y="142"/>
                      <a:pt x="183" y="153"/>
                    </a:cubicBezTo>
                    <a:cubicBezTo>
                      <a:pt x="183" y="176"/>
                      <a:pt x="192" y="196"/>
                      <a:pt x="207" y="211"/>
                    </a:cubicBezTo>
                    <a:cubicBezTo>
                      <a:pt x="222" y="226"/>
                      <a:pt x="242" y="235"/>
                      <a:pt x="265" y="235"/>
                    </a:cubicBezTo>
                    <a:cubicBezTo>
                      <a:pt x="287" y="235"/>
                      <a:pt x="308" y="226"/>
                      <a:pt x="323" y="211"/>
                    </a:cubicBezTo>
                    <a:cubicBezTo>
                      <a:pt x="337" y="196"/>
                      <a:pt x="346" y="176"/>
                      <a:pt x="346" y="153"/>
                    </a:cubicBezTo>
                    <a:cubicBezTo>
                      <a:pt x="346" y="131"/>
                      <a:pt x="337" y="111"/>
                      <a:pt x="323" y="96"/>
                    </a:cubicBezTo>
                    <a:close/>
                    <a:moveTo>
                      <a:pt x="119" y="191"/>
                    </a:moveTo>
                    <a:cubicBezTo>
                      <a:pt x="110" y="200"/>
                      <a:pt x="97" y="206"/>
                      <a:pt x="82" y="206"/>
                    </a:cubicBezTo>
                    <a:cubicBezTo>
                      <a:pt x="67" y="206"/>
                      <a:pt x="54" y="200"/>
                      <a:pt x="45" y="191"/>
                    </a:cubicBezTo>
                    <a:cubicBezTo>
                      <a:pt x="35" y="181"/>
                      <a:pt x="29" y="168"/>
                      <a:pt x="29" y="153"/>
                    </a:cubicBezTo>
                    <a:cubicBezTo>
                      <a:pt x="29" y="139"/>
                      <a:pt x="35" y="126"/>
                      <a:pt x="45" y="116"/>
                    </a:cubicBezTo>
                    <a:cubicBezTo>
                      <a:pt x="54" y="107"/>
                      <a:pt x="67" y="101"/>
                      <a:pt x="82" y="101"/>
                    </a:cubicBezTo>
                    <a:cubicBezTo>
                      <a:pt x="97" y="101"/>
                      <a:pt x="110" y="107"/>
                      <a:pt x="119" y="116"/>
                    </a:cubicBezTo>
                    <a:cubicBezTo>
                      <a:pt x="129" y="126"/>
                      <a:pt x="135" y="139"/>
                      <a:pt x="135" y="153"/>
                    </a:cubicBezTo>
                    <a:cubicBezTo>
                      <a:pt x="135" y="168"/>
                      <a:pt x="129" y="181"/>
                      <a:pt x="119" y="191"/>
                    </a:cubicBezTo>
                    <a:close/>
                    <a:moveTo>
                      <a:pt x="302" y="191"/>
                    </a:moveTo>
                    <a:cubicBezTo>
                      <a:pt x="293" y="200"/>
                      <a:pt x="279" y="206"/>
                      <a:pt x="265" y="206"/>
                    </a:cubicBezTo>
                    <a:cubicBezTo>
                      <a:pt x="250" y="206"/>
                      <a:pt x="237" y="200"/>
                      <a:pt x="228" y="191"/>
                    </a:cubicBezTo>
                    <a:cubicBezTo>
                      <a:pt x="218" y="181"/>
                      <a:pt x="212" y="168"/>
                      <a:pt x="212" y="153"/>
                    </a:cubicBezTo>
                    <a:cubicBezTo>
                      <a:pt x="212" y="139"/>
                      <a:pt x="218" y="126"/>
                      <a:pt x="228" y="116"/>
                    </a:cubicBezTo>
                    <a:cubicBezTo>
                      <a:pt x="237" y="107"/>
                      <a:pt x="250" y="101"/>
                      <a:pt x="265" y="101"/>
                    </a:cubicBezTo>
                    <a:cubicBezTo>
                      <a:pt x="279" y="101"/>
                      <a:pt x="293" y="107"/>
                      <a:pt x="302" y="116"/>
                    </a:cubicBezTo>
                    <a:cubicBezTo>
                      <a:pt x="312" y="126"/>
                      <a:pt x="318" y="139"/>
                      <a:pt x="318" y="153"/>
                    </a:cubicBezTo>
                    <a:cubicBezTo>
                      <a:pt x="318" y="168"/>
                      <a:pt x="312" y="181"/>
                      <a:pt x="302" y="1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088573" y="1802561"/>
            <a:ext cx="3338284" cy="3628564"/>
            <a:chOff x="2785836" y="1252765"/>
            <a:chExt cx="2847975" cy="3095625"/>
          </a:xfrm>
        </p:grpSpPr>
        <p:pic>
          <p:nvPicPr>
            <p:cNvPr id="41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椭圆 41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70"/>
          <p:cNvSpPr/>
          <p:nvPr/>
        </p:nvSpPr>
        <p:spPr>
          <a:xfrm>
            <a:off x="821302" y="3172882"/>
            <a:ext cx="3865892" cy="80790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目录</a:t>
            </a:r>
            <a:endParaRPr lang="en-US" altLang="zh-CN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703587" y="1280440"/>
            <a:ext cx="1217714" cy="1142960"/>
            <a:chOff x="4536999" y="1861000"/>
            <a:chExt cx="1217714" cy="1142960"/>
          </a:xfrm>
        </p:grpSpPr>
        <p:grpSp>
          <p:nvGrpSpPr>
            <p:cNvPr id="44" name="组合 43"/>
            <p:cNvGrpSpPr/>
            <p:nvPr/>
          </p:nvGrpSpPr>
          <p:grpSpPr>
            <a:xfrm>
              <a:off x="4609047" y="1861000"/>
              <a:ext cx="1051524" cy="1142960"/>
              <a:chOff x="2785836" y="1252765"/>
              <a:chExt cx="2847975" cy="3095625"/>
            </a:xfrm>
          </p:grpSpPr>
          <p:pic>
            <p:nvPicPr>
              <p:cNvPr id="45" name="Picture 4" descr="C:\Users\Administrator\Desktop\000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5836" y="1252765"/>
                <a:ext cx="2847975" cy="3095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椭圆 45"/>
              <p:cNvSpPr/>
              <p:nvPr/>
            </p:nvSpPr>
            <p:spPr>
              <a:xfrm>
                <a:off x="3328533" y="1919287"/>
                <a:ext cx="1762580" cy="1762580"/>
              </a:xfrm>
              <a:prstGeom prst="ellipse">
                <a:avLst/>
              </a:prstGeom>
              <a:solidFill>
                <a:srgbClr val="E44D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70"/>
            <p:cNvSpPr/>
            <p:nvPr/>
          </p:nvSpPr>
          <p:spPr>
            <a:xfrm>
              <a:off x="4536999" y="2192661"/>
              <a:ext cx="1217714" cy="500127"/>
            </a:xfrm>
            <a:prstGeom prst="rect">
              <a:avLst/>
            </a:prstGeom>
          </p:spPr>
          <p:txBody>
            <a:bodyPr wrap="square" lIns="68571" tIns="34285" rIns="68571" bIns="34285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1</a:t>
              </a:r>
              <a:endParaRPr lang="en-US" altLang="zh-CN" sz="2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03587" y="2391262"/>
            <a:ext cx="1217714" cy="1142960"/>
            <a:chOff x="4536999" y="1861000"/>
            <a:chExt cx="1217714" cy="1142960"/>
          </a:xfrm>
        </p:grpSpPr>
        <p:grpSp>
          <p:nvGrpSpPr>
            <p:cNvPr id="50" name="组合 49"/>
            <p:cNvGrpSpPr/>
            <p:nvPr/>
          </p:nvGrpSpPr>
          <p:grpSpPr>
            <a:xfrm>
              <a:off x="4609047" y="1861000"/>
              <a:ext cx="1051524" cy="1142960"/>
              <a:chOff x="2785836" y="1252765"/>
              <a:chExt cx="2847975" cy="3095625"/>
            </a:xfrm>
          </p:grpSpPr>
          <p:pic>
            <p:nvPicPr>
              <p:cNvPr id="52" name="Picture 4" descr="C:\Users\Administrator\Desktop\000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5836" y="1252765"/>
                <a:ext cx="2847975" cy="3095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3" name="椭圆 52"/>
              <p:cNvSpPr/>
              <p:nvPr/>
            </p:nvSpPr>
            <p:spPr>
              <a:xfrm>
                <a:off x="3328533" y="1919287"/>
                <a:ext cx="1762580" cy="1762580"/>
              </a:xfrm>
              <a:prstGeom prst="ellipse">
                <a:avLst/>
              </a:prstGeom>
              <a:solidFill>
                <a:srgbClr val="009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70"/>
            <p:cNvSpPr/>
            <p:nvPr/>
          </p:nvSpPr>
          <p:spPr>
            <a:xfrm>
              <a:off x="4536999" y="2192661"/>
              <a:ext cx="1217714" cy="500127"/>
            </a:xfrm>
            <a:prstGeom prst="rect">
              <a:avLst/>
            </a:prstGeom>
          </p:spPr>
          <p:txBody>
            <a:bodyPr wrap="square" lIns="68571" tIns="34285" rIns="68571" bIns="34285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2</a:t>
              </a:r>
              <a:endParaRPr lang="en-US" altLang="zh-CN" sz="2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703587" y="3487570"/>
            <a:ext cx="1217714" cy="1142960"/>
            <a:chOff x="4536999" y="1861000"/>
            <a:chExt cx="1217714" cy="1142960"/>
          </a:xfrm>
        </p:grpSpPr>
        <p:grpSp>
          <p:nvGrpSpPr>
            <p:cNvPr id="55" name="组合 54"/>
            <p:cNvGrpSpPr/>
            <p:nvPr/>
          </p:nvGrpSpPr>
          <p:grpSpPr>
            <a:xfrm>
              <a:off x="4609047" y="1861000"/>
              <a:ext cx="1051524" cy="1142960"/>
              <a:chOff x="2785836" y="1252765"/>
              <a:chExt cx="2847975" cy="3095625"/>
            </a:xfrm>
          </p:grpSpPr>
          <p:pic>
            <p:nvPicPr>
              <p:cNvPr id="57" name="Picture 4" descr="C:\Users\Administrator\Desktop\000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5836" y="1252765"/>
                <a:ext cx="2847975" cy="3095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椭圆 57"/>
              <p:cNvSpPr/>
              <p:nvPr/>
            </p:nvSpPr>
            <p:spPr>
              <a:xfrm>
                <a:off x="3328533" y="1919287"/>
                <a:ext cx="1762580" cy="1762580"/>
              </a:xfrm>
              <a:prstGeom prst="ellipse">
                <a:avLst/>
              </a:prstGeom>
              <a:solidFill>
                <a:srgbClr val="F374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70"/>
            <p:cNvSpPr/>
            <p:nvPr/>
          </p:nvSpPr>
          <p:spPr>
            <a:xfrm>
              <a:off x="4536999" y="2192661"/>
              <a:ext cx="1217714" cy="500127"/>
            </a:xfrm>
            <a:prstGeom prst="rect">
              <a:avLst/>
            </a:prstGeom>
          </p:spPr>
          <p:txBody>
            <a:bodyPr wrap="square" lIns="68571" tIns="34285" rIns="68571" bIns="34285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3</a:t>
              </a:r>
              <a:endParaRPr lang="en-US" altLang="zh-CN" sz="2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03587" y="4598393"/>
            <a:ext cx="1217714" cy="1142960"/>
            <a:chOff x="4536999" y="1861000"/>
            <a:chExt cx="1217714" cy="1142960"/>
          </a:xfrm>
        </p:grpSpPr>
        <p:grpSp>
          <p:nvGrpSpPr>
            <p:cNvPr id="60" name="组合 59"/>
            <p:cNvGrpSpPr/>
            <p:nvPr/>
          </p:nvGrpSpPr>
          <p:grpSpPr>
            <a:xfrm>
              <a:off x="4609047" y="1861000"/>
              <a:ext cx="1051524" cy="1142960"/>
              <a:chOff x="2785836" y="1252765"/>
              <a:chExt cx="2847975" cy="3095625"/>
            </a:xfrm>
          </p:grpSpPr>
          <p:pic>
            <p:nvPicPr>
              <p:cNvPr id="62" name="Picture 4" descr="C:\Users\Administrator\Desktop\000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5836" y="1252765"/>
                <a:ext cx="2847975" cy="3095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3" name="椭圆 62"/>
              <p:cNvSpPr/>
              <p:nvPr/>
            </p:nvSpPr>
            <p:spPr>
              <a:xfrm>
                <a:off x="3328533" y="1919287"/>
                <a:ext cx="1762580" cy="1762580"/>
              </a:xfrm>
              <a:prstGeom prst="ellipse">
                <a:avLst/>
              </a:prstGeom>
              <a:solidFill>
                <a:srgbClr val="005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70"/>
            <p:cNvSpPr/>
            <p:nvPr/>
          </p:nvSpPr>
          <p:spPr>
            <a:xfrm>
              <a:off x="4536999" y="2192661"/>
              <a:ext cx="1217714" cy="500127"/>
            </a:xfrm>
            <a:prstGeom prst="rect">
              <a:avLst/>
            </a:prstGeom>
          </p:spPr>
          <p:txBody>
            <a:bodyPr wrap="square" lIns="68571" tIns="34285" rIns="68571" bIns="34285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4</a:t>
              </a:r>
              <a:endParaRPr lang="en-US" altLang="zh-CN" sz="2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426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694400" y="3864187"/>
            <a:ext cx="2355644" cy="2560478"/>
            <a:chOff x="2785836" y="1252765"/>
            <a:chExt cx="2847975" cy="3095625"/>
          </a:xfrm>
        </p:grpSpPr>
        <p:pic>
          <p:nvPicPr>
            <p:cNvPr id="1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椭圆 1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35703" y="3864187"/>
            <a:ext cx="2355644" cy="2560478"/>
            <a:chOff x="2785836" y="1252765"/>
            <a:chExt cx="2847975" cy="3095625"/>
          </a:xfrm>
        </p:grpSpPr>
        <p:pic>
          <p:nvPicPr>
            <p:cNvPr id="2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椭圆 2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577005" y="3864187"/>
            <a:ext cx="2355644" cy="2560478"/>
            <a:chOff x="2785836" y="1252765"/>
            <a:chExt cx="2847975" cy="3095625"/>
          </a:xfrm>
        </p:grpSpPr>
        <p:pic>
          <p:nvPicPr>
            <p:cNvPr id="2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椭圆 2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3097" y="3864187"/>
            <a:ext cx="2355644" cy="2560478"/>
            <a:chOff x="2785836" y="1252765"/>
            <a:chExt cx="2847975" cy="3095625"/>
          </a:xfrm>
        </p:grpSpPr>
        <p:pic>
          <p:nvPicPr>
            <p:cNvPr id="1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椭圆 1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2881" y="1886281"/>
            <a:ext cx="11239146" cy="186122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38" tIns="66719" rIns="133438" bIns="66719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58013" y="2210981"/>
            <a:ext cx="10328882" cy="1329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53860" y="4737264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/>
              <a:t>添加</a:t>
            </a:r>
            <a:endParaRPr lang="en-US" altLang="zh-CN" sz="2600" b="1" dirty="0"/>
          </a:p>
          <a:p>
            <a:pPr algn="ctr"/>
            <a:r>
              <a:rPr lang="zh-CN" altLang="en-US" sz="2600" b="1" dirty="0"/>
              <a:t>关键字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40175" y="4737264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/>
              <a:t>添加</a:t>
            </a:r>
            <a:endParaRPr lang="en-US" altLang="zh-CN" sz="2600" b="1" dirty="0"/>
          </a:p>
          <a:p>
            <a:pPr algn="ctr"/>
            <a:r>
              <a:rPr lang="zh-CN" altLang="en-US" sz="2600" b="1" dirty="0"/>
              <a:t>关键字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18085" y="4737264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/>
              <a:t>添加</a:t>
            </a:r>
            <a:endParaRPr lang="en-US" altLang="zh-CN" sz="2600" b="1" dirty="0"/>
          </a:p>
          <a:p>
            <a:pPr algn="ctr"/>
            <a:r>
              <a:rPr lang="zh-CN" altLang="en-US" sz="2600" b="1" dirty="0"/>
              <a:t>关键字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57040" y="4737264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/>
              <a:t>添加</a:t>
            </a:r>
            <a:endParaRPr lang="en-US" altLang="zh-CN" sz="2600" b="1" dirty="0"/>
          </a:p>
          <a:p>
            <a:pPr algn="ctr"/>
            <a:r>
              <a:rPr lang="zh-CN" altLang="en-US" sz="2600" b="1" dirty="0"/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141490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8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3733801"/>
          </a:xfrm>
          <a:prstGeom prst="rect">
            <a:avLst/>
          </a:prstGeom>
          <a:blipFill dpi="0" rotWithShape="1">
            <a:blip r:embed="rId2"/>
            <a:srcRect/>
            <a:tile tx="647700" ty="539750" sx="90000" sy="9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21906" y="2195284"/>
            <a:ext cx="2348188" cy="2552374"/>
            <a:chOff x="2785836" y="1252765"/>
            <a:chExt cx="2847975" cy="3095625"/>
          </a:xfrm>
        </p:grpSpPr>
        <p:pic>
          <p:nvPicPr>
            <p:cNvPr id="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椭圆 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70"/>
          <p:cNvSpPr/>
          <p:nvPr/>
        </p:nvSpPr>
        <p:spPr>
          <a:xfrm>
            <a:off x="4747390" y="3115358"/>
            <a:ext cx="2719314" cy="623237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结语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977900" y="4776402"/>
            <a:ext cx="10261600" cy="132343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输入产品形式的简介，这里输入产品形的简介，这里输入产品式的简介，这里输入产品形的简介，这里输入产品形的简介，输入产品形式的简介，这里输产品形式的介，这输入产品形式的简介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，这里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输入品形式的简介，里输入产品形的简介。入产品形式的简介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这里输入品形式的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简介。入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产品形式的简介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产品形式的介，这输入产品形式的简介，这里输入品形式的简介，里输入产品形的简介。入产品形式的简介。这里输入品形式的简介，里输入产品形的简介。入产品形式的简介。这里输入。入产品形式的简介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88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25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92268" y="608732"/>
            <a:ext cx="2917804" cy="3171522"/>
            <a:chOff x="2785836" y="1252765"/>
            <a:chExt cx="2847975" cy="3095625"/>
          </a:xfrm>
        </p:grpSpPr>
        <p:pic>
          <p:nvPicPr>
            <p:cNvPr id="1028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05962" y="476603"/>
            <a:ext cx="3160923" cy="3435781"/>
            <a:chOff x="2785836" y="1252765"/>
            <a:chExt cx="2847975" cy="3095625"/>
          </a:xfrm>
        </p:grpSpPr>
        <p:pic>
          <p:nvPicPr>
            <p:cNvPr id="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椭圆 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6962796" y="476603"/>
            <a:ext cx="2917804" cy="3171522"/>
            <a:chOff x="2785836" y="1252765"/>
            <a:chExt cx="2847975" cy="3095625"/>
          </a:xfrm>
        </p:grpSpPr>
        <p:pic>
          <p:nvPicPr>
            <p:cNvPr id="2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椭圆 2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5805983" y="344474"/>
            <a:ext cx="3160923" cy="3435781"/>
            <a:chOff x="2785836" y="1252765"/>
            <a:chExt cx="2847975" cy="3095625"/>
          </a:xfrm>
        </p:grpSpPr>
        <p:pic>
          <p:nvPicPr>
            <p:cNvPr id="24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77295" y="87529"/>
            <a:ext cx="3876821" cy="4213930"/>
            <a:chOff x="2785836" y="1252765"/>
            <a:chExt cx="2847975" cy="3095625"/>
          </a:xfrm>
        </p:grpSpPr>
        <p:pic>
          <p:nvPicPr>
            <p:cNvPr id="1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椭圆 1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70"/>
          <p:cNvSpPr/>
          <p:nvPr/>
        </p:nvSpPr>
        <p:spPr>
          <a:xfrm>
            <a:off x="4062995" y="1522810"/>
            <a:ext cx="4051316" cy="1300346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800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202X</a:t>
            </a:r>
            <a:endParaRPr lang="en-US" altLang="zh-CN" sz="8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89200" y="4208725"/>
            <a:ext cx="7213600" cy="774616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38100">
            <a:solidFill>
              <a:schemeClr val="bg1"/>
            </a:solidFill>
          </a:ln>
          <a:effectLst>
            <a:outerShdw blurRad="266700" dist="381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42"/>
          <p:cNvSpPr txBox="1"/>
          <p:nvPr/>
        </p:nvSpPr>
        <p:spPr>
          <a:xfrm>
            <a:off x="2662183" y="4272395"/>
            <a:ext cx="6867634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谢谢您的观看指导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原创设计师QQ5854324           _16"/>
          <p:cNvSpPr txBox="1">
            <a:spLocks noChangeArrowheads="1"/>
          </p:cNvSpPr>
          <p:nvPr/>
        </p:nvSpPr>
        <p:spPr bwMode="auto">
          <a:xfrm>
            <a:off x="3245523" y="6006452"/>
            <a:ext cx="5687748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     </a:t>
            </a:r>
            <a:r>
              <a:rPr lang="zh-CN" altLang="en-US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800" b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en-US" altLang="zh-CN" sz="18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800" b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zh-CN" sz="1800" b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15494" y="5842011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原创设计师QQ5854324           _16"/>
          <p:cNvSpPr txBox="1">
            <a:spLocks noChangeArrowheads="1"/>
          </p:cNvSpPr>
          <p:nvPr/>
        </p:nvSpPr>
        <p:spPr bwMode="auto">
          <a:xfrm>
            <a:off x="3245523" y="5434051"/>
            <a:ext cx="5687748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b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某某某上市有限公司</a:t>
            </a:r>
            <a:endParaRPr lang="zh-CN" altLang="zh-CN" b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70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2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8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475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75"/>
                            </p:stCondLst>
                            <p:childTnLst>
                              <p:par>
                                <p:cTn id="8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75"/>
                            </p:stCondLst>
                            <p:childTnLst>
                              <p:par>
                                <p:cTn id="9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" grpId="0" animBg="1"/>
      <p:bldP spid="29" grpId="0"/>
      <p:bldP spid="32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"/>
          <p:cNvSpPr txBox="1"/>
          <p:nvPr/>
        </p:nvSpPr>
        <p:spPr>
          <a:xfrm>
            <a:off x="3606723" y="3809301"/>
            <a:ext cx="50737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E44D46"/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4800" b="1" dirty="0">
              <a:solidFill>
                <a:srgbClr val="E44D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39834" y="1062049"/>
            <a:ext cx="2407522" cy="2616868"/>
            <a:chOff x="2785836" y="1252765"/>
            <a:chExt cx="2847975" cy="3095625"/>
          </a:xfrm>
        </p:grpSpPr>
        <p:pic>
          <p:nvPicPr>
            <p:cNvPr id="4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椭圆 4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70"/>
          <p:cNvSpPr/>
          <p:nvPr/>
        </p:nvSpPr>
        <p:spPr>
          <a:xfrm>
            <a:off x="4749582" y="1910448"/>
            <a:ext cx="2788026" cy="80790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01</a:t>
            </a:r>
            <a:endParaRPr lang="en-US" altLang="zh-CN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38276" y="4668038"/>
            <a:ext cx="481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E44D46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 smtClean="0">
                <a:solidFill>
                  <a:srgbClr val="E44D46"/>
                </a:solidFill>
                <a:latin typeface="微软雅黑" pitchFamily="34" charset="-122"/>
                <a:ea typeface="微软雅黑" pitchFamily="34" charset="-122"/>
              </a:rPr>
              <a:t>点击补充你要添加的内容</a:t>
            </a:r>
            <a:r>
              <a:rPr lang="en-US" altLang="zh-CN" sz="2800" dirty="0" smtClean="0">
                <a:solidFill>
                  <a:srgbClr val="E44D46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800" dirty="0">
              <a:solidFill>
                <a:srgbClr val="E44D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69761" y="4178633"/>
            <a:ext cx="1720850" cy="45720"/>
          </a:xfrm>
          <a:prstGeom prst="rect">
            <a:avLst/>
          </a:prstGeom>
          <a:solidFill>
            <a:srgbClr val="E44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825607" y="4178633"/>
            <a:ext cx="1720850" cy="45720"/>
          </a:xfrm>
          <a:prstGeom prst="rect">
            <a:avLst/>
          </a:prstGeom>
          <a:solidFill>
            <a:srgbClr val="E44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18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25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05728" y="4690268"/>
            <a:ext cx="1489988" cy="1619550"/>
            <a:chOff x="2785836" y="1252765"/>
            <a:chExt cx="2847975" cy="3095625"/>
          </a:xfrm>
        </p:grpSpPr>
        <p:pic>
          <p:nvPicPr>
            <p:cNvPr id="3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椭圆 3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5728" y="3253367"/>
            <a:ext cx="1489988" cy="1619550"/>
            <a:chOff x="2785836" y="1252765"/>
            <a:chExt cx="2847975" cy="3095625"/>
          </a:xfrm>
        </p:grpSpPr>
        <p:pic>
          <p:nvPicPr>
            <p:cNvPr id="27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椭圆 27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05728" y="1853051"/>
            <a:ext cx="1489988" cy="1619550"/>
            <a:chOff x="2785836" y="1252765"/>
            <a:chExt cx="2847975" cy="3095625"/>
          </a:xfrm>
        </p:grpSpPr>
        <p:pic>
          <p:nvPicPr>
            <p:cNvPr id="24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0248" y="2246453"/>
            <a:ext cx="51781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总体目标顺利完成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22150" y="3613313"/>
            <a:ext cx="51781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团队建设更加完善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2150" y="4989224"/>
            <a:ext cx="51781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工作能力直线上升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49919" y="3353014"/>
            <a:ext cx="3356997" cy="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2749308" y="4694386"/>
            <a:ext cx="3357615" cy="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</p:cxn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1464914" y="2445676"/>
            <a:ext cx="539481" cy="423756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1451586" y="3752713"/>
            <a:ext cx="539482" cy="576911"/>
          </a:xfrm>
          <a:custGeom>
            <a:avLst/>
            <a:gdLst>
              <a:gd name="T0" fmla="*/ 224 w 593"/>
              <a:gd name="T1" fmla="*/ 394 h 633"/>
              <a:gd name="T2" fmla="*/ 213 w 593"/>
              <a:gd name="T3" fmla="*/ 358 h 633"/>
              <a:gd name="T4" fmla="*/ 259 w 593"/>
              <a:gd name="T5" fmla="*/ 173 h 633"/>
              <a:gd name="T6" fmla="*/ 307 w 593"/>
              <a:gd name="T7" fmla="*/ 323 h 633"/>
              <a:gd name="T8" fmla="*/ 367 w 593"/>
              <a:gd name="T9" fmla="*/ 149 h 633"/>
              <a:gd name="T10" fmla="*/ 234 w 593"/>
              <a:gd name="T11" fmla="*/ 296 h 633"/>
              <a:gd name="T12" fmla="*/ 223 w 593"/>
              <a:gd name="T13" fmla="*/ 315 h 633"/>
              <a:gd name="T14" fmla="*/ 304 w 593"/>
              <a:gd name="T15" fmla="*/ 363 h 633"/>
              <a:gd name="T16" fmla="*/ 391 w 593"/>
              <a:gd name="T17" fmla="*/ 127 h 633"/>
              <a:gd name="T18" fmla="*/ 395 w 593"/>
              <a:gd name="T19" fmla="*/ 81 h 633"/>
              <a:gd name="T20" fmla="*/ 391 w 593"/>
              <a:gd name="T21" fmla="*/ 127 h 633"/>
              <a:gd name="T22" fmla="*/ 463 w 593"/>
              <a:gd name="T23" fmla="*/ 149 h 633"/>
              <a:gd name="T24" fmla="*/ 417 w 593"/>
              <a:gd name="T25" fmla="*/ 154 h 633"/>
              <a:gd name="T26" fmla="*/ 338 w 593"/>
              <a:gd name="T27" fmla="*/ 107 h 633"/>
              <a:gd name="T28" fmla="*/ 319 w 593"/>
              <a:gd name="T29" fmla="*/ 65 h 633"/>
              <a:gd name="T30" fmla="*/ 338 w 593"/>
              <a:gd name="T31" fmla="*/ 107 h 633"/>
              <a:gd name="T32" fmla="*/ 261 w 593"/>
              <a:gd name="T33" fmla="*/ 79 h 633"/>
              <a:gd name="T34" fmla="*/ 266 w 593"/>
              <a:gd name="T35" fmla="*/ 125 h 633"/>
              <a:gd name="T36" fmla="*/ 435 w 593"/>
              <a:gd name="T37" fmla="*/ 226 h 633"/>
              <a:gd name="T38" fmla="*/ 477 w 593"/>
              <a:gd name="T39" fmla="*/ 207 h 633"/>
              <a:gd name="T40" fmla="*/ 435 w 593"/>
              <a:gd name="T41" fmla="*/ 226 h 633"/>
              <a:gd name="T42" fmla="*/ 218 w 593"/>
              <a:gd name="T43" fmla="*/ 324 h 633"/>
              <a:gd name="T44" fmla="*/ 206 w 593"/>
              <a:gd name="T45" fmla="*/ 344 h 633"/>
              <a:gd name="T46" fmla="*/ 288 w 593"/>
              <a:gd name="T47" fmla="*/ 391 h 633"/>
              <a:gd name="T48" fmla="*/ 216 w 593"/>
              <a:gd name="T49" fmla="*/ 633 h 633"/>
              <a:gd name="T50" fmla="*/ 231 w 593"/>
              <a:gd name="T51" fmla="*/ 37 h 633"/>
              <a:gd name="T52" fmla="*/ 564 w 593"/>
              <a:gd name="T53" fmla="*/ 180 h 633"/>
              <a:gd name="T54" fmla="*/ 569 w 593"/>
              <a:gd name="T55" fmla="*/ 276 h 633"/>
              <a:gd name="T56" fmla="*/ 586 w 593"/>
              <a:gd name="T57" fmla="*/ 396 h 633"/>
              <a:gd name="T58" fmla="*/ 565 w 593"/>
              <a:gd name="T59" fmla="*/ 498 h 633"/>
              <a:gd name="T60" fmla="*/ 442 w 593"/>
              <a:gd name="T61" fmla="*/ 526 h 633"/>
              <a:gd name="T62" fmla="*/ 216 w 593"/>
              <a:gd name="T6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3" h="633">
                <a:moveTo>
                  <a:pt x="213" y="358"/>
                </a:moveTo>
                <a:cubicBezTo>
                  <a:pt x="207" y="371"/>
                  <a:pt x="212" y="387"/>
                  <a:pt x="224" y="394"/>
                </a:cubicBezTo>
                <a:cubicBezTo>
                  <a:pt x="235" y="400"/>
                  <a:pt x="248" y="398"/>
                  <a:pt x="257" y="391"/>
                </a:cubicBezTo>
                <a:lnTo>
                  <a:pt x="213" y="358"/>
                </a:lnTo>
                <a:close/>
                <a:moveTo>
                  <a:pt x="367" y="149"/>
                </a:moveTo>
                <a:cubicBezTo>
                  <a:pt x="328" y="126"/>
                  <a:pt x="279" y="137"/>
                  <a:pt x="259" y="173"/>
                </a:cubicBezTo>
                <a:cubicBezTo>
                  <a:pt x="238" y="210"/>
                  <a:pt x="265" y="250"/>
                  <a:pt x="246" y="288"/>
                </a:cubicBezTo>
                <a:lnTo>
                  <a:pt x="307" y="323"/>
                </a:lnTo>
                <a:cubicBezTo>
                  <a:pt x="330" y="288"/>
                  <a:pt x="380" y="291"/>
                  <a:pt x="401" y="255"/>
                </a:cubicBezTo>
                <a:cubicBezTo>
                  <a:pt x="421" y="219"/>
                  <a:pt x="406" y="172"/>
                  <a:pt x="367" y="149"/>
                </a:cubicBezTo>
                <a:close/>
                <a:moveTo>
                  <a:pt x="301" y="346"/>
                </a:moveTo>
                <a:lnTo>
                  <a:pt x="234" y="296"/>
                </a:lnTo>
                <a:cubicBezTo>
                  <a:pt x="229" y="292"/>
                  <a:pt x="223" y="293"/>
                  <a:pt x="219" y="299"/>
                </a:cubicBezTo>
                <a:cubicBezTo>
                  <a:pt x="216" y="304"/>
                  <a:pt x="218" y="312"/>
                  <a:pt x="223" y="315"/>
                </a:cubicBezTo>
                <a:lnTo>
                  <a:pt x="289" y="366"/>
                </a:lnTo>
                <a:cubicBezTo>
                  <a:pt x="295" y="370"/>
                  <a:pt x="301" y="368"/>
                  <a:pt x="304" y="363"/>
                </a:cubicBezTo>
                <a:cubicBezTo>
                  <a:pt x="307" y="357"/>
                  <a:pt x="306" y="350"/>
                  <a:pt x="301" y="346"/>
                </a:cubicBezTo>
                <a:close/>
                <a:moveTo>
                  <a:pt x="391" y="127"/>
                </a:moveTo>
                <a:lnTo>
                  <a:pt x="412" y="90"/>
                </a:lnTo>
                <a:lnTo>
                  <a:pt x="395" y="81"/>
                </a:lnTo>
                <a:lnTo>
                  <a:pt x="374" y="117"/>
                </a:lnTo>
                <a:lnTo>
                  <a:pt x="391" y="127"/>
                </a:lnTo>
                <a:close/>
                <a:moveTo>
                  <a:pt x="426" y="170"/>
                </a:moveTo>
                <a:lnTo>
                  <a:pt x="463" y="149"/>
                </a:lnTo>
                <a:lnTo>
                  <a:pt x="453" y="133"/>
                </a:lnTo>
                <a:lnTo>
                  <a:pt x="417" y="154"/>
                </a:lnTo>
                <a:lnTo>
                  <a:pt x="426" y="170"/>
                </a:lnTo>
                <a:close/>
                <a:moveTo>
                  <a:pt x="338" y="107"/>
                </a:moveTo>
                <a:lnTo>
                  <a:pt x="338" y="65"/>
                </a:lnTo>
                <a:lnTo>
                  <a:pt x="319" y="65"/>
                </a:lnTo>
                <a:lnTo>
                  <a:pt x="319" y="107"/>
                </a:lnTo>
                <a:lnTo>
                  <a:pt x="338" y="107"/>
                </a:lnTo>
                <a:close/>
                <a:moveTo>
                  <a:pt x="282" y="116"/>
                </a:moveTo>
                <a:lnTo>
                  <a:pt x="261" y="79"/>
                </a:lnTo>
                <a:lnTo>
                  <a:pt x="245" y="89"/>
                </a:lnTo>
                <a:lnTo>
                  <a:pt x="266" y="125"/>
                </a:lnTo>
                <a:lnTo>
                  <a:pt x="282" y="116"/>
                </a:lnTo>
                <a:close/>
                <a:moveTo>
                  <a:pt x="435" y="226"/>
                </a:moveTo>
                <a:lnTo>
                  <a:pt x="477" y="226"/>
                </a:lnTo>
                <a:lnTo>
                  <a:pt x="477" y="207"/>
                </a:lnTo>
                <a:lnTo>
                  <a:pt x="436" y="207"/>
                </a:lnTo>
                <a:lnTo>
                  <a:pt x="435" y="226"/>
                </a:lnTo>
                <a:close/>
                <a:moveTo>
                  <a:pt x="284" y="375"/>
                </a:moveTo>
                <a:lnTo>
                  <a:pt x="218" y="324"/>
                </a:lnTo>
                <a:cubicBezTo>
                  <a:pt x="213" y="320"/>
                  <a:pt x="206" y="322"/>
                  <a:pt x="203" y="327"/>
                </a:cubicBezTo>
                <a:cubicBezTo>
                  <a:pt x="200" y="333"/>
                  <a:pt x="201" y="340"/>
                  <a:pt x="206" y="344"/>
                </a:cubicBezTo>
                <a:lnTo>
                  <a:pt x="273" y="394"/>
                </a:lnTo>
                <a:cubicBezTo>
                  <a:pt x="278" y="398"/>
                  <a:pt x="285" y="397"/>
                  <a:pt x="288" y="391"/>
                </a:cubicBezTo>
                <a:cubicBezTo>
                  <a:pt x="291" y="386"/>
                  <a:pt x="289" y="378"/>
                  <a:pt x="284" y="375"/>
                </a:cubicBezTo>
                <a:close/>
                <a:moveTo>
                  <a:pt x="216" y="633"/>
                </a:moveTo>
                <a:cubicBezTo>
                  <a:pt x="223" y="583"/>
                  <a:pt x="223" y="530"/>
                  <a:pt x="210" y="483"/>
                </a:cubicBezTo>
                <a:cubicBezTo>
                  <a:pt x="0" y="365"/>
                  <a:pt x="55" y="92"/>
                  <a:pt x="231" y="37"/>
                </a:cubicBezTo>
                <a:cubicBezTo>
                  <a:pt x="324" y="0"/>
                  <a:pt x="450" y="22"/>
                  <a:pt x="533" y="105"/>
                </a:cubicBezTo>
                <a:cubicBezTo>
                  <a:pt x="593" y="165"/>
                  <a:pt x="564" y="180"/>
                  <a:pt x="564" y="180"/>
                </a:cubicBezTo>
                <a:lnTo>
                  <a:pt x="551" y="187"/>
                </a:lnTo>
                <a:cubicBezTo>
                  <a:pt x="558" y="216"/>
                  <a:pt x="571" y="268"/>
                  <a:pt x="569" y="276"/>
                </a:cubicBezTo>
                <a:cubicBezTo>
                  <a:pt x="567" y="285"/>
                  <a:pt x="556" y="295"/>
                  <a:pt x="556" y="295"/>
                </a:cubicBezTo>
                <a:lnTo>
                  <a:pt x="586" y="396"/>
                </a:lnTo>
                <a:lnTo>
                  <a:pt x="559" y="407"/>
                </a:lnTo>
                <a:cubicBezTo>
                  <a:pt x="565" y="439"/>
                  <a:pt x="568" y="466"/>
                  <a:pt x="565" y="498"/>
                </a:cubicBezTo>
                <a:cubicBezTo>
                  <a:pt x="565" y="503"/>
                  <a:pt x="547" y="519"/>
                  <a:pt x="532" y="520"/>
                </a:cubicBezTo>
                <a:lnTo>
                  <a:pt x="442" y="526"/>
                </a:lnTo>
                <a:lnTo>
                  <a:pt x="448" y="633"/>
                </a:lnTo>
                <a:lnTo>
                  <a:pt x="216" y="6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1492583" y="5253305"/>
            <a:ext cx="550495" cy="521298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19739" y="2182846"/>
            <a:ext cx="4872377" cy="37942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2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 animBg="1"/>
      <p:bldP spid="15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5379606" y="3284864"/>
            <a:ext cx="1489988" cy="1619550"/>
            <a:chOff x="2785836" y="1252765"/>
            <a:chExt cx="2847975" cy="3095625"/>
          </a:xfrm>
        </p:grpSpPr>
        <p:pic>
          <p:nvPicPr>
            <p:cNvPr id="5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椭圆 5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90052" y="3295750"/>
            <a:ext cx="1489988" cy="1619550"/>
            <a:chOff x="2785836" y="1252765"/>
            <a:chExt cx="2847975" cy="3095625"/>
          </a:xfrm>
        </p:grpSpPr>
        <p:pic>
          <p:nvPicPr>
            <p:cNvPr id="5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椭圆 5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212165" y="3285350"/>
            <a:ext cx="1489988" cy="1619550"/>
            <a:chOff x="2785836" y="1252765"/>
            <a:chExt cx="2847975" cy="3095625"/>
          </a:xfrm>
        </p:grpSpPr>
        <p:pic>
          <p:nvPicPr>
            <p:cNvPr id="58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椭圆 58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56542" y="3294016"/>
            <a:ext cx="1489988" cy="1619550"/>
            <a:chOff x="2785836" y="1252765"/>
            <a:chExt cx="2847975" cy="3095625"/>
          </a:xfrm>
        </p:grpSpPr>
        <p:pic>
          <p:nvPicPr>
            <p:cNvPr id="4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椭圆 4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541238" y="3276014"/>
            <a:ext cx="1489988" cy="1619550"/>
            <a:chOff x="2785836" y="1252765"/>
            <a:chExt cx="2847975" cy="3095625"/>
          </a:xfrm>
        </p:grpSpPr>
        <p:pic>
          <p:nvPicPr>
            <p:cNvPr id="4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椭圆 4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Block Arc 51"/>
          <p:cNvSpPr>
            <a:spLocks/>
          </p:cNvSpPr>
          <p:nvPr/>
        </p:nvSpPr>
        <p:spPr bwMode="auto">
          <a:xfrm>
            <a:off x="1145213" y="2930784"/>
            <a:ext cx="2263367" cy="2263367"/>
          </a:xfrm>
          <a:custGeom>
            <a:avLst/>
            <a:gdLst>
              <a:gd name="T0" fmla="*/ 0 w 1618211"/>
              <a:gd name="T1" fmla="*/ 807462 h 1618211"/>
              <a:gd name="T2" fmla="*/ 403731 w 1618211"/>
              <a:gd name="T3" fmla="*/ 108178 h 1618211"/>
              <a:gd name="T4" fmla="*/ 1211191 w 1618211"/>
              <a:gd name="T5" fmla="*/ 108178 h 1618211"/>
              <a:gd name="T6" fmla="*/ 1614921 w 1618211"/>
              <a:gd name="T7" fmla="*/ 807463 h 1618211"/>
              <a:gd name="T8" fmla="*/ 1367982 w 1618211"/>
              <a:gd name="T9" fmla="*/ 807462 h 1618211"/>
              <a:gd name="T10" fmla="*/ 1087721 w 1618211"/>
              <a:gd name="T11" fmla="*/ 322036 h 1618211"/>
              <a:gd name="T12" fmla="*/ 527199 w 1618211"/>
              <a:gd name="T13" fmla="*/ 322036 h 1618211"/>
              <a:gd name="T14" fmla="*/ 246936 w 1618211"/>
              <a:gd name="T15" fmla="*/ 807462 h 1618211"/>
              <a:gd name="T16" fmla="*/ 0 w 1618211"/>
              <a:gd name="T17" fmla="*/ 807462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E44D46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Block Arc 52"/>
          <p:cNvSpPr>
            <a:spLocks/>
          </p:cNvSpPr>
          <p:nvPr/>
        </p:nvSpPr>
        <p:spPr bwMode="auto">
          <a:xfrm rot="10800000">
            <a:off x="3059857" y="2928564"/>
            <a:ext cx="2263367" cy="2263366"/>
          </a:xfrm>
          <a:custGeom>
            <a:avLst/>
            <a:gdLst>
              <a:gd name="T0" fmla="*/ 0 w 1618211"/>
              <a:gd name="T1" fmla="*/ 807461 h 1618211"/>
              <a:gd name="T2" fmla="*/ 403731 w 1618211"/>
              <a:gd name="T3" fmla="*/ 108178 h 1618211"/>
              <a:gd name="T4" fmla="*/ 1211191 w 1618211"/>
              <a:gd name="T5" fmla="*/ 108178 h 1618211"/>
              <a:gd name="T6" fmla="*/ 1614921 w 1618211"/>
              <a:gd name="T7" fmla="*/ 807462 h 1618211"/>
              <a:gd name="T8" fmla="*/ 1367982 w 1618211"/>
              <a:gd name="T9" fmla="*/ 807461 h 1618211"/>
              <a:gd name="T10" fmla="*/ 1087721 w 1618211"/>
              <a:gd name="T11" fmla="*/ 322036 h 1618211"/>
              <a:gd name="T12" fmla="*/ 527199 w 1618211"/>
              <a:gd name="T13" fmla="*/ 322036 h 1618211"/>
              <a:gd name="T14" fmla="*/ 246936 w 1618211"/>
              <a:gd name="T15" fmla="*/ 807461 h 1618211"/>
              <a:gd name="T16" fmla="*/ 0 w 1618211"/>
              <a:gd name="T17" fmla="*/ 807461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009489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Block Arc 53"/>
          <p:cNvSpPr>
            <a:spLocks/>
          </p:cNvSpPr>
          <p:nvPr/>
        </p:nvSpPr>
        <p:spPr bwMode="auto">
          <a:xfrm>
            <a:off x="4976722" y="2930784"/>
            <a:ext cx="2263368" cy="2263367"/>
          </a:xfrm>
          <a:custGeom>
            <a:avLst/>
            <a:gdLst>
              <a:gd name="T0" fmla="*/ 0 w 1618211"/>
              <a:gd name="T1" fmla="*/ 807462 h 1618211"/>
              <a:gd name="T2" fmla="*/ 403731 w 1618211"/>
              <a:gd name="T3" fmla="*/ 108178 h 1618211"/>
              <a:gd name="T4" fmla="*/ 1211195 w 1618211"/>
              <a:gd name="T5" fmla="*/ 108178 h 1618211"/>
              <a:gd name="T6" fmla="*/ 1614927 w 1618211"/>
              <a:gd name="T7" fmla="*/ 807463 h 1618211"/>
              <a:gd name="T8" fmla="*/ 1367987 w 1618211"/>
              <a:gd name="T9" fmla="*/ 807462 h 1618211"/>
              <a:gd name="T10" fmla="*/ 1087725 w 1618211"/>
              <a:gd name="T11" fmla="*/ 322036 h 1618211"/>
              <a:gd name="T12" fmla="*/ 527199 w 1618211"/>
              <a:gd name="T13" fmla="*/ 322036 h 1618211"/>
              <a:gd name="T14" fmla="*/ 246936 w 1618211"/>
              <a:gd name="T15" fmla="*/ 807462 h 1618211"/>
              <a:gd name="T16" fmla="*/ 0 w 1618211"/>
              <a:gd name="T17" fmla="*/ 807462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F3744B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Block Arc 54"/>
          <p:cNvSpPr>
            <a:spLocks/>
          </p:cNvSpPr>
          <p:nvPr/>
        </p:nvSpPr>
        <p:spPr bwMode="auto">
          <a:xfrm rot="10800000">
            <a:off x="6891366" y="2928564"/>
            <a:ext cx="2265588" cy="2263366"/>
          </a:xfrm>
          <a:custGeom>
            <a:avLst/>
            <a:gdLst>
              <a:gd name="T0" fmla="*/ 0 w 1618211"/>
              <a:gd name="T1" fmla="*/ 807461 h 1618211"/>
              <a:gd name="T2" fmla="*/ 406114 w 1618211"/>
              <a:gd name="T3" fmla="*/ 108178 h 1618211"/>
              <a:gd name="T4" fmla="*/ 1218342 w 1618211"/>
              <a:gd name="T5" fmla="*/ 108178 h 1618211"/>
              <a:gd name="T6" fmla="*/ 1624456 w 1618211"/>
              <a:gd name="T7" fmla="*/ 807462 h 1618211"/>
              <a:gd name="T8" fmla="*/ 1376059 w 1618211"/>
              <a:gd name="T9" fmla="*/ 807461 h 1618211"/>
              <a:gd name="T10" fmla="*/ 1094144 w 1618211"/>
              <a:gd name="T11" fmla="*/ 322036 h 1618211"/>
              <a:gd name="T12" fmla="*/ 530311 w 1618211"/>
              <a:gd name="T13" fmla="*/ 322036 h 1618211"/>
              <a:gd name="T14" fmla="*/ 248394 w 1618211"/>
              <a:gd name="T15" fmla="*/ 807461 h 1618211"/>
              <a:gd name="T16" fmla="*/ 0 w 1618211"/>
              <a:gd name="T17" fmla="*/ 807461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005773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Block Arc 55"/>
          <p:cNvSpPr>
            <a:spLocks/>
          </p:cNvSpPr>
          <p:nvPr/>
        </p:nvSpPr>
        <p:spPr bwMode="auto">
          <a:xfrm>
            <a:off x="8808233" y="2930784"/>
            <a:ext cx="2265588" cy="2263367"/>
          </a:xfrm>
          <a:custGeom>
            <a:avLst/>
            <a:gdLst>
              <a:gd name="T0" fmla="*/ 0 w 1618211"/>
              <a:gd name="T1" fmla="*/ 807462 h 1618211"/>
              <a:gd name="T2" fmla="*/ 406114 w 1618211"/>
              <a:gd name="T3" fmla="*/ 108178 h 1618211"/>
              <a:gd name="T4" fmla="*/ 1218342 w 1618211"/>
              <a:gd name="T5" fmla="*/ 108178 h 1618211"/>
              <a:gd name="T6" fmla="*/ 1624456 w 1618211"/>
              <a:gd name="T7" fmla="*/ 807463 h 1618211"/>
              <a:gd name="T8" fmla="*/ 1376059 w 1618211"/>
              <a:gd name="T9" fmla="*/ 807462 h 1618211"/>
              <a:gd name="T10" fmla="*/ 1094144 w 1618211"/>
              <a:gd name="T11" fmla="*/ 322036 h 1618211"/>
              <a:gd name="T12" fmla="*/ 530311 w 1618211"/>
              <a:gd name="T13" fmla="*/ 322036 h 1618211"/>
              <a:gd name="T14" fmla="*/ 248394 w 1618211"/>
              <a:gd name="T15" fmla="*/ 807462 h 1618211"/>
              <a:gd name="T16" fmla="*/ 0 w 1618211"/>
              <a:gd name="T17" fmla="*/ 807462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solidFill>
            <a:srgbClr val="E44D46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Freeform 62"/>
          <p:cNvSpPr>
            <a:spLocks/>
          </p:cNvSpPr>
          <p:nvPr/>
        </p:nvSpPr>
        <p:spPr bwMode="auto">
          <a:xfrm>
            <a:off x="1624985" y="3428325"/>
            <a:ext cx="1314930" cy="1314929"/>
          </a:xfrm>
          <a:custGeom>
            <a:avLst/>
            <a:gdLst>
              <a:gd name="T0" fmla="*/ 0 w 905504"/>
              <a:gd name="T1" fmla="*/ 587692 h 905504"/>
              <a:gd name="T2" fmla="*/ 172131 w 905504"/>
              <a:gd name="T3" fmla="*/ 172131 h 905504"/>
              <a:gd name="T4" fmla="*/ 587692 w 905504"/>
              <a:gd name="T5" fmla="*/ 0 h 905504"/>
              <a:gd name="T6" fmla="*/ 1003254 w 905504"/>
              <a:gd name="T7" fmla="*/ 172131 h 905504"/>
              <a:gd name="T8" fmla="*/ 1175384 w 905504"/>
              <a:gd name="T9" fmla="*/ 587692 h 905504"/>
              <a:gd name="T10" fmla="*/ 1003254 w 905504"/>
              <a:gd name="T11" fmla="*/ 1003254 h 905504"/>
              <a:gd name="T12" fmla="*/ 587692 w 905504"/>
              <a:gd name="T13" fmla="*/ 1175384 h 905504"/>
              <a:gd name="T14" fmla="*/ 17213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C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1</a:t>
            </a:r>
          </a:p>
        </p:txBody>
      </p:sp>
      <p:sp>
        <p:nvSpPr>
          <p:cNvPr id="26" name="Freeform 63"/>
          <p:cNvSpPr>
            <a:spLocks/>
          </p:cNvSpPr>
          <p:nvPr/>
        </p:nvSpPr>
        <p:spPr bwMode="auto">
          <a:xfrm>
            <a:off x="3544071" y="3428325"/>
            <a:ext cx="1314930" cy="1314929"/>
          </a:xfrm>
          <a:custGeom>
            <a:avLst/>
            <a:gdLst>
              <a:gd name="T0" fmla="*/ 0 w 905504"/>
              <a:gd name="T1" fmla="*/ 587692 h 905504"/>
              <a:gd name="T2" fmla="*/ 172131 w 905504"/>
              <a:gd name="T3" fmla="*/ 172131 h 905504"/>
              <a:gd name="T4" fmla="*/ 587692 w 905504"/>
              <a:gd name="T5" fmla="*/ 0 h 905504"/>
              <a:gd name="T6" fmla="*/ 1003254 w 905504"/>
              <a:gd name="T7" fmla="*/ 172131 h 905504"/>
              <a:gd name="T8" fmla="*/ 1175384 w 905504"/>
              <a:gd name="T9" fmla="*/ 587692 h 905504"/>
              <a:gd name="T10" fmla="*/ 1003254 w 905504"/>
              <a:gd name="T11" fmla="*/ 1003254 h 905504"/>
              <a:gd name="T12" fmla="*/ 587692 w 905504"/>
              <a:gd name="T13" fmla="*/ 1175384 h 905504"/>
              <a:gd name="T14" fmla="*/ 17213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2</a:t>
            </a:r>
          </a:p>
        </p:txBody>
      </p:sp>
      <p:sp>
        <p:nvSpPr>
          <p:cNvPr id="27" name="Freeform 64"/>
          <p:cNvSpPr>
            <a:spLocks/>
          </p:cNvSpPr>
          <p:nvPr/>
        </p:nvSpPr>
        <p:spPr bwMode="auto">
          <a:xfrm>
            <a:off x="5463158" y="3428325"/>
            <a:ext cx="1314930" cy="1314929"/>
          </a:xfrm>
          <a:custGeom>
            <a:avLst/>
            <a:gdLst>
              <a:gd name="T0" fmla="*/ 0 w 905504"/>
              <a:gd name="T1" fmla="*/ 587692 h 905504"/>
              <a:gd name="T2" fmla="*/ 172131 w 905504"/>
              <a:gd name="T3" fmla="*/ 172131 h 905504"/>
              <a:gd name="T4" fmla="*/ 587692 w 905504"/>
              <a:gd name="T5" fmla="*/ 0 h 905504"/>
              <a:gd name="T6" fmla="*/ 1003254 w 905504"/>
              <a:gd name="T7" fmla="*/ 172131 h 905504"/>
              <a:gd name="T8" fmla="*/ 1175384 w 905504"/>
              <a:gd name="T9" fmla="*/ 587692 h 905504"/>
              <a:gd name="T10" fmla="*/ 1003254 w 905504"/>
              <a:gd name="T11" fmla="*/ 1003254 h 905504"/>
              <a:gd name="T12" fmla="*/ 587692 w 905504"/>
              <a:gd name="T13" fmla="*/ 1175384 h 905504"/>
              <a:gd name="T14" fmla="*/ 17213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C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3</a:t>
            </a:r>
          </a:p>
        </p:txBody>
      </p:sp>
      <p:sp>
        <p:nvSpPr>
          <p:cNvPr id="28" name="Freeform 65"/>
          <p:cNvSpPr>
            <a:spLocks/>
          </p:cNvSpPr>
          <p:nvPr/>
        </p:nvSpPr>
        <p:spPr bwMode="auto">
          <a:xfrm>
            <a:off x="7382245" y="3428325"/>
            <a:ext cx="1317150" cy="1314929"/>
          </a:xfrm>
          <a:custGeom>
            <a:avLst/>
            <a:gdLst>
              <a:gd name="T0" fmla="*/ 0 w 905504"/>
              <a:gd name="T1" fmla="*/ 587692 h 905504"/>
              <a:gd name="T2" fmla="*/ 173881 w 905504"/>
              <a:gd name="T3" fmla="*/ 172131 h 905504"/>
              <a:gd name="T4" fmla="*/ 593672 w 905504"/>
              <a:gd name="T5" fmla="*/ 0 h 905504"/>
              <a:gd name="T6" fmla="*/ 1013461 w 905504"/>
              <a:gd name="T7" fmla="*/ 172131 h 905504"/>
              <a:gd name="T8" fmla="*/ 1187344 w 905504"/>
              <a:gd name="T9" fmla="*/ 587692 h 905504"/>
              <a:gd name="T10" fmla="*/ 1013461 w 905504"/>
              <a:gd name="T11" fmla="*/ 1003254 h 905504"/>
              <a:gd name="T12" fmla="*/ 593672 w 905504"/>
              <a:gd name="T13" fmla="*/ 1175384 h 905504"/>
              <a:gd name="T14" fmla="*/ 17388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4</a:t>
            </a:r>
          </a:p>
        </p:txBody>
      </p:sp>
      <p:sp>
        <p:nvSpPr>
          <p:cNvPr id="29" name="Freeform 66"/>
          <p:cNvSpPr>
            <a:spLocks/>
          </p:cNvSpPr>
          <p:nvPr/>
        </p:nvSpPr>
        <p:spPr bwMode="auto">
          <a:xfrm>
            <a:off x="9301331" y="3428325"/>
            <a:ext cx="1317150" cy="1314929"/>
          </a:xfrm>
          <a:custGeom>
            <a:avLst/>
            <a:gdLst>
              <a:gd name="T0" fmla="*/ 0 w 905504"/>
              <a:gd name="T1" fmla="*/ 587692 h 905504"/>
              <a:gd name="T2" fmla="*/ 173881 w 905504"/>
              <a:gd name="T3" fmla="*/ 172131 h 905504"/>
              <a:gd name="T4" fmla="*/ 593672 w 905504"/>
              <a:gd name="T5" fmla="*/ 0 h 905504"/>
              <a:gd name="T6" fmla="*/ 1013461 w 905504"/>
              <a:gd name="T7" fmla="*/ 172131 h 905504"/>
              <a:gd name="T8" fmla="*/ 1187344 w 905504"/>
              <a:gd name="T9" fmla="*/ 587692 h 905504"/>
              <a:gd name="T10" fmla="*/ 1013461 w 905504"/>
              <a:gd name="T11" fmla="*/ 1003254 h 905504"/>
              <a:gd name="T12" fmla="*/ 593672 w 905504"/>
              <a:gd name="T13" fmla="*/ 1175384 h 905504"/>
              <a:gd name="T14" fmla="*/ 17388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C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5</a:t>
            </a:r>
          </a:p>
        </p:txBody>
      </p:sp>
      <p:sp>
        <p:nvSpPr>
          <p:cNvPr id="30" name="TextBox 75"/>
          <p:cNvSpPr txBox="1">
            <a:spLocks noChangeArrowheads="1"/>
          </p:cNvSpPr>
          <p:nvPr/>
        </p:nvSpPr>
        <p:spPr bwMode="auto">
          <a:xfrm>
            <a:off x="1740613" y="4880502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2009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1" name="TextBox 77"/>
          <p:cNvSpPr txBox="1">
            <a:spLocks noChangeArrowheads="1"/>
          </p:cNvSpPr>
          <p:nvPr/>
        </p:nvSpPr>
        <p:spPr bwMode="auto">
          <a:xfrm>
            <a:off x="3601354" y="2699317"/>
            <a:ext cx="10004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2011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2" name="TextBox 78"/>
          <p:cNvSpPr txBox="1">
            <a:spLocks noChangeArrowheads="1"/>
          </p:cNvSpPr>
          <p:nvPr/>
        </p:nvSpPr>
        <p:spPr bwMode="auto">
          <a:xfrm>
            <a:off x="5609884" y="4880502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2013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" name="TextBox 81"/>
          <p:cNvSpPr txBox="1">
            <a:spLocks noChangeArrowheads="1"/>
          </p:cNvSpPr>
          <p:nvPr/>
        </p:nvSpPr>
        <p:spPr bwMode="auto">
          <a:xfrm>
            <a:off x="7470110" y="2699317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2015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" name="TextBox 82"/>
          <p:cNvSpPr txBox="1">
            <a:spLocks noChangeArrowheads="1"/>
          </p:cNvSpPr>
          <p:nvPr/>
        </p:nvSpPr>
        <p:spPr bwMode="auto">
          <a:xfrm>
            <a:off x="9479155" y="4880502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2017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1222953" y="5528239"/>
            <a:ext cx="2050136" cy="27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1267376" y="5828097"/>
            <a:ext cx="195906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10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3059857" y="2137416"/>
            <a:ext cx="2050135" cy="27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3104281" y="2437272"/>
            <a:ext cx="195906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10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7024636" y="2137416"/>
            <a:ext cx="2047914" cy="27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7069060" y="2437272"/>
            <a:ext cx="195906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10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5118877" y="5528239"/>
            <a:ext cx="2050136" cy="27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5163300" y="5828097"/>
            <a:ext cx="195906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10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8965935" y="5528239"/>
            <a:ext cx="2050136" cy="27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9012580" y="5828097"/>
            <a:ext cx="195906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100">
              <a:solidFill>
                <a:schemeClr val="bg1">
                  <a:lumMod val="50000"/>
                </a:schemeClr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71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891515" y="894360"/>
            <a:ext cx="4228990" cy="4596724"/>
            <a:chOff x="2785836" y="1252765"/>
            <a:chExt cx="2847975" cy="3095625"/>
          </a:xfrm>
        </p:grpSpPr>
        <p:pic>
          <p:nvPicPr>
            <p:cNvPr id="6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椭圆 6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8"/>
          <p:cNvSpPr txBox="1"/>
          <p:nvPr/>
        </p:nvSpPr>
        <p:spPr>
          <a:xfrm>
            <a:off x="2057901" y="2299691"/>
            <a:ext cx="196165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9"/>
          <p:cNvSpPr txBox="1"/>
          <p:nvPr/>
        </p:nvSpPr>
        <p:spPr>
          <a:xfrm>
            <a:off x="2353171" y="3896231"/>
            <a:ext cx="202642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0"/>
          <p:cNvSpPr txBox="1"/>
          <p:nvPr/>
        </p:nvSpPr>
        <p:spPr>
          <a:xfrm>
            <a:off x="7815581" y="1735991"/>
            <a:ext cx="2242446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8031605" y="3608199"/>
            <a:ext cx="202642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52003" y="2127017"/>
            <a:ext cx="1997120" cy="2054692"/>
            <a:chOff x="3682163" y="1334378"/>
            <a:chExt cx="1818927" cy="1871362"/>
          </a:xfrm>
        </p:grpSpPr>
        <p:sp>
          <p:nvSpPr>
            <p:cNvPr id="26" name="Freeform 627"/>
            <p:cNvSpPr>
              <a:spLocks noEditPoints="1"/>
            </p:cNvSpPr>
            <p:nvPr/>
          </p:nvSpPr>
          <p:spPr bwMode="auto">
            <a:xfrm>
              <a:off x="4240957" y="1334378"/>
              <a:ext cx="627326" cy="780333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3682163" y="2168574"/>
              <a:ext cx="1818927" cy="1037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行业前景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在此输入详细文字介绍，在此输入详细文字介绍</a:t>
              </a: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在此输入详细文字介绍</a:t>
              </a: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2353171" y="5391984"/>
            <a:ext cx="7992888" cy="146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 flipV="1">
            <a:off x="2137" y="5164167"/>
            <a:ext cx="12188276" cy="609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3940467" y="1918133"/>
            <a:ext cx="1221254" cy="1327448"/>
            <a:chOff x="2785836" y="1252765"/>
            <a:chExt cx="2847975" cy="3095625"/>
          </a:xfrm>
        </p:grpSpPr>
        <p:pic>
          <p:nvPicPr>
            <p:cNvPr id="47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椭圆 47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Freeform 1986"/>
          <p:cNvSpPr>
            <a:spLocks/>
          </p:cNvSpPr>
          <p:nvPr/>
        </p:nvSpPr>
        <p:spPr bwMode="auto">
          <a:xfrm>
            <a:off x="4372796" y="2343520"/>
            <a:ext cx="366922" cy="346817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223704" y="3642016"/>
            <a:ext cx="1221254" cy="1327448"/>
            <a:chOff x="2785836" y="1252765"/>
            <a:chExt cx="2847975" cy="3095625"/>
          </a:xfrm>
        </p:grpSpPr>
        <p:pic>
          <p:nvPicPr>
            <p:cNvPr id="56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椭圆 56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5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83752" y="4059990"/>
            <a:ext cx="497794" cy="491067"/>
            <a:chOff x="8123237" y="3667126"/>
            <a:chExt cx="234950" cy="231775"/>
          </a:xfrm>
          <a:solidFill>
            <a:schemeClr val="bg1"/>
          </a:solidFill>
        </p:grpSpPr>
        <p:sp>
          <p:nvSpPr>
            <p:cNvPr id="39" name="Freeform 1086"/>
            <p:cNvSpPr>
              <a:spLocks noEditPoints="1"/>
            </p:cNvSpPr>
            <p:nvPr/>
          </p:nvSpPr>
          <p:spPr bwMode="auto">
            <a:xfrm>
              <a:off x="8123237" y="3667126"/>
              <a:ext cx="234950" cy="231775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50 w 100"/>
                <a:gd name="T9" fmla="*/ 0 h 99"/>
                <a:gd name="T10" fmla="*/ 50 w 100"/>
                <a:gd name="T11" fmla="*/ 95 h 99"/>
                <a:gd name="T12" fmla="*/ 4 w 100"/>
                <a:gd name="T13" fmla="*/ 49 h 99"/>
                <a:gd name="T14" fmla="*/ 50 w 100"/>
                <a:gd name="T15" fmla="*/ 4 h 99"/>
                <a:gd name="T16" fmla="*/ 96 w 100"/>
                <a:gd name="T17" fmla="*/ 49 h 99"/>
                <a:gd name="T18" fmla="*/ 50 w 100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7" y="99"/>
                    <a:pt x="100" y="77"/>
                    <a:pt x="100" y="49"/>
                  </a:cubicBezTo>
                  <a:cubicBezTo>
                    <a:pt x="100" y="22"/>
                    <a:pt x="77" y="0"/>
                    <a:pt x="50" y="0"/>
                  </a:cubicBezTo>
                  <a:close/>
                  <a:moveTo>
                    <a:pt x="50" y="95"/>
                  </a:moveTo>
                  <a:cubicBezTo>
                    <a:pt x="25" y="95"/>
                    <a:pt x="4" y="75"/>
                    <a:pt x="4" y="49"/>
                  </a:cubicBezTo>
                  <a:cubicBezTo>
                    <a:pt x="4" y="24"/>
                    <a:pt x="25" y="4"/>
                    <a:pt x="50" y="4"/>
                  </a:cubicBezTo>
                  <a:cubicBezTo>
                    <a:pt x="75" y="4"/>
                    <a:pt x="96" y="24"/>
                    <a:pt x="96" y="49"/>
                  </a:cubicBezTo>
                  <a:cubicBezTo>
                    <a:pt x="96" y="75"/>
                    <a:pt x="75" y="95"/>
                    <a:pt x="5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087"/>
            <p:cNvSpPr>
              <a:spLocks noEditPoints="1"/>
            </p:cNvSpPr>
            <p:nvPr/>
          </p:nvSpPr>
          <p:spPr bwMode="auto">
            <a:xfrm>
              <a:off x="8147050" y="3687763"/>
              <a:ext cx="188912" cy="18891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40 h 80"/>
                <a:gd name="T12" fmla="*/ 55 w 80"/>
                <a:gd name="T13" fmla="*/ 46 h 80"/>
                <a:gd name="T14" fmla="*/ 43 w 80"/>
                <a:gd name="T15" fmla="*/ 46 h 80"/>
                <a:gd name="T16" fmla="*/ 43 w 80"/>
                <a:gd name="T17" fmla="*/ 49 h 80"/>
                <a:gd name="T18" fmla="*/ 55 w 80"/>
                <a:gd name="T19" fmla="*/ 49 h 80"/>
                <a:gd name="T20" fmla="*/ 55 w 80"/>
                <a:gd name="T21" fmla="*/ 55 h 80"/>
                <a:gd name="T22" fmla="*/ 43 w 80"/>
                <a:gd name="T23" fmla="*/ 55 h 80"/>
                <a:gd name="T24" fmla="*/ 43 w 80"/>
                <a:gd name="T25" fmla="*/ 64 h 80"/>
                <a:gd name="T26" fmla="*/ 37 w 80"/>
                <a:gd name="T27" fmla="*/ 64 h 80"/>
                <a:gd name="T28" fmla="*/ 37 w 80"/>
                <a:gd name="T29" fmla="*/ 55 h 80"/>
                <a:gd name="T30" fmla="*/ 25 w 80"/>
                <a:gd name="T31" fmla="*/ 55 h 80"/>
                <a:gd name="T32" fmla="*/ 25 w 80"/>
                <a:gd name="T33" fmla="*/ 49 h 80"/>
                <a:gd name="T34" fmla="*/ 37 w 80"/>
                <a:gd name="T35" fmla="*/ 49 h 80"/>
                <a:gd name="T36" fmla="*/ 37 w 80"/>
                <a:gd name="T37" fmla="*/ 46 h 80"/>
                <a:gd name="T38" fmla="*/ 25 w 80"/>
                <a:gd name="T39" fmla="*/ 46 h 80"/>
                <a:gd name="T40" fmla="*/ 25 w 80"/>
                <a:gd name="T41" fmla="*/ 40 h 80"/>
                <a:gd name="T42" fmla="*/ 34 w 80"/>
                <a:gd name="T43" fmla="*/ 40 h 80"/>
                <a:gd name="T44" fmla="*/ 23 w 80"/>
                <a:gd name="T45" fmla="*/ 19 h 80"/>
                <a:gd name="T46" fmla="*/ 30 w 80"/>
                <a:gd name="T47" fmla="*/ 19 h 80"/>
                <a:gd name="T48" fmla="*/ 38 w 80"/>
                <a:gd name="T49" fmla="*/ 35 h 80"/>
                <a:gd name="T50" fmla="*/ 40 w 80"/>
                <a:gd name="T51" fmla="*/ 38 h 80"/>
                <a:gd name="T52" fmla="*/ 42 w 80"/>
                <a:gd name="T53" fmla="*/ 34 h 80"/>
                <a:gd name="T54" fmla="*/ 50 w 80"/>
                <a:gd name="T55" fmla="*/ 19 h 80"/>
                <a:gd name="T56" fmla="*/ 57 w 80"/>
                <a:gd name="T57" fmla="*/ 19 h 80"/>
                <a:gd name="T58" fmla="*/ 46 w 80"/>
                <a:gd name="T59" fmla="*/ 40 h 80"/>
                <a:gd name="T60" fmla="*/ 55 w 80"/>
                <a:gd name="T6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40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6"/>
                    <a:pt x="39" y="37"/>
                    <a:pt x="40" y="38"/>
                  </a:cubicBezTo>
                  <a:cubicBezTo>
                    <a:pt x="40" y="37"/>
                    <a:pt x="41" y="36"/>
                    <a:pt x="42" y="34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46" y="40"/>
                    <a:pt x="46" y="40"/>
                    <a:pt x="46" y="40"/>
                  </a:cubicBezTo>
                  <a:lnTo>
                    <a:pt x="5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16932" y="3239387"/>
            <a:ext cx="1221254" cy="1327448"/>
            <a:chOff x="2785836" y="1252765"/>
            <a:chExt cx="2847975" cy="3095625"/>
          </a:xfrm>
        </p:grpSpPr>
        <p:pic>
          <p:nvPicPr>
            <p:cNvPr id="53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椭圆 53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Freeform 748"/>
          <p:cNvSpPr>
            <a:spLocks noEditPoints="1"/>
          </p:cNvSpPr>
          <p:nvPr/>
        </p:nvSpPr>
        <p:spPr bwMode="auto">
          <a:xfrm>
            <a:off x="7344629" y="3707332"/>
            <a:ext cx="365861" cy="373591"/>
          </a:xfrm>
          <a:custGeom>
            <a:avLst/>
            <a:gdLst>
              <a:gd name="T0" fmla="*/ 38 w 60"/>
              <a:gd name="T1" fmla="*/ 8 h 61"/>
              <a:gd name="T2" fmla="*/ 22 w 60"/>
              <a:gd name="T3" fmla="*/ 8 h 61"/>
              <a:gd name="T4" fmla="*/ 45 w 60"/>
              <a:gd name="T5" fmla="*/ 41 h 61"/>
              <a:gd name="T6" fmla="*/ 50 w 60"/>
              <a:gd name="T7" fmla="*/ 58 h 61"/>
              <a:gd name="T8" fmla="*/ 51 w 60"/>
              <a:gd name="T9" fmla="*/ 44 h 61"/>
              <a:gd name="T10" fmla="*/ 55 w 60"/>
              <a:gd name="T11" fmla="*/ 58 h 61"/>
              <a:gd name="T12" fmla="*/ 55 w 60"/>
              <a:gd name="T13" fmla="*/ 38 h 61"/>
              <a:gd name="T14" fmla="*/ 56 w 60"/>
              <a:gd name="T15" fmla="*/ 29 h 61"/>
              <a:gd name="T16" fmla="*/ 60 w 60"/>
              <a:gd name="T17" fmla="*/ 38 h 61"/>
              <a:gd name="T18" fmla="*/ 56 w 60"/>
              <a:gd name="T19" fmla="*/ 21 h 61"/>
              <a:gd name="T20" fmla="*/ 47 w 60"/>
              <a:gd name="T21" fmla="*/ 23 h 61"/>
              <a:gd name="T22" fmla="*/ 45 w 60"/>
              <a:gd name="T23" fmla="*/ 41 h 61"/>
              <a:gd name="T24" fmla="*/ 37 w 60"/>
              <a:gd name="T25" fmla="*/ 26 h 61"/>
              <a:gd name="T26" fmla="*/ 36 w 60"/>
              <a:gd name="T27" fmla="*/ 37 h 61"/>
              <a:gd name="T28" fmla="*/ 36 w 60"/>
              <a:gd name="T29" fmla="*/ 61 h 61"/>
              <a:gd name="T30" fmla="*/ 31 w 60"/>
              <a:gd name="T31" fmla="*/ 44 h 61"/>
              <a:gd name="T32" fmla="*/ 30 w 60"/>
              <a:gd name="T33" fmla="*/ 61 h 61"/>
              <a:gd name="T34" fmla="*/ 24 w 60"/>
              <a:gd name="T35" fmla="*/ 40 h 61"/>
              <a:gd name="T36" fmla="*/ 24 w 60"/>
              <a:gd name="T37" fmla="*/ 26 h 61"/>
              <a:gd name="T38" fmla="*/ 23 w 60"/>
              <a:gd name="T39" fmla="*/ 37 h 61"/>
              <a:gd name="T40" fmla="*/ 18 w 60"/>
              <a:gd name="T41" fmla="*/ 22 h 61"/>
              <a:gd name="T42" fmla="*/ 37 w 60"/>
              <a:gd name="T43" fmla="*/ 17 h 61"/>
              <a:gd name="T44" fmla="*/ 43 w 60"/>
              <a:gd name="T45" fmla="*/ 37 h 61"/>
              <a:gd name="T46" fmla="*/ 15 w 60"/>
              <a:gd name="T47" fmla="*/ 41 h 61"/>
              <a:gd name="T48" fmla="*/ 10 w 60"/>
              <a:gd name="T49" fmla="*/ 58 h 61"/>
              <a:gd name="T50" fmla="*/ 9 w 60"/>
              <a:gd name="T51" fmla="*/ 44 h 61"/>
              <a:gd name="T52" fmla="*/ 5 w 60"/>
              <a:gd name="T53" fmla="*/ 58 h 61"/>
              <a:gd name="T54" fmla="*/ 5 w 60"/>
              <a:gd name="T55" fmla="*/ 38 h 61"/>
              <a:gd name="T56" fmla="*/ 4 w 60"/>
              <a:gd name="T57" fmla="*/ 29 h 61"/>
              <a:gd name="T58" fmla="*/ 0 w 60"/>
              <a:gd name="T59" fmla="*/ 38 h 61"/>
              <a:gd name="T60" fmla="*/ 4 w 60"/>
              <a:gd name="T61" fmla="*/ 21 h 61"/>
              <a:gd name="T62" fmla="*/ 13 w 60"/>
              <a:gd name="T63" fmla="*/ 23 h 61"/>
              <a:gd name="T64" fmla="*/ 15 w 60"/>
              <a:gd name="T65" fmla="*/ 41 h 61"/>
              <a:gd name="T66" fmla="*/ 16 w 60"/>
              <a:gd name="T67" fmla="*/ 14 h 61"/>
              <a:gd name="T68" fmla="*/ 15 w 60"/>
              <a:gd name="T69" fmla="*/ 18 h 61"/>
              <a:gd name="T70" fmla="*/ 3 w 60"/>
              <a:gd name="T71" fmla="*/ 14 h 61"/>
              <a:gd name="T72" fmla="*/ 50 w 60"/>
              <a:gd name="T73" fmla="*/ 7 h 61"/>
              <a:gd name="T74" fmla="*/ 45 w 60"/>
              <a:gd name="T75" fmla="*/ 18 h 61"/>
              <a:gd name="T76" fmla="*/ 50 w 60"/>
              <a:gd name="T77" fmla="*/ 20 h 61"/>
              <a:gd name="T78" fmla="*/ 50 w 60"/>
              <a:gd name="T79" fmla="*/ 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640002" y="1646853"/>
            <a:ext cx="1221254" cy="1327448"/>
            <a:chOff x="2785836" y="1252765"/>
            <a:chExt cx="2847975" cy="3095625"/>
          </a:xfrm>
        </p:grpSpPr>
        <p:pic>
          <p:nvPicPr>
            <p:cNvPr id="50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椭圆 50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49122" y="2064798"/>
            <a:ext cx="411300" cy="441104"/>
            <a:chOff x="5995987" y="547688"/>
            <a:chExt cx="219075" cy="234950"/>
          </a:xfrm>
          <a:solidFill>
            <a:schemeClr val="bg1"/>
          </a:solidFill>
        </p:grpSpPr>
        <p:sp>
          <p:nvSpPr>
            <p:cNvPr id="34" name="Freeform 1590"/>
            <p:cNvSpPr>
              <a:spLocks noEditPoints="1"/>
            </p:cNvSpPr>
            <p:nvPr/>
          </p:nvSpPr>
          <p:spPr bwMode="auto">
            <a:xfrm>
              <a:off x="5995987" y="547688"/>
              <a:ext cx="168275" cy="168275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91"/>
            <p:cNvSpPr>
              <a:spLocks noEditPoints="1"/>
            </p:cNvSpPr>
            <p:nvPr/>
          </p:nvSpPr>
          <p:spPr bwMode="auto">
            <a:xfrm>
              <a:off x="6130925" y="698500"/>
              <a:ext cx="84137" cy="84138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71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5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44" grpId="0"/>
      <p:bldP spid="45" grpId="0" animBg="1"/>
      <p:bldP spid="30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V="1">
            <a:off x="7865387" y="2019267"/>
            <a:ext cx="1424132" cy="1547968"/>
            <a:chOff x="2785836" y="1252765"/>
            <a:chExt cx="2847975" cy="3095625"/>
          </a:xfrm>
        </p:grpSpPr>
        <p:pic>
          <p:nvPicPr>
            <p:cNvPr id="35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椭圆 35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F37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V="1">
            <a:off x="4702195" y="2019267"/>
            <a:ext cx="1424132" cy="1547968"/>
            <a:chOff x="2785836" y="1252765"/>
            <a:chExt cx="2847975" cy="3095625"/>
          </a:xfrm>
        </p:grpSpPr>
        <p:pic>
          <p:nvPicPr>
            <p:cNvPr id="3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椭圆 3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009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flipV="1">
            <a:off x="1509217" y="2019267"/>
            <a:ext cx="1424132" cy="1547968"/>
            <a:chOff x="2785836" y="1252765"/>
            <a:chExt cx="2847975" cy="3095625"/>
          </a:xfrm>
        </p:grpSpPr>
        <p:pic>
          <p:nvPicPr>
            <p:cNvPr id="29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椭圆 29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42741" y="2385273"/>
            <a:ext cx="4170812" cy="2318790"/>
            <a:chOff x="528437" y="1726587"/>
            <a:chExt cx="2808311" cy="1561302"/>
          </a:xfrm>
        </p:grpSpPr>
        <p:sp>
          <p:nvSpPr>
            <p:cNvPr id="8" name="TextBox 7"/>
            <p:cNvSpPr txBox="1"/>
            <p:nvPr/>
          </p:nvSpPr>
          <p:spPr>
            <a:xfrm>
              <a:off x="1065982" y="1726587"/>
              <a:ext cx="555675" cy="5595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28437" y="2036266"/>
              <a:ext cx="2808311" cy="1251623"/>
              <a:chOff x="528437" y="2036266"/>
              <a:chExt cx="2808311" cy="1251623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615174" y="2036266"/>
                <a:ext cx="1516666" cy="269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加入标题一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28437" y="2479677"/>
                <a:ext cx="2808311" cy="808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330441" y="2385273"/>
            <a:ext cx="4170812" cy="2318790"/>
            <a:chOff x="528437" y="1726587"/>
            <a:chExt cx="2808311" cy="1561302"/>
          </a:xfrm>
        </p:grpSpPr>
        <p:sp>
          <p:nvSpPr>
            <p:cNvPr id="15" name="TextBox 14"/>
            <p:cNvSpPr txBox="1"/>
            <p:nvPr/>
          </p:nvSpPr>
          <p:spPr>
            <a:xfrm>
              <a:off x="1065982" y="1726587"/>
              <a:ext cx="555675" cy="5595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28437" y="2036266"/>
              <a:ext cx="2808311" cy="1251623"/>
              <a:chOff x="528437" y="2036266"/>
              <a:chExt cx="2808311" cy="1251623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1615174" y="2036266"/>
                <a:ext cx="1516666" cy="269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加入</a:t>
                </a:r>
                <a:r>
                  <a:rPr lang="zh-CN" altLang="en-US" sz="2000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标题二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28437" y="2479677"/>
                <a:ext cx="2808311" cy="808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518141" y="2385273"/>
            <a:ext cx="4170812" cy="2318790"/>
            <a:chOff x="528437" y="1726587"/>
            <a:chExt cx="2808311" cy="1561302"/>
          </a:xfrm>
        </p:grpSpPr>
        <p:sp>
          <p:nvSpPr>
            <p:cNvPr id="22" name="TextBox 21"/>
            <p:cNvSpPr txBox="1"/>
            <p:nvPr/>
          </p:nvSpPr>
          <p:spPr>
            <a:xfrm>
              <a:off x="1065982" y="1726587"/>
              <a:ext cx="555675" cy="5595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28437" y="2036266"/>
              <a:ext cx="2808311" cy="1251623"/>
              <a:chOff x="528437" y="2036266"/>
              <a:chExt cx="2808311" cy="125162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1615174" y="2036266"/>
                <a:ext cx="1516666" cy="269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加入</a:t>
                </a:r>
                <a:r>
                  <a:rPr lang="zh-CN" altLang="en-US" sz="2000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标题三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28437" y="2479677"/>
                <a:ext cx="2808311" cy="808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 flipV="1">
            <a:off x="2137" y="5164167"/>
            <a:ext cx="12188276" cy="609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504"/>
          <p:cNvSpPr txBox="1"/>
          <p:nvPr/>
        </p:nvSpPr>
        <p:spPr>
          <a:xfrm>
            <a:off x="2068933" y="5407027"/>
            <a:ext cx="8260282" cy="73863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点击图片选择设置图片格式可直接替换图片。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粘贴。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71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15491" y="1016022"/>
            <a:ext cx="5547806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100000"/>
                    <a:alpha val="24000"/>
                  </a:schemeClr>
                </a:gs>
                <a:gs pos="70000">
                  <a:srgbClr val="7F7F7F"/>
                </a:gs>
                <a:gs pos="30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32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9"/>
          <p:cNvSpPr txBox="1"/>
          <p:nvPr/>
        </p:nvSpPr>
        <p:spPr>
          <a:xfrm>
            <a:off x="3552522" y="485522"/>
            <a:ext cx="50737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箭头3"/>
          <p:cNvSpPr>
            <a:spLocks/>
          </p:cNvSpPr>
          <p:nvPr/>
        </p:nvSpPr>
        <p:spPr bwMode="gray">
          <a:xfrm flipV="1">
            <a:off x="2342070" y="3906692"/>
            <a:ext cx="1088556" cy="151449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6" name="箭头2"/>
          <p:cNvSpPr>
            <a:spLocks/>
          </p:cNvSpPr>
          <p:nvPr/>
        </p:nvSpPr>
        <p:spPr bwMode="gray">
          <a:xfrm rot="16200000">
            <a:off x="2652533" y="3459269"/>
            <a:ext cx="323536" cy="1293906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7" name="箭头1"/>
          <p:cNvSpPr>
            <a:spLocks/>
          </p:cNvSpPr>
          <p:nvPr/>
        </p:nvSpPr>
        <p:spPr bwMode="gray">
          <a:xfrm>
            <a:off x="2336799" y="2631165"/>
            <a:ext cx="1088556" cy="175439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8" name="文本1"/>
          <p:cNvSpPr>
            <a:spLocks noChangeArrowheads="1"/>
          </p:cNvSpPr>
          <p:nvPr/>
        </p:nvSpPr>
        <p:spPr bwMode="gray">
          <a:xfrm>
            <a:off x="5076361" y="2162418"/>
            <a:ext cx="5887994" cy="1191110"/>
          </a:xfrm>
          <a:prstGeom prst="roundRect">
            <a:avLst>
              <a:gd name="adj" fmla="val 11505"/>
            </a:avLst>
          </a:prstGeom>
          <a:solidFill>
            <a:srgbClr val="F3744B"/>
          </a:solidFill>
          <a:ln w="15875" cap="flat" cmpd="sng" algn="ctr">
            <a:noFill/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2"/>
          <p:cNvSpPr>
            <a:spLocks noChangeArrowheads="1"/>
          </p:cNvSpPr>
          <p:nvPr/>
        </p:nvSpPr>
        <p:spPr bwMode="gray">
          <a:xfrm>
            <a:off x="5076363" y="3499676"/>
            <a:ext cx="5887990" cy="1187170"/>
          </a:xfrm>
          <a:prstGeom prst="roundRect">
            <a:avLst>
              <a:gd name="adj" fmla="val 11505"/>
            </a:avLst>
          </a:prstGeom>
          <a:solidFill>
            <a:srgbClr val="009489"/>
          </a:solidFill>
          <a:ln w="15875" cap="flat" cmpd="sng" algn="ctr">
            <a:noFill/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3"/>
          <p:cNvSpPr>
            <a:spLocks noChangeArrowheads="1"/>
          </p:cNvSpPr>
          <p:nvPr/>
        </p:nvSpPr>
        <p:spPr bwMode="ltGray">
          <a:xfrm>
            <a:off x="5076362" y="4799497"/>
            <a:ext cx="5887992" cy="1176580"/>
          </a:xfrm>
          <a:prstGeom prst="roundRect">
            <a:avLst>
              <a:gd name="adj" fmla="val 11505"/>
            </a:avLst>
          </a:prstGeom>
          <a:solidFill>
            <a:srgbClr val="E44D46"/>
          </a:solidFill>
          <a:ln w="15875" cap="flat" cmpd="sng" algn="ctr">
            <a:noFill/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679451" y="2124224"/>
            <a:ext cx="1262492" cy="1247618"/>
          </a:xfrm>
          <a:prstGeom prst="roundRect">
            <a:avLst>
              <a:gd name="adj" fmla="val 9039"/>
            </a:avLst>
          </a:prstGeom>
          <a:solidFill>
            <a:srgbClr val="F3744B"/>
          </a:solidFill>
          <a:ln w="31750">
            <a:noFill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3811785" y="2628918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679977" y="3467609"/>
            <a:ext cx="1262492" cy="1247618"/>
          </a:xfrm>
          <a:prstGeom prst="roundRect">
            <a:avLst>
              <a:gd name="adj" fmla="val 9039"/>
            </a:avLst>
          </a:prstGeom>
          <a:solidFill>
            <a:srgbClr val="009489"/>
          </a:solidFill>
          <a:ln w="31750">
            <a:noFill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Text Placeholder 4"/>
          <p:cNvSpPr txBox="1">
            <a:spLocks/>
          </p:cNvSpPr>
          <p:nvPr/>
        </p:nvSpPr>
        <p:spPr>
          <a:xfrm>
            <a:off x="3812311" y="3972303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1093714" y="3036016"/>
            <a:ext cx="1983314" cy="2155774"/>
            <a:chOff x="2785836" y="1252765"/>
            <a:chExt cx="2847975" cy="3095625"/>
          </a:xfrm>
        </p:grpSpPr>
        <p:pic>
          <p:nvPicPr>
            <p:cNvPr id="22" name="Picture 4" descr="C:\Users\Administrator\Desktop\000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5836" y="1252765"/>
              <a:ext cx="2847975" cy="309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椭圆 22"/>
            <p:cNvSpPr/>
            <p:nvPr/>
          </p:nvSpPr>
          <p:spPr>
            <a:xfrm>
              <a:off x="3328533" y="1919287"/>
              <a:ext cx="1762580" cy="1762580"/>
            </a:xfrm>
            <a:prstGeom prst="ellipse">
              <a:avLst/>
            </a:prstGeom>
            <a:solidFill>
              <a:srgbClr val="E44D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3682508" y="4760971"/>
            <a:ext cx="1262492" cy="1247618"/>
          </a:xfrm>
          <a:prstGeom prst="roundRect">
            <a:avLst>
              <a:gd name="adj" fmla="val 9039"/>
            </a:avLst>
          </a:prstGeom>
          <a:solidFill>
            <a:srgbClr val="E44D46"/>
          </a:solidFill>
          <a:ln w="31750">
            <a:noFill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3814842" y="5265665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56506" y="3640814"/>
            <a:ext cx="1269096" cy="892480"/>
            <a:chOff x="8922207" y="2437732"/>
            <a:chExt cx="1019784" cy="896137"/>
          </a:xfrm>
        </p:grpSpPr>
        <p:sp>
          <p:nvSpPr>
            <p:cNvPr id="13" name="文本框 37"/>
            <p:cNvSpPr txBox="1"/>
            <p:nvPr/>
          </p:nvSpPr>
          <p:spPr>
            <a:xfrm>
              <a:off x="8931338" y="2437732"/>
              <a:ext cx="1010653" cy="697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文本框 38"/>
            <p:cNvSpPr txBox="1"/>
            <p:nvPr/>
          </p:nvSpPr>
          <p:spPr>
            <a:xfrm>
              <a:off x="8922207" y="2445047"/>
              <a:ext cx="1010653" cy="888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</a:rPr>
                <a:t>添加</a:t>
              </a:r>
              <a:endParaRPr lang="en-US" altLang="zh-CN" sz="24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</a:rPr>
                <a:t>内容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71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build="p"/>
      <p:bldP spid="17" grpId="0" animBg="1"/>
      <p:bldP spid="18" grpId="0" build="p"/>
      <p:bldP spid="19" grpId="0" animBg="1"/>
      <p:bldP spid="20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</TotalTime>
  <Words>2944</Words>
  <Application>Microsoft Office PowerPoint</Application>
  <PresentationFormat>自定义</PresentationFormat>
  <Paragraphs>339</Paragraphs>
  <Slides>32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Gisha</vt:lpstr>
      <vt:lpstr>Helvetica Neue</vt:lpstr>
      <vt:lpstr>ITC Avant Garde Std Bk</vt:lpstr>
      <vt:lpstr>LiHei Pro</vt:lpstr>
      <vt:lpstr>Open Sans Extrabold</vt:lpstr>
      <vt:lpstr>Signika</vt:lpstr>
      <vt:lpstr>等线</vt:lpstr>
      <vt:lpstr>等线 Light</vt:lpstr>
      <vt:lpstr>迷你简汉真广标</vt:lpstr>
      <vt:lpstr>宋体</vt:lpstr>
      <vt:lpstr>微软雅黑</vt:lpstr>
      <vt:lpstr>Agency FB</vt:lpstr>
      <vt:lpstr>Arial</vt:lpstr>
      <vt:lpstr>Calibri</vt:lpstr>
      <vt:lpstr>Impact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Administrator</cp:lastModifiedBy>
  <cp:revision>1182</cp:revision>
  <dcterms:created xsi:type="dcterms:W3CDTF">2015-12-01T09:06:39Z</dcterms:created>
  <dcterms:modified xsi:type="dcterms:W3CDTF">2021-01-26T05:14:35Z</dcterms:modified>
</cp:coreProperties>
</file>