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7"/>
  </p:notesMasterIdLst>
  <p:sldIdLst>
    <p:sldId id="293" r:id="rId2"/>
    <p:sldId id="258" r:id="rId3"/>
    <p:sldId id="259" r:id="rId4"/>
    <p:sldId id="261" r:id="rId5"/>
    <p:sldId id="262" r:id="rId6"/>
    <p:sldId id="288" r:id="rId7"/>
    <p:sldId id="263" r:id="rId8"/>
    <p:sldId id="267" r:id="rId9"/>
    <p:sldId id="283" r:id="rId10"/>
    <p:sldId id="296" r:id="rId11"/>
    <p:sldId id="289" r:id="rId12"/>
    <p:sldId id="268" r:id="rId13"/>
    <p:sldId id="290" r:id="rId14"/>
    <p:sldId id="269" r:id="rId15"/>
    <p:sldId id="285" r:id="rId16"/>
    <p:sldId id="291" r:id="rId17"/>
    <p:sldId id="271" r:id="rId18"/>
    <p:sldId id="297" r:id="rId19"/>
    <p:sldId id="286" r:id="rId20"/>
    <p:sldId id="274" r:id="rId21"/>
    <p:sldId id="275" r:id="rId22"/>
    <p:sldId id="276" r:id="rId23"/>
    <p:sldId id="277" r:id="rId24"/>
    <p:sldId id="298" r:id="rId25"/>
    <p:sldId id="29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B406"/>
    <a:srgbClr val="FDE387"/>
    <a:srgbClr val="FFC000"/>
    <a:srgbClr val="5B9BD5"/>
    <a:srgbClr val="262630"/>
    <a:srgbClr val="1A1821"/>
    <a:srgbClr val="D9D9D9"/>
    <a:srgbClr val="323B44"/>
    <a:srgbClr val="3E4854"/>
    <a:srgbClr val="4242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144" y="132"/>
      </p:cViewPr>
      <p:guideLst/>
    </p:cSldViewPr>
  </p:slideViewPr>
  <p:notesTextViewPr>
    <p:cViewPr>
      <p:scale>
        <a:sx n="1" d="1"/>
        <a:sy n="1" d="1"/>
      </p:scale>
      <p:origin x="0" y="0"/>
    </p:cViewPr>
  </p:notesTextViewPr>
  <p:sorterViewPr>
    <p:cViewPr>
      <p:scale>
        <a:sx n="100" d="100"/>
        <a:sy n="100" d="100"/>
      </p:scale>
      <p:origin x="0" y="-71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C09C40-668E-4BB1-A9B6-EDDE0D4A2C18}"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86FCAC-0969-4168-A82B-83A4DF9C6CA6}" type="slidenum">
              <a:rPr lang="zh-CN" altLang="en-US" smtClean="0"/>
              <a:t>‹#›</a:t>
            </a:fld>
            <a:endParaRPr lang="zh-CN" altLang="en-US"/>
          </a:p>
        </p:txBody>
      </p:sp>
    </p:spTree>
    <p:extLst>
      <p:ext uri="{BB962C8B-B14F-4D97-AF65-F5344CB8AC3E}">
        <p14:creationId xmlns:p14="http://schemas.microsoft.com/office/powerpoint/2010/main" val="4142005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1</a:t>
            </a:fld>
            <a:endParaRPr lang="zh-CN" altLang="en-US"/>
          </a:p>
        </p:txBody>
      </p:sp>
    </p:spTree>
    <p:extLst>
      <p:ext uri="{BB962C8B-B14F-4D97-AF65-F5344CB8AC3E}">
        <p14:creationId xmlns:p14="http://schemas.microsoft.com/office/powerpoint/2010/main" val="1896991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10</a:t>
            </a:fld>
            <a:endParaRPr lang="zh-CN" altLang="en-US"/>
          </a:p>
        </p:txBody>
      </p:sp>
    </p:spTree>
    <p:extLst>
      <p:ext uri="{BB962C8B-B14F-4D97-AF65-F5344CB8AC3E}">
        <p14:creationId xmlns:p14="http://schemas.microsoft.com/office/powerpoint/2010/main" val="4146127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11</a:t>
            </a:fld>
            <a:endParaRPr lang="zh-CN" altLang="en-US"/>
          </a:p>
        </p:txBody>
      </p:sp>
    </p:spTree>
    <p:extLst>
      <p:ext uri="{BB962C8B-B14F-4D97-AF65-F5344CB8AC3E}">
        <p14:creationId xmlns:p14="http://schemas.microsoft.com/office/powerpoint/2010/main" val="1737858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12</a:t>
            </a:fld>
            <a:endParaRPr lang="zh-CN" altLang="en-US"/>
          </a:p>
        </p:txBody>
      </p:sp>
    </p:spTree>
    <p:extLst>
      <p:ext uri="{BB962C8B-B14F-4D97-AF65-F5344CB8AC3E}">
        <p14:creationId xmlns:p14="http://schemas.microsoft.com/office/powerpoint/2010/main" val="4098150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13</a:t>
            </a:fld>
            <a:endParaRPr lang="zh-CN" altLang="en-US"/>
          </a:p>
        </p:txBody>
      </p:sp>
    </p:spTree>
    <p:extLst>
      <p:ext uri="{BB962C8B-B14F-4D97-AF65-F5344CB8AC3E}">
        <p14:creationId xmlns:p14="http://schemas.microsoft.com/office/powerpoint/2010/main" val="993102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14</a:t>
            </a:fld>
            <a:endParaRPr lang="zh-CN" altLang="en-US"/>
          </a:p>
        </p:txBody>
      </p:sp>
    </p:spTree>
    <p:extLst>
      <p:ext uri="{BB962C8B-B14F-4D97-AF65-F5344CB8AC3E}">
        <p14:creationId xmlns:p14="http://schemas.microsoft.com/office/powerpoint/2010/main" val="3601501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15</a:t>
            </a:fld>
            <a:endParaRPr lang="zh-CN" altLang="en-US"/>
          </a:p>
        </p:txBody>
      </p:sp>
    </p:spTree>
    <p:extLst>
      <p:ext uri="{BB962C8B-B14F-4D97-AF65-F5344CB8AC3E}">
        <p14:creationId xmlns:p14="http://schemas.microsoft.com/office/powerpoint/2010/main" val="112823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16</a:t>
            </a:fld>
            <a:endParaRPr lang="zh-CN" altLang="en-US"/>
          </a:p>
        </p:txBody>
      </p:sp>
    </p:spTree>
    <p:extLst>
      <p:ext uri="{BB962C8B-B14F-4D97-AF65-F5344CB8AC3E}">
        <p14:creationId xmlns:p14="http://schemas.microsoft.com/office/powerpoint/2010/main" val="1306843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17</a:t>
            </a:fld>
            <a:endParaRPr lang="zh-CN" altLang="en-US"/>
          </a:p>
        </p:txBody>
      </p:sp>
    </p:spTree>
    <p:extLst>
      <p:ext uri="{BB962C8B-B14F-4D97-AF65-F5344CB8AC3E}">
        <p14:creationId xmlns:p14="http://schemas.microsoft.com/office/powerpoint/2010/main" val="4210503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18</a:t>
            </a:fld>
            <a:endParaRPr lang="zh-CN" altLang="en-US"/>
          </a:p>
        </p:txBody>
      </p:sp>
    </p:spTree>
    <p:extLst>
      <p:ext uri="{BB962C8B-B14F-4D97-AF65-F5344CB8AC3E}">
        <p14:creationId xmlns:p14="http://schemas.microsoft.com/office/powerpoint/2010/main" val="36553077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19</a:t>
            </a:fld>
            <a:endParaRPr lang="zh-CN" altLang="en-US"/>
          </a:p>
        </p:txBody>
      </p:sp>
    </p:spTree>
    <p:extLst>
      <p:ext uri="{BB962C8B-B14F-4D97-AF65-F5344CB8AC3E}">
        <p14:creationId xmlns:p14="http://schemas.microsoft.com/office/powerpoint/2010/main" val="3908684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2</a:t>
            </a:fld>
            <a:endParaRPr lang="zh-CN" altLang="en-US"/>
          </a:p>
        </p:txBody>
      </p:sp>
    </p:spTree>
    <p:extLst>
      <p:ext uri="{BB962C8B-B14F-4D97-AF65-F5344CB8AC3E}">
        <p14:creationId xmlns:p14="http://schemas.microsoft.com/office/powerpoint/2010/main" val="658458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20</a:t>
            </a:fld>
            <a:endParaRPr lang="zh-CN" altLang="en-US"/>
          </a:p>
        </p:txBody>
      </p:sp>
    </p:spTree>
    <p:extLst>
      <p:ext uri="{BB962C8B-B14F-4D97-AF65-F5344CB8AC3E}">
        <p14:creationId xmlns:p14="http://schemas.microsoft.com/office/powerpoint/2010/main" val="3306429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21</a:t>
            </a:fld>
            <a:endParaRPr lang="zh-CN" altLang="en-US"/>
          </a:p>
        </p:txBody>
      </p:sp>
    </p:spTree>
    <p:extLst>
      <p:ext uri="{BB962C8B-B14F-4D97-AF65-F5344CB8AC3E}">
        <p14:creationId xmlns:p14="http://schemas.microsoft.com/office/powerpoint/2010/main" val="1065299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22</a:t>
            </a:fld>
            <a:endParaRPr lang="zh-CN" altLang="en-US"/>
          </a:p>
        </p:txBody>
      </p:sp>
    </p:spTree>
    <p:extLst>
      <p:ext uri="{BB962C8B-B14F-4D97-AF65-F5344CB8AC3E}">
        <p14:creationId xmlns:p14="http://schemas.microsoft.com/office/powerpoint/2010/main" val="34172641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23</a:t>
            </a:fld>
            <a:endParaRPr lang="zh-CN" altLang="en-US"/>
          </a:p>
        </p:txBody>
      </p:sp>
    </p:spTree>
    <p:extLst>
      <p:ext uri="{BB962C8B-B14F-4D97-AF65-F5344CB8AC3E}">
        <p14:creationId xmlns:p14="http://schemas.microsoft.com/office/powerpoint/2010/main" val="29566276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24</a:t>
            </a:fld>
            <a:endParaRPr lang="zh-CN" altLang="en-US"/>
          </a:p>
        </p:txBody>
      </p:sp>
    </p:spTree>
    <p:extLst>
      <p:ext uri="{BB962C8B-B14F-4D97-AF65-F5344CB8AC3E}">
        <p14:creationId xmlns:p14="http://schemas.microsoft.com/office/powerpoint/2010/main" val="16144343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25</a:t>
            </a:fld>
            <a:endParaRPr lang="zh-CN" altLang="en-US"/>
          </a:p>
        </p:txBody>
      </p:sp>
    </p:spTree>
    <p:extLst>
      <p:ext uri="{BB962C8B-B14F-4D97-AF65-F5344CB8AC3E}">
        <p14:creationId xmlns:p14="http://schemas.microsoft.com/office/powerpoint/2010/main" val="3305240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3</a:t>
            </a:fld>
            <a:endParaRPr lang="zh-CN" altLang="en-US"/>
          </a:p>
        </p:txBody>
      </p:sp>
    </p:spTree>
    <p:extLst>
      <p:ext uri="{BB962C8B-B14F-4D97-AF65-F5344CB8AC3E}">
        <p14:creationId xmlns:p14="http://schemas.microsoft.com/office/powerpoint/2010/main" val="657371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4</a:t>
            </a:fld>
            <a:endParaRPr lang="zh-CN" altLang="en-US"/>
          </a:p>
        </p:txBody>
      </p:sp>
    </p:spTree>
    <p:extLst>
      <p:ext uri="{BB962C8B-B14F-4D97-AF65-F5344CB8AC3E}">
        <p14:creationId xmlns:p14="http://schemas.microsoft.com/office/powerpoint/2010/main" val="2203569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5</a:t>
            </a:fld>
            <a:endParaRPr lang="zh-CN" altLang="en-US"/>
          </a:p>
        </p:txBody>
      </p:sp>
    </p:spTree>
    <p:extLst>
      <p:ext uri="{BB962C8B-B14F-4D97-AF65-F5344CB8AC3E}">
        <p14:creationId xmlns:p14="http://schemas.microsoft.com/office/powerpoint/2010/main" val="2627468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6</a:t>
            </a:fld>
            <a:endParaRPr lang="zh-CN" altLang="en-US"/>
          </a:p>
        </p:txBody>
      </p:sp>
    </p:spTree>
    <p:extLst>
      <p:ext uri="{BB962C8B-B14F-4D97-AF65-F5344CB8AC3E}">
        <p14:creationId xmlns:p14="http://schemas.microsoft.com/office/powerpoint/2010/main" val="3102663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86FCAC-0969-4168-A82B-83A4DF9C6CA6}" type="slidenum">
              <a:rPr lang="zh-CN" altLang="en-US" smtClean="0"/>
              <a:t>7</a:t>
            </a:fld>
            <a:endParaRPr lang="zh-CN" altLang="en-US"/>
          </a:p>
        </p:txBody>
      </p:sp>
    </p:spTree>
    <p:extLst>
      <p:ext uri="{BB962C8B-B14F-4D97-AF65-F5344CB8AC3E}">
        <p14:creationId xmlns:p14="http://schemas.microsoft.com/office/powerpoint/2010/main" val="1122692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8</a:t>
            </a:fld>
            <a:endParaRPr lang="zh-CN" altLang="en-US"/>
          </a:p>
        </p:txBody>
      </p:sp>
    </p:spTree>
    <p:extLst>
      <p:ext uri="{BB962C8B-B14F-4D97-AF65-F5344CB8AC3E}">
        <p14:creationId xmlns:p14="http://schemas.microsoft.com/office/powerpoint/2010/main" val="827488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86FCAC-0969-4168-A82B-83A4DF9C6CA6}" type="slidenum">
              <a:rPr lang="zh-CN" altLang="en-US" smtClean="0"/>
              <a:t>9</a:t>
            </a:fld>
            <a:endParaRPr lang="zh-CN" altLang="en-US"/>
          </a:p>
        </p:txBody>
      </p:sp>
    </p:spTree>
    <p:extLst>
      <p:ext uri="{BB962C8B-B14F-4D97-AF65-F5344CB8AC3E}">
        <p14:creationId xmlns:p14="http://schemas.microsoft.com/office/powerpoint/2010/main" val="3100093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0750A5-0256-40A6-B428-15E312E3BC34}" type="datetime1">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53886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2068E1E-62D0-4197-A1BC-DF8AABD4EF3F}" type="datetime1">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16493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DCE436E-F58D-47DB-82E4-15AD794A7B5E}" type="datetime1">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2674741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C5F009-17D3-47F2-817E-EC1677327A6C}" type="datetime1">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3581253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52CFCBF-8525-4888-A9F4-9D43C771DC49}" type="datetime1">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3060937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15F41E0-57A0-417F-964F-3FC7933D9455}" type="datetime1">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1299232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8A06DD5-E646-4749-A29C-184667C89EB2}" type="datetime1">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2035861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51FB0DC-64C9-4F08-B9EA-A83C79E14908}" type="datetime1">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grpSp>
        <p:nvGrpSpPr>
          <p:cNvPr id="6" name="组合 5"/>
          <p:cNvGrpSpPr/>
          <p:nvPr userDrawn="1"/>
        </p:nvGrpSpPr>
        <p:grpSpPr>
          <a:xfrm>
            <a:off x="0" y="0"/>
            <a:ext cx="12192000" cy="6858000"/>
            <a:chOff x="0" y="0"/>
            <a:chExt cx="12192000" cy="6858000"/>
          </a:xfrm>
          <a:blipFill>
            <a:blip r:embed="rId2"/>
            <a:stretch>
              <a:fillRect/>
            </a:stretch>
          </a:blipFill>
        </p:grpSpPr>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grpFill/>
          </p:spPr>
        </p:pic>
        <p:sp>
          <p:nvSpPr>
            <p:cNvPr id="8" name="矩形 7"/>
            <p:cNvSpPr/>
            <p:nvPr/>
          </p:nvSpPr>
          <p:spPr>
            <a:xfrm>
              <a:off x="0" y="0"/>
              <a:ext cx="12192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endParaRPr>
            </a:p>
          </p:txBody>
        </p:sp>
      </p:grpSp>
      <p:sp>
        <p:nvSpPr>
          <p:cNvPr id="11" name="矩形 10"/>
          <p:cNvSpPr/>
          <p:nvPr userDrawn="1"/>
        </p:nvSpPr>
        <p:spPr>
          <a:xfrm>
            <a:off x="0" y="0"/>
            <a:ext cx="12192000" cy="6858000"/>
          </a:xfrm>
          <a:prstGeom prst="rect">
            <a:avLst/>
          </a:prstGeom>
          <a:solidFill>
            <a:schemeClr val="tx1">
              <a:lumMod val="95000"/>
              <a:lumOff val="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7945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7B1DD-A6D8-46C5-BA39-CDC5DD3E68AB}" type="datetime1">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grpSp>
        <p:nvGrpSpPr>
          <p:cNvPr id="5" name="组合 4"/>
          <p:cNvGrpSpPr/>
          <p:nvPr userDrawn="1"/>
        </p:nvGrpSpPr>
        <p:grpSpPr>
          <a:xfrm>
            <a:off x="0" y="0"/>
            <a:ext cx="12192000" cy="6858000"/>
            <a:chOff x="0" y="0"/>
            <a:chExt cx="12192000" cy="685800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0"/>
              <a:ext cx="12192000" cy="685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endParaRPr>
            </a:p>
          </p:txBody>
        </p:sp>
      </p:grpSp>
      <p:sp>
        <p:nvSpPr>
          <p:cNvPr id="8" name="等腰三角形 7"/>
          <p:cNvSpPr/>
          <p:nvPr userDrawn="1"/>
        </p:nvSpPr>
        <p:spPr>
          <a:xfrm rot="5400000" flipV="1">
            <a:off x="11353027" y="6019027"/>
            <a:ext cx="805135" cy="872812"/>
          </a:xfrm>
          <a:prstGeom prst="triangle">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灯片编号占位符 5"/>
          <p:cNvSpPr txBox="1">
            <a:spLocks/>
          </p:cNvSpPr>
          <p:nvPr userDrawn="1"/>
        </p:nvSpPr>
        <p:spPr>
          <a:xfrm>
            <a:off x="9330690" y="628777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80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998882-4622-4E51-97E6-BB067AB49091}" type="slidenum">
              <a:rPr lang="zh-CN" altLang="en-US" smtClean="0"/>
              <a:pPr/>
              <a:t>‹#›</a:t>
            </a:fld>
            <a:endParaRPr lang="zh-CN" altLang="en-US" dirty="0"/>
          </a:p>
        </p:txBody>
      </p:sp>
      <p:sp>
        <p:nvSpPr>
          <p:cNvPr id="10" name="矩形 9"/>
          <p:cNvSpPr/>
          <p:nvPr userDrawn="1"/>
        </p:nvSpPr>
        <p:spPr>
          <a:xfrm>
            <a:off x="0" y="0"/>
            <a:ext cx="12192000" cy="6858000"/>
          </a:xfrm>
          <a:prstGeom prst="rect">
            <a:avLst/>
          </a:prstGeom>
          <a:solidFill>
            <a:schemeClr val="tx1">
              <a:lumMod val="95000"/>
              <a:lumOff val="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7639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690F59C-7147-477A-911B-6873CB2DA602}" type="datetime1">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1114548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01ACA99-E719-4490-9056-F5D52D35357E}" type="datetime1">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9273540" y="6299200"/>
            <a:ext cx="2743200" cy="365125"/>
          </a:xfrm>
          <a:prstGeom prst="rect">
            <a:avLst/>
          </a:prstGeom>
        </p:spPr>
        <p:txBody>
          <a:bodyPr/>
          <a:lstStyle/>
          <a:p>
            <a:fld id="{69998882-4622-4E51-97E6-BB067AB49091}" type="slidenum">
              <a:rPr lang="zh-CN" altLang="en-US" smtClean="0"/>
              <a:t>‹#›</a:t>
            </a:fld>
            <a:endParaRPr lang="zh-CN" altLang="en-US"/>
          </a:p>
        </p:txBody>
      </p:sp>
    </p:spTree>
    <p:extLst>
      <p:ext uri="{BB962C8B-B14F-4D97-AF65-F5344CB8AC3E}">
        <p14:creationId xmlns:p14="http://schemas.microsoft.com/office/powerpoint/2010/main" val="3693956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D68B12-A255-4901-9409-545CE0DD0670}" type="datetime1">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8" name="灯片编号占位符 5"/>
          <p:cNvSpPr>
            <a:spLocks noGrp="1"/>
          </p:cNvSpPr>
          <p:nvPr>
            <p:ph type="sldNum" sz="quarter" idx="4"/>
          </p:nvPr>
        </p:nvSpPr>
        <p:spPr>
          <a:xfrm>
            <a:off x="9364980" y="6287770"/>
            <a:ext cx="2743200" cy="365125"/>
          </a:xfrm>
          <a:prstGeom prst="rect">
            <a:avLst/>
          </a:prstGeom>
        </p:spPr>
        <p:txBody>
          <a:bodyPr vert="horz" lIns="91440" tIns="45720" rIns="91440" bIns="45720" rtlCol="0" anchor="ctr"/>
          <a:lstStyle>
            <a:lvl1pPr algn="r">
              <a:defRPr sz="1800">
                <a:solidFill>
                  <a:schemeClr val="tx1">
                    <a:lumMod val="85000"/>
                    <a:lumOff val="15000"/>
                  </a:schemeClr>
                </a:solidFill>
                <a:latin typeface="微软雅黑" panose="020B0503020204020204" pitchFamily="34" charset="-122"/>
                <a:ea typeface="微软雅黑" panose="020B0503020204020204" pitchFamily="34" charset="-122"/>
              </a:defRPr>
            </a:lvl1pPr>
          </a:lstStyle>
          <a:p>
            <a:fld id="{69998882-4622-4E51-97E6-BB067AB49091}" type="slidenum">
              <a:rPr lang="zh-CN" altLang="en-US" smtClean="0"/>
              <a:pPr/>
              <a:t>‹#›</a:t>
            </a:fld>
            <a:endParaRPr lang="zh-CN" altLang="en-US"/>
          </a:p>
        </p:txBody>
      </p:sp>
    </p:spTree>
    <p:extLst>
      <p:ext uri="{BB962C8B-B14F-4D97-AF65-F5344CB8AC3E}">
        <p14:creationId xmlns:p14="http://schemas.microsoft.com/office/powerpoint/2010/main" val="177078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1383030" y="2434590"/>
            <a:ext cx="9624060" cy="0"/>
          </a:xfrm>
          <a:prstGeom prst="line">
            <a:avLst/>
          </a:prstGeom>
          <a:ln>
            <a:solidFill>
              <a:schemeClr val="bg1">
                <a:lumMod val="50000"/>
              </a:schemeClr>
            </a:solidFill>
            <a:prstDash val="sysDot"/>
            <a:tailEnd w="med" len="sm"/>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176242" y="2544432"/>
            <a:ext cx="3839513" cy="830997"/>
          </a:xfrm>
          <a:prstGeom prst="rect">
            <a:avLst/>
          </a:prstGeom>
          <a:noFill/>
        </p:spPr>
        <p:txBody>
          <a:bodyPr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设计</a:t>
            </a:r>
            <a:r>
              <a:rPr lang="en-US" altLang="zh-CN" sz="4800" b="1" dirty="0">
                <a:solidFill>
                  <a:schemeClr val="bg1"/>
                </a:solidFill>
                <a:latin typeface="微软雅黑" panose="020B0503020204020204" pitchFamily="34" charset="-122"/>
                <a:ea typeface="微软雅黑" panose="020B0503020204020204" pitchFamily="34" charset="-122"/>
              </a:rPr>
              <a:t>PPT</a:t>
            </a:r>
            <a:r>
              <a:rPr lang="zh-CN" altLang="en-US" sz="4800" b="1" dirty="0">
                <a:solidFill>
                  <a:schemeClr val="bg1"/>
                </a:solidFill>
                <a:latin typeface="微软雅黑" panose="020B0503020204020204" pitchFamily="34" charset="-122"/>
                <a:ea typeface="微软雅黑" panose="020B0503020204020204" pitchFamily="34" charset="-122"/>
              </a:rPr>
              <a:t>模版</a:t>
            </a:r>
          </a:p>
        </p:txBody>
      </p:sp>
      <p:sp>
        <p:nvSpPr>
          <p:cNvPr id="11" name="流程图: 终止 10"/>
          <p:cNvSpPr/>
          <p:nvPr/>
        </p:nvSpPr>
        <p:spPr>
          <a:xfrm>
            <a:off x="4810124" y="3581310"/>
            <a:ext cx="2571750" cy="480060"/>
          </a:xfrm>
          <a:prstGeom prst="flowChartTerminato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汇报人：</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XXX</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0" y="5002208"/>
            <a:ext cx="12192000" cy="1855792"/>
          </a:xfrm>
          <a:custGeom>
            <a:avLst/>
            <a:gdLst>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 name="connsiteX0" fmla="*/ 0 w 12192000"/>
              <a:gd name="connsiteY0" fmla="*/ 0 h 1621971"/>
              <a:gd name="connsiteX1" fmla="*/ 12192000 w 12192000"/>
              <a:gd name="connsiteY1" fmla="*/ 0 h 1621971"/>
              <a:gd name="connsiteX2" fmla="*/ 12192000 w 12192000"/>
              <a:gd name="connsiteY2" fmla="*/ 1621971 h 1621971"/>
              <a:gd name="connsiteX3" fmla="*/ 0 w 12192000"/>
              <a:gd name="connsiteY3" fmla="*/ 1621971 h 1621971"/>
              <a:gd name="connsiteX4" fmla="*/ 0 w 12192000"/>
              <a:gd name="connsiteY4" fmla="*/ 0 h 1621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621971">
                <a:moveTo>
                  <a:pt x="0" y="0"/>
                </a:moveTo>
                <a:cubicBezTo>
                  <a:pt x="6121400" y="664028"/>
                  <a:pt x="6135914" y="664029"/>
                  <a:pt x="12192000" y="0"/>
                </a:cubicBezTo>
                <a:lnTo>
                  <a:pt x="12192000" y="1621971"/>
                </a:lnTo>
                <a:lnTo>
                  <a:pt x="0" y="1621971"/>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5445760" y="4836160"/>
            <a:ext cx="1391920" cy="1251809"/>
            <a:chOff x="5557565" y="4918388"/>
            <a:chExt cx="1108710" cy="1169581"/>
          </a:xfrm>
        </p:grpSpPr>
        <p:sp>
          <p:nvSpPr>
            <p:cNvPr id="17" name="等腰三角形 16"/>
            <p:cNvSpPr/>
            <p:nvPr/>
          </p:nvSpPr>
          <p:spPr>
            <a:xfrm flipV="1">
              <a:off x="5557565" y="4918388"/>
              <a:ext cx="1108710" cy="1169581"/>
            </a:xfrm>
            <a:prstGeom prst="triangl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V="1">
              <a:off x="5709965" y="5002208"/>
              <a:ext cx="805135" cy="872812"/>
            </a:xfrm>
            <a:prstGeom prst="triangl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4113726" y="820367"/>
            <a:ext cx="3820277" cy="1862048"/>
          </a:xfrm>
          <a:prstGeom prst="rect">
            <a:avLst/>
          </a:prstGeom>
          <a:noFill/>
        </p:spPr>
        <p:txBody>
          <a:bodyPr wrap="none" rtlCol="0">
            <a:spAutoFit/>
          </a:bodyPr>
          <a:lstStyle/>
          <a:p>
            <a:r>
              <a:rPr lang="en-US" altLang="zh-CN" sz="11500" b="1" dirty="0">
                <a:solidFill>
                  <a:srgbClr val="EEB406"/>
                </a:solidFill>
                <a:latin typeface="方正大黑简体" panose="03000509000000000000" pitchFamily="65" charset="-122"/>
                <a:ea typeface="方正大黑简体" panose="03000509000000000000" pitchFamily="65" charset="-122"/>
              </a:rPr>
              <a:t>2019</a:t>
            </a:r>
            <a:endParaRPr lang="zh-CN" altLang="en-US" sz="11500" b="1" dirty="0">
              <a:solidFill>
                <a:srgbClr val="EEB406"/>
              </a:solid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886541329"/>
      </p:ext>
    </p:extLst>
  </p:cSld>
  <p:clrMapOvr>
    <a:masterClrMapping/>
  </p:clrMapOvr>
  <mc:AlternateContent xmlns:mc="http://schemas.openxmlformats.org/markup-compatibility/2006" xmlns:p14="http://schemas.microsoft.com/office/powerpoint/2010/main">
    <mc:Choice Requires="p14">
      <p:transition spd="slow" p14:dur="4000" advTm="1000">
        <p14:vortex dir="r"/>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2" grpId="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2"/>
          <p:cNvSpPr/>
          <p:nvPr/>
        </p:nvSpPr>
        <p:spPr>
          <a:xfrm rot="16200000">
            <a:off x="-2218912" y="2200677"/>
            <a:ext cx="6858012" cy="2456646"/>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 name="connsiteX0" fmla="*/ 0 w 12195827"/>
              <a:gd name="connsiteY0" fmla="*/ 17286 h 2063501"/>
              <a:gd name="connsiteX1" fmla="*/ 12195827 w 12195827"/>
              <a:gd name="connsiteY1" fmla="*/ 0 h 2063501"/>
              <a:gd name="connsiteX2" fmla="*/ 12195820 w 12195827"/>
              <a:gd name="connsiteY2" fmla="*/ 540383 h 2063501"/>
              <a:gd name="connsiteX3" fmla="*/ 6126004 w 12195827"/>
              <a:gd name="connsiteY3" fmla="*/ 1974192 h 2063501"/>
              <a:gd name="connsiteX4" fmla="*/ 498 w 12195827"/>
              <a:gd name="connsiteY4" fmla="*/ 545442 h 2063501"/>
              <a:gd name="connsiteX5" fmla="*/ 0 w 12195827"/>
              <a:gd name="connsiteY5" fmla="*/ 17286 h 2063501"/>
              <a:gd name="connsiteX0" fmla="*/ 0 w 12195827"/>
              <a:gd name="connsiteY0" fmla="*/ 17286 h 1975074"/>
              <a:gd name="connsiteX1" fmla="*/ 12195827 w 12195827"/>
              <a:gd name="connsiteY1" fmla="*/ 0 h 1975074"/>
              <a:gd name="connsiteX2" fmla="*/ 12195820 w 12195827"/>
              <a:gd name="connsiteY2" fmla="*/ 540383 h 1975074"/>
              <a:gd name="connsiteX3" fmla="*/ 6126004 w 12195827"/>
              <a:gd name="connsiteY3" fmla="*/ 1974192 h 1975074"/>
              <a:gd name="connsiteX4" fmla="*/ 498 w 12195827"/>
              <a:gd name="connsiteY4" fmla="*/ 545442 h 1975074"/>
              <a:gd name="connsiteX5" fmla="*/ 0 w 12195827"/>
              <a:gd name="connsiteY5" fmla="*/ 17286 h 197507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204">
                <a:moveTo>
                  <a:pt x="0" y="17286"/>
                </a:moveTo>
                <a:lnTo>
                  <a:pt x="12195827" y="0"/>
                </a:lnTo>
                <a:cubicBezTo>
                  <a:pt x="12195827" y="169763"/>
                  <a:pt x="12195820" y="370620"/>
                  <a:pt x="12195820" y="540383"/>
                </a:cubicBezTo>
                <a:cubicBezTo>
                  <a:pt x="10118345" y="1132626"/>
                  <a:pt x="8528701" y="1969816"/>
                  <a:pt x="6126004" y="1974192"/>
                </a:cubicBezTo>
                <a:cubicBezTo>
                  <a:pt x="3723307" y="1978568"/>
                  <a:pt x="1021499" y="871593"/>
                  <a:pt x="498" y="545442"/>
                </a:cubicBez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283390" y="1737121"/>
            <a:ext cx="3207216" cy="3200876"/>
            <a:chOff x="7959894" y="1541562"/>
            <a:chExt cx="3207216" cy="3200876"/>
          </a:xfrm>
        </p:grpSpPr>
        <p:grpSp>
          <p:nvGrpSpPr>
            <p:cNvPr id="21" name="组合 20"/>
            <p:cNvGrpSpPr/>
            <p:nvPr/>
          </p:nvGrpSpPr>
          <p:grpSpPr>
            <a:xfrm>
              <a:off x="7959894" y="1541562"/>
              <a:ext cx="2962245" cy="3200876"/>
              <a:chOff x="8021421" y="1360587"/>
              <a:chExt cx="2962245" cy="3200876"/>
            </a:xfrm>
          </p:grpSpPr>
          <p:sp>
            <p:nvSpPr>
              <p:cNvPr id="27" name="TextBox 5(向天歌演示原创免费作品：www.TopPPT.cn)"/>
              <p:cNvSpPr txBox="1"/>
              <p:nvPr/>
            </p:nvSpPr>
            <p:spPr>
              <a:xfrm>
                <a:off x="8021421" y="1360587"/>
                <a:ext cx="1604927" cy="2646878"/>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2</a:t>
                </a:r>
                <a:endParaRPr lang="zh-CN" altLang="en-US"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28" name="TextBox 6(向天歌演示原创免费作品：www.TopPPT.cn)"/>
              <p:cNvSpPr txBox="1"/>
              <p:nvPr/>
            </p:nvSpPr>
            <p:spPr>
              <a:xfrm>
                <a:off x="9714162" y="1618972"/>
                <a:ext cx="1210588" cy="1323439"/>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8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29" name="TextBox 7(向天歌演示原创免费作品：www.TopPPT.cn)"/>
              <p:cNvSpPr txBox="1"/>
              <p:nvPr/>
            </p:nvSpPr>
            <p:spPr>
              <a:xfrm>
                <a:off x="9462370" y="2845107"/>
                <a:ext cx="1492716" cy="584775"/>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32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30" name="TextBox 8(向天歌演示原创免费作品：www.TopPPT.cn)"/>
              <p:cNvSpPr txBox="1"/>
              <p:nvPr/>
            </p:nvSpPr>
            <p:spPr>
              <a:xfrm>
                <a:off x="8560246" y="3453467"/>
                <a:ext cx="2423420" cy="110799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9" name="矩形 8"/>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5826344" y="2042405"/>
            <a:ext cx="4288353" cy="584775"/>
          </a:xfrm>
          <a:prstGeom prst="rect">
            <a:avLst/>
          </a:prstGeom>
        </p:spPr>
        <p:txBody>
          <a:bodyPr wrap="none">
            <a:spAutoFit/>
          </a:bodyPr>
          <a:lstStyle/>
          <a:p>
            <a:pPr algn="ctr"/>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cxnSp>
        <p:nvCxnSpPr>
          <p:cNvPr id="34" name="直接连接符 33"/>
          <p:cNvCxnSpPr/>
          <p:nvPr/>
        </p:nvCxnSpPr>
        <p:spPr>
          <a:xfrm>
            <a:off x="5246370" y="2777490"/>
            <a:ext cx="534924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597551" y="2913691"/>
            <a:ext cx="3570208" cy="2308324"/>
          </a:xfrm>
          <a:prstGeom prst="rect">
            <a:avLst/>
          </a:prstGeom>
          <a:noFill/>
        </p:spPr>
        <p:txBody>
          <a:bodyPr wrap="none" rtlCol="0">
            <a:spAutoFit/>
          </a:bodyPr>
          <a:lstStyle/>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3485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1000">
        <p15:prstTrans prst="origami"/>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heel(1)">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11523" y="2104320"/>
            <a:ext cx="1630832" cy="140589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等腰三角形 11"/>
          <p:cNvSpPr/>
          <p:nvPr/>
        </p:nvSpPr>
        <p:spPr>
          <a:xfrm>
            <a:off x="2849799" y="3553801"/>
            <a:ext cx="1630832" cy="140589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1173247" y="3553801"/>
            <a:ext cx="1630832" cy="140589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493899" y="2807265"/>
            <a:ext cx="666079" cy="585893"/>
            <a:chOff x="568325" y="503238"/>
            <a:chExt cx="989013" cy="869950"/>
          </a:xfrm>
          <a:solidFill>
            <a:schemeClr val="tx1">
              <a:lumMod val="85000"/>
              <a:lumOff val="15000"/>
            </a:schemeClr>
          </a:solidFill>
        </p:grpSpPr>
        <p:sp>
          <p:nvSpPr>
            <p:cNvPr id="17" name="Oval 27"/>
            <p:cNvSpPr>
              <a:spLocks noChangeArrowheads="1"/>
            </p:cNvSpPr>
            <p:nvPr/>
          </p:nvSpPr>
          <p:spPr bwMode="auto">
            <a:xfrm>
              <a:off x="654050" y="560388"/>
              <a:ext cx="171450" cy="158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8"/>
            <p:cNvSpPr>
              <a:spLocks/>
            </p:cNvSpPr>
            <p:nvPr/>
          </p:nvSpPr>
          <p:spPr bwMode="auto">
            <a:xfrm>
              <a:off x="568325" y="755650"/>
              <a:ext cx="271462" cy="523875"/>
            </a:xfrm>
            <a:custGeom>
              <a:avLst/>
              <a:gdLst>
                <a:gd name="T0" fmla="*/ 14 w 38"/>
                <a:gd name="T1" fmla="*/ 0 h 73"/>
                <a:gd name="T2" fmla="*/ 6 w 38"/>
                <a:gd name="T3" fmla="*/ 11 h 73"/>
                <a:gd name="T4" fmla="*/ 20 w 38"/>
                <a:gd name="T5" fmla="*/ 20 h 73"/>
                <a:gd name="T6" fmla="*/ 25 w 38"/>
                <a:gd name="T7" fmla="*/ 34 h 73"/>
                <a:gd name="T8" fmla="*/ 0 w 38"/>
                <a:gd name="T9" fmla="*/ 61 h 73"/>
                <a:gd name="T10" fmla="*/ 19 w 38"/>
                <a:gd name="T11" fmla="*/ 73 h 73"/>
                <a:gd name="T12" fmla="*/ 34 w 38"/>
                <a:gd name="T13" fmla="*/ 39 h 73"/>
                <a:gd name="T14" fmla="*/ 33 w 38"/>
                <a:gd name="T15" fmla="*/ 15 h 73"/>
                <a:gd name="T16" fmla="*/ 14 w 38"/>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3">
                  <a:moveTo>
                    <a:pt x="14" y="0"/>
                  </a:moveTo>
                  <a:cubicBezTo>
                    <a:pt x="6" y="11"/>
                    <a:pt x="6" y="11"/>
                    <a:pt x="6" y="11"/>
                  </a:cubicBezTo>
                  <a:cubicBezTo>
                    <a:pt x="20" y="20"/>
                    <a:pt x="20" y="20"/>
                    <a:pt x="20" y="20"/>
                  </a:cubicBezTo>
                  <a:cubicBezTo>
                    <a:pt x="20" y="20"/>
                    <a:pt x="30" y="25"/>
                    <a:pt x="25" y="34"/>
                  </a:cubicBezTo>
                  <a:cubicBezTo>
                    <a:pt x="21" y="43"/>
                    <a:pt x="0" y="61"/>
                    <a:pt x="0" y="61"/>
                  </a:cubicBezTo>
                  <a:cubicBezTo>
                    <a:pt x="19" y="73"/>
                    <a:pt x="19" y="73"/>
                    <a:pt x="19" y="73"/>
                  </a:cubicBezTo>
                  <a:cubicBezTo>
                    <a:pt x="32" y="45"/>
                    <a:pt x="31" y="49"/>
                    <a:pt x="34" y="39"/>
                  </a:cubicBezTo>
                  <a:cubicBezTo>
                    <a:pt x="37" y="29"/>
                    <a:pt x="38" y="21"/>
                    <a:pt x="33" y="15"/>
                  </a:cubicBezTo>
                  <a:cubicBezTo>
                    <a:pt x="25" y="8"/>
                    <a:pt x="25" y="7"/>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9"/>
            <p:cNvSpPr>
              <a:spLocks/>
            </p:cNvSpPr>
            <p:nvPr/>
          </p:nvSpPr>
          <p:spPr bwMode="auto">
            <a:xfrm>
              <a:off x="782638" y="503238"/>
              <a:ext cx="774700" cy="869950"/>
            </a:xfrm>
            <a:custGeom>
              <a:avLst/>
              <a:gdLst>
                <a:gd name="T0" fmla="*/ 104 w 108"/>
                <a:gd name="T1" fmla="*/ 31 h 121"/>
                <a:gd name="T2" fmla="*/ 31 w 108"/>
                <a:gd name="T3" fmla="*/ 20 h 121"/>
                <a:gd name="T4" fmla="*/ 36 w 108"/>
                <a:gd name="T5" fmla="*/ 11 h 121"/>
                <a:gd name="T6" fmla="*/ 19 w 108"/>
                <a:gd name="T7" fmla="*/ 6 h 121"/>
                <a:gd name="T8" fmla="*/ 0 w 108"/>
                <a:gd name="T9" fmla="*/ 39 h 121"/>
                <a:gd name="T10" fmla="*/ 11 w 108"/>
                <a:gd name="T11" fmla="*/ 46 h 121"/>
                <a:gd name="T12" fmla="*/ 20 w 108"/>
                <a:gd name="T13" fmla="*/ 36 h 121"/>
                <a:gd name="T14" fmla="*/ 28 w 108"/>
                <a:gd name="T15" fmla="*/ 32 h 121"/>
                <a:gd name="T16" fmla="*/ 15 w 108"/>
                <a:gd name="T17" fmla="*/ 52 h 121"/>
                <a:gd name="T18" fmla="*/ 22 w 108"/>
                <a:gd name="T19" fmla="*/ 58 h 121"/>
                <a:gd name="T20" fmla="*/ 32 w 108"/>
                <a:gd name="T21" fmla="*/ 48 h 121"/>
                <a:gd name="T22" fmla="*/ 39 w 108"/>
                <a:gd name="T23" fmla="*/ 48 h 121"/>
                <a:gd name="T24" fmla="*/ 39 w 108"/>
                <a:gd name="T25" fmla="*/ 58 h 121"/>
                <a:gd name="T26" fmla="*/ 15 w 108"/>
                <a:gd name="T27" fmla="*/ 58 h 121"/>
                <a:gd name="T28" fmla="*/ 15 w 108"/>
                <a:gd name="T29" fmla="*/ 67 h 121"/>
                <a:gd name="T30" fmla="*/ 39 w 108"/>
                <a:gd name="T31" fmla="*/ 67 h 121"/>
                <a:gd name="T32" fmla="*/ 39 w 108"/>
                <a:gd name="T33" fmla="*/ 87 h 121"/>
                <a:gd name="T34" fmla="*/ 38 w 108"/>
                <a:gd name="T35" fmla="*/ 87 h 121"/>
                <a:gd name="T36" fmla="*/ 29 w 108"/>
                <a:gd name="T37" fmla="*/ 84 h 121"/>
                <a:gd name="T38" fmla="*/ 29 w 108"/>
                <a:gd name="T39" fmla="*/ 71 h 121"/>
                <a:gd name="T40" fmla="*/ 12 w 108"/>
                <a:gd name="T41" fmla="*/ 71 h 121"/>
                <a:gd name="T42" fmla="*/ 12 w 108"/>
                <a:gd name="T43" fmla="*/ 72 h 121"/>
                <a:gd name="T44" fmla="*/ 29 w 108"/>
                <a:gd name="T45" fmla="*/ 98 h 121"/>
                <a:gd name="T46" fmla="*/ 70 w 108"/>
                <a:gd name="T47" fmla="*/ 87 h 121"/>
                <a:gd name="T48" fmla="*/ 72 w 108"/>
                <a:gd name="T49" fmla="*/ 96 h 121"/>
                <a:gd name="T50" fmla="*/ 86 w 108"/>
                <a:gd name="T51" fmla="*/ 91 h 121"/>
                <a:gd name="T52" fmla="*/ 76 w 108"/>
                <a:gd name="T53" fmla="*/ 68 h 121"/>
                <a:gd name="T54" fmla="*/ 65 w 108"/>
                <a:gd name="T55" fmla="*/ 72 h 121"/>
                <a:gd name="T56" fmla="*/ 68 w 108"/>
                <a:gd name="T57" fmla="*/ 79 h 121"/>
                <a:gd name="T58" fmla="*/ 58 w 108"/>
                <a:gd name="T59" fmla="*/ 84 h 121"/>
                <a:gd name="T60" fmla="*/ 58 w 108"/>
                <a:gd name="T61" fmla="*/ 67 h 121"/>
                <a:gd name="T62" fmla="*/ 81 w 108"/>
                <a:gd name="T63" fmla="*/ 67 h 121"/>
                <a:gd name="T64" fmla="*/ 81 w 108"/>
                <a:gd name="T65" fmla="*/ 58 h 121"/>
                <a:gd name="T66" fmla="*/ 58 w 108"/>
                <a:gd name="T67" fmla="*/ 58 h 121"/>
                <a:gd name="T68" fmla="*/ 58 w 108"/>
                <a:gd name="T69" fmla="*/ 48 h 121"/>
                <a:gd name="T70" fmla="*/ 81 w 108"/>
                <a:gd name="T71" fmla="*/ 48 h 121"/>
                <a:gd name="T72" fmla="*/ 81 w 108"/>
                <a:gd name="T73" fmla="*/ 39 h 121"/>
                <a:gd name="T74" fmla="*/ 40 w 108"/>
                <a:gd name="T75" fmla="*/ 39 h 121"/>
                <a:gd name="T76" fmla="*/ 46 w 108"/>
                <a:gd name="T77" fmla="*/ 30 h 121"/>
                <a:gd name="T78" fmla="*/ 39 w 108"/>
                <a:gd name="T79" fmla="*/ 28 h 121"/>
                <a:gd name="T80" fmla="*/ 87 w 108"/>
                <a:gd name="T81" fmla="*/ 37 h 121"/>
                <a:gd name="T82" fmla="*/ 87 w 108"/>
                <a:gd name="T83" fmla="*/ 85 h 121"/>
                <a:gd name="T84" fmla="*/ 70 w 108"/>
                <a:gd name="T85" fmla="*/ 101 h 121"/>
                <a:gd name="T86" fmla="*/ 59 w 108"/>
                <a:gd name="T87" fmla="*/ 98 h 121"/>
                <a:gd name="T88" fmla="*/ 57 w 108"/>
                <a:gd name="T89" fmla="*/ 108 h 121"/>
                <a:gd name="T90" fmla="*/ 105 w 108"/>
                <a:gd name="T91" fmla="*/ 87 h 121"/>
                <a:gd name="T92" fmla="*/ 104 w 108"/>
                <a:gd name="T93" fmla="*/ 3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21">
                  <a:moveTo>
                    <a:pt x="104" y="31"/>
                  </a:moveTo>
                  <a:cubicBezTo>
                    <a:pt x="104" y="31"/>
                    <a:pt x="100" y="0"/>
                    <a:pt x="31" y="20"/>
                  </a:cubicBezTo>
                  <a:cubicBezTo>
                    <a:pt x="34" y="14"/>
                    <a:pt x="36" y="11"/>
                    <a:pt x="36" y="11"/>
                  </a:cubicBezTo>
                  <a:cubicBezTo>
                    <a:pt x="19" y="6"/>
                    <a:pt x="19" y="6"/>
                    <a:pt x="19" y="6"/>
                  </a:cubicBezTo>
                  <a:cubicBezTo>
                    <a:pt x="19" y="6"/>
                    <a:pt x="12" y="29"/>
                    <a:pt x="0" y="39"/>
                  </a:cubicBezTo>
                  <a:cubicBezTo>
                    <a:pt x="0" y="39"/>
                    <a:pt x="11" y="46"/>
                    <a:pt x="11" y="46"/>
                  </a:cubicBezTo>
                  <a:cubicBezTo>
                    <a:pt x="15" y="43"/>
                    <a:pt x="18" y="39"/>
                    <a:pt x="20" y="36"/>
                  </a:cubicBezTo>
                  <a:cubicBezTo>
                    <a:pt x="23" y="35"/>
                    <a:pt x="26" y="33"/>
                    <a:pt x="28" y="32"/>
                  </a:cubicBezTo>
                  <a:cubicBezTo>
                    <a:pt x="25" y="38"/>
                    <a:pt x="20" y="47"/>
                    <a:pt x="15" y="52"/>
                  </a:cubicBezTo>
                  <a:cubicBezTo>
                    <a:pt x="22" y="58"/>
                    <a:pt x="22" y="58"/>
                    <a:pt x="22" y="58"/>
                  </a:cubicBezTo>
                  <a:cubicBezTo>
                    <a:pt x="22" y="58"/>
                    <a:pt x="27" y="54"/>
                    <a:pt x="32" y="48"/>
                  </a:cubicBezTo>
                  <a:cubicBezTo>
                    <a:pt x="39" y="48"/>
                    <a:pt x="39" y="48"/>
                    <a:pt x="39" y="48"/>
                  </a:cubicBezTo>
                  <a:cubicBezTo>
                    <a:pt x="39" y="58"/>
                    <a:pt x="39" y="58"/>
                    <a:pt x="39" y="58"/>
                  </a:cubicBezTo>
                  <a:cubicBezTo>
                    <a:pt x="15" y="58"/>
                    <a:pt x="15" y="58"/>
                    <a:pt x="15" y="58"/>
                  </a:cubicBezTo>
                  <a:cubicBezTo>
                    <a:pt x="15" y="67"/>
                    <a:pt x="15" y="67"/>
                    <a:pt x="15" y="67"/>
                  </a:cubicBezTo>
                  <a:cubicBezTo>
                    <a:pt x="39" y="67"/>
                    <a:pt x="39" y="67"/>
                    <a:pt x="39" y="67"/>
                  </a:cubicBezTo>
                  <a:cubicBezTo>
                    <a:pt x="39" y="87"/>
                    <a:pt x="39" y="87"/>
                    <a:pt x="39" y="87"/>
                  </a:cubicBezTo>
                  <a:cubicBezTo>
                    <a:pt x="38" y="87"/>
                    <a:pt x="38" y="87"/>
                    <a:pt x="38" y="87"/>
                  </a:cubicBezTo>
                  <a:cubicBezTo>
                    <a:pt x="35" y="87"/>
                    <a:pt x="31" y="86"/>
                    <a:pt x="29" y="84"/>
                  </a:cubicBezTo>
                  <a:cubicBezTo>
                    <a:pt x="27" y="81"/>
                    <a:pt x="29" y="75"/>
                    <a:pt x="29" y="71"/>
                  </a:cubicBezTo>
                  <a:cubicBezTo>
                    <a:pt x="12" y="71"/>
                    <a:pt x="12" y="71"/>
                    <a:pt x="12" y="71"/>
                  </a:cubicBezTo>
                  <a:cubicBezTo>
                    <a:pt x="12" y="72"/>
                    <a:pt x="12" y="72"/>
                    <a:pt x="12" y="72"/>
                  </a:cubicBezTo>
                  <a:cubicBezTo>
                    <a:pt x="12" y="72"/>
                    <a:pt x="6" y="99"/>
                    <a:pt x="29" y="98"/>
                  </a:cubicBezTo>
                  <a:cubicBezTo>
                    <a:pt x="51" y="99"/>
                    <a:pt x="64" y="92"/>
                    <a:pt x="70" y="87"/>
                  </a:cubicBezTo>
                  <a:cubicBezTo>
                    <a:pt x="72" y="96"/>
                    <a:pt x="72" y="96"/>
                    <a:pt x="72" y="96"/>
                  </a:cubicBezTo>
                  <a:cubicBezTo>
                    <a:pt x="86" y="91"/>
                    <a:pt x="86" y="91"/>
                    <a:pt x="86" y="91"/>
                  </a:cubicBezTo>
                  <a:cubicBezTo>
                    <a:pt x="76" y="68"/>
                    <a:pt x="76" y="68"/>
                    <a:pt x="76" y="68"/>
                  </a:cubicBezTo>
                  <a:cubicBezTo>
                    <a:pt x="65" y="72"/>
                    <a:pt x="65" y="72"/>
                    <a:pt x="65" y="72"/>
                  </a:cubicBezTo>
                  <a:cubicBezTo>
                    <a:pt x="68" y="79"/>
                    <a:pt x="68" y="79"/>
                    <a:pt x="68" y="79"/>
                  </a:cubicBezTo>
                  <a:cubicBezTo>
                    <a:pt x="65" y="82"/>
                    <a:pt x="61" y="83"/>
                    <a:pt x="58" y="84"/>
                  </a:cubicBezTo>
                  <a:cubicBezTo>
                    <a:pt x="58" y="67"/>
                    <a:pt x="58" y="67"/>
                    <a:pt x="58" y="67"/>
                  </a:cubicBezTo>
                  <a:cubicBezTo>
                    <a:pt x="81" y="67"/>
                    <a:pt x="81" y="67"/>
                    <a:pt x="81" y="67"/>
                  </a:cubicBezTo>
                  <a:cubicBezTo>
                    <a:pt x="81" y="58"/>
                    <a:pt x="81" y="58"/>
                    <a:pt x="81" y="58"/>
                  </a:cubicBezTo>
                  <a:cubicBezTo>
                    <a:pt x="58" y="58"/>
                    <a:pt x="58" y="58"/>
                    <a:pt x="58" y="58"/>
                  </a:cubicBezTo>
                  <a:cubicBezTo>
                    <a:pt x="58" y="48"/>
                    <a:pt x="58" y="48"/>
                    <a:pt x="58" y="48"/>
                  </a:cubicBezTo>
                  <a:cubicBezTo>
                    <a:pt x="81" y="48"/>
                    <a:pt x="81" y="48"/>
                    <a:pt x="81" y="48"/>
                  </a:cubicBezTo>
                  <a:cubicBezTo>
                    <a:pt x="81" y="39"/>
                    <a:pt x="81" y="39"/>
                    <a:pt x="81" y="39"/>
                  </a:cubicBezTo>
                  <a:cubicBezTo>
                    <a:pt x="40" y="39"/>
                    <a:pt x="40" y="39"/>
                    <a:pt x="40" y="39"/>
                  </a:cubicBezTo>
                  <a:cubicBezTo>
                    <a:pt x="43" y="36"/>
                    <a:pt x="45" y="33"/>
                    <a:pt x="46" y="30"/>
                  </a:cubicBezTo>
                  <a:cubicBezTo>
                    <a:pt x="39" y="28"/>
                    <a:pt x="39" y="28"/>
                    <a:pt x="39" y="28"/>
                  </a:cubicBezTo>
                  <a:cubicBezTo>
                    <a:pt x="70" y="17"/>
                    <a:pt x="87" y="19"/>
                    <a:pt x="87" y="37"/>
                  </a:cubicBezTo>
                  <a:cubicBezTo>
                    <a:pt x="87" y="85"/>
                    <a:pt x="87" y="85"/>
                    <a:pt x="87" y="85"/>
                  </a:cubicBezTo>
                  <a:cubicBezTo>
                    <a:pt x="87" y="85"/>
                    <a:pt x="89" y="102"/>
                    <a:pt x="70" y="101"/>
                  </a:cubicBezTo>
                  <a:cubicBezTo>
                    <a:pt x="59" y="98"/>
                    <a:pt x="59" y="98"/>
                    <a:pt x="59" y="98"/>
                  </a:cubicBezTo>
                  <a:cubicBezTo>
                    <a:pt x="57" y="108"/>
                    <a:pt x="57" y="108"/>
                    <a:pt x="57" y="108"/>
                  </a:cubicBezTo>
                  <a:cubicBezTo>
                    <a:pt x="57" y="108"/>
                    <a:pt x="101" y="121"/>
                    <a:pt x="105" y="87"/>
                  </a:cubicBezTo>
                  <a:cubicBezTo>
                    <a:pt x="108" y="53"/>
                    <a:pt x="104" y="31"/>
                    <a:pt x="10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302016" y="4256746"/>
            <a:ext cx="722348" cy="556714"/>
            <a:chOff x="2624138" y="539750"/>
            <a:chExt cx="996950" cy="768350"/>
          </a:xfrm>
          <a:solidFill>
            <a:schemeClr val="tx1">
              <a:lumMod val="85000"/>
              <a:lumOff val="15000"/>
            </a:schemeClr>
          </a:solidFill>
        </p:grpSpPr>
        <p:sp>
          <p:nvSpPr>
            <p:cNvPr id="21"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Freeform 47"/>
          <p:cNvSpPr>
            <a:spLocks noEditPoints="1"/>
          </p:cNvSpPr>
          <p:nvPr/>
        </p:nvSpPr>
        <p:spPr bwMode="auto">
          <a:xfrm>
            <a:off x="1708080" y="4196807"/>
            <a:ext cx="561166" cy="599938"/>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2569234" y="3680204"/>
            <a:ext cx="568610" cy="675657"/>
            <a:chOff x="798513" y="0"/>
            <a:chExt cx="784225" cy="931863"/>
          </a:xfrm>
          <a:solidFill>
            <a:schemeClr val="bg1"/>
          </a:solidFill>
        </p:grpSpPr>
        <p:sp>
          <p:nvSpPr>
            <p:cNvPr id="27" name="Freeform 5"/>
            <p:cNvSpPr>
              <a:spLocks/>
            </p:cNvSpPr>
            <p:nvPr/>
          </p:nvSpPr>
          <p:spPr bwMode="auto">
            <a:xfrm>
              <a:off x="1190626" y="152400"/>
              <a:ext cx="228600" cy="163513"/>
            </a:xfrm>
            <a:custGeom>
              <a:avLst/>
              <a:gdLst>
                <a:gd name="T0" fmla="*/ 18 w 144"/>
                <a:gd name="T1" fmla="*/ 33 h 103"/>
                <a:gd name="T2" fmla="*/ 18 w 144"/>
                <a:gd name="T3" fmla="*/ 33 h 103"/>
                <a:gd name="T4" fmla="*/ 13 w 144"/>
                <a:gd name="T5" fmla="*/ 35 h 103"/>
                <a:gd name="T6" fmla="*/ 8 w 144"/>
                <a:gd name="T7" fmla="*/ 33 h 103"/>
                <a:gd name="T8" fmla="*/ 3 w 144"/>
                <a:gd name="T9" fmla="*/ 32 h 103"/>
                <a:gd name="T10" fmla="*/ 2 w 144"/>
                <a:gd name="T11" fmla="*/ 27 h 103"/>
                <a:gd name="T12" fmla="*/ 2 w 144"/>
                <a:gd name="T13" fmla="*/ 27 h 103"/>
                <a:gd name="T14" fmla="*/ 0 w 144"/>
                <a:gd name="T15" fmla="*/ 22 h 103"/>
                <a:gd name="T16" fmla="*/ 0 w 144"/>
                <a:gd name="T17" fmla="*/ 17 h 103"/>
                <a:gd name="T18" fmla="*/ 3 w 144"/>
                <a:gd name="T19" fmla="*/ 12 h 103"/>
                <a:gd name="T20" fmla="*/ 8 w 144"/>
                <a:gd name="T21" fmla="*/ 10 h 103"/>
                <a:gd name="T22" fmla="*/ 8 w 144"/>
                <a:gd name="T23" fmla="*/ 10 h 103"/>
                <a:gd name="T24" fmla="*/ 23 w 144"/>
                <a:gd name="T25" fmla="*/ 4 h 103"/>
                <a:gd name="T26" fmla="*/ 37 w 144"/>
                <a:gd name="T27" fmla="*/ 0 h 103"/>
                <a:gd name="T28" fmla="*/ 52 w 144"/>
                <a:gd name="T29" fmla="*/ 0 h 103"/>
                <a:gd name="T30" fmla="*/ 65 w 144"/>
                <a:gd name="T31" fmla="*/ 0 h 103"/>
                <a:gd name="T32" fmla="*/ 65 w 144"/>
                <a:gd name="T33" fmla="*/ 0 h 103"/>
                <a:gd name="T34" fmla="*/ 76 w 144"/>
                <a:gd name="T35" fmla="*/ 2 h 103"/>
                <a:gd name="T36" fmla="*/ 88 w 144"/>
                <a:gd name="T37" fmla="*/ 5 h 103"/>
                <a:gd name="T38" fmla="*/ 100 w 144"/>
                <a:gd name="T39" fmla="*/ 10 h 103"/>
                <a:gd name="T40" fmla="*/ 110 w 144"/>
                <a:gd name="T41" fmla="*/ 15 h 103"/>
                <a:gd name="T42" fmla="*/ 110 w 144"/>
                <a:gd name="T43" fmla="*/ 15 h 103"/>
                <a:gd name="T44" fmla="*/ 118 w 144"/>
                <a:gd name="T45" fmla="*/ 23 h 103"/>
                <a:gd name="T46" fmla="*/ 126 w 144"/>
                <a:gd name="T47" fmla="*/ 32 h 103"/>
                <a:gd name="T48" fmla="*/ 133 w 144"/>
                <a:gd name="T49" fmla="*/ 40 h 103"/>
                <a:gd name="T50" fmla="*/ 138 w 144"/>
                <a:gd name="T51" fmla="*/ 50 h 103"/>
                <a:gd name="T52" fmla="*/ 138 w 144"/>
                <a:gd name="T53" fmla="*/ 50 h 103"/>
                <a:gd name="T54" fmla="*/ 141 w 144"/>
                <a:gd name="T55" fmla="*/ 60 h 103"/>
                <a:gd name="T56" fmla="*/ 143 w 144"/>
                <a:gd name="T57" fmla="*/ 70 h 103"/>
                <a:gd name="T58" fmla="*/ 144 w 144"/>
                <a:gd name="T59" fmla="*/ 82 h 103"/>
                <a:gd name="T60" fmla="*/ 143 w 144"/>
                <a:gd name="T61" fmla="*/ 91 h 103"/>
                <a:gd name="T62" fmla="*/ 143 w 144"/>
                <a:gd name="T63" fmla="*/ 91 h 103"/>
                <a:gd name="T64" fmla="*/ 143 w 144"/>
                <a:gd name="T65" fmla="*/ 96 h 103"/>
                <a:gd name="T66" fmla="*/ 139 w 144"/>
                <a:gd name="T67" fmla="*/ 100 h 103"/>
                <a:gd name="T68" fmla="*/ 134 w 144"/>
                <a:gd name="T69" fmla="*/ 103 h 103"/>
                <a:gd name="T70" fmla="*/ 129 w 144"/>
                <a:gd name="T71" fmla="*/ 103 h 103"/>
                <a:gd name="T72" fmla="*/ 129 w 144"/>
                <a:gd name="T73" fmla="*/ 103 h 103"/>
                <a:gd name="T74" fmla="*/ 125 w 144"/>
                <a:gd name="T75" fmla="*/ 101 h 103"/>
                <a:gd name="T76" fmla="*/ 121 w 144"/>
                <a:gd name="T77" fmla="*/ 98 h 103"/>
                <a:gd name="T78" fmla="*/ 118 w 144"/>
                <a:gd name="T79" fmla="*/ 95 h 103"/>
                <a:gd name="T80" fmla="*/ 118 w 144"/>
                <a:gd name="T81" fmla="*/ 90 h 103"/>
                <a:gd name="T82" fmla="*/ 118 w 144"/>
                <a:gd name="T83" fmla="*/ 90 h 103"/>
                <a:gd name="T84" fmla="*/ 116 w 144"/>
                <a:gd name="T85" fmla="*/ 75 h 103"/>
                <a:gd name="T86" fmla="*/ 113 w 144"/>
                <a:gd name="T87" fmla="*/ 62 h 103"/>
                <a:gd name="T88" fmla="*/ 113 w 144"/>
                <a:gd name="T89" fmla="*/ 62 h 103"/>
                <a:gd name="T90" fmla="*/ 110 w 144"/>
                <a:gd name="T91" fmla="*/ 53 h 103"/>
                <a:gd name="T92" fmla="*/ 105 w 144"/>
                <a:gd name="T93" fmla="*/ 48 h 103"/>
                <a:gd name="T94" fmla="*/ 100 w 144"/>
                <a:gd name="T95" fmla="*/ 42 h 103"/>
                <a:gd name="T96" fmla="*/ 95 w 144"/>
                <a:gd name="T97" fmla="*/ 37 h 103"/>
                <a:gd name="T98" fmla="*/ 95 w 144"/>
                <a:gd name="T99" fmla="*/ 37 h 103"/>
                <a:gd name="T100" fmla="*/ 86 w 144"/>
                <a:gd name="T101" fmla="*/ 33 h 103"/>
                <a:gd name="T102" fmla="*/ 80 w 144"/>
                <a:gd name="T103" fmla="*/ 30 h 103"/>
                <a:gd name="T104" fmla="*/ 71 w 144"/>
                <a:gd name="T105" fmla="*/ 27 h 103"/>
                <a:gd name="T106" fmla="*/ 63 w 144"/>
                <a:gd name="T107" fmla="*/ 25 h 103"/>
                <a:gd name="T108" fmla="*/ 63 w 144"/>
                <a:gd name="T109" fmla="*/ 25 h 103"/>
                <a:gd name="T110" fmla="*/ 52 w 144"/>
                <a:gd name="T111" fmla="*/ 25 h 103"/>
                <a:gd name="T112" fmla="*/ 42 w 144"/>
                <a:gd name="T113" fmla="*/ 27 h 103"/>
                <a:gd name="T114" fmla="*/ 30 w 144"/>
                <a:gd name="T115" fmla="*/ 30 h 103"/>
                <a:gd name="T116" fmla="*/ 18 w 144"/>
                <a:gd name="T117" fmla="*/ 33 h 103"/>
                <a:gd name="T118" fmla="*/ 18 w 144"/>
                <a:gd name="T119"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 h="103">
                  <a:moveTo>
                    <a:pt x="18" y="33"/>
                  </a:moveTo>
                  <a:lnTo>
                    <a:pt x="18" y="33"/>
                  </a:lnTo>
                  <a:lnTo>
                    <a:pt x="13" y="35"/>
                  </a:lnTo>
                  <a:lnTo>
                    <a:pt x="8" y="33"/>
                  </a:lnTo>
                  <a:lnTo>
                    <a:pt x="3" y="32"/>
                  </a:lnTo>
                  <a:lnTo>
                    <a:pt x="2" y="27"/>
                  </a:lnTo>
                  <a:lnTo>
                    <a:pt x="2" y="27"/>
                  </a:lnTo>
                  <a:lnTo>
                    <a:pt x="0" y="22"/>
                  </a:lnTo>
                  <a:lnTo>
                    <a:pt x="0" y="17"/>
                  </a:lnTo>
                  <a:lnTo>
                    <a:pt x="3" y="12"/>
                  </a:lnTo>
                  <a:lnTo>
                    <a:pt x="8" y="10"/>
                  </a:lnTo>
                  <a:lnTo>
                    <a:pt x="8" y="10"/>
                  </a:lnTo>
                  <a:lnTo>
                    <a:pt x="23" y="4"/>
                  </a:lnTo>
                  <a:lnTo>
                    <a:pt x="37" y="0"/>
                  </a:lnTo>
                  <a:lnTo>
                    <a:pt x="52" y="0"/>
                  </a:lnTo>
                  <a:lnTo>
                    <a:pt x="65" y="0"/>
                  </a:lnTo>
                  <a:lnTo>
                    <a:pt x="65" y="0"/>
                  </a:lnTo>
                  <a:lnTo>
                    <a:pt x="76" y="2"/>
                  </a:lnTo>
                  <a:lnTo>
                    <a:pt x="88" y="5"/>
                  </a:lnTo>
                  <a:lnTo>
                    <a:pt x="100" y="10"/>
                  </a:lnTo>
                  <a:lnTo>
                    <a:pt x="110" y="15"/>
                  </a:lnTo>
                  <a:lnTo>
                    <a:pt x="110" y="15"/>
                  </a:lnTo>
                  <a:lnTo>
                    <a:pt x="118" y="23"/>
                  </a:lnTo>
                  <a:lnTo>
                    <a:pt x="126" y="32"/>
                  </a:lnTo>
                  <a:lnTo>
                    <a:pt x="133" y="40"/>
                  </a:lnTo>
                  <a:lnTo>
                    <a:pt x="138" y="50"/>
                  </a:lnTo>
                  <a:lnTo>
                    <a:pt x="138" y="50"/>
                  </a:lnTo>
                  <a:lnTo>
                    <a:pt x="141" y="60"/>
                  </a:lnTo>
                  <a:lnTo>
                    <a:pt x="143" y="70"/>
                  </a:lnTo>
                  <a:lnTo>
                    <a:pt x="144" y="82"/>
                  </a:lnTo>
                  <a:lnTo>
                    <a:pt x="143" y="91"/>
                  </a:lnTo>
                  <a:lnTo>
                    <a:pt x="143" y="91"/>
                  </a:lnTo>
                  <a:lnTo>
                    <a:pt x="143" y="96"/>
                  </a:lnTo>
                  <a:lnTo>
                    <a:pt x="139" y="100"/>
                  </a:lnTo>
                  <a:lnTo>
                    <a:pt x="134" y="103"/>
                  </a:lnTo>
                  <a:lnTo>
                    <a:pt x="129" y="103"/>
                  </a:lnTo>
                  <a:lnTo>
                    <a:pt x="129" y="103"/>
                  </a:lnTo>
                  <a:lnTo>
                    <a:pt x="125" y="101"/>
                  </a:lnTo>
                  <a:lnTo>
                    <a:pt x="121" y="98"/>
                  </a:lnTo>
                  <a:lnTo>
                    <a:pt x="118" y="95"/>
                  </a:lnTo>
                  <a:lnTo>
                    <a:pt x="118" y="90"/>
                  </a:lnTo>
                  <a:lnTo>
                    <a:pt x="118" y="90"/>
                  </a:lnTo>
                  <a:lnTo>
                    <a:pt x="116" y="75"/>
                  </a:lnTo>
                  <a:lnTo>
                    <a:pt x="113" y="62"/>
                  </a:lnTo>
                  <a:lnTo>
                    <a:pt x="113" y="62"/>
                  </a:lnTo>
                  <a:lnTo>
                    <a:pt x="110" y="53"/>
                  </a:lnTo>
                  <a:lnTo>
                    <a:pt x="105" y="48"/>
                  </a:lnTo>
                  <a:lnTo>
                    <a:pt x="100" y="42"/>
                  </a:lnTo>
                  <a:lnTo>
                    <a:pt x="95" y="37"/>
                  </a:lnTo>
                  <a:lnTo>
                    <a:pt x="95" y="37"/>
                  </a:lnTo>
                  <a:lnTo>
                    <a:pt x="86" y="33"/>
                  </a:lnTo>
                  <a:lnTo>
                    <a:pt x="80" y="30"/>
                  </a:lnTo>
                  <a:lnTo>
                    <a:pt x="71" y="27"/>
                  </a:lnTo>
                  <a:lnTo>
                    <a:pt x="63" y="25"/>
                  </a:lnTo>
                  <a:lnTo>
                    <a:pt x="63" y="25"/>
                  </a:lnTo>
                  <a:lnTo>
                    <a:pt x="52" y="25"/>
                  </a:lnTo>
                  <a:lnTo>
                    <a:pt x="42" y="27"/>
                  </a:lnTo>
                  <a:lnTo>
                    <a:pt x="30" y="30"/>
                  </a:lnTo>
                  <a:lnTo>
                    <a:pt x="18" y="33"/>
                  </a:lnTo>
                  <a:lnTo>
                    <a:pt x="1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1165226" y="76200"/>
              <a:ext cx="338138" cy="244475"/>
            </a:xfrm>
            <a:custGeom>
              <a:avLst/>
              <a:gdLst>
                <a:gd name="T0" fmla="*/ 16 w 213"/>
                <a:gd name="T1" fmla="*/ 33 h 154"/>
                <a:gd name="T2" fmla="*/ 16 w 213"/>
                <a:gd name="T3" fmla="*/ 33 h 154"/>
                <a:gd name="T4" fmla="*/ 11 w 213"/>
                <a:gd name="T5" fmla="*/ 35 h 154"/>
                <a:gd name="T6" fmla="*/ 8 w 213"/>
                <a:gd name="T7" fmla="*/ 33 h 154"/>
                <a:gd name="T8" fmla="*/ 3 w 213"/>
                <a:gd name="T9" fmla="*/ 30 h 154"/>
                <a:gd name="T10" fmla="*/ 1 w 213"/>
                <a:gd name="T11" fmla="*/ 25 h 154"/>
                <a:gd name="T12" fmla="*/ 1 w 213"/>
                <a:gd name="T13" fmla="*/ 25 h 154"/>
                <a:gd name="T14" fmla="*/ 0 w 213"/>
                <a:gd name="T15" fmla="*/ 20 h 154"/>
                <a:gd name="T16" fmla="*/ 1 w 213"/>
                <a:gd name="T17" fmla="*/ 15 h 154"/>
                <a:gd name="T18" fmla="*/ 4 w 213"/>
                <a:gd name="T19" fmla="*/ 12 h 154"/>
                <a:gd name="T20" fmla="*/ 9 w 213"/>
                <a:gd name="T21" fmla="*/ 8 h 154"/>
                <a:gd name="T22" fmla="*/ 9 w 213"/>
                <a:gd name="T23" fmla="*/ 8 h 154"/>
                <a:gd name="T24" fmla="*/ 24 w 213"/>
                <a:gd name="T25" fmla="*/ 5 h 154"/>
                <a:gd name="T26" fmla="*/ 39 w 213"/>
                <a:gd name="T27" fmla="*/ 2 h 154"/>
                <a:gd name="T28" fmla="*/ 53 w 213"/>
                <a:gd name="T29" fmla="*/ 0 h 154"/>
                <a:gd name="T30" fmla="*/ 66 w 213"/>
                <a:gd name="T31" fmla="*/ 0 h 154"/>
                <a:gd name="T32" fmla="*/ 66 w 213"/>
                <a:gd name="T33" fmla="*/ 0 h 154"/>
                <a:gd name="T34" fmla="*/ 92 w 213"/>
                <a:gd name="T35" fmla="*/ 2 h 154"/>
                <a:gd name="T36" fmla="*/ 116 w 213"/>
                <a:gd name="T37" fmla="*/ 8 h 154"/>
                <a:gd name="T38" fmla="*/ 137 w 213"/>
                <a:gd name="T39" fmla="*/ 17 h 154"/>
                <a:gd name="T40" fmla="*/ 155 w 213"/>
                <a:gd name="T41" fmla="*/ 28 h 154"/>
                <a:gd name="T42" fmla="*/ 155 w 213"/>
                <a:gd name="T43" fmla="*/ 28 h 154"/>
                <a:gd name="T44" fmla="*/ 174 w 213"/>
                <a:gd name="T45" fmla="*/ 43 h 154"/>
                <a:gd name="T46" fmla="*/ 187 w 213"/>
                <a:gd name="T47" fmla="*/ 60 h 154"/>
                <a:gd name="T48" fmla="*/ 199 w 213"/>
                <a:gd name="T49" fmla="*/ 80 h 154"/>
                <a:gd name="T50" fmla="*/ 207 w 213"/>
                <a:gd name="T51" fmla="*/ 100 h 154"/>
                <a:gd name="T52" fmla="*/ 207 w 213"/>
                <a:gd name="T53" fmla="*/ 100 h 154"/>
                <a:gd name="T54" fmla="*/ 212 w 213"/>
                <a:gd name="T55" fmla="*/ 121 h 154"/>
                <a:gd name="T56" fmla="*/ 213 w 213"/>
                <a:gd name="T57" fmla="*/ 141 h 154"/>
                <a:gd name="T58" fmla="*/ 213 w 213"/>
                <a:gd name="T59" fmla="*/ 141 h 154"/>
                <a:gd name="T60" fmla="*/ 212 w 213"/>
                <a:gd name="T61" fmla="*/ 146 h 154"/>
                <a:gd name="T62" fmla="*/ 209 w 213"/>
                <a:gd name="T63" fmla="*/ 151 h 154"/>
                <a:gd name="T64" fmla="*/ 205 w 213"/>
                <a:gd name="T65" fmla="*/ 153 h 154"/>
                <a:gd name="T66" fmla="*/ 200 w 213"/>
                <a:gd name="T67" fmla="*/ 154 h 154"/>
                <a:gd name="T68" fmla="*/ 200 w 213"/>
                <a:gd name="T69" fmla="*/ 154 h 154"/>
                <a:gd name="T70" fmla="*/ 195 w 213"/>
                <a:gd name="T71" fmla="*/ 153 h 154"/>
                <a:gd name="T72" fmla="*/ 190 w 213"/>
                <a:gd name="T73" fmla="*/ 151 h 154"/>
                <a:gd name="T74" fmla="*/ 187 w 213"/>
                <a:gd name="T75" fmla="*/ 146 h 154"/>
                <a:gd name="T76" fmla="*/ 187 w 213"/>
                <a:gd name="T77" fmla="*/ 141 h 154"/>
                <a:gd name="T78" fmla="*/ 187 w 213"/>
                <a:gd name="T79" fmla="*/ 141 h 154"/>
                <a:gd name="T80" fmla="*/ 185 w 213"/>
                <a:gd name="T81" fmla="*/ 125 h 154"/>
                <a:gd name="T82" fmla="*/ 182 w 213"/>
                <a:gd name="T83" fmla="*/ 108 h 154"/>
                <a:gd name="T84" fmla="*/ 182 w 213"/>
                <a:gd name="T85" fmla="*/ 108 h 154"/>
                <a:gd name="T86" fmla="*/ 175 w 213"/>
                <a:gd name="T87" fmla="*/ 91 h 154"/>
                <a:gd name="T88" fmla="*/ 167 w 213"/>
                <a:gd name="T89" fmla="*/ 75 h 154"/>
                <a:gd name="T90" fmla="*/ 155 w 213"/>
                <a:gd name="T91" fmla="*/ 61 h 154"/>
                <a:gd name="T92" fmla="*/ 141 w 213"/>
                <a:gd name="T93" fmla="*/ 50 h 154"/>
                <a:gd name="T94" fmla="*/ 141 w 213"/>
                <a:gd name="T95" fmla="*/ 50 h 154"/>
                <a:gd name="T96" fmla="*/ 126 w 213"/>
                <a:gd name="T97" fmla="*/ 40 h 154"/>
                <a:gd name="T98" fmla="*/ 107 w 213"/>
                <a:gd name="T99" fmla="*/ 33 h 154"/>
                <a:gd name="T100" fmla="*/ 87 w 213"/>
                <a:gd name="T101" fmla="*/ 28 h 154"/>
                <a:gd name="T102" fmla="*/ 66 w 213"/>
                <a:gd name="T103" fmla="*/ 27 h 154"/>
                <a:gd name="T104" fmla="*/ 66 w 213"/>
                <a:gd name="T105" fmla="*/ 27 h 154"/>
                <a:gd name="T106" fmla="*/ 43 w 213"/>
                <a:gd name="T107" fmla="*/ 28 h 154"/>
                <a:gd name="T108" fmla="*/ 16 w 213"/>
                <a:gd name="T109" fmla="*/ 33 h 154"/>
                <a:gd name="T110" fmla="*/ 16 w 213"/>
                <a:gd name="T111" fmla="*/ 3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3" h="154">
                  <a:moveTo>
                    <a:pt x="16" y="33"/>
                  </a:moveTo>
                  <a:lnTo>
                    <a:pt x="16" y="33"/>
                  </a:lnTo>
                  <a:lnTo>
                    <a:pt x="11" y="35"/>
                  </a:lnTo>
                  <a:lnTo>
                    <a:pt x="8" y="33"/>
                  </a:lnTo>
                  <a:lnTo>
                    <a:pt x="3" y="30"/>
                  </a:lnTo>
                  <a:lnTo>
                    <a:pt x="1" y="25"/>
                  </a:lnTo>
                  <a:lnTo>
                    <a:pt x="1" y="25"/>
                  </a:lnTo>
                  <a:lnTo>
                    <a:pt x="0" y="20"/>
                  </a:lnTo>
                  <a:lnTo>
                    <a:pt x="1" y="15"/>
                  </a:lnTo>
                  <a:lnTo>
                    <a:pt x="4" y="12"/>
                  </a:lnTo>
                  <a:lnTo>
                    <a:pt x="9" y="8"/>
                  </a:lnTo>
                  <a:lnTo>
                    <a:pt x="9" y="8"/>
                  </a:lnTo>
                  <a:lnTo>
                    <a:pt x="24" y="5"/>
                  </a:lnTo>
                  <a:lnTo>
                    <a:pt x="39" y="2"/>
                  </a:lnTo>
                  <a:lnTo>
                    <a:pt x="53" y="0"/>
                  </a:lnTo>
                  <a:lnTo>
                    <a:pt x="66" y="0"/>
                  </a:lnTo>
                  <a:lnTo>
                    <a:pt x="66" y="0"/>
                  </a:lnTo>
                  <a:lnTo>
                    <a:pt x="92" y="2"/>
                  </a:lnTo>
                  <a:lnTo>
                    <a:pt x="116" y="8"/>
                  </a:lnTo>
                  <a:lnTo>
                    <a:pt x="137" y="17"/>
                  </a:lnTo>
                  <a:lnTo>
                    <a:pt x="155" y="28"/>
                  </a:lnTo>
                  <a:lnTo>
                    <a:pt x="155" y="28"/>
                  </a:lnTo>
                  <a:lnTo>
                    <a:pt x="174" y="43"/>
                  </a:lnTo>
                  <a:lnTo>
                    <a:pt x="187" y="60"/>
                  </a:lnTo>
                  <a:lnTo>
                    <a:pt x="199" y="80"/>
                  </a:lnTo>
                  <a:lnTo>
                    <a:pt x="207" y="100"/>
                  </a:lnTo>
                  <a:lnTo>
                    <a:pt x="207" y="100"/>
                  </a:lnTo>
                  <a:lnTo>
                    <a:pt x="212" y="121"/>
                  </a:lnTo>
                  <a:lnTo>
                    <a:pt x="213" y="141"/>
                  </a:lnTo>
                  <a:lnTo>
                    <a:pt x="213" y="141"/>
                  </a:lnTo>
                  <a:lnTo>
                    <a:pt x="212" y="146"/>
                  </a:lnTo>
                  <a:lnTo>
                    <a:pt x="209" y="151"/>
                  </a:lnTo>
                  <a:lnTo>
                    <a:pt x="205" y="153"/>
                  </a:lnTo>
                  <a:lnTo>
                    <a:pt x="200" y="154"/>
                  </a:lnTo>
                  <a:lnTo>
                    <a:pt x="200" y="154"/>
                  </a:lnTo>
                  <a:lnTo>
                    <a:pt x="195" y="153"/>
                  </a:lnTo>
                  <a:lnTo>
                    <a:pt x="190" y="151"/>
                  </a:lnTo>
                  <a:lnTo>
                    <a:pt x="187" y="146"/>
                  </a:lnTo>
                  <a:lnTo>
                    <a:pt x="187" y="141"/>
                  </a:lnTo>
                  <a:lnTo>
                    <a:pt x="187" y="141"/>
                  </a:lnTo>
                  <a:lnTo>
                    <a:pt x="185" y="125"/>
                  </a:lnTo>
                  <a:lnTo>
                    <a:pt x="182" y="108"/>
                  </a:lnTo>
                  <a:lnTo>
                    <a:pt x="182" y="108"/>
                  </a:lnTo>
                  <a:lnTo>
                    <a:pt x="175" y="91"/>
                  </a:lnTo>
                  <a:lnTo>
                    <a:pt x="167" y="75"/>
                  </a:lnTo>
                  <a:lnTo>
                    <a:pt x="155" y="61"/>
                  </a:lnTo>
                  <a:lnTo>
                    <a:pt x="141" y="50"/>
                  </a:lnTo>
                  <a:lnTo>
                    <a:pt x="141" y="50"/>
                  </a:lnTo>
                  <a:lnTo>
                    <a:pt x="126" y="40"/>
                  </a:lnTo>
                  <a:lnTo>
                    <a:pt x="107" y="33"/>
                  </a:lnTo>
                  <a:lnTo>
                    <a:pt x="87" y="28"/>
                  </a:lnTo>
                  <a:lnTo>
                    <a:pt x="66" y="27"/>
                  </a:lnTo>
                  <a:lnTo>
                    <a:pt x="66" y="27"/>
                  </a:lnTo>
                  <a:lnTo>
                    <a:pt x="43" y="28"/>
                  </a:lnTo>
                  <a:lnTo>
                    <a:pt x="16" y="33"/>
                  </a:lnTo>
                  <a:lnTo>
                    <a:pt x="1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1141413" y="0"/>
              <a:ext cx="441325" cy="323850"/>
            </a:xfrm>
            <a:custGeom>
              <a:avLst/>
              <a:gdLst>
                <a:gd name="T0" fmla="*/ 16 w 278"/>
                <a:gd name="T1" fmla="*/ 35 h 204"/>
                <a:gd name="T2" fmla="*/ 6 w 278"/>
                <a:gd name="T3" fmla="*/ 33 h 204"/>
                <a:gd name="T4" fmla="*/ 0 w 278"/>
                <a:gd name="T5" fmla="*/ 27 h 204"/>
                <a:gd name="T6" fmla="*/ 0 w 278"/>
                <a:gd name="T7" fmla="*/ 22 h 204"/>
                <a:gd name="T8" fmla="*/ 5 w 278"/>
                <a:gd name="T9" fmla="*/ 12 h 204"/>
                <a:gd name="T10" fmla="*/ 10 w 278"/>
                <a:gd name="T11" fmla="*/ 10 h 204"/>
                <a:gd name="T12" fmla="*/ 48 w 278"/>
                <a:gd name="T13" fmla="*/ 2 h 204"/>
                <a:gd name="T14" fmla="*/ 84 w 278"/>
                <a:gd name="T15" fmla="*/ 0 h 204"/>
                <a:gd name="T16" fmla="*/ 101 w 278"/>
                <a:gd name="T17" fmla="*/ 2 h 204"/>
                <a:gd name="T18" fmla="*/ 134 w 278"/>
                <a:gd name="T19" fmla="*/ 7 h 204"/>
                <a:gd name="T20" fmla="*/ 164 w 278"/>
                <a:gd name="T21" fmla="*/ 17 h 204"/>
                <a:gd name="T22" fmla="*/ 192 w 278"/>
                <a:gd name="T23" fmla="*/ 32 h 204"/>
                <a:gd name="T24" fmla="*/ 204 w 278"/>
                <a:gd name="T25" fmla="*/ 40 h 204"/>
                <a:gd name="T26" fmla="*/ 227 w 278"/>
                <a:gd name="T27" fmla="*/ 60 h 204"/>
                <a:gd name="T28" fmla="*/ 245 w 278"/>
                <a:gd name="T29" fmla="*/ 83 h 204"/>
                <a:gd name="T30" fmla="*/ 260 w 278"/>
                <a:gd name="T31" fmla="*/ 109 h 204"/>
                <a:gd name="T32" fmla="*/ 272 w 278"/>
                <a:gd name="T33" fmla="*/ 138 h 204"/>
                <a:gd name="T34" fmla="*/ 277 w 278"/>
                <a:gd name="T35" fmla="*/ 164 h 204"/>
                <a:gd name="T36" fmla="*/ 278 w 278"/>
                <a:gd name="T37" fmla="*/ 191 h 204"/>
                <a:gd name="T38" fmla="*/ 277 w 278"/>
                <a:gd name="T39" fmla="*/ 196 h 204"/>
                <a:gd name="T40" fmla="*/ 270 w 278"/>
                <a:gd name="T41" fmla="*/ 202 h 204"/>
                <a:gd name="T42" fmla="*/ 265 w 278"/>
                <a:gd name="T43" fmla="*/ 204 h 204"/>
                <a:gd name="T44" fmla="*/ 255 w 278"/>
                <a:gd name="T45" fmla="*/ 201 h 204"/>
                <a:gd name="T46" fmla="*/ 252 w 278"/>
                <a:gd name="T47" fmla="*/ 191 h 204"/>
                <a:gd name="T48" fmla="*/ 250 w 278"/>
                <a:gd name="T49" fmla="*/ 168 h 204"/>
                <a:gd name="T50" fmla="*/ 247 w 278"/>
                <a:gd name="T51" fmla="*/ 144 h 204"/>
                <a:gd name="T52" fmla="*/ 237 w 278"/>
                <a:gd name="T53" fmla="*/ 119 h 204"/>
                <a:gd name="T54" fmla="*/ 224 w 278"/>
                <a:gd name="T55" fmla="*/ 98 h 204"/>
                <a:gd name="T56" fmla="*/ 209 w 278"/>
                <a:gd name="T57" fmla="*/ 78 h 204"/>
                <a:gd name="T58" fmla="*/ 189 w 278"/>
                <a:gd name="T59" fmla="*/ 61 h 204"/>
                <a:gd name="T60" fmla="*/ 177 w 278"/>
                <a:gd name="T61" fmla="*/ 53 h 204"/>
                <a:gd name="T62" fmla="*/ 154 w 278"/>
                <a:gd name="T63" fmla="*/ 41 h 204"/>
                <a:gd name="T64" fmla="*/ 127 w 278"/>
                <a:gd name="T65" fmla="*/ 32 h 204"/>
                <a:gd name="T66" fmla="*/ 99 w 278"/>
                <a:gd name="T67" fmla="*/ 27 h 204"/>
                <a:gd name="T68" fmla="*/ 83 w 278"/>
                <a:gd name="T69" fmla="*/ 27 h 204"/>
                <a:gd name="T70" fmla="*/ 51 w 278"/>
                <a:gd name="T71" fmla="*/ 28 h 204"/>
                <a:gd name="T72" fmla="*/ 16 w 278"/>
                <a:gd name="T73" fmla="*/ 3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8" h="204">
                  <a:moveTo>
                    <a:pt x="16" y="35"/>
                  </a:moveTo>
                  <a:lnTo>
                    <a:pt x="16" y="35"/>
                  </a:lnTo>
                  <a:lnTo>
                    <a:pt x="11" y="35"/>
                  </a:lnTo>
                  <a:lnTo>
                    <a:pt x="6" y="33"/>
                  </a:lnTo>
                  <a:lnTo>
                    <a:pt x="3" y="32"/>
                  </a:lnTo>
                  <a:lnTo>
                    <a:pt x="0" y="27"/>
                  </a:lnTo>
                  <a:lnTo>
                    <a:pt x="0" y="27"/>
                  </a:lnTo>
                  <a:lnTo>
                    <a:pt x="0" y="22"/>
                  </a:lnTo>
                  <a:lnTo>
                    <a:pt x="1" y="17"/>
                  </a:lnTo>
                  <a:lnTo>
                    <a:pt x="5" y="12"/>
                  </a:lnTo>
                  <a:lnTo>
                    <a:pt x="10" y="10"/>
                  </a:lnTo>
                  <a:lnTo>
                    <a:pt x="10" y="10"/>
                  </a:lnTo>
                  <a:lnTo>
                    <a:pt x="28" y="5"/>
                  </a:lnTo>
                  <a:lnTo>
                    <a:pt x="48" y="2"/>
                  </a:lnTo>
                  <a:lnTo>
                    <a:pt x="66" y="0"/>
                  </a:lnTo>
                  <a:lnTo>
                    <a:pt x="84" y="0"/>
                  </a:lnTo>
                  <a:lnTo>
                    <a:pt x="84" y="0"/>
                  </a:lnTo>
                  <a:lnTo>
                    <a:pt x="101" y="2"/>
                  </a:lnTo>
                  <a:lnTo>
                    <a:pt x="117" y="3"/>
                  </a:lnTo>
                  <a:lnTo>
                    <a:pt x="134" y="7"/>
                  </a:lnTo>
                  <a:lnTo>
                    <a:pt x="149" y="12"/>
                  </a:lnTo>
                  <a:lnTo>
                    <a:pt x="164" y="17"/>
                  </a:lnTo>
                  <a:lnTo>
                    <a:pt x="179" y="23"/>
                  </a:lnTo>
                  <a:lnTo>
                    <a:pt x="192" y="32"/>
                  </a:lnTo>
                  <a:lnTo>
                    <a:pt x="204" y="40"/>
                  </a:lnTo>
                  <a:lnTo>
                    <a:pt x="204" y="40"/>
                  </a:lnTo>
                  <a:lnTo>
                    <a:pt x="215" y="50"/>
                  </a:lnTo>
                  <a:lnTo>
                    <a:pt x="227" y="60"/>
                  </a:lnTo>
                  <a:lnTo>
                    <a:pt x="237" y="71"/>
                  </a:lnTo>
                  <a:lnTo>
                    <a:pt x="245" y="83"/>
                  </a:lnTo>
                  <a:lnTo>
                    <a:pt x="253" y="96"/>
                  </a:lnTo>
                  <a:lnTo>
                    <a:pt x="260" y="109"/>
                  </a:lnTo>
                  <a:lnTo>
                    <a:pt x="267" y="123"/>
                  </a:lnTo>
                  <a:lnTo>
                    <a:pt x="272" y="138"/>
                  </a:lnTo>
                  <a:lnTo>
                    <a:pt x="272" y="138"/>
                  </a:lnTo>
                  <a:lnTo>
                    <a:pt x="277" y="164"/>
                  </a:lnTo>
                  <a:lnTo>
                    <a:pt x="278" y="178"/>
                  </a:lnTo>
                  <a:lnTo>
                    <a:pt x="278" y="191"/>
                  </a:lnTo>
                  <a:lnTo>
                    <a:pt x="278" y="191"/>
                  </a:lnTo>
                  <a:lnTo>
                    <a:pt x="277" y="196"/>
                  </a:lnTo>
                  <a:lnTo>
                    <a:pt x="273" y="201"/>
                  </a:lnTo>
                  <a:lnTo>
                    <a:pt x="270" y="202"/>
                  </a:lnTo>
                  <a:lnTo>
                    <a:pt x="265" y="204"/>
                  </a:lnTo>
                  <a:lnTo>
                    <a:pt x="265" y="204"/>
                  </a:lnTo>
                  <a:lnTo>
                    <a:pt x="260" y="202"/>
                  </a:lnTo>
                  <a:lnTo>
                    <a:pt x="255" y="201"/>
                  </a:lnTo>
                  <a:lnTo>
                    <a:pt x="253" y="196"/>
                  </a:lnTo>
                  <a:lnTo>
                    <a:pt x="252" y="191"/>
                  </a:lnTo>
                  <a:lnTo>
                    <a:pt x="252" y="191"/>
                  </a:lnTo>
                  <a:lnTo>
                    <a:pt x="250" y="168"/>
                  </a:lnTo>
                  <a:lnTo>
                    <a:pt x="247" y="144"/>
                  </a:lnTo>
                  <a:lnTo>
                    <a:pt x="247" y="144"/>
                  </a:lnTo>
                  <a:lnTo>
                    <a:pt x="242" y="131"/>
                  </a:lnTo>
                  <a:lnTo>
                    <a:pt x="237" y="119"/>
                  </a:lnTo>
                  <a:lnTo>
                    <a:pt x="232" y="108"/>
                  </a:lnTo>
                  <a:lnTo>
                    <a:pt x="224" y="98"/>
                  </a:lnTo>
                  <a:lnTo>
                    <a:pt x="217" y="88"/>
                  </a:lnTo>
                  <a:lnTo>
                    <a:pt x="209" y="78"/>
                  </a:lnTo>
                  <a:lnTo>
                    <a:pt x="199" y="68"/>
                  </a:lnTo>
                  <a:lnTo>
                    <a:pt x="189" y="61"/>
                  </a:lnTo>
                  <a:lnTo>
                    <a:pt x="189" y="61"/>
                  </a:lnTo>
                  <a:lnTo>
                    <a:pt x="177" y="53"/>
                  </a:lnTo>
                  <a:lnTo>
                    <a:pt x="165" y="46"/>
                  </a:lnTo>
                  <a:lnTo>
                    <a:pt x="154" y="41"/>
                  </a:lnTo>
                  <a:lnTo>
                    <a:pt x="141" y="36"/>
                  </a:lnTo>
                  <a:lnTo>
                    <a:pt x="127" y="32"/>
                  </a:lnTo>
                  <a:lnTo>
                    <a:pt x="112" y="28"/>
                  </a:lnTo>
                  <a:lnTo>
                    <a:pt x="99" y="27"/>
                  </a:lnTo>
                  <a:lnTo>
                    <a:pt x="83" y="27"/>
                  </a:lnTo>
                  <a:lnTo>
                    <a:pt x="83" y="27"/>
                  </a:lnTo>
                  <a:lnTo>
                    <a:pt x="68" y="27"/>
                  </a:lnTo>
                  <a:lnTo>
                    <a:pt x="51" y="28"/>
                  </a:lnTo>
                  <a:lnTo>
                    <a:pt x="33" y="32"/>
                  </a:lnTo>
                  <a:lnTo>
                    <a:pt x="16" y="35"/>
                  </a:lnTo>
                  <a:lnTo>
                    <a:pt x="1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817563" y="727075"/>
              <a:ext cx="376238" cy="204788"/>
            </a:xfrm>
            <a:custGeom>
              <a:avLst/>
              <a:gdLst>
                <a:gd name="T0" fmla="*/ 227 w 237"/>
                <a:gd name="T1" fmla="*/ 76 h 129"/>
                <a:gd name="T2" fmla="*/ 232 w 237"/>
                <a:gd name="T3" fmla="*/ 89 h 129"/>
                <a:gd name="T4" fmla="*/ 232 w 237"/>
                <a:gd name="T5" fmla="*/ 89 h 129"/>
                <a:gd name="T6" fmla="*/ 235 w 237"/>
                <a:gd name="T7" fmla="*/ 96 h 129"/>
                <a:gd name="T8" fmla="*/ 237 w 237"/>
                <a:gd name="T9" fmla="*/ 104 h 129"/>
                <a:gd name="T10" fmla="*/ 237 w 237"/>
                <a:gd name="T11" fmla="*/ 104 h 129"/>
                <a:gd name="T12" fmla="*/ 233 w 237"/>
                <a:gd name="T13" fmla="*/ 113 h 129"/>
                <a:gd name="T14" fmla="*/ 232 w 237"/>
                <a:gd name="T15" fmla="*/ 118 h 129"/>
                <a:gd name="T16" fmla="*/ 228 w 237"/>
                <a:gd name="T17" fmla="*/ 121 h 129"/>
                <a:gd name="T18" fmla="*/ 228 w 237"/>
                <a:gd name="T19" fmla="*/ 121 h 129"/>
                <a:gd name="T20" fmla="*/ 223 w 237"/>
                <a:gd name="T21" fmla="*/ 124 h 129"/>
                <a:gd name="T22" fmla="*/ 219 w 237"/>
                <a:gd name="T23" fmla="*/ 128 h 129"/>
                <a:gd name="T24" fmla="*/ 214 w 237"/>
                <a:gd name="T25" fmla="*/ 129 h 129"/>
                <a:gd name="T26" fmla="*/ 207 w 237"/>
                <a:gd name="T27" fmla="*/ 129 h 129"/>
                <a:gd name="T28" fmla="*/ 26 w 237"/>
                <a:gd name="T29" fmla="*/ 129 h 129"/>
                <a:gd name="T30" fmla="*/ 26 w 237"/>
                <a:gd name="T31" fmla="*/ 129 h 129"/>
                <a:gd name="T32" fmla="*/ 18 w 237"/>
                <a:gd name="T33" fmla="*/ 128 h 129"/>
                <a:gd name="T34" fmla="*/ 18 w 237"/>
                <a:gd name="T35" fmla="*/ 128 h 129"/>
                <a:gd name="T36" fmla="*/ 11 w 237"/>
                <a:gd name="T37" fmla="*/ 124 h 129"/>
                <a:gd name="T38" fmla="*/ 5 w 237"/>
                <a:gd name="T39" fmla="*/ 121 h 129"/>
                <a:gd name="T40" fmla="*/ 1 w 237"/>
                <a:gd name="T41" fmla="*/ 116 h 129"/>
                <a:gd name="T42" fmla="*/ 0 w 237"/>
                <a:gd name="T43" fmla="*/ 109 h 129"/>
                <a:gd name="T44" fmla="*/ 0 w 237"/>
                <a:gd name="T45" fmla="*/ 104 h 129"/>
                <a:gd name="T46" fmla="*/ 0 w 237"/>
                <a:gd name="T47" fmla="*/ 99 h 129"/>
                <a:gd name="T48" fmla="*/ 3 w 237"/>
                <a:gd name="T49" fmla="*/ 91 h 129"/>
                <a:gd name="T50" fmla="*/ 58 w 237"/>
                <a:gd name="T51" fmla="*/ 0 h 129"/>
                <a:gd name="T52" fmla="*/ 61 w 237"/>
                <a:gd name="T53" fmla="*/ 3 h 129"/>
                <a:gd name="T54" fmla="*/ 68 w 237"/>
                <a:gd name="T55" fmla="*/ 8 h 129"/>
                <a:gd name="T56" fmla="*/ 76 w 237"/>
                <a:gd name="T57" fmla="*/ 15 h 129"/>
                <a:gd name="T58" fmla="*/ 86 w 237"/>
                <a:gd name="T59" fmla="*/ 20 h 129"/>
                <a:gd name="T60" fmla="*/ 94 w 237"/>
                <a:gd name="T61" fmla="*/ 26 h 129"/>
                <a:gd name="T62" fmla="*/ 104 w 237"/>
                <a:gd name="T63" fmla="*/ 31 h 129"/>
                <a:gd name="T64" fmla="*/ 112 w 237"/>
                <a:gd name="T65" fmla="*/ 38 h 129"/>
                <a:gd name="T66" fmla="*/ 122 w 237"/>
                <a:gd name="T67" fmla="*/ 43 h 129"/>
                <a:gd name="T68" fmla="*/ 132 w 237"/>
                <a:gd name="T69" fmla="*/ 48 h 129"/>
                <a:gd name="T70" fmla="*/ 141 w 237"/>
                <a:gd name="T71" fmla="*/ 51 h 129"/>
                <a:gd name="T72" fmla="*/ 150 w 237"/>
                <a:gd name="T73" fmla="*/ 56 h 129"/>
                <a:gd name="T74" fmla="*/ 160 w 237"/>
                <a:gd name="T75" fmla="*/ 60 h 129"/>
                <a:gd name="T76" fmla="*/ 169 w 237"/>
                <a:gd name="T77" fmla="*/ 63 h 129"/>
                <a:gd name="T78" fmla="*/ 179 w 237"/>
                <a:gd name="T79" fmla="*/ 66 h 129"/>
                <a:gd name="T80" fmla="*/ 187 w 237"/>
                <a:gd name="T81" fmla="*/ 70 h 129"/>
                <a:gd name="T82" fmla="*/ 195 w 237"/>
                <a:gd name="T83" fmla="*/ 71 h 129"/>
                <a:gd name="T84" fmla="*/ 204 w 237"/>
                <a:gd name="T85" fmla="*/ 73 h 129"/>
                <a:gd name="T86" fmla="*/ 212 w 237"/>
                <a:gd name="T87" fmla="*/ 75 h 129"/>
                <a:gd name="T88" fmla="*/ 220 w 237"/>
                <a:gd name="T89" fmla="*/ 76 h 129"/>
                <a:gd name="T90" fmla="*/ 227 w 237"/>
                <a:gd name="T91" fmla="*/ 76 h 129"/>
                <a:gd name="T92" fmla="*/ 227 w 237"/>
                <a:gd name="T9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7" h="129">
                  <a:moveTo>
                    <a:pt x="227" y="76"/>
                  </a:moveTo>
                  <a:lnTo>
                    <a:pt x="232" y="89"/>
                  </a:lnTo>
                  <a:lnTo>
                    <a:pt x="232" y="89"/>
                  </a:lnTo>
                  <a:lnTo>
                    <a:pt x="235" y="96"/>
                  </a:lnTo>
                  <a:lnTo>
                    <a:pt x="237" y="104"/>
                  </a:lnTo>
                  <a:lnTo>
                    <a:pt x="237" y="104"/>
                  </a:lnTo>
                  <a:lnTo>
                    <a:pt x="233" y="113"/>
                  </a:lnTo>
                  <a:lnTo>
                    <a:pt x="232" y="118"/>
                  </a:lnTo>
                  <a:lnTo>
                    <a:pt x="228" y="121"/>
                  </a:lnTo>
                  <a:lnTo>
                    <a:pt x="228" y="121"/>
                  </a:lnTo>
                  <a:lnTo>
                    <a:pt x="223" y="124"/>
                  </a:lnTo>
                  <a:lnTo>
                    <a:pt x="219" y="128"/>
                  </a:lnTo>
                  <a:lnTo>
                    <a:pt x="214" y="129"/>
                  </a:lnTo>
                  <a:lnTo>
                    <a:pt x="207" y="129"/>
                  </a:lnTo>
                  <a:lnTo>
                    <a:pt x="26" y="129"/>
                  </a:lnTo>
                  <a:lnTo>
                    <a:pt x="26" y="129"/>
                  </a:lnTo>
                  <a:lnTo>
                    <a:pt x="18" y="128"/>
                  </a:lnTo>
                  <a:lnTo>
                    <a:pt x="18" y="128"/>
                  </a:lnTo>
                  <a:lnTo>
                    <a:pt x="11" y="124"/>
                  </a:lnTo>
                  <a:lnTo>
                    <a:pt x="5" y="121"/>
                  </a:lnTo>
                  <a:lnTo>
                    <a:pt x="1" y="116"/>
                  </a:lnTo>
                  <a:lnTo>
                    <a:pt x="0" y="109"/>
                  </a:lnTo>
                  <a:lnTo>
                    <a:pt x="0" y="104"/>
                  </a:lnTo>
                  <a:lnTo>
                    <a:pt x="0" y="99"/>
                  </a:lnTo>
                  <a:lnTo>
                    <a:pt x="3" y="91"/>
                  </a:lnTo>
                  <a:lnTo>
                    <a:pt x="58" y="0"/>
                  </a:lnTo>
                  <a:lnTo>
                    <a:pt x="61" y="3"/>
                  </a:lnTo>
                  <a:lnTo>
                    <a:pt x="68" y="8"/>
                  </a:lnTo>
                  <a:lnTo>
                    <a:pt x="76" y="15"/>
                  </a:lnTo>
                  <a:lnTo>
                    <a:pt x="86" y="20"/>
                  </a:lnTo>
                  <a:lnTo>
                    <a:pt x="94" y="26"/>
                  </a:lnTo>
                  <a:lnTo>
                    <a:pt x="104" y="31"/>
                  </a:lnTo>
                  <a:lnTo>
                    <a:pt x="112" y="38"/>
                  </a:lnTo>
                  <a:lnTo>
                    <a:pt x="122" y="43"/>
                  </a:lnTo>
                  <a:lnTo>
                    <a:pt x="132" y="48"/>
                  </a:lnTo>
                  <a:lnTo>
                    <a:pt x="141" y="51"/>
                  </a:lnTo>
                  <a:lnTo>
                    <a:pt x="150" y="56"/>
                  </a:lnTo>
                  <a:lnTo>
                    <a:pt x="160" y="60"/>
                  </a:lnTo>
                  <a:lnTo>
                    <a:pt x="169" y="63"/>
                  </a:lnTo>
                  <a:lnTo>
                    <a:pt x="179" y="66"/>
                  </a:lnTo>
                  <a:lnTo>
                    <a:pt x="187" y="70"/>
                  </a:lnTo>
                  <a:lnTo>
                    <a:pt x="195" y="71"/>
                  </a:lnTo>
                  <a:lnTo>
                    <a:pt x="204" y="73"/>
                  </a:lnTo>
                  <a:lnTo>
                    <a:pt x="212" y="75"/>
                  </a:lnTo>
                  <a:lnTo>
                    <a:pt x="220" y="76"/>
                  </a:lnTo>
                  <a:lnTo>
                    <a:pt x="227" y="76"/>
                  </a:lnTo>
                  <a:lnTo>
                    <a:pt x="227"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979488" y="276225"/>
              <a:ext cx="315913" cy="346075"/>
            </a:xfrm>
            <a:custGeom>
              <a:avLst/>
              <a:gdLst>
                <a:gd name="T0" fmla="*/ 107 w 199"/>
                <a:gd name="T1" fmla="*/ 169 h 218"/>
                <a:gd name="T2" fmla="*/ 107 w 199"/>
                <a:gd name="T3" fmla="*/ 169 h 218"/>
                <a:gd name="T4" fmla="*/ 103 w 199"/>
                <a:gd name="T5" fmla="*/ 173 h 218"/>
                <a:gd name="T6" fmla="*/ 98 w 199"/>
                <a:gd name="T7" fmla="*/ 176 h 218"/>
                <a:gd name="T8" fmla="*/ 93 w 199"/>
                <a:gd name="T9" fmla="*/ 176 h 218"/>
                <a:gd name="T10" fmla="*/ 90 w 199"/>
                <a:gd name="T11" fmla="*/ 174 h 218"/>
                <a:gd name="T12" fmla="*/ 90 w 199"/>
                <a:gd name="T13" fmla="*/ 174 h 218"/>
                <a:gd name="T14" fmla="*/ 85 w 199"/>
                <a:gd name="T15" fmla="*/ 171 h 218"/>
                <a:gd name="T16" fmla="*/ 83 w 199"/>
                <a:gd name="T17" fmla="*/ 166 h 218"/>
                <a:gd name="T18" fmla="*/ 83 w 199"/>
                <a:gd name="T19" fmla="*/ 161 h 218"/>
                <a:gd name="T20" fmla="*/ 85 w 199"/>
                <a:gd name="T21" fmla="*/ 156 h 218"/>
                <a:gd name="T22" fmla="*/ 140 w 199"/>
                <a:gd name="T23" fmla="*/ 62 h 218"/>
                <a:gd name="T24" fmla="*/ 20 w 199"/>
                <a:gd name="T25" fmla="*/ 116 h 218"/>
                <a:gd name="T26" fmla="*/ 20 w 199"/>
                <a:gd name="T27" fmla="*/ 116 h 218"/>
                <a:gd name="T28" fmla="*/ 15 w 199"/>
                <a:gd name="T29" fmla="*/ 118 h 218"/>
                <a:gd name="T30" fmla="*/ 10 w 199"/>
                <a:gd name="T31" fmla="*/ 116 h 218"/>
                <a:gd name="T32" fmla="*/ 5 w 199"/>
                <a:gd name="T33" fmla="*/ 115 h 218"/>
                <a:gd name="T34" fmla="*/ 2 w 199"/>
                <a:gd name="T35" fmla="*/ 110 h 218"/>
                <a:gd name="T36" fmla="*/ 2 w 199"/>
                <a:gd name="T37" fmla="*/ 110 h 218"/>
                <a:gd name="T38" fmla="*/ 0 w 199"/>
                <a:gd name="T39" fmla="*/ 105 h 218"/>
                <a:gd name="T40" fmla="*/ 2 w 199"/>
                <a:gd name="T41" fmla="*/ 100 h 218"/>
                <a:gd name="T42" fmla="*/ 5 w 199"/>
                <a:gd name="T43" fmla="*/ 96 h 218"/>
                <a:gd name="T44" fmla="*/ 9 w 199"/>
                <a:gd name="T45" fmla="*/ 93 h 218"/>
                <a:gd name="T46" fmla="*/ 151 w 199"/>
                <a:gd name="T47" fmla="*/ 27 h 218"/>
                <a:gd name="T48" fmla="*/ 151 w 199"/>
                <a:gd name="T49" fmla="*/ 27 h 218"/>
                <a:gd name="T50" fmla="*/ 151 w 199"/>
                <a:gd name="T51" fmla="*/ 23 h 218"/>
                <a:gd name="T52" fmla="*/ 151 w 199"/>
                <a:gd name="T53" fmla="*/ 23 h 218"/>
                <a:gd name="T54" fmla="*/ 153 w 199"/>
                <a:gd name="T55" fmla="*/ 13 h 218"/>
                <a:gd name="T56" fmla="*/ 158 w 199"/>
                <a:gd name="T57" fmla="*/ 7 h 218"/>
                <a:gd name="T58" fmla="*/ 166 w 199"/>
                <a:gd name="T59" fmla="*/ 2 h 218"/>
                <a:gd name="T60" fmla="*/ 175 w 199"/>
                <a:gd name="T61" fmla="*/ 0 h 218"/>
                <a:gd name="T62" fmla="*/ 175 w 199"/>
                <a:gd name="T63" fmla="*/ 0 h 218"/>
                <a:gd name="T64" fmla="*/ 185 w 199"/>
                <a:gd name="T65" fmla="*/ 2 h 218"/>
                <a:gd name="T66" fmla="*/ 193 w 199"/>
                <a:gd name="T67" fmla="*/ 7 h 218"/>
                <a:gd name="T68" fmla="*/ 198 w 199"/>
                <a:gd name="T69" fmla="*/ 13 h 218"/>
                <a:gd name="T70" fmla="*/ 199 w 199"/>
                <a:gd name="T71" fmla="*/ 23 h 218"/>
                <a:gd name="T72" fmla="*/ 199 w 199"/>
                <a:gd name="T73" fmla="*/ 23 h 218"/>
                <a:gd name="T74" fmla="*/ 198 w 199"/>
                <a:gd name="T75" fmla="*/ 30 h 218"/>
                <a:gd name="T76" fmla="*/ 196 w 199"/>
                <a:gd name="T77" fmla="*/ 35 h 218"/>
                <a:gd name="T78" fmla="*/ 193 w 199"/>
                <a:gd name="T79" fmla="*/ 40 h 218"/>
                <a:gd name="T80" fmla="*/ 188 w 199"/>
                <a:gd name="T81" fmla="*/ 43 h 218"/>
                <a:gd name="T82" fmla="*/ 198 w 199"/>
                <a:gd name="T83" fmla="*/ 204 h 218"/>
                <a:gd name="T84" fmla="*/ 198 w 199"/>
                <a:gd name="T85" fmla="*/ 204 h 218"/>
                <a:gd name="T86" fmla="*/ 196 w 199"/>
                <a:gd name="T87" fmla="*/ 209 h 218"/>
                <a:gd name="T88" fmla="*/ 194 w 199"/>
                <a:gd name="T89" fmla="*/ 213 h 218"/>
                <a:gd name="T90" fmla="*/ 189 w 199"/>
                <a:gd name="T91" fmla="*/ 216 h 218"/>
                <a:gd name="T92" fmla="*/ 185 w 199"/>
                <a:gd name="T93" fmla="*/ 218 h 218"/>
                <a:gd name="T94" fmla="*/ 185 w 199"/>
                <a:gd name="T95" fmla="*/ 218 h 218"/>
                <a:gd name="T96" fmla="*/ 180 w 199"/>
                <a:gd name="T97" fmla="*/ 216 h 218"/>
                <a:gd name="T98" fmla="*/ 176 w 199"/>
                <a:gd name="T99" fmla="*/ 214 h 218"/>
                <a:gd name="T100" fmla="*/ 173 w 199"/>
                <a:gd name="T101" fmla="*/ 209 h 218"/>
                <a:gd name="T102" fmla="*/ 171 w 199"/>
                <a:gd name="T103" fmla="*/ 204 h 218"/>
                <a:gd name="T104" fmla="*/ 163 w 199"/>
                <a:gd name="T105" fmla="*/ 72 h 218"/>
                <a:gd name="T106" fmla="*/ 107 w 199"/>
                <a:gd name="T107" fmla="*/ 169 h 218"/>
                <a:gd name="T108" fmla="*/ 107 w 199"/>
                <a:gd name="T109" fmla="*/ 16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9" h="218">
                  <a:moveTo>
                    <a:pt x="107" y="169"/>
                  </a:moveTo>
                  <a:lnTo>
                    <a:pt x="107" y="169"/>
                  </a:lnTo>
                  <a:lnTo>
                    <a:pt x="103" y="173"/>
                  </a:lnTo>
                  <a:lnTo>
                    <a:pt x="98" y="176"/>
                  </a:lnTo>
                  <a:lnTo>
                    <a:pt x="93" y="176"/>
                  </a:lnTo>
                  <a:lnTo>
                    <a:pt x="90" y="174"/>
                  </a:lnTo>
                  <a:lnTo>
                    <a:pt x="90" y="174"/>
                  </a:lnTo>
                  <a:lnTo>
                    <a:pt x="85" y="171"/>
                  </a:lnTo>
                  <a:lnTo>
                    <a:pt x="83" y="166"/>
                  </a:lnTo>
                  <a:lnTo>
                    <a:pt x="83" y="161"/>
                  </a:lnTo>
                  <a:lnTo>
                    <a:pt x="85" y="156"/>
                  </a:lnTo>
                  <a:lnTo>
                    <a:pt x="140" y="62"/>
                  </a:lnTo>
                  <a:lnTo>
                    <a:pt x="20" y="116"/>
                  </a:lnTo>
                  <a:lnTo>
                    <a:pt x="20" y="116"/>
                  </a:lnTo>
                  <a:lnTo>
                    <a:pt x="15" y="118"/>
                  </a:lnTo>
                  <a:lnTo>
                    <a:pt x="10" y="116"/>
                  </a:lnTo>
                  <a:lnTo>
                    <a:pt x="5" y="115"/>
                  </a:lnTo>
                  <a:lnTo>
                    <a:pt x="2" y="110"/>
                  </a:lnTo>
                  <a:lnTo>
                    <a:pt x="2" y="110"/>
                  </a:lnTo>
                  <a:lnTo>
                    <a:pt x="0" y="105"/>
                  </a:lnTo>
                  <a:lnTo>
                    <a:pt x="2" y="100"/>
                  </a:lnTo>
                  <a:lnTo>
                    <a:pt x="5" y="96"/>
                  </a:lnTo>
                  <a:lnTo>
                    <a:pt x="9" y="93"/>
                  </a:lnTo>
                  <a:lnTo>
                    <a:pt x="151" y="27"/>
                  </a:lnTo>
                  <a:lnTo>
                    <a:pt x="151" y="27"/>
                  </a:lnTo>
                  <a:lnTo>
                    <a:pt x="151" y="23"/>
                  </a:lnTo>
                  <a:lnTo>
                    <a:pt x="151" y="23"/>
                  </a:lnTo>
                  <a:lnTo>
                    <a:pt x="153" y="13"/>
                  </a:lnTo>
                  <a:lnTo>
                    <a:pt x="158" y="7"/>
                  </a:lnTo>
                  <a:lnTo>
                    <a:pt x="166" y="2"/>
                  </a:lnTo>
                  <a:lnTo>
                    <a:pt x="175" y="0"/>
                  </a:lnTo>
                  <a:lnTo>
                    <a:pt x="175" y="0"/>
                  </a:lnTo>
                  <a:lnTo>
                    <a:pt x="185" y="2"/>
                  </a:lnTo>
                  <a:lnTo>
                    <a:pt x="193" y="7"/>
                  </a:lnTo>
                  <a:lnTo>
                    <a:pt x="198" y="13"/>
                  </a:lnTo>
                  <a:lnTo>
                    <a:pt x="199" y="23"/>
                  </a:lnTo>
                  <a:lnTo>
                    <a:pt x="199" y="23"/>
                  </a:lnTo>
                  <a:lnTo>
                    <a:pt x="198" y="30"/>
                  </a:lnTo>
                  <a:lnTo>
                    <a:pt x="196" y="35"/>
                  </a:lnTo>
                  <a:lnTo>
                    <a:pt x="193" y="40"/>
                  </a:lnTo>
                  <a:lnTo>
                    <a:pt x="188" y="43"/>
                  </a:lnTo>
                  <a:lnTo>
                    <a:pt x="198" y="204"/>
                  </a:lnTo>
                  <a:lnTo>
                    <a:pt x="198" y="204"/>
                  </a:lnTo>
                  <a:lnTo>
                    <a:pt x="196" y="209"/>
                  </a:lnTo>
                  <a:lnTo>
                    <a:pt x="194" y="213"/>
                  </a:lnTo>
                  <a:lnTo>
                    <a:pt x="189" y="216"/>
                  </a:lnTo>
                  <a:lnTo>
                    <a:pt x="185" y="218"/>
                  </a:lnTo>
                  <a:lnTo>
                    <a:pt x="185" y="218"/>
                  </a:lnTo>
                  <a:lnTo>
                    <a:pt x="180" y="216"/>
                  </a:lnTo>
                  <a:lnTo>
                    <a:pt x="176" y="214"/>
                  </a:lnTo>
                  <a:lnTo>
                    <a:pt x="173" y="209"/>
                  </a:lnTo>
                  <a:lnTo>
                    <a:pt x="171" y="204"/>
                  </a:lnTo>
                  <a:lnTo>
                    <a:pt x="163" y="72"/>
                  </a:lnTo>
                  <a:lnTo>
                    <a:pt x="107" y="169"/>
                  </a:lnTo>
                  <a:lnTo>
                    <a:pt x="107" y="1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p:cNvSpPr>
            <p:nvPr/>
          </p:nvSpPr>
          <p:spPr bwMode="auto">
            <a:xfrm>
              <a:off x="798513" y="279400"/>
              <a:ext cx="671513" cy="531813"/>
            </a:xfrm>
            <a:custGeom>
              <a:avLst/>
              <a:gdLst>
                <a:gd name="T0" fmla="*/ 362 w 423"/>
                <a:gd name="T1" fmla="*/ 144 h 335"/>
                <a:gd name="T2" fmla="*/ 398 w 423"/>
                <a:gd name="T3" fmla="*/ 184 h 335"/>
                <a:gd name="T4" fmla="*/ 418 w 423"/>
                <a:gd name="T5" fmla="*/ 220 h 335"/>
                <a:gd name="T6" fmla="*/ 421 w 423"/>
                <a:gd name="T7" fmla="*/ 252 h 335"/>
                <a:gd name="T8" fmla="*/ 416 w 423"/>
                <a:gd name="T9" fmla="*/ 260 h 335"/>
                <a:gd name="T10" fmla="*/ 416 w 423"/>
                <a:gd name="T11" fmla="*/ 260 h 335"/>
                <a:gd name="T12" fmla="*/ 393 w 423"/>
                <a:gd name="T13" fmla="*/ 290 h 335"/>
                <a:gd name="T14" fmla="*/ 358 w 423"/>
                <a:gd name="T15" fmla="*/ 313 h 335"/>
                <a:gd name="T16" fmla="*/ 333 w 423"/>
                <a:gd name="T17" fmla="*/ 320 h 335"/>
                <a:gd name="T18" fmla="*/ 292 w 423"/>
                <a:gd name="T19" fmla="*/ 317 h 335"/>
                <a:gd name="T20" fmla="*/ 267 w 423"/>
                <a:gd name="T21" fmla="*/ 333 h 335"/>
                <a:gd name="T22" fmla="*/ 247 w 423"/>
                <a:gd name="T23" fmla="*/ 335 h 335"/>
                <a:gd name="T24" fmla="*/ 206 w 423"/>
                <a:gd name="T25" fmla="*/ 328 h 335"/>
                <a:gd name="T26" fmla="*/ 154 w 423"/>
                <a:gd name="T27" fmla="*/ 308 h 335"/>
                <a:gd name="T28" fmla="*/ 119 w 423"/>
                <a:gd name="T29" fmla="*/ 289 h 335"/>
                <a:gd name="T30" fmla="*/ 73 w 423"/>
                <a:gd name="T31" fmla="*/ 255 h 335"/>
                <a:gd name="T32" fmla="*/ 46 w 423"/>
                <a:gd name="T33" fmla="*/ 222 h 335"/>
                <a:gd name="T34" fmla="*/ 38 w 423"/>
                <a:gd name="T35" fmla="*/ 206 h 335"/>
                <a:gd name="T36" fmla="*/ 38 w 423"/>
                <a:gd name="T37" fmla="*/ 172 h 335"/>
                <a:gd name="T38" fmla="*/ 10 w 423"/>
                <a:gd name="T39" fmla="*/ 136 h 335"/>
                <a:gd name="T40" fmla="*/ 2 w 423"/>
                <a:gd name="T41" fmla="*/ 114 h 335"/>
                <a:gd name="T42" fmla="*/ 0 w 423"/>
                <a:gd name="T43" fmla="*/ 73 h 335"/>
                <a:gd name="T44" fmla="*/ 8 w 423"/>
                <a:gd name="T45" fmla="*/ 33 h 335"/>
                <a:gd name="T46" fmla="*/ 13 w 423"/>
                <a:gd name="T47" fmla="*/ 23 h 335"/>
                <a:gd name="T48" fmla="*/ 13 w 423"/>
                <a:gd name="T49" fmla="*/ 23 h 335"/>
                <a:gd name="T50" fmla="*/ 31 w 423"/>
                <a:gd name="T51" fmla="*/ 6 h 335"/>
                <a:gd name="T52" fmla="*/ 58 w 423"/>
                <a:gd name="T53" fmla="*/ 0 h 335"/>
                <a:gd name="T54" fmla="*/ 85 w 423"/>
                <a:gd name="T55" fmla="*/ 2 h 335"/>
                <a:gd name="T56" fmla="*/ 153 w 423"/>
                <a:gd name="T57" fmla="*/ 18 h 335"/>
                <a:gd name="T58" fmla="*/ 162 w 423"/>
                <a:gd name="T59" fmla="*/ 46 h 335"/>
                <a:gd name="T60" fmla="*/ 80 w 423"/>
                <a:gd name="T61" fmla="*/ 25 h 335"/>
                <a:gd name="T62" fmla="*/ 48 w 423"/>
                <a:gd name="T63" fmla="*/ 25 h 335"/>
                <a:gd name="T64" fmla="*/ 36 w 423"/>
                <a:gd name="T65" fmla="*/ 30 h 335"/>
                <a:gd name="T66" fmla="*/ 33 w 423"/>
                <a:gd name="T67" fmla="*/ 35 h 335"/>
                <a:gd name="T68" fmla="*/ 30 w 423"/>
                <a:gd name="T69" fmla="*/ 46 h 335"/>
                <a:gd name="T70" fmla="*/ 45 w 423"/>
                <a:gd name="T71" fmla="*/ 78 h 335"/>
                <a:gd name="T72" fmla="*/ 75 w 423"/>
                <a:gd name="T73" fmla="*/ 113 h 335"/>
                <a:gd name="T74" fmla="*/ 91 w 423"/>
                <a:gd name="T75" fmla="*/ 129 h 335"/>
                <a:gd name="T76" fmla="*/ 133 w 423"/>
                <a:gd name="T77" fmla="*/ 162 h 335"/>
                <a:gd name="T78" fmla="*/ 181 w 423"/>
                <a:gd name="T79" fmla="*/ 196 h 335"/>
                <a:gd name="T80" fmla="*/ 282 w 423"/>
                <a:gd name="T81" fmla="*/ 242 h 335"/>
                <a:gd name="T82" fmla="*/ 328 w 423"/>
                <a:gd name="T83" fmla="*/ 255 h 335"/>
                <a:gd name="T84" fmla="*/ 372 w 423"/>
                <a:gd name="T85" fmla="*/ 259 h 335"/>
                <a:gd name="T86" fmla="*/ 390 w 423"/>
                <a:gd name="T87" fmla="*/ 255 h 335"/>
                <a:gd name="T88" fmla="*/ 398 w 423"/>
                <a:gd name="T89" fmla="*/ 249 h 335"/>
                <a:gd name="T90" fmla="*/ 398 w 423"/>
                <a:gd name="T91" fmla="*/ 249 h 335"/>
                <a:gd name="T92" fmla="*/ 398 w 423"/>
                <a:gd name="T93" fmla="*/ 230 h 335"/>
                <a:gd name="T94" fmla="*/ 370 w 423"/>
                <a:gd name="T95" fmla="*/ 186 h 335"/>
                <a:gd name="T96" fmla="*/ 332 w 423"/>
                <a:gd name="T97" fmla="*/ 14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3" h="335">
                  <a:moveTo>
                    <a:pt x="330" y="116"/>
                  </a:moveTo>
                  <a:lnTo>
                    <a:pt x="330" y="116"/>
                  </a:lnTo>
                  <a:lnTo>
                    <a:pt x="362" y="144"/>
                  </a:lnTo>
                  <a:lnTo>
                    <a:pt x="388" y="171"/>
                  </a:lnTo>
                  <a:lnTo>
                    <a:pt x="388" y="171"/>
                  </a:lnTo>
                  <a:lnTo>
                    <a:pt x="398" y="184"/>
                  </a:lnTo>
                  <a:lnTo>
                    <a:pt x="406" y="197"/>
                  </a:lnTo>
                  <a:lnTo>
                    <a:pt x="413" y="209"/>
                  </a:lnTo>
                  <a:lnTo>
                    <a:pt x="418" y="220"/>
                  </a:lnTo>
                  <a:lnTo>
                    <a:pt x="421" y="232"/>
                  </a:lnTo>
                  <a:lnTo>
                    <a:pt x="423" y="242"/>
                  </a:lnTo>
                  <a:lnTo>
                    <a:pt x="421" y="252"/>
                  </a:lnTo>
                  <a:lnTo>
                    <a:pt x="418" y="260"/>
                  </a:lnTo>
                  <a:lnTo>
                    <a:pt x="416" y="260"/>
                  </a:lnTo>
                  <a:lnTo>
                    <a:pt x="416" y="260"/>
                  </a:lnTo>
                  <a:lnTo>
                    <a:pt x="416" y="260"/>
                  </a:lnTo>
                  <a:lnTo>
                    <a:pt x="416" y="260"/>
                  </a:lnTo>
                  <a:lnTo>
                    <a:pt x="416" y="260"/>
                  </a:lnTo>
                  <a:lnTo>
                    <a:pt x="411" y="270"/>
                  </a:lnTo>
                  <a:lnTo>
                    <a:pt x="401" y="280"/>
                  </a:lnTo>
                  <a:lnTo>
                    <a:pt x="393" y="290"/>
                  </a:lnTo>
                  <a:lnTo>
                    <a:pt x="381" y="298"/>
                  </a:lnTo>
                  <a:lnTo>
                    <a:pt x="370" y="307"/>
                  </a:lnTo>
                  <a:lnTo>
                    <a:pt x="358" y="313"/>
                  </a:lnTo>
                  <a:lnTo>
                    <a:pt x="345" y="318"/>
                  </a:lnTo>
                  <a:lnTo>
                    <a:pt x="333" y="320"/>
                  </a:lnTo>
                  <a:lnTo>
                    <a:pt x="333" y="320"/>
                  </a:lnTo>
                  <a:lnTo>
                    <a:pt x="315" y="320"/>
                  </a:lnTo>
                  <a:lnTo>
                    <a:pt x="292" y="317"/>
                  </a:lnTo>
                  <a:lnTo>
                    <a:pt x="292" y="317"/>
                  </a:lnTo>
                  <a:lnTo>
                    <a:pt x="284" y="323"/>
                  </a:lnTo>
                  <a:lnTo>
                    <a:pt x="275" y="328"/>
                  </a:lnTo>
                  <a:lnTo>
                    <a:pt x="267" y="333"/>
                  </a:lnTo>
                  <a:lnTo>
                    <a:pt x="259" y="335"/>
                  </a:lnTo>
                  <a:lnTo>
                    <a:pt x="259" y="335"/>
                  </a:lnTo>
                  <a:lnTo>
                    <a:pt x="247" y="335"/>
                  </a:lnTo>
                  <a:lnTo>
                    <a:pt x="235" y="335"/>
                  </a:lnTo>
                  <a:lnTo>
                    <a:pt x="221" y="332"/>
                  </a:lnTo>
                  <a:lnTo>
                    <a:pt x="206" y="328"/>
                  </a:lnTo>
                  <a:lnTo>
                    <a:pt x="189" y="323"/>
                  </a:lnTo>
                  <a:lnTo>
                    <a:pt x="172" y="317"/>
                  </a:lnTo>
                  <a:lnTo>
                    <a:pt x="154" y="308"/>
                  </a:lnTo>
                  <a:lnTo>
                    <a:pt x="136" y="298"/>
                  </a:lnTo>
                  <a:lnTo>
                    <a:pt x="136" y="298"/>
                  </a:lnTo>
                  <a:lnTo>
                    <a:pt x="119" y="289"/>
                  </a:lnTo>
                  <a:lnTo>
                    <a:pt x="103" y="277"/>
                  </a:lnTo>
                  <a:lnTo>
                    <a:pt x="86" y="265"/>
                  </a:lnTo>
                  <a:lnTo>
                    <a:pt x="73" y="255"/>
                  </a:lnTo>
                  <a:lnTo>
                    <a:pt x="63" y="244"/>
                  </a:lnTo>
                  <a:lnTo>
                    <a:pt x="53" y="232"/>
                  </a:lnTo>
                  <a:lnTo>
                    <a:pt x="46" y="222"/>
                  </a:lnTo>
                  <a:lnTo>
                    <a:pt x="41" y="214"/>
                  </a:lnTo>
                  <a:lnTo>
                    <a:pt x="41" y="214"/>
                  </a:lnTo>
                  <a:lnTo>
                    <a:pt x="38" y="206"/>
                  </a:lnTo>
                  <a:lnTo>
                    <a:pt x="38" y="196"/>
                  </a:lnTo>
                  <a:lnTo>
                    <a:pt x="38" y="172"/>
                  </a:lnTo>
                  <a:lnTo>
                    <a:pt x="38" y="172"/>
                  </a:lnTo>
                  <a:lnTo>
                    <a:pt x="26" y="161"/>
                  </a:lnTo>
                  <a:lnTo>
                    <a:pt x="18" y="148"/>
                  </a:lnTo>
                  <a:lnTo>
                    <a:pt x="10" y="136"/>
                  </a:lnTo>
                  <a:lnTo>
                    <a:pt x="5" y="124"/>
                  </a:lnTo>
                  <a:lnTo>
                    <a:pt x="5" y="124"/>
                  </a:lnTo>
                  <a:lnTo>
                    <a:pt x="2" y="114"/>
                  </a:lnTo>
                  <a:lnTo>
                    <a:pt x="0" y="101"/>
                  </a:lnTo>
                  <a:lnTo>
                    <a:pt x="0" y="88"/>
                  </a:lnTo>
                  <a:lnTo>
                    <a:pt x="0" y="73"/>
                  </a:lnTo>
                  <a:lnTo>
                    <a:pt x="2" y="58"/>
                  </a:lnTo>
                  <a:lnTo>
                    <a:pt x="5" y="45"/>
                  </a:lnTo>
                  <a:lnTo>
                    <a:pt x="8" y="33"/>
                  </a:lnTo>
                  <a:lnTo>
                    <a:pt x="13" y="23"/>
                  </a:lnTo>
                  <a:lnTo>
                    <a:pt x="13" y="23"/>
                  </a:lnTo>
                  <a:lnTo>
                    <a:pt x="13" y="23"/>
                  </a:lnTo>
                  <a:lnTo>
                    <a:pt x="13" y="23"/>
                  </a:lnTo>
                  <a:lnTo>
                    <a:pt x="13" y="23"/>
                  </a:lnTo>
                  <a:lnTo>
                    <a:pt x="13" y="23"/>
                  </a:lnTo>
                  <a:lnTo>
                    <a:pt x="17" y="18"/>
                  </a:lnTo>
                  <a:lnTo>
                    <a:pt x="20" y="13"/>
                  </a:lnTo>
                  <a:lnTo>
                    <a:pt x="31" y="6"/>
                  </a:lnTo>
                  <a:lnTo>
                    <a:pt x="31" y="6"/>
                  </a:lnTo>
                  <a:lnTo>
                    <a:pt x="43" y="3"/>
                  </a:lnTo>
                  <a:lnTo>
                    <a:pt x="58" y="0"/>
                  </a:lnTo>
                  <a:lnTo>
                    <a:pt x="58" y="0"/>
                  </a:lnTo>
                  <a:lnTo>
                    <a:pt x="70" y="0"/>
                  </a:lnTo>
                  <a:lnTo>
                    <a:pt x="85" y="2"/>
                  </a:lnTo>
                  <a:lnTo>
                    <a:pt x="99" y="3"/>
                  </a:lnTo>
                  <a:lnTo>
                    <a:pt x="116" y="8"/>
                  </a:lnTo>
                  <a:lnTo>
                    <a:pt x="153" y="18"/>
                  </a:lnTo>
                  <a:lnTo>
                    <a:pt x="191" y="33"/>
                  </a:lnTo>
                  <a:lnTo>
                    <a:pt x="162" y="46"/>
                  </a:lnTo>
                  <a:lnTo>
                    <a:pt x="162" y="46"/>
                  </a:lnTo>
                  <a:lnTo>
                    <a:pt x="133" y="35"/>
                  </a:lnTo>
                  <a:lnTo>
                    <a:pt x="104" y="28"/>
                  </a:lnTo>
                  <a:lnTo>
                    <a:pt x="80" y="25"/>
                  </a:lnTo>
                  <a:lnTo>
                    <a:pt x="58" y="23"/>
                  </a:lnTo>
                  <a:lnTo>
                    <a:pt x="58" y="23"/>
                  </a:lnTo>
                  <a:lnTo>
                    <a:pt x="48" y="25"/>
                  </a:lnTo>
                  <a:lnTo>
                    <a:pt x="41" y="28"/>
                  </a:lnTo>
                  <a:lnTo>
                    <a:pt x="41" y="28"/>
                  </a:lnTo>
                  <a:lnTo>
                    <a:pt x="36" y="30"/>
                  </a:lnTo>
                  <a:lnTo>
                    <a:pt x="33" y="35"/>
                  </a:lnTo>
                  <a:lnTo>
                    <a:pt x="33" y="35"/>
                  </a:lnTo>
                  <a:lnTo>
                    <a:pt x="33" y="35"/>
                  </a:lnTo>
                  <a:lnTo>
                    <a:pt x="33" y="35"/>
                  </a:lnTo>
                  <a:lnTo>
                    <a:pt x="30" y="40"/>
                  </a:lnTo>
                  <a:lnTo>
                    <a:pt x="30" y="46"/>
                  </a:lnTo>
                  <a:lnTo>
                    <a:pt x="31" y="53"/>
                  </a:lnTo>
                  <a:lnTo>
                    <a:pt x="35" y="60"/>
                  </a:lnTo>
                  <a:lnTo>
                    <a:pt x="45" y="78"/>
                  </a:lnTo>
                  <a:lnTo>
                    <a:pt x="60" y="98"/>
                  </a:lnTo>
                  <a:lnTo>
                    <a:pt x="60" y="98"/>
                  </a:lnTo>
                  <a:lnTo>
                    <a:pt x="75" y="113"/>
                  </a:lnTo>
                  <a:lnTo>
                    <a:pt x="91" y="129"/>
                  </a:lnTo>
                  <a:lnTo>
                    <a:pt x="91" y="129"/>
                  </a:lnTo>
                  <a:lnTo>
                    <a:pt x="91" y="129"/>
                  </a:lnTo>
                  <a:lnTo>
                    <a:pt x="91" y="129"/>
                  </a:lnTo>
                  <a:lnTo>
                    <a:pt x="109" y="146"/>
                  </a:lnTo>
                  <a:lnTo>
                    <a:pt x="133" y="162"/>
                  </a:lnTo>
                  <a:lnTo>
                    <a:pt x="156" y="179"/>
                  </a:lnTo>
                  <a:lnTo>
                    <a:pt x="181" y="196"/>
                  </a:lnTo>
                  <a:lnTo>
                    <a:pt x="181" y="196"/>
                  </a:lnTo>
                  <a:lnTo>
                    <a:pt x="216" y="214"/>
                  </a:lnTo>
                  <a:lnTo>
                    <a:pt x="250" y="230"/>
                  </a:lnTo>
                  <a:lnTo>
                    <a:pt x="282" y="242"/>
                  </a:lnTo>
                  <a:lnTo>
                    <a:pt x="312" y="252"/>
                  </a:lnTo>
                  <a:lnTo>
                    <a:pt x="312" y="252"/>
                  </a:lnTo>
                  <a:lnTo>
                    <a:pt x="328" y="255"/>
                  </a:lnTo>
                  <a:lnTo>
                    <a:pt x="328" y="255"/>
                  </a:lnTo>
                  <a:lnTo>
                    <a:pt x="352" y="259"/>
                  </a:lnTo>
                  <a:lnTo>
                    <a:pt x="372" y="259"/>
                  </a:lnTo>
                  <a:lnTo>
                    <a:pt x="372" y="259"/>
                  </a:lnTo>
                  <a:lnTo>
                    <a:pt x="381" y="259"/>
                  </a:lnTo>
                  <a:lnTo>
                    <a:pt x="390" y="255"/>
                  </a:lnTo>
                  <a:lnTo>
                    <a:pt x="390" y="255"/>
                  </a:lnTo>
                  <a:lnTo>
                    <a:pt x="395" y="252"/>
                  </a:lnTo>
                  <a:lnTo>
                    <a:pt x="398" y="249"/>
                  </a:lnTo>
                  <a:lnTo>
                    <a:pt x="398" y="249"/>
                  </a:lnTo>
                  <a:lnTo>
                    <a:pt x="398" y="249"/>
                  </a:lnTo>
                  <a:lnTo>
                    <a:pt x="398" y="249"/>
                  </a:lnTo>
                  <a:lnTo>
                    <a:pt x="400" y="244"/>
                  </a:lnTo>
                  <a:lnTo>
                    <a:pt x="400" y="237"/>
                  </a:lnTo>
                  <a:lnTo>
                    <a:pt x="398" y="230"/>
                  </a:lnTo>
                  <a:lnTo>
                    <a:pt x="396" y="222"/>
                  </a:lnTo>
                  <a:lnTo>
                    <a:pt x="386" y="206"/>
                  </a:lnTo>
                  <a:lnTo>
                    <a:pt x="370" y="186"/>
                  </a:lnTo>
                  <a:lnTo>
                    <a:pt x="370" y="186"/>
                  </a:lnTo>
                  <a:lnTo>
                    <a:pt x="353" y="167"/>
                  </a:lnTo>
                  <a:lnTo>
                    <a:pt x="332" y="148"/>
                  </a:lnTo>
                  <a:lnTo>
                    <a:pt x="330" y="116"/>
                  </a:lnTo>
                  <a:lnTo>
                    <a:pt x="330"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文本框 32"/>
          <p:cNvSpPr txBox="1"/>
          <p:nvPr/>
        </p:nvSpPr>
        <p:spPr>
          <a:xfrm>
            <a:off x="4725335" y="2276470"/>
            <a:ext cx="1378904" cy="646331"/>
          </a:xfrm>
          <a:prstGeom prst="rect">
            <a:avLst/>
          </a:prstGeom>
          <a:noFill/>
        </p:spPr>
        <p:txBody>
          <a:bodyPr wrap="none" rtlCol="0">
            <a:spAutoFit/>
          </a:bodyPr>
          <a:lstStyle/>
          <a:p>
            <a:r>
              <a:rPr lang="en-US" altLang="zh-CN" sz="3600" dirty="0">
                <a:solidFill>
                  <a:srgbClr val="FFC000"/>
                </a:solidFill>
                <a:latin typeface="微软雅黑" panose="020B0503020204020204" pitchFamily="34" charset="-122"/>
                <a:ea typeface="微软雅黑" panose="020B0503020204020204" pitchFamily="34" charset="-122"/>
              </a:rPr>
              <a:t>1,314</a:t>
            </a:r>
            <a:endParaRPr lang="zh-CN" altLang="en-US" sz="3600" dirty="0">
              <a:solidFill>
                <a:srgbClr val="FFC000"/>
              </a:solidFill>
              <a:latin typeface="微软雅黑" panose="020B0503020204020204" pitchFamily="34" charset="-122"/>
              <a:ea typeface="微软雅黑" panose="020B0503020204020204" pitchFamily="34" charset="-122"/>
            </a:endParaRPr>
          </a:p>
        </p:txBody>
      </p:sp>
      <p:sp>
        <p:nvSpPr>
          <p:cNvPr id="34" name="矩形 33"/>
          <p:cNvSpPr/>
          <p:nvPr/>
        </p:nvSpPr>
        <p:spPr>
          <a:xfrm>
            <a:off x="4860789" y="2922801"/>
            <a:ext cx="1107996" cy="507831"/>
          </a:xfrm>
          <a:prstGeom prst="rect">
            <a:avLst/>
          </a:prstGeom>
        </p:spPr>
        <p:txBody>
          <a:bodyPr wrap="none">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输入名称</a:t>
            </a:r>
          </a:p>
        </p:txBody>
      </p:sp>
      <p:sp>
        <p:nvSpPr>
          <p:cNvPr id="35" name="文本框 34"/>
          <p:cNvSpPr txBox="1"/>
          <p:nvPr/>
        </p:nvSpPr>
        <p:spPr>
          <a:xfrm>
            <a:off x="4725335" y="3800906"/>
            <a:ext cx="1378904" cy="646331"/>
          </a:xfrm>
          <a:prstGeom prst="rect">
            <a:avLst/>
          </a:prstGeom>
          <a:noFill/>
        </p:spPr>
        <p:txBody>
          <a:bodyPr wrap="none" rtlCol="0">
            <a:spAutoFit/>
          </a:bodyPr>
          <a:lstStyle/>
          <a:p>
            <a:r>
              <a:rPr lang="en-US" altLang="zh-CN" sz="3600" dirty="0">
                <a:solidFill>
                  <a:srgbClr val="FFC000"/>
                </a:solidFill>
                <a:latin typeface="微软雅黑" panose="020B0503020204020204" pitchFamily="34" charset="-122"/>
                <a:ea typeface="微软雅黑" panose="020B0503020204020204" pitchFamily="34" charset="-122"/>
              </a:rPr>
              <a:t>8,567</a:t>
            </a:r>
            <a:endParaRPr lang="zh-CN" altLang="en-US" sz="3600" dirty="0">
              <a:solidFill>
                <a:srgbClr val="FFC000"/>
              </a:solidFill>
              <a:latin typeface="微软雅黑" panose="020B0503020204020204" pitchFamily="34" charset="-122"/>
              <a:ea typeface="微软雅黑" panose="020B0503020204020204" pitchFamily="34" charset="-122"/>
            </a:endParaRPr>
          </a:p>
        </p:txBody>
      </p:sp>
      <p:sp>
        <p:nvSpPr>
          <p:cNvPr id="36" name="矩形 35"/>
          <p:cNvSpPr/>
          <p:nvPr/>
        </p:nvSpPr>
        <p:spPr>
          <a:xfrm>
            <a:off x="4859186" y="4434007"/>
            <a:ext cx="1107996" cy="507831"/>
          </a:xfrm>
          <a:prstGeom prst="rect">
            <a:avLst/>
          </a:prstGeom>
        </p:spPr>
        <p:txBody>
          <a:bodyPr wrap="none">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输入名称</a:t>
            </a:r>
          </a:p>
        </p:txBody>
      </p:sp>
      <p:sp>
        <p:nvSpPr>
          <p:cNvPr id="37" name="文本框 36"/>
          <p:cNvSpPr txBox="1"/>
          <p:nvPr/>
        </p:nvSpPr>
        <p:spPr>
          <a:xfrm>
            <a:off x="6303067" y="2024742"/>
            <a:ext cx="4318042" cy="1477328"/>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303067" y="3516653"/>
            <a:ext cx="4318042" cy="1477328"/>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73898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P spid="25" grpId="0" animBg="1"/>
      <p:bldP spid="33" grpId="0"/>
      <p:bldP spid="34" grpId="0"/>
      <p:bldP spid="35" grpId="0"/>
      <p:bldP spid="36"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grpSp>
        <p:nvGrpSpPr>
          <p:cNvPr id="5" name="组合 4"/>
          <p:cNvGrpSpPr/>
          <p:nvPr/>
        </p:nvGrpSpPr>
        <p:grpSpPr>
          <a:xfrm>
            <a:off x="381710" y="148260"/>
            <a:ext cx="448426" cy="805006"/>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2771775" y="1730618"/>
            <a:ext cx="217170" cy="830313"/>
            <a:chOff x="2771775" y="1730618"/>
            <a:chExt cx="217170" cy="830313"/>
          </a:xfrm>
        </p:grpSpPr>
        <p:cxnSp>
          <p:nvCxnSpPr>
            <p:cNvPr id="3" name="直接连接符 2"/>
            <p:cNvCxnSpPr/>
            <p:nvPr/>
          </p:nvCxnSpPr>
          <p:spPr>
            <a:xfrm>
              <a:off x="2880360" y="1844918"/>
              <a:ext cx="0" cy="498843"/>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823210" y="1730618"/>
              <a:ext cx="114300" cy="114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同心圆 14"/>
            <p:cNvSpPr/>
            <p:nvPr/>
          </p:nvSpPr>
          <p:spPr>
            <a:xfrm>
              <a:off x="2771775" y="2343761"/>
              <a:ext cx="217170" cy="217170"/>
            </a:xfrm>
            <a:prstGeom prst="donut">
              <a:avLst>
                <a:gd name="adj" fmla="val 1141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Freeform 14"/>
          <p:cNvSpPr>
            <a:spLocks/>
          </p:cNvSpPr>
          <p:nvPr/>
        </p:nvSpPr>
        <p:spPr bwMode="auto">
          <a:xfrm rot="5400000">
            <a:off x="1312216" y="1849331"/>
            <a:ext cx="821547" cy="1217460"/>
          </a:xfrm>
          <a:custGeom>
            <a:avLst/>
            <a:gdLst>
              <a:gd name="T0" fmla="*/ 0 w 84"/>
              <a:gd name="T1" fmla="*/ 78 h 120"/>
              <a:gd name="T2" fmla="*/ 42 w 84"/>
              <a:gd name="T3" fmla="*/ 120 h 120"/>
              <a:gd name="T4" fmla="*/ 84 w 84"/>
              <a:gd name="T5" fmla="*/ 78 h 120"/>
              <a:gd name="T6" fmla="*/ 78 w 84"/>
              <a:gd name="T7" fmla="*/ 56 h 120"/>
              <a:gd name="T8" fmla="*/ 42 w 84"/>
              <a:gd name="T9" fmla="*/ 0 h 120"/>
              <a:gd name="T10" fmla="*/ 6 w 84"/>
              <a:gd name="T11" fmla="*/ 56 h 120"/>
              <a:gd name="T12" fmla="*/ 0 w 84"/>
              <a:gd name="T13" fmla="*/ 78 h 120"/>
            </a:gdLst>
            <a:ahLst/>
            <a:cxnLst>
              <a:cxn ang="0">
                <a:pos x="T0" y="T1"/>
              </a:cxn>
              <a:cxn ang="0">
                <a:pos x="T2" y="T3"/>
              </a:cxn>
              <a:cxn ang="0">
                <a:pos x="T4" y="T5"/>
              </a:cxn>
              <a:cxn ang="0">
                <a:pos x="T6" y="T7"/>
              </a:cxn>
              <a:cxn ang="0">
                <a:pos x="T8" y="T9"/>
              </a:cxn>
              <a:cxn ang="0">
                <a:pos x="T10" y="T11"/>
              </a:cxn>
              <a:cxn ang="0">
                <a:pos x="T12" y="T13"/>
              </a:cxn>
            </a:cxnLst>
            <a:rect l="0" t="0" r="r" b="b"/>
            <a:pathLst>
              <a:path w="84" h="120">
                <a:moveTo>
                  <a:pt x="0" y="78"/>
                </a:moveTo>
                <a:cubicBezTo>
                  <a:pt x="0" y="101"/>
                  <a:pt x="19" y="120"/>
                  <a:pt x="42" y="120"/>
                </a:cubicBezTo>
                <a:cubicBezTo>
                  <a:pt x="65" y="120"/>
                  <a:pt x="84" y="101"/>
                  <a:pt x="84" y="78"/>
                </a:cubicBezTo>
                <a:cubicBezTo>
                  <a:pt x="84" y="70"/>
                  <a:pt x="82" y="62"/>
                  <a:pt x="78" y="56"/>
                </a:cubicBezTo>
                <a:cubicBezTo>
                  <a:pt x="42" y="0"/>
                  <a:pt x="42" y="0"/>
                  <a:pt x="42" y="0"/>
                </a:cubicBezTo>
                <a:cubicBezTo>
                  <a:pt x="6" y="56"/>
                  <a:pt x="6" y="56"/>
                  <a:pt x="6" y="56"/>
                </a:cubicBezTo>
                <a:cubicBezTo>
                  <a:pt x="2" y="62"/>
                  <a:pt x="0" y="70"/>
                  <a:pt x="0" y="78"/>
                </a:cubicBezTo>
                <a:close/>
              </a:path>
            </a:pathLst>
          </a:custGeom>
          <a:solidFill>
            <a:srgbClr val="FFC000"/>
          </a:solidFill>
          <a:ln w="25400"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7" name="Freeform 14"/>
          <p:cNvSpPr>
            <a:spLocks/>
          </p:cNvSpPr>
          <p:nvPr/>
        </p:nvSpPr>
        <p:spPr bwMode="auto">
          <a:xfrm rot="5400000">
            <a:off x="1312216" y="3202148"/>
            <a:ext cx="821547" cy="1217460"/>
          </a:xfrm>
          <a:custGeom>
            <a:avLst/>
            <a:gdLst>
              <a:gd name="T0" fmla="*/ 0 w 84"/>
              <a:gd name="T1" fmla="*/ 78 h 120"/>
              <a:gd name="T2" fmla="*/ 42 w 84"/>
              <a:gd name="T3" fmla="*/ 120 h 120"/>
              <a:gd name="T4" fmla="*/ 84 w 84"/>
              <a:gd name="T5" fmla="*/ 78 h 120"/>
              <a:gd name="T6" fmla="*/ 78 w 84"/>
              <a:gd name="T7" fmla="*/ 56 h 120"/>
              <a:gd name="T8" fmla="*/ 42 w 84"/>
              <a:gd name="T9" fmla="*/ 0 h 120"/>
              <a:gd name="T10" fmla="*/ 6 w 84"/>
              <a:gd name="T11" fmla="*/ 56 h 120"/>
              <a:gd name="T12" fmla="*/ 0 w 84"/>
              <a:gd name="T13" fmla="*/ 78 h 120"/>
            </a:gdLst>
            <a:ahLst/>
            <a:cxnLst>
              <a:cxn ang="0">
                <a:pos x="T0" y="T1"/>
              </a:cxn>
              <a:cxn ang="0">
                <a:pos x="T2" y="T3"/>
              </a:cxn>
              <a:cxn ang="0">
                <a:pos x="T4" y="T5"/>
              </a:cxn>
              <a:cxn ang="0">
                <a:pos x="T6" y="T7"/>
              </a:cxn>
              <a:cxn ang="0">
                <a:pos x="T8" y="T9"/>
              </a:cxn>
              <a:cxn ang="0">
                <a:pos x="T10" y="T11"/>
              </a:cxn>
              <a:cxn ang="0">
                <a:pos x="T12" y="T13"/>
              </a:cxn>
            </a:cxnLst>
            <a:rect l="0" t="0" r="r" b="b"/>
            <a:pathLst>
              <a:path w="84" h="120">
                <a:moveTo>
                  <a:pt x="0" y="78"/>
                </a:moveTo>
                <a:cubicBezTo>
                  <a:pt x="0" y="101"/>
                  <a:pt x="19" y="120"/>
                  <a:pt x="42" y="120"/>
                </a:cubicBezTo>
                <a:cubicBezTo>
                  <a:pt x="65" y="120"/>
                  <a:pt x="84" y="101"/>
                  <a:pt x="84" y="78"/>
                </a:cubicBezTo>
                <a:cubicBezTo>
                  <a:pt x="84" y="70"/>
                  <a:pt x="82" y="62"/>
                  <a:pt x="78" y="56"/>
                </a:cubicBezTo>
                <a:cubicBezTo>
                  <a:pt x="42" y="0"/>
                  <a:pt x="42" y="0"/>
                  <a:pt x="42" y="0"/>
                </a:cubicBezTo>
                <a:cubicBezTo>
                  <a:pt x="6" y="56"/>
                  <a:pt x="6" y="56"/>
                  <a:pt x="6" y="56"/>
                </a:cubicBezTo>
                <a:cubicBezTo>
                  <a:pt x="2" y="62"/>
                  <a:pt x="0" y="70"/>
                  <a:pt x="0" y="78"/>
                </a:cubicBezTo>
                <a:close/>
              </a:path>
            </a:pathLst>
          </a:custGeom>
          <a:solidFill>
            <a:srgbClr val="FFC000"/>
          </a:solidFill>
          <a:ln w="25400"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rot="5400000">
            <a:off x="1312216" y="4554965"/>
            <a:ext cx="821547" cy="1217460"/>
          </a:xfrm>
          <a:custGeom>
            <a:avLst/>
            <a:gdLst>
              <a:gd name="T0" fmla="*/ 0 w 84"/>
              <a:gd name="T1" fmla="*/ 78 h 120"/>
              <a:gd name="T2" fmla="*/ 42 w 84"/>
              <a:gd name="T3" fmla="*/ 120 h 120"/>
              <a:gd name="T4" fmla="*/ 84 w 84"/>
              <a:gd name="T5" fmla="*/ 78 h 120"/>
              <a:gd name="T6" fmla="*/ 78 w 84"/>
              <a:gd name="T7" fmla="*/ 56 h 120"/>
              <a:gd name="T8" fmla="*/ 42 w 84"/>
              <a:gd name="T9" fmla="*/ 0 h 120"/>
              <a:gd name="T10" fmla="*/ 6 w 84"/>
              <a:gd name="T11" fmla="*/ 56 h 120"/>
              <a:gd name="T12" fmla="*/ 0 w 84"/>
              <a:gd name="T13" fmla="*/ 78 h 120"/>
            </a:gdLst>
            <a:ahLst/>
            <a:cxnLst>
              <a:cxn ang="0">
                <a:pos x="T0" y="T1"/>
              </a:cxn>
              <a:cxn ang="0">
                <a:pos x="T2" y="T3"/>
              </a:cxn>
              <a:cxn ang="0">
                <a:pos x="T4" y="T5"/>
              </a:cxn>
              <a:cxn ang="0">
                <a:pos x="T6" y="T7"/>
              </a:cxn>
              <a:cxn ang="0">
                <a:pos x="T8" y="T9"/>
              </a:cxn>
              <a:cxn ang="0">
                <a:pos x="T10" y="T11"/>
              </a:cxn>
              <a:cxn ang="0">
                <a:pos x="T12" y="T13"/>
              </a:cxn>
            </a:cxnLst>
            <a:rect l="0" t="0" r="r" b="b"/>
            <a:pathLst>
              <a:path w="84" h="120">
                <a:moveTo>
                  <a:pt x="0" y="78"/>
                </a:moveTo>
                <a:cubicBezTo>
                  <a:pt x="0" y="101"/>
                  <a:pt x="19" y="120"/>
                  <a:pt x="42" y="120"/>
                </a:cubicBezTo>
                <a:cubicBezTo>
                  <a:pt x="65" y="120"/>
                  <a:pt x="84" y="101"/>
                  <a:pt x="84" y="78"/>
                </a:cubicBezTo>
                <a:cubicBezTo>
                  <a:pt x="84" y="70"/>
                  <a:pt x="82" y="62"/>
                  <a:pt x="78" y="56"/>
                </a:cubicBezTo>
                <a:cubicBezTo>
                  <a:pt x="42" y="0"/>
                  <a:pt x="42" y="0"/>
                  <a:pt x="42" y="0"/>
                </a:cubicBezTo>
                <a:cubicBezTo>
                  <a:pt x="6" y="56"/>
                  <a:pt x="6" y="56"/>
                  <a:pt x="6" y="56"/>
                </a:cubicBezTo>
                <a:cubicBezTo>
                  <a:pt x="2" y="62"/>
                  <a:pt x="0" y="70"/>
                  <a:pt x="0" y="78"/>
                </a:cubicBezTo>
                <a:close/>
              </a:path>
            </a:pathLst>
          </a:custGeom>
          <a:solidFill>
            <a:srgbClr val="FFC000"/>
          </a:solidFill>
          <a:ln w="25400"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2767584" y="2562263"/>
            <a:ext cx="217170" cy="1318727"/>
            <a:chOff x="2767584" y="2562263"/>
            <a:chExt cx="217170" cy="1318727"/>
          </a:xfrm>
        </p:grpSpPr>
        <p:cxnSp>
          <p:nvCxnSpPr>
            <p:cNvPr id="20" name="直接连接符 19"/>
            <p:cNvCxnSpPr>
              <a:endCxn id="23" idx="0"/>
            </p:cNvCxnSpPr>
            <p:nvPr/>
          </p:nvCxnSpPr>
          <p:spPr>
            <a:xfrm flipH="1">
              <a:off x="2876169" y="2562263"/>
              <a:ext cx="4192" cy="1101557"/>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同心圆 22"/>
            <p:cNvSpPr/>
            <p:nvPr/>
          </p:nvSpPr>
          <p:spPr>
            <a:xfrm>
              <a:off x="2767584" y="3663820"/>
              <a:ext cx="217170" cy="217170"/>
            </a:xfrm>
            <a:prstGeom prst="donut">
              <a:avLst>
                <a:gd name="adj" fmla="val 1141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1" name="组合 20"/>
          <p:cNvGrpSpPr/>
          <p:nvPr/>
        </p:nvGrpSpPr>
        <p:grpSpPr>
          <a:xfrm>
            <a:off x="2767584" y="3880990"/>
            <a:ext cx="217170" cy="2010148"/>
            <a:chOff x="2767584" y="3880990"/>
            <a:chExt cx="217170" cy="2010148"/>
          </a:xfrm>
        </p:grpSpPr>
        <p:sp>
          <p:nvSpPr>
            <p:cNvPr id="14" name="椭圆 13"/>
            <p:cNvSpPr/>
            <p:nvPr/>
          </p:nvSpPr>
          <p:spPr>
            <a:xfrm>
              <a:off x="2823210" y="5776838"/>
              <a:ext cx="114300" cy="114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endCxn id="28" idx="0"/>
            </p:cNvCxnSpPr>
            <p:nvPr/>
          </p:nvCxnSpPr>
          <p:spPr>
            <a:xfrm flipH="1">
              <a:off x="2876169" y="3880990"/>
              <a:ext cx="4192" cy="1174120"/>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8" name="同心圆 27"/>
            <p:cNvSpPr/>
            <p:nvPr/>
          </p:nvSpPr>
          <p:spPr>
            <a:xfrm>
              <a:off x="2767584" y="5055110"/>
              <a:ext cx="217170" cy="217170"/>
            </a:xfrm>
            <a:prstGeom prst="donut">
              <a:avLst>
                <a:gd name="adj" fmla="val 1141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3" name="直接连接符 32"/>
            <p:cNvCxnSpPr/>
            <p:nvPr/>
          </p:nvCxnSpPr>
          <p:spPr>
            <a:xfrm>
              <a:off x="2879979" y="5272280"/>
              <a:ext cx="0" cy="498843"/>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3481959" y="1730618"/>
            <a:ext cx="6878806" cy="1754326"/>
          </a:xfrm>
          <a:prstGeom prst="rect">
            <a:avLst/>
          </a:prstGeom>
          <a:noFill/>
        </p:spPr>
        <p:txBody>
          <a:bodyPr wrap="none" rtlCol="0">
            <a:spAutoFit/>
          </a:bodyPr>
          <a:lstStyle/>
          <a:p>
            <a:pPr>
              <a:lnSpc>
                <a:spcPct val="150000"/>
              </a:lnSpc>
            </a:pPr>
            <a:r>
              <a:rPr lang="zh-CN" altLang="en-US" dirty="0">
                <a:solidFill>
                  <a:srgbClr val="FFC000"/>
                </a:solidFill>
                <a:latin typeface="微软雅黑" panose="020B0503020204020204" pitchFamily="34" charset="-122"/>
                <a:ea typeface="微软雅黑" panose="020B0503020204020204" pitchFamily="34" charset="-122"/>
              </a:rPr>
              <a:t>新</a:t>
            </a: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3481959" y="3241770"/>
            <a:ext cx="6647974" cy="1754326"/>
          </a:xfrm>
          <a:prstGeom prst="rect">
            <a:avLst/>
          </a:prstGeom>
          <a:noFill/>
        </p:spPr>
        <p:txBody>
          <a:bodyPr wrap="non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3481959" y="4752921"/>
            <a:ext cx="6647974" cy="1754326"/>
          </a:xfrm>
          <a:prstGeom prst="rect">
            <a:avLst/>
          </a:prstGeom>
          <a:noFill/>
        </p:spPr>
        <p:txBody>
          <a:bodyPr wrap="non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1155232" y="2290279"/>
            <a:ext cx="877163" cy="369332"/>
          </a:xfrm>
          <a:prstGeom prst="rect">
            <a:avLst/>
          </a:prstGeom>
        </p:spPr>
        <p:txBody>
          <a:bodyPr wrap="none">
            <a:spAutoFit/>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
        <p:nvSpPr>
          <p:cNvPr id="39" name="矩形 38"/>
          <p:cNvSpPr/>
          <p:nvPr/>
        </p:nvSpPr>
        <p:spPr>
          <a:xfrm>
            <a:off x="1151041" y="3626212"/>
            <a:ext cx="877163" cy="369332"/>
          </a:xfrm>
          <a:prstGeom prst="rect">
            <a:avLst/>
          </a:prstGeom>
        </p:spPr>
        <p:txBody>
          <a:bodyPr wrap="none">
            <a:spAutoFit/>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
        <p:nvSpPr>
          <p:cNvPr id="40" name="矩形 39"/>
          <p:cNvSpPr/>
          <p:nvPr/>
        </p:nvSpPr>
        <p:spPr>
          <a:xfrm>
            <a:off x="1157468" y="4979029"/>
            <a:ext cx="877163" cy="369332"/>
          </a:xfrm>
          <a:prstGeom prst="rect">
            <a:avLst/>
          </a:prstGeom>
        </p:spPr>
        <p:txBody>
          <a:bodyPr wrap="none">
            <a:spAutoFit/>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Tree>
    <p:extLst>
      <p:ext uri="{BB962C8B-B14F-4D97-AF65-F5344CB8AC3E}">
        <p14:creationId xmlns:p14="http://schemas.microsoft.com/office/powerpoint/2010/main" val="3106620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up)">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par>
                                <p:cTn id="33" presetID="22" presetClass="entr" presetSubtype="1"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34" grpId="0"/>
      <p:bldP spid="35" grpId="0"/>
      <p:bldP spid="36"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grpSp>
        <p:nvGrpSpPr>
          <p:cNvPr id="3" name="组合 2"/>
          <p:cNvGrpSpPr/>
          <p:nvPr/>
        </p:nvGrpSpPr>
        <p:grpSpPr>
          <a:xfrm>
            <a:off x="381710" y="148260"/>
            <a:ext cx="448426" cy="805006"/>
            <a:chOff x="7019926" y="4918076"/>
            <a:chExt cx="395287" cy="709612"/>
          </a:xfrm>
          <a:solidFill>
            <a:srgbClr val="FFC000"/>
          </a:solidFill>
        </p:grpSpPr>
        <p:sp>
          <p:nvSpPr>
            <p:cNvPr id="4"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同心圆 10"/>
          <p:cNvSpPr/>
          <p:nvPr/>
        </p:nvSpPr>
        <p:spPr>
          <a:xfrm>
            <a:off x="3701143" y="2383971"/>
            <a:ext cx="2295924" cy="2295924"/>
          </a:xfrm>
          <a:prstGeom prst="donut">
            <a:avLst>
              <a:gd name="adj" fmla="val 402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同心圆 13"/>
          <p:cNvSpPr/>
          <p:nvPr/>
        </p:nvSpPr>
        <p:spPr>
          <a:xfrm>
            <a:off x="5649688" y="2383971"/>
            <a:ext cx="2295924" cy="2295924"/>
          </a:xfrm>
          <a:prstGeom prst="donut">
            <a:avLst>
              <a:gd name="adj" fmla="val 4020"/>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Freeform 101"/>
          <p:cNvSpPr>
            <a:spLocks/>
          </p:cNvSpPr>
          <p:nvPr/>
        </p:nvSpPr>
        <p:spPr bwMode="auto">
          <a:xfrm>
            <a:off x="4319486" y="2931367"/>
            <a:ext cx="735829" cy="1222825"/>
          </a:xfrm>
          <a:custGeom>
            <a:avLst/>
            <a:gdLst>
              <a:gd name="T0" fmla="*/ 84 w 87"/>
              <a:gd name="T1" fmla="*/ 2 h 145"/>
              <a:gd name="T2" fmla="*/ 68 w 87"/>
              <a:gd name="T3" fmla="*/ 4 h 145"/>
              <a:gd name="T4" fmla="*/ 46 w 87"/>
              <a:gd name="T5" fmla="*/ 2 h 145"/>
              <a:gd name="T6" fmla="*/ 41 w 87"/>
              <a:gd name="T7" fmla="*/ 0 h 145"/>
              <a:gd name="T8" fmla="*/ 41 w 87"/>
              <a:gd name="T9" fmla="*/ 4 h 145"/>
              <a:gd name="T10" fmla="*/ 44 w 87"/>
              <a:gd name="T11" fmla="*/ 18 h 145"/>
              <a:gd name="T12" fmla="*/ 47 w 87"/>
              <a:gd name="T13" fmla="*/ 78 h 145"/>
              <a:gd name="T14" fmla="*/ 34 w 87"/>
              <a:gd name="T15" fmla="*/ 120 h 145"/>
              <a:gd name="T16" fmla="*/ 14 w 87"/>
              <a:gd name="T17" fmla="*/ 128 h 145"/>
              <a:gd name="T18" fmla="*/ 5 w 87"/>
              <a:gd name="T19" fmla="*/ 127 h 145"/>
              <a:gd name="T20" fmla="*/ 0 w 87"/>
              <a:gd name="T21" fmla="*/ 130 h 145"/>
              <a:gd name="T22" fmla="*/ 3 w 87"/>
              <a:gd name="T23" fmla="*/ 136 h 145"/>
              <a:gd name="T24" fmla="*/ 31 w 87"/>
              <a:gd name="T25" fmla="*/ 144 h 145"/>
              <a:gd name="T26" fmla="*/ 48 w 87"/>
              <a:gd name="T27" fmla="*/ 138 h 145"/>
              <a:gd name="T28" fmla="*/ 53 w 87"/>
              <a:gd name="T29" fmla="*/ 133 h 145"/>
              <a:gd name="T30" fmla="*/ 65 w 87"/>
              <a:gd name="T31" fmla="*/ 116 h 145"/>
              <a:gd name="T32" fmla="*/ 68 w 87"/>
              <a:gd name="T33" fmla="*/ 114 h 145"/>
              <a:gd name="T34" fmla="*/ 70 w 87"/>
              <a:gd name="T35" fmla="*/ 117 h 145"/>
              <a:gd name="T36" fmla="*/ 72 w 87"/>
              <a:gd name="T37" fmla="*/ 131 h 145"/>
              <a:gd name="T38" fmla="*/ 72 w 87"/>
              <a:gd name="T39" fmla="*/ 142 h 145"/>
              <a:gd name="T40" fmla="*/ 74 w 87"/>
              <a:gd name="T41" fmla="*/ 144 h 145"/>
              <a:gd name="T42" fmla="*/ 75 w 87"/>
              <a:gd name="T43" fmla="*/ 143 h 145"/>
              <a:gd name="T44" fmla="*/ 75 w 87"/>
              <a:gd name="T45" fmla="*/ 141 h 145"/>
              <a:gd name="T46" fmla="*/ 77 w 87"/>
              <a:gd name="T47" fmla="*/ 123 h 145"/>
              <a:gd name="T48" fmla="*/ 82 w 87"/>
              <a:gd name="T49" fmla="*/ 107 h 145"/>
              <a:gd name="T50" fmla="*/ 78 w 87"/>
              <a:gd name="T51" fmla="*/ 91 h 145"/>
              <a:gd name="T52" fmla="*/ 76 w 87"/>
              <a:gd name="T53" fmla="*/ 83 h 145"/>
              <a:gd name="T54" fmla="*/ 86 w 87"/>
              <a:gd name="T55" fmla="*/ 4 h 145"/>
              <a:gd name="T56" fmla="*/ 84 w 87"/>
              <a:gd name="T57" fmla="*/ 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45">
                <a:moveTo>
                  <a:pt x="84" y="2"/>
                </a:moveTo>
                <a:cubicBezTo>
                  <a:pt x="79" y="3"/>
                  <a:pt x="73" y="4"/>
                  <a:pt x="68" y="4"/>
                </a:cubicBezTo>
                <a:cubicBezTo>
                  <a:pt x="61" y="5"/>
                  <a:pt x="53" y="5"/>
                  <a:pt x="46" y="2"/>
                </a:cubicBezTo>
                <a:cubicBezTo>
                  <a:pt x="44" y="2"/>
                  <a:pt x="43" y="1"/>
                  <a:pt x="41" y="0"/>
                </a:cubicBezTo>
                <a:cubicBezTo>
                  <a:pt x="41" y="2"/>
                  <a:pt x="41" y="3"/>
                  <a:pt x="41" y="4"/>
                </a:cubicBezTo>
                <a:cubicBezTo>
                  <a:pt x="42" y="8"/>
                  <a:pt x="43" y="13"/>
                  <a:pt x="44" y="18"/>
                </a:cubicBezTo>
                <a:cubicBezTo>
                  <a:pt x="47" y="38"/>
                  <a:pt x="47" y="78"/>
                  <a:pt x="47" y="78"/>
                </a:cubicBezTo>
                <a:cubicBezTo>
                  <a:pt x="47" y="78"/>
                  <a:pt x="50" y="102"/>
                  <a:pt x="34" y="120"/>
                </a:cubicBezTo>
                <a:cubicBezTo>
                  <a:pt x="29" y="126"/>
                  <a:pt x="22" y="129"/>
                  <a:pt x="14" y="128"/>
                </a:cubicBezTo>
                <a:cubicBezTo>
                  <a:pt x="11" y="127"/>
                  <a:pt x="8" y="127"/>
                  <a:pt x="5" y="127"/>
                </a:cubicBezTo>
                <a:cubicBezTo>
                  <a:pt x="3" y="127"/>
                  <a:pt x="1" y="128"/>
                  <a:pt x="0" y="130"/>
                </a:cubicBezTo>
                <a:cubicBezTo>
                  <a:pt x="0" y="133"/>
                  <a:pt x="1" y="135"/>
                  <a:pt x="3" y="136"/>
                </a:cubicBezTo>
                <a:cubicBezTo>
                  <a:pt x="12" y="140"/>
                  <a:pt x="22" y="142"/>
                  <a:pt x="31" y="144"/>
                </a:cubicBezTo>
                <a:cubicBezTo>
                  <a:pt x="38" y="145"/>
                  <a:pt x="44" y="143"/>
                  <a:pt x="48" y="138"/>
                </a:cubicBezTo>
                <a:cubicBezTo>
                  <a:pt x="50" y="136"/>
                  <a:pt x="51" y="134"/>
                  <a:pt x="53" y="133"/>
                </a:cubicBezTo>
                <a:cubicBezTo>
                  <a:pt x="57" y="127"/>
                  <a:pt x="61" y="121"/>
                  <a:pt x="65" y="116"/>
                </a:cubicBezTo>
                <a:cubicBezTo>
                  <a:pt x="66" y="115"/>
                  <a:pt x="67" y="114"/>
                  <a:pt x="68" y="114"/>
                </a:cubicBezTo>
                <a:cubicBezTo>
                  <a:pt x="69" y="114"/>
                  <a:pt x="70" y="116"/>
                  <a:pt x="70" y="117"/>
                </a:cubicBezTo>
                <a:cubicBezTo>
                  <a:pt x="71" y="122"/>
                  <a:pt x="71" y="126"/>
                  <a:pt x="72" y="131"/>
                </a:cubicBezTo>
                <a:cubicBezTo>
                  <a:pt x="72" y="135"/>
                  <a:pt x="72" y="138"/>
                  <a:pt x="72" y="142"/>
                </a:cubicBezTo>
                <a:cubicBezTo>
                  <a:pt x="72" y="143"/>
                  <a:pt x="73" y="144"/>
                  <a:pt x="74" y="144"/>
                </a:cubicBezTo>
                <a:cubicBezTo>
                  <a:pt x="74" y="144"/>
                  <a:pt x="75" y="143"/>
                  <a:pt x="75" y="143"/>
                </a:cubicBezTo>
                <a:cubicBezTo>
                  <a:pt x="75" y="142"/>
                  <a:pt x="75" y="141"/>
                  <a:pt x="75" y="141"/>
                </a:cubicBezTo>
                <a:cubicBezTo>
                  <a:pt x="76" y="135"/>
                  <a:pt x="76" y="129"/>
                  <a:pt x="77" y="123"/>
                </a:cubicBezTo>
                <a:cubicBezTo>
                  <a:pt x="78" y="118"/>
                  <a:pt x="80" y="113"/>
                  <a:pt x="82" y="107"/>
                </a:cubicBezTo>
                <a:cubicBezTo>
                  <a:pt x="83" y="101"/>
                  <a:pt x="83" y="96"/>
                  <a:pt x="78" y="91"/>
                </a:cubicBezTo>
                <a:cubicBezTo>
                  <a:pt x="76" y="89"/>
                  <a:pt x="76" y="86"/>
                  <a:pt x="76" y="83"/>
                </a:cubicBezTo>
                <a:cubicBezTo>
                  <a:pt x="80" y="57"/>
                  <a:pt x="83" y="31"/>
                  <a:pt x="86" y="4"/>
                </a:cubicBezTo>
                <a:cubicBezTo>
                  <a:pt x="87" y="2"/>
                  <a:pt x="86" y="2"/>
                  <a:pt x="84" y="2"/>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6"/>
          <p:cNvSpPr>
            <a:spLocks/>
          </p:cNvSpPr>
          <p:nvPr/>
        </p:nvSpPr>
        <p:spPr bwMode="auto">
          <a:xfrm>
            <a:off x="6226294" y="3146927"/>
            <a:ext cx="1269002" cy="791704"/>
          </a:xfrm>
          <a:custGeom>
            <a:avLst/>
            <a:gdLst>
              <a:gd name="T0" fmla="*/ 93 w 141"/>
              <a:gd name="T1" fmla="*/ 0 h 88"/>
              <a:gd name="T2" fmla="*/ 70 w 141"/>
              <a:gd name="T3" fmla="*/ 10 h 88"/>
              <a:gd name="T4" fmla="*/ 48 w 141"/>
              <a:gd name="T5" fmla="*/ 0 h 88"/>
              <a:gd name="T6" fmla="*/ 34 w 141"/>
              <a:gd name="T7" fmla="*/ 0 h 88"/>
              <a:gd name="T8" fmla="*/ 0 w 141"/>
              <a:gd name="T9" fmla="*/ 30 h 88"/>
              <a:gd name="T10" fmla="*/ 19 w 141"/>
              <a:gd name="T11" fmla="*/ 51 h 88"/>
              <a:gd name="T12" fmla="*/ 34 w 141"/>
              <a:gd name="T13" fmla="*/ 38 h 88"/>
              <a:gd name="T14" fmla="*/ 30 w 141"/>
              <a:gd name="T15" fmla="*/ 88 h 88"/>
              <a:gd name="T16" fmla="*/ 110 w 141"/>
              <a:gd name="T17" fmla="*/ 88 h 88"/>
              <a:gd name="T18" fmla="*/ 106 w 141"/>
              <a:gd name="T19" fmla="*/ 38 h 88"/>
              <a:gd name="T20" fmla="*/ 122 w 141"/>
              <a:gd name="T21" fmla="*/ 51 h 88"/>
              <a:gd name="T22" fmla="*/ 141 w 141"/>
              <a:gd name="T23" fmla="*/ 30 h 88"/>
              <a:gd name="T24" fmla="*/ 106 w 141"/>
              <a:gd name="T25" fmla="*/ 0 h 88"/>
              <a:gd name="T26" fmla="*/ 93 w 141"/>
              <a:gd name="T2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88">
                <a:moveTo>
                  <a:pt x="93" y="0"/>
                </a:moveTo>
                <a:cubicBezTo>
                  <a:pt x="88" y="6"/>
                  <a:pt x="80" y="10"/>
                  <a:pt x="70" y="10"/>
                </a:cubicBezTo>
                <a:cubicBezTo>
                  <a:pt x="61" y="10"/>
                  <a:pt x="53" y="6"/>
                  <a:pt x="48" y="0"/>
                </a:cubicBezTo>
                <a:cubicBezTo>
                  <a:pt x="34" y="0"/>
                  <a:pt x="34" y="0"/>
                  <a:pt x="34" y="0"/>
                </a:cubicBezTo>
                <a:cubicBezTo>
                  <a:pt x="0" y="30"/>
                  <a:pt x="0" y="30"/>
                  <a:pt x="0" y="30"/>
                </a:cubicBezTo>
                <a:cubicBezTo>
                  <a:pt x="19" y="51"/>
                  <a:pt x="19" y="51"/>
                  <a:pt x="19" y="51"/>
                </a:cubicBezTo>
                <a:cubicBezTo>
                  <a:pt x="34" y="38"/>
                  <a:pt x="34" y="38"/>
                  <a:pt x="34" y="38"/>
                </a:cubicBezTo>
                <a:cubicBezTo>
                  <a:pt x="30" y="88"/>
                  <a:pt x="30" y="88"/>
                  <a:pt x="30" y="88"/>
                </a:cubicBezTo>
                <a:cubicBezTo>
                  <a:pt x="110" y="88"/>
                  <a:pt x="110" y="88"/>
                  <a:pt x="110" y="88"/>
                </a:cubicBezTo>
                <a:cubicBezTo>
                  <a:pt x="106" y="38"/>
                  <a:pt x="106" y="38"/>
                  <a:pt x="106" y="38"/>
                </a:cubicBezTo>
                <a:cubicBezTo>
                  <a:pt x="122" y="51"/>
                  <a:pt x="122" y="51"/>
                  <a:pt x="122" y="51"/>
                </a:cubicBezTo>
                <a:cubicBezTo>
                  <a:pt x="141" y="30"/>
                  <a:pt x="141" y="30"/>
                  <a:pt x="141" y="30"/>
                </a:cubicBezTo>
                <a:cubicBezTo>
                  <a:pt x="106" y="0"/>
                  <a:pt x="106" y="0"/>
                  <a:pt x="106" y="0"/>
                </a:cubicBezTo>
                <a:lnTo>
                  <a:pt x="93" y="0"/>
                </a:lnTo>
                <a:close/>
              </a:path>
            </a:pathLst>
          </a:custGeom>
          <a:solidFill>
            <a:srgbClr val="FDE3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椭圆 69"/>
          <p:cNvSpPr/>
          <p:nvPr/>
        </p:nvSpPr>
        <p:spPr>
          <a:xfrm>
            <a:off x="2888015" y="4380458"/>
            <a:ext cx="642258" cy="6422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2888015" y="2062842"/>
            <a:ext cx="642258" cy="6422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566886" y="3221650"/>
            <a:ext cx="642258" cy="6422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8206455" y="4358766"/>
            <a:ext cx="642258" cy="642258"/>
          </a:xfrm>
          <a:prstGeom prst="ellipse">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527584" y="3221650"/>
            <a:ext cx="642258" cy="642258"/>
          </a:xfrm>
          <a:prstGeom prst="ellipse">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16"/>
          <p:cNvSpPr>
            <a:spLocks/>
          </p:cNvSpPr>
          <p:nvPr/>
        </p:nvSpPr>
        <p:spPr bwMode="auto">
          <a:xfrm>
            <a:off x="3056018" y="2227524"/>
            <a:ext cx="306251" cy="312894"/>
          </a:xfrm>
          <a:custGeom>
            <a:avLst/>
            <a:gdLst>
              <a:gd name="T0" fmla="*/ 63 w 461"/>
              <a:gd name="T1" fmla="*/ 199 h 471"/>
              <a:gd name="T2" fmla="*/ 73 w 461"/>
              <a:gd name="T3" fmla="*/ 172 h 471"/>
              <a:gd name="T4" fmla="*/ 82 w 461"/>
              <a:gd name="T5" fmla="*/ 150 h 471"/>
              <a:gd name="T6" fmla="*/ 86 w 461"/>
              <a:gd name="T7" fmla="*/ 122 h 471"/>
              <a:gd name="T8" fmla="*/ 100 w 461"/>
              <a:gd name="T9" fmla="*/ 86 h 471"/>
              <a:gd name="T10" fmla="*/ 118 w 461"/>
              <a:gd name="T11" fmla="*/ 55 h 471"/>
              <a:gd name="T12" fmla="*/ 154 w 461"/>
              <a:gd name="T13" fmla="*/ 27 h 471"/>
              <a:gd name="T14" fmla="*/ 194 w 461"/>
              <a:gd name="T15" fmla="*/ 9 h 471"/>
              <a:gd name="T16" fmla="*/ 240 w 461"/>
              <a:gd name="T17" fmla="*/ 0 h 471"/>
              <a:gd name="T18" fmla="*/ 289 w 461"/>
              <a:gd name="T19" fmla="*/ 9 h 471"/>
              <a:gd name="T20" fmla="*/ 339 w 461"/>
              <a:gd name="T21" fmla="*/ 27 h 471"/>
              <a:gd name="T22" fmla="*/ 366 w 461"/>
              <a:gd name="T23" fmla="*/ 50 h 471"/>
              <a:gd name="T24" fmla="*/ 388 w 461"/>
              <a:gd name="T25" fmla="*/ 82 h 471"/>
              <a:gd name="T26" fmla="*/ 402 w 461"/>
              <a:gd name="T27" fmla="*/ 118 h 471"/>
              <a:gd name="T28" fmla="*/ 407 w 461"/>
              <a:gd name="T29" fmla="*/ 154 h 471"/>
              <a:gd name="T30" fmla="*/ 420 w 461"/>
              <a:gd name="T31" fmla="*/ 181 h 471"/>
              <a:gd name="T32" fmla="*/ 420 w 461"/>
              <a:gd name="T33" fmla="*/ 199 h 471"/>
              <a:gd name="T34" fmla="*/ 425 w 461"/>
              <a:gd name="T35" fmla="*/ 227 h 471"/>
              <a:gd name="T36" fmla="*/ 447 w 461"/>
              <a:gd name="T37" fmla="*/ 267 h 471"/>
              <a:gd name="T38" fmla="*/ 461 w 461"/>
              <a:gd name="T39" fmla="*/ 303 h 471"/>
              <a:gd name="T40" fmla="*/ 461 w 461"/>
              <a:gd name="T41" fmla="*/ 340 h 471"/>
              <a:gd name="T42" fmla="*/ 452 w 461"/>
              <a:gd name="T43" fmla="*/ 362 h 471"/>
              <a:gd name="T44" fmla="*/ 443 w 461"/>
              <a:gd name="T45" fmla="*/ 371 h 471"/>
              <a:gd name="T46" fmla="*/ 434 w 461"/>
              <a:gd name="T47" fmla="*/ 362 h 471"/>
              <a:gd name="T48" fmla="*/ 416 w 461"/>
              <a:gd name="T49" fmla="*/ 335 h 471"/>
              <a:gd name="T50" fmla="*/ 407 w 461"/>
              <a:gd name="T51" fmla="*/ 353 h 471"/>
              <a:gd name="T52" fmla="*/ 384 w 461"/>
              <a:gd name="T53" fmla="*/ 389 h 471"/>
              <a:gd name="T54" fmla="*/ 407 w 461"/>
              <a:gd name="T55" fmla="*/ 412 h 471"/>
              <a:gd name="T56" fmla="*/ 420 w 461"/>
              <a:gd name="T57" fmla="*/ 426 h 471"/>
              <a:gd name="T58" fmla="*/ 420 w 461"/>
              <a:gd name="T59" fmla="*/ 439 h 471"/>
              <a:gd name="T60" fmla="*/ 411 w 461"/>
              <a:gd name="T61" fmla="*/ 453 h 471"/>
              <a:gd name="T62" fmla="*/ 384 w 461"/>
              <a:gd name="T63" fmla="*/ 466 h 471"/>
              <a:gd name="T64" fmla="*/ 339 w 461"/>
              <a:gd name="T65" fmla="*/ 471 h 471"/>
              <a:gd name="T66" fmla="*/ 289 w 461"/>
              <a:gd name="T67" fmla="*/ 462 h 471"/>
              <a:gd name="T68" fmla="*/ 253 w 461"/>
              <a:gd name="T69" fmla="*/ 453 h 471"/>
              <a:gd name="T70" fmla="*/ 226 w 461"/>
              <a:gd name="T71" fmla="*/ 453 h 471"/>
              <a:gd name="T72" fmla="*/ 194 w 461"/>
              <a:gd name="T73" fmla="*/ 471 h 471"/>
              <a:gd name="T74" fmla="*/ 158 w 461"/>
              <a:gd name="T75" fmla="*/ 471 h 471"/>
              <a:gd name="T76" fmla="*/ 100 w 461"/>
              <a:gd name="T77" fmla="*/ 471 h 471"/>
              <a:gd name="T78" fmla="*/ 68 w 461"/>
              <a:gd name="T79" fmla="*/ 457 h 471"/>
              <a:gd name="T80" fmla="*/ 59 w 461"/>
              <a:gd name="T81" fmla="*/ 444 h 471"/>
              <a:gd name="T82" fmla="*/ 59 w 461"/>
              <a:gd name="T83" fmla="*/ 430 h 471"/>
              <a:gd name="T84" fmla="*/ 59 w 461"/>
              <a:gd name="T85" fmla="*/ 417 h 471"/>
              <a:gd name="T86" fmla="*/ 73 w 461"/>
              <a:gd name="T87" fmla="*/ 407 h 471"/>
              <a:gd name="T88" fmla="*/ 95 w 461"/>
              <a:gd name="T89" fmla="*/ 403 h 471"/>
              <a:gd name="T90" fmla="*/ 91 w 461"/>
              <a:gd name="T91" fmla="*/ 394 h 471"/>
              <a:gd name="T92" fmla="*/ 63 w 461"/>
              <a:gd name="T93" fmla="*/ 367 h 471"/>
              <a:gd name="T94" fmla="*/ 50 w 461"/>
              <a:gd name="T95" fmla="*/ 335 h 471"/>
              <a:gd name="T96" fmla="*/ 45 w 461"/>
              <a:gd name="T97" fmla="*/ 331 h 471"/>
              <a:gd name="T98" fmla="*/ 41 w 461"/>
              <a:gd name="T99" fmla="*/ 344 h 471"/>
              <a:gd name="T100" fmla="*/ 18 w 461"/>
              <a:gd name="T101" fmla="*/ 362 h 471"/>
              <a:gd name="T102" fmla="*/ 9 w 461"/>
              <a:gd name="T103" fmla="*/ 362 h 471"/>
              <a:gd name="T104" fmla="*/ 0 w 461"/>
              <a:gd name="T105" fmla="*/ 344 h 471"/>
              <a:gd name="T106" fmla="*/ 5 w 461"/>
              <a:gd name="T107" fmla="*/ 303 h 471"/>
              <a:gd name="T108" fmla="*/ 18 w 461"/>
              <a:gd name="T109" fmla="*/ 267 h 471"/>
              <a:gd name="T110" fmla="*/ 45 w 461"/>
              <a:gd name="T111" fmla="*/ 236 h 471"/>
              <a:gd name="T112" fmla="*/ 68 w 461"/>
              <a:gd name="T11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1" h="471">
                <a:moveTo>
                  <a:pt x="68" y="213"/>
                </a:moveTo>
                <a:lnTo>
                  <a:pt x="68" y="213"/>
                </a:lnTo>
                <a:lnTo>
                  <a:pt x="63" y="208"/>
                </a:lnTo>
                <a:lnTo>
                  <a:pt x="63" y="204"/>
                </a:lnTo>
                <a:lnTo>
                  <a:pt x="63" y="204"/>
                </a:lnTo>
                <a:lnTo>
                  <a:pt x="63" y="199"/>
                </a:lnTo>
                <a:lnTo>
                  <a:pt x="63" y="199"/>
                </a:lnTo>
                <a:lnTo>
                  <a:pt x="63" y="195"/>
                </a:lnTo>
                <a:lnTo>
                  <a:pt x="68" y="190"/>
                </a:lnTo>
                <a:lnTo>
                  <a:pt x="68" y="186"/>
                </a:lnTo>
                <a:lnTo>
                  <a:pt x="68" y="181"/>
                </a:lnTo>
                <a:lnTo>
                  <a:pt x="73" y="181"/>
                </a:lnTo>
                <a:lnTo>
                  <a:pt x="73" y="177"/>
                </a:lnTo>
                <a:lnTo>
                  <a:pt x="73" y="172"/>
                </a:lnTo>
                <a:lnTo>
                  <a:pt x="73" y="168"/>
                </a:lnTo>
                <a:lnTo>
                  <a:pt x="77" y="168"/>
                </a:lnTo>
                <a:lnTo>
                  <a:pt x="77" y="163"/>
                </a:lnTo>
                <a:lnTo>
                  <a:pt x="77" y="159"/>
                </a:lnTo>
                <a:lnTo>
                  <a:pt x="77" y="154"/>
                </a:lnTo>
                <a:lnTo>
                  <a:pt x="77" y="154"/>
                </a:lnTo>
                <a:lnTo>
                  <a:pt x="82" y="150"/>
                </a:lnTo>
                <a:lnTo>
                  <a:pt x="82" y="150"/>
                </a:lnTo>
                <a:lnTo>
                  <a:pt x="82" y="145"/>
                </a:lnTo>
                <a:lnTo>
                  <a:pt x="82" y="145"/>
                </a:lnTo>
                <a:lnTo>
                  <a:pt x="82" y="141"/>
                </a:lnTo>
                <a:lnTo>
                  <a:pt x="82" y="136"/>
                </a:lnTo>
                <a:lnTo>
                  <a:pt x="82" y="127"/>
                </a:lnTo>
                <a:lnTo>
                  <a:pt x="86" y="122"/>
                </a:lnTo>
                <a:lnTo>
                  <a:pt x="86" y="113"/>
                </a:lnTo>
                <a:lnTo>
                  <a:pt x="91" y="109"/>
                </a:lnTo>
                <a:lnTo>
                  <a:pt x="91" y="104"/>
                </a:lnTo>
                <a:lnTo>
                  <a:pt x="91" y="100"/>
                </a:lnTo>
                <a:lnTo>
                  <a:pt x="95" y="95"/>
                </a:lnTo>
                <a:lnTo>
                  <a:pt x="95" y="91"/>
                </a:lnTo>
                <a:lnTo>
                  <a:pt x="100" y="86"/>
                </a:lnTo>
                <a:lnTo>
                  <a:pt x="100" y="82"/>
                </a:lnTo>
                <a:lnTo>
                  <a:pt x="104" y="77"/>
                </a:lnTo>
                <a:lnTo>
                  <a:pt x="104" y="73"/>
                </a:lnTo>
                <a:lnTo>
                  <a:pt x="109" y="73"/>
                </a:lnTo>
                <a:lnTo>
                  <a:pt x="113" y="68"/>
                </a:lnTo>
                <a:lnTo>
                  <a:pt x="113" y="64"/>
                </a:lnTo>
                <a:lnTo>
                  <a:pt x="118" y="55"/>
                </a:lnTo>
                <a:lnTo>
                  <a:pt x="122" y="50"/>
                </a:lnTo>
                <a:lnTo>
                  <a:pt x="127" y="46"/>
                </a:lnTo>
                <a:lnTo>
                  <a:pt x="131" y="41"/>
                </a:lnTo>
                <a:lnTo>
                  <a:pt x="140" y="37"/>
                </a:lnTo>
                <a:lnTo>
                  <a:pt x="145" y="32"/>
                </a:lnTo>
                <a:lnTo>
                  <a:pt x="149" y="27"/>
                </a:lnTo>
                <a:lnTo>
                  <a:pt x="154" y="27"/>
                </a:lnTo>
                <a:lnTo>
                  <a:pt x="158" y="23"/>
                </a:lnTo>
                <a:lnTo>
                  <a:pt x="163" y="18"/>
                </a:lnTo>
                <a:lnTo>
                  <a:pt x="167" y="18"/>
                </a:lnTo>
                <a:lnTo>
                  <a:pt x="176" y="14"/>
                </a:lnTo>
                <a:lnTo>
                  <a:pt x="181" y="14"/>
                </a:lnTo>
                <a:lnTo>
                  <a:pt x="185" y="9"/>
                </a:lnTo>
                <a:lnTo>
                  <a:pt x="194" y="9"/>
                </a:lnTo>
                <a:lnTo>
                  <a:pt x="199" y="5"/>
                </a:lnTo>
                <a:lnTo>
                  <a:pt x="208" y="5"/>
                </a:lnTo>
                <a:lnTo>
                  <a:pt x="212" y="5"/>
                </a:lnTo>
                <a:lnTo>
                  <a:pt x="221" y="5"/>
                </a:lnTo>
                <a:lnTo>
                  <a:pt x="226" y="0"/>
                </a:lnTo>
                <a:lnTo>
                  <a:pt x="235" y="0"/>
                </a:lnTo>
                <a:lnTo>
                  <a:pt x="240" y="0"/>
                </a:lnTo>
                <a:lnTo>
                  <a:pt x="249" y="0"/>
                </a:lnTo>
                <a:lnTo>
                  <a:pt x="253" y="0"/>
                </a:lnTo>
                <a:lnTo>
                  <a:pt x="262" y="5"/>
                </a:lnTo>
                <a:lnTo>
                  <a:pt x="271" y="5"/>
                </a:lnTo>
                <a:lnTo>
                  <a:pt x="276" y="5"/>
                </a:lnTo>
                <a:lnTo>
                  <a:pt x="285" y="5"/>
                </a:lnTo>
                <a:lnTo>
                  <a:pt x="289" y="9"/>
                </a:lnTo>
                <a:lnTo>
                  <a:pt x="298" y="9"/>
                </a:lnTo>
                <a:lnTo>
                  <a:pt x="303" y="9"/>
                </a:lnTo>
                <a:lnTo>
                  <a:pt x="312" y="14"/>
                </a:lnTo>
                <a:lnTo>
                  <a:pt x="316" y="18"/>
                </a:lnTo>
                <a:lnTo>
                  <a:pt x="325" y="18"/>
                </a:lnTo>
                <a:lnTo>
                  <a:pt x="330" y="23"/>
                </a:lnTo>
                <a:lnTo>
                  <a:pt x="339" y="27"/>
                </a:lnTo>
                <a:lnTo>
                  <a:pt x="343" y="32"/>
                </a:lnTo>
                <a:lnTo>
                  <a:pt x="348" y="32"/>
                </a:lnTo>
                <a:lnTo>
                  <a:pt x="352" y="37"/>
                </a:lnTo>
                <a:lnTo>
                  <a:pt x="352" y="37"/>
                </a:lnTo>
                <a:lnTo>
                  <a:pt x="357" y="41"/>
                </a:lnTo>
                <a:lnTo>
                  <a:pt x="361" y="46"/>
                </a:lnTo>
                <a:lnTo>
                  <a:pt x="366" y="50"/>
                </a:lnTo>
                <a:lnTo>
                  <a:pt x="370" y="55"/>
                </a:lnTo>
                <a:lnTo>
                  <a:pt x="375" y="59"/>
                </a:lnTo>
                <a:lnTo>
                  <a:pt x="375" y="64"/>
                </a:lnTo>
                <a:lnTo>
                  <a:pt x="379" y="68"/>
                </a:lnTo>
                <a:lnTo>
                  <a:pt x="384" y="73"/>
                </a:lnTo>
                <a:lnTo>
                  <a:pt x="384" y="77"/>
                </a:lnTo>
                <a:lnTo>
                  <a:pt x="388" y="82"/>
                </a:lnTo>
                <a:lnTo>
                  <a:pt x="393" y="91"/>
                </a:lnTo>
                <a:lnTo>
                  <a:pt x="393" y="95"/>
                </a:lnTo>
                <a:lnTo>
                  <a:pt x="393" y="100"/>
                </a:lnTo>
                <a:lnTo>
                  <a:pt x="398" y="104"/>
                </a:lnTo>
                <a:lnTo>
                  <a:pt x="398" y="109"/>
                </a:lnTo>
                <a:lnTo>
                  <a:pt x="398" y="113"/>
                </a:lnTo>
                <a:lnTo>
                  <a:pt x="402" y="118"/>
                </a:lnTo>
                <a:lnTo>
                  <a:pt x="402" y="122"/>
                </a:lnTo>
                <a:lnTo>
                  <a:pt x="402" y="132"/>
                </a:lnTo>
                <a:lnTo>
                  <a:pt x="402" y="141"/>
                </a:lnTo>
                <a:lnTo>
                  <a:pt x="407" y="145"/>
                </a:lnTo>
                <a:lnTo>
                  <a:pt x="407" y="154"/>
                </a:lnTo>
                <a:lnTo>
                  <a:pt x="407" y="154"/>
                </a:lnTo>
                <a:lnTo>
                  <a:pt x="407" y="154"/>
                </a:lnTo>
                <a:lnTo>
                  <a:pt x="411" y="159"/>
                </a:lnTo>
                <a:lnTo>
                  <a:pt x="411" y="163"/>
                </a:lnTo>
                <a:lnTo>
                  <a:pt x="416" y="168"/>
                </a:lnTo>
                <a:lnTo>
                  <a:pt x="416" y="168"/>
                </a:lnTo>
                <a:lnTo>
                  <a:pt x="416" y="172"/>
                </a:lnTo>
                <a:lnTo>
                  <a:pt x="420" y="177"/>
                </a:lnTo>
                <a:lnTo>
                  <a:pt x="420" y="181"/>
                </a:lnTo>
                <a:lnTo>
                  <a:pt x="420" y="186"/>
                </a:lnTo>
                <a:lnTo>
                  <a:pt x="420" y="186"/>
                </a:lnTo>
                <a:lnTo>
                  <a:pt x="420" y="190"/>
                </a:lnTo>
                <a:lnTo>
                  <a:pt x="420" y="195"/>
                </a:lnTo>
                <a:lnTo>
                  <a:pt x="420" y="195"/>
                </a:lnTo>
                <a:lnTo>
                  <a:pt x="420" y="199"/>
                </a:lnTo>
                <a:lnTo>
                  <a:pt x="420" y="199"/>
                </a:lnTo>
                <a:lnTo>
                  <a:pt x="420" y="208"/>
                </a:lnTo>
                <a:lnTo>
                  <a:pt x="416" y="208"/>
                </a:lnTo>
                <a:lnTo>
                  <a:pt x="416" y="213"/>
                </a:lnTo>
                <a:lnTo>
                  <a:pt x="416" y="213"/>
                </a:lnTo>
                <a:lnTo>
                  <a:pt x="416" y="213"/>
                </a:lnTo>
                <a:lnTo>
                  <a:pt x="420" y="217"/>
                </a:lnTo>
                <a:lnTo>
                  <a:pt x="425" y="227"/>
                </a:lnTo>
                <a:lnTo>
                  <a:pt x="429" y="231"/>
                </a:lnTo>
                <a:lnTo>
                  <a:pt x="434" y="236"/>
                </a:lnTo>
                <a:lnTo>
                  <a:pt x="434" y="245"/>
                </a:lnTo>
                <a:lnTo>
                  <a:pt x="438" y="249"/>
                </a:lnTo>
                <a:lnTo>
                  <a:pt x="443" y="254"/>
                </a:lnTo>
                <a:lnTo>
                  <a:pt x="443" y="263"/>
                </a:lnTo>
                <a:lnTo>
                  <a:pt x="447" y="267"/>
                </a:lnTo>
                <a:lnTo>
                  <a:pt x="452" y="272"/>
                </a:lnTo>
                <a:lnTo>
                  <a:pt x="452" y="276"/>
                </a:lnTo>
                <a:lnTo>
                  <a:pt x="452" y="281"/>
                </a:lnTo>
                <a:lnTo>
                  <a:pt x="456" y="285"/>
                </a:lnTo>
                <a:lnTo>
                  <a:pt x="456" y="290"/>
                </a:lnTo>
                <a:lnTo>
                  <a:pt x="456" y="294"/>
                </a:lnTo>
                <a:lnTo>
                  <a:pt x="461" y="303"/>
                </a:lnTo>
                <a:lnTo>
                  <a:pt x="461" y="312"/>
                </a:lnTo>
                <a:lnTo>
                  <a:pt x="461" y="322"/>
                </a:lnTo>
                <a:lnTo>
                  <a:pt x="461" y="326"/>
                </a:lnTo>
                <a:lnTo>
                  <a:pt x="461" y="326"/>
                </a:lnTo>
                <a:lnTo>
                  <a:pt x="461" y="331"/>
                </a:lnTo>
                <a:lnTo>
                  <a:pt x="461" y="335"/>
                </a:lnTo>
                <a:lnTo>
                  <a:pt x="461" y="340"/>
                </a:lnTo>
                <a:lnTo>
                  <a:pt x="456" y="349"/>
                </a:lnTo>
                <a:lnTo>
                  <a:pt x="456" y="353"/>
                </a:lnTo>
                <a:lnTo>
                  <a:pt x="456" y="353"/>
                </a:lnTo>
                <a:lnTo>
                  <a:pt x="456" y="358"/>
                </a:lnTo>
                <a:lnTo>
                  <a:pt x="452" y="358"/>
                </a:lnTo>
                <a:lnTo>
                  <a:pt x="452" y="362"/>
                </a:lnTo>
                <a:lnTo>
                  <a:pt x="452" y="362"/>
                </a:lnTo>
                <a:lnTo>
                  <a:pt x="452" y="362"/>
                </a:lnTo>
                <a:lnTo>
                  <a:pt x="447" y="367"/>
                </a:lnTo>
                <a:lnTo>
                  <a:pt x="447" y="367"/>
                </a:lnTo>
                <a:lnTo>
                  <a:pt x="447" y="367"/>
                </a:lnTo>
                <a:lnTo>
                  <a:pt x="443" y="367"/>
                </a:lnTo>
                <a:lnTo>
                  <a:pt x="443" y="371"/>
                </a:lnTo>
                <a:lnTo>
                  <a:pt x="443" y="371"/>
                </a:lnTo>
                <a:lnTo>
                  <a:pt x="443" y="371"/>
                </a:lnTo>
                <a:lnTo>
                  <a:pt x="438" y="367"/>
                </a:lnTo>
                <a:lnTo>
                  <a:pt x="438" y="367"/>
                </a:lnTo>
                <a:lnTo>
                  <a:pt x="434" y="367"/>
                </a:lnTo>
                <a:lnTo>
                  <a:pt x="434" y="367"/>
                </a:lnTo>
                <a:lnTo>
                  <a:pt x="434" y="367"/>
                </a:lnTo>
                <a:lnTo>
                  <a:pt x="434" y="362"/>
                </a:lnTo>
                <a:lnTo>
                  <a:pt x="429" y="362"/>
                </a:lnTo>
                <a:lnTo>
                  <a:pt x="429" y="358"/>
                </a:lnTo>
                <a:lnTo>
                  <a:pt x="425" y="353"/>
                </a:lnTo>
                <a:lnTo>
                  <a:pt x="425" y="353"/>
                </a:lnTo>
                <a:lnTo>
                  <a:pt x="420" y="349"/>
                </a:lnTo>
                <a:lnTo>
                  <a:pt x="420" y="344"/>
                </a:lnTo>
                <a:lnTo>
                  <a:pt x="416" y="335"/>
                </a:lnTo>
                <a:lnTo>
                  <a:pt x="416" y="335"/>
                </a:lnTo>
                <a:lnTo>
                  <a:pt x="416" y="335"/>
                </a:lnTo>
                <a:lnTo>
                  <a:pt x="416" y="340"/>
                </a:lnTo>
                <a:lnTo>
                  <a:pt x="416" y="340"/>
                </a:lnTo>
                <a:lnTo>
                  <a:pt x="411" y="340"/>
                </a:lnTo>
                <a:lnTo>
                  <a:pt x="411" y="349"/>
                </a:lnTo>
                <a:lnTo>
                  <a:pt x="407" y="353"/>
                </a:lnTo>
                <a:lnTo>
                  <a:pt x="402" y="367"/>
                </a:lnTo>
                <a:lnTo>
                  <a:pt x="402" y="371"/>
                </a:lnTo>
                <a:lnTo>
                  <a:pt x="398" y="376"/>
                </a:lnTo>
                <a:lnTo>
                  <a:pt x="393" y="380"/>
                </a:lnTo>
                <a:lnTo>
                  <a:pt x="388" y="385"/>
                </a:lnTo>
                <a:lnTo>
                  <a:pt x="388" y="389"/>
                </a:lnTo>
                <a:lnTo>
                  <a:pt x="384" y="389"/>
                </a:lnTo>
                <a:lnTo>
                  <a:pt x="379" y="398"/>
                </a:lnTo>
                <a:lnTo>
                  <a:pt x="379" y="398"/>
                </a:lnTo>
                <a:lnTo>
                  <a:pt x="379" y="398"/>
                </a:lnTo>
                <a:lnTo>
                  <a:pt x="384" y="398"/>
                </a:lnTo>
                <a:lnTo>
                  <a:pt x="393" y="403"/>
                </a:lnTo>
                <a:lnTo>
                  <a:pt x="402" y="407"/>
                </a:lnTo>
                <a:lnTo>
                  <a:pt x="407" y="412"/>
                </a:lnTo>
                <a:lnTo>
                  <a:pt x="411" y="412"/>
                </a:lnTo>
                <a:lnTo>
                  <a:pt x="416" y="417"/>
                </a:lnTo>
                <a:lnTo>
                  <a:pt x="416" y="421"/>
                </a:lnTo>
                <a:lnTo>
                  <a:pt x="416" y="421"/>
                </a:lnTo>
                <a:lnTo>
                  <a:pt x="420" y="426"/>
                </a:lnTo>
                <a:lnTo>
                  <a:pt x="420" y="426"/>
                </a:lnTo>
                <a:lnTo>
                  <a:pt x="420" y="426"/>
                </a:lnTo>
                <a:lnTo>
                  <a:pt x="420" y="430"/>
                </a:lnTo>
                <a:lnTo>
                  <a:pt x="425" y="430"/>
                </a:lnTo>
                <a:lnTo>
                  <a:pt x="425" y="435"/>
                </a:lnTo>
                <a:lnTo>
                  <a:pt x="425" y="435"/>
                </a:lnTo>
                <a:lnTo>
                  <a:pt x="425" y="439"/>
                </a:lnTo>
                <a:lnTo>
                  <a:pt x="420" y="439"/>
                </a:lnTo>
                <a:lnTo>
                  <a:pt x="420" y="439"/>
                </a:lnTo>
                <a:lnTo>
                  <a:pt x="420" y="444"/>
                </a:lnTo>
                <a:lnTo>
                  <a:pt x="420" y="444"/>
                </a:lnTo>
                <a:lnTo>
                  <a:pt x="420" y="448"/>
                </a:lnTo>
                <a:lnTo>
                  <a:pt x="416" y="448"/>
                </a:lnTo>
                <a:lnTo>
                  <a:pt x="416" y="453"/>
                </a:lnTo>
                <a:lnTo>
                  <a:pt x="416" y="453"/>
                </a:lnTo>
                <a:lnTo>
                  <a:pt x="411" y="453"/>
                </a:lnTo>
                <a:lnTo>
                  <a:pt x="407" y="457"/>
                </a:lnTo>
                <a:lnTo>
                  <a:pt x="402" y="457"/>
                </a:lnTo>
                <a:lnTo>
                  <a:pt x="398" y="462"/>
                </a:lnTo>
                <a:lnTo>
                  <a:pt x="393" y="462"/>
                </a:lnTo>
                <a:lnTo>
                  <a:pt x="393" y="462"/>
                </a:lnTo>
                <a:lnTo>
                  <a:pt x="388" y="462"/>
                </a:lnTo>
                <a:lnTo>
                  <a:pt x="384" y="466"/>
                </a:lnTo>
                <a:lnTo>
                  <a:pt x="379" y="466"/>
                </a:lnTo>
                <a:lnTo>
                  <a:pt x="375" y="466"/>
                </a:lnTo>
                <a:lnTo>
                  <a:pt x="366" y="466"/>
                </a:lnTo>
                <a:lnTo>
                  <a:pt x="361" y="466"/>
                </a:lnTo>
                <a:lnTo>
                  <a:pt x="352" y="471"/>
                </a:lnTo>
                <a:lnTo>
                  <a:pt x="348" y="471"/>
                </a:lnTo>
                <a:lnTo>
                  <a:pt x="339" y="471"/>
                </a:lnTo>
                <a:lnTo>
                  <a:pt x="334" y="471"/>
                </a:lnTo>
                <a:lnTo>
                  <a:pt x="325" y="471"/>
                </a:lnTo>
                <a:lnTo>
                  <a:pt x="321" y="466"/>
                </a:lnTo>
                <a:lnTo>
                  <a:pt x="312" y="466"/>
                </a:lnTo>
                <a:lnTo>
                  <a:pt x="307" y="466"/>
                </a:lnTo>
                <a:lnTo>
                  <a:pt x="298" y="466"/>
                </a:lnTo>
                <a:lnTo>
                  <a:pt x="289" y="462"/>
                </a:lnTo>
                <a:lnTo>
                  <a:pt x="285" y="462"/>
                </a:lnTo>
                <a:lnTo>
                  <a:pt x="276" y="462"/>
                </a:lnTo>
                <a:lnTo>
                  <a:pt x="271" y="457"/>
                </a:lnTo>
                <a:lnTo>
                  <a:pt x="262" y="457"/>
                </a:lnTo>
                <a:lnTo>
                  <a:pt x="258" y="453"/>
                </a:lnTo>
                <a:lnTo>
                  <a:pt x="253" y="453"/>
                </a:lnTo>
                <a:lnTo>
                  <a:pt x="253" y="453"/>
                </a:lnTo>
                <a:lnTo>
                  <a:pt x="253" y="453"/>
                </a:lnTo>
                <a:lnTo>
                  <a:pt x="249" y="453"/>
                </a:lnTo>
                <a:lnTo>
                  <a:pt x="244" y="453"/>
                </a:lnTo>
                <a:lnTo>
                  <a:pt x="240" y="453"/>
                </a:lnTo>
                <a:lnTo>
                  <a:pt x="235" y="453"/>
                </a:lnTo>
                <a:lnTo>
                  <a:pt x="230" y="448"/>
                </a:lnTo>
                <a:lnTo>
                  <a:pt x="226" y="453"/>
                </a:lnTo>
                <a:lnTo>
                  <a:pt x="221" y="457"/>
                </a:lnTo>
                <a:lnTo>
                  <a:pt x="217" y="457"/>
                </a:lnTo>
                <a:lnTo>
                  <a:pt x="212" y="462"/>
                </a:lnTo>
                <a:lnTo>
                  <a:pt x="208" y="462"/>
                </a:lnTo>
                <a:lnTo>
                  <a:pt x="203" y="466"/>
                </a:lnTo>
                <a:lnTo>
                  <a:pt x="199" y="466"/>
                </a:lnTo>
                <a:lnTo>
                  <a:pt x="194" y="471"/>
                </a:lnTo>
                <a:lnTo>
                  <a:pt x="190" y="471"/>
                </a:lnTo>
                <a:lnTo>
                  <a:pt x="181" y="471"/>
                </a:lnTo>
                <a:lnTo>
                  <a:pt x="176" y="471"/>
                </a:lnTo>
                <a:lnTo>
                  <a:pt x="172" y="471"/>
                </a:lnTo>
                <a:lnTo>
                  <a:pt x="167" y="471"/>
                </a:lnTo>
                <a:lnTo>
                  <a:pt x="163" y="471"/>
                </a:lnTo>
                <a:lnTo>
                  <a:pt x="158" y="471"/>
                </a:lnTo>
                <a:lnTo>
                  <a:pt x="154" y="471"/>
                </a:lnTo>
                <a:lnTo>
                  <a:pt x="140" y="471"/>
                </a:lnTo>
                <a:lnTo>
                  <a:pt x="131" y="471"/>
                </a:lnTo>
                <a:lnTo>
                  <a:pt x="118" y="471"/>
                </a:lnTo>
                <a:lnTo>
                  <a:pt x="113" y="471"/>
                </a:lnTo>
                <a:lnTo>
                  <a:pt x="109" y="471"/>
                </a:lnTo>
                <a:lnTo>
                  <a:pt x="100" y="471"/>
                </a:lnTo>
                <a:lnTo>
                  <a:pt x="95" y="466"/>
                </a:lnTo>
                <a:lnTo>
                  <a:pt x="91" y="466"/>
                </a:lnTo>
                <a:lnTo>
                  <a:pt x="86" y="466"/>
                </a:lnTo>
                <a:lnTo>
                  <a:pt x="82" y="462"/>
                </a:lnTo>
                <a:lnTo>
                  <a:pt x="77" y="462"/>
                </a:lnTo>
                <a:lnTo>
                  <a:pt x="73" y="457"/>
                </a:lnTo>
                <a:lnTo>
                  <a:pt x="68" y="457"/>
                </a:lnTo>
                <a:lnTo>
                  <a:pt x="63" y="453"/>
                </a:lnTo>
                <a:lnTo>
                  <a:pt x="63" y="453"/>
                </a:lnTo>
                <a:lnTo>
                  <a:pt x="63" y="453"/>
                </a:lnTo>
                <a:lnTo>
                  <a:pt x="59" y="448"/>
                </a:lnTo>
                <a:lnTo>
                  <a:pt x="59" y="448"/>
                </a:lnTo>
                <a:lnTo>
                  <a:pt x="59" y="448"/>
                </a:lnTo>
                <a:lnTo>
                  <a:pt x="59" y="444"/>
                </a:lnTo>
                <a:lnTo>
                  <a:pt x="59" y="444"/>
                </a:lnTo>
                <a:lnTo>
                  <a:pt x="54" y="439"/>
                </a:lnTo>
                <a:lnTo>
                  <a:pt x="54" y="439"/>
                </a:lnTo>
                <a:lnTo>
                  <a:pt x="54" y="439"/>
                </a:lnTo>
                <a:lnTo>
                  <a:pt x="54" y="435"/>
                </a:lnTo>
                <a:lnTo>
                  <a:pt x="54" y="435"/>
                </a:lnTo>
                <a:lnTo>
                  <a:pt x="59" y="430"/>
                </a:lnTo>
                <a:lnTo>
                  <a:pt x="59" y="430"/>
                </a:lnTo>
                <a:lnTo>
                  <a:pt x="59" y="426"/>
                </a:lnTo>
                <a:lnTo>
                  <a:pt x="59" y="426"/>
                </a:lnTo>
                <a:lnTo>
                  <a:pt x="59" y="421"/>
                </a:lnTo>
                <a:lnTo>
                  <a:pt x="59" y="421"/>
                </a:lnTo>
                <a:lnTo>
                  <a:pt x="59" y="417"/>
                </a:lnTo>
                <a:lnTo>
                  <a:pt x="59" y="417"/>
                </a:lnTo>
                <a:lnTo>
                  <a:pt x="63" y="417"/>
                </a:lnTo>
                <a:lnTo>
                  <a:pt x="63" y="412"/>
                </a:lnTo>
                <a:lnTo>
                  <a:pt x="68" y="412"/>
                </a:lnTo>
                <a:lnTo>
                  <a:pt x="68" y="412"/>
                </a:lnTo>
                <a:lnTo>
                  <a:pt x="68" y="407"/>
                </a:lnTo>
                <a:lnTo>
                  <a:pt x="73" y="407"/>
                </a:lnTo>
                <a:lnTo>
                  <a:pt x="73" y="407"/>
                </a:lnTo>
                <a:lnTo>
                  <a:pt x="77" y="407"/>
                </a:lnTo>
                <a:lnTo>
                  <a:pt x="77" y="403"/>
                </a:lnTo>
                <a:lnTo>
                  <a:pt x="82" y="403"/>
                </a:lnTo>
                <a:lnTo>
                  <a:pt x="86" y="403"/>
                </a:lnTo>
                <a:lnTo>
                  <a:pt x="86" y="403"/>
                </a:lnTo>
                <a:lnTo>
                  <a:pt x="91" y="403"/>
                </a:lnTo>
                <a:lnTo>
                  <a:pt x="95" y="403"/>
                </a:lnTo>
                <a:lnTo>
                  <a:pt x="95" y="403"/>
                </a:lnTo>
                <a:lnTo>
                  <a:pt x="95" y="403"/>
                </a:lnTo>
                <a:lnTo>
                  <a:pt x="95" y="403"/>
                </a:lnTo>
                <a:lnTo>
                  <a:pt x="95" y="398"/>
                </a:lnTo>
                <a:lnTo>
                  <a:pt x="95" y="398"/>
                </a:lnTo>
                <a:lnTo>
                  <a:pt x="95" y="398"/>
                </a:lnTo>
                <a:lnTo>
                  <a:pt x="91" y="394"/>
                </a:lnTo>
                <a:lnTo>
                  <a:pt x="86" y="389"/>
                </a:lnTo>
                <a:lnTo>
                  <a:pt x="82" y="389"/>
                </a:lnTo>
                <a:lnTo>
                  <a:pt x="77" y="385"/>
                </a:lnTo>
                <a:lnTo>
                  <a:pt x="73" y="380"/>
                </a:lnTo>
                <a:lnTo>
                  <a:pt x="68" y="371"/>
                </a:lnTo>
                <a:lnTo>
                  <a:pt x="68" y="371"/>
                </a:lnTo>
                <a:lnTo>
                  <a:pt x="63" y="367"/>
                </a:lnTo>
                <a:lnTo>
                  <a:pt x="63" y="362"/>
                </a:lnTo>
                <a:lnTo>
                  <a:pt x="59" y="358"/>
                </a:lnTo>
                <a:lnTo>
                  <a:pt x="59" y="353"/>
                </a:lnTo>
                <a:lnTo>
                  <a:pt x="54" y="349"/>
                </a:lnTo>
                <a:lnTo>
                  <a:pt x="54" y="344"/>
                </a:lnTo>
                <a:lnTo>
                  <a:pt x="50" y="340"/>
                </a:lnTo>
                <a:lnTo>
                  <a:pt x="50" y="335"/>
                </a:lnTo>
                <a:lnTo>
                  <a:pt x="50" y="331"/>
                </a:lnTo>
                <a:lnTo>
                  <a:pt x="50" y="331"/>
                </a:lnTo>
                <a:lnTo>
                  <a:pt x="50" y="331"/>
                </a:lnTo>
                <a:lnTo>
                  <a:pt x="50" y="331"/>
                </a:lnTo>
                <a:lnTo>
                  <a:pt x="50" y="331"/>
                </a:lnTo>
                <a:lnTo>
                  <a:pt x="45" y="331"/>
                </a:lnTo>
                <a:lnTo>
                  <a:pt x="45" y="331"/>
                </a:lnTo>
                <a:lnTo>
                  <a:pt x="45" y="331"/>
                </a:lnTo>
                <a:lnTo>
                  <a:pt x="45" y="335"/>
                </a:lnTo>
                <a:lnTo>
                  <a:pt x="45" y="335"/>
                </a:lnTo>
                <a:lnTo>
                  <a:pt x="45" y="335"/>
                </a:lnTo>
                <a:lnTo>
                  <a:pt x="41" y="340"/>
                </a:lnTo>
                <a:lnTo>
                  <a:pt x="41" y="344"/>
                </a:lnTo>
                <a:lnTo>
                  <a:pt x="41" y="344"/>
                </a:lnTo>
                <a:lnTo>
                  <a:pt x="36" y="349"/>
                </a:lnTo>
                <a:lnTo>
                  <a:pt x="36" y="349"/>
                </a:lnTo>
                <a:lnTo>
                  <a:pt x="32" y="353"/>
                </a:lnTo>
                <a:lnTo>
                  <a:pt x="27" y="358"/>
                </a:lnTo>
                <a:lnTo>
                  <a:pt x="27" y="358"/>
                </a:lnTo>
                <a:lnTo>
                  <a:pt x="23" y="362"/>
                </a:lnTo>
                <a:lnTo>
                  <a:pt x="18" y="362"/>
                </a:lnTo>
                <a:lnTo>
                  <a:pt x="18" y="362"/>
                </a:lnTo>
                <a:lnTo>
                  <a:pt x="14" y="362"/>
                </a:lnTo>
                <a:lnTo>
                  <a:pt x="9" y="367"/>
                </a:lnTo>
                <a:lnTo>
                  <a:pt x="9" y="367"/>
                </a:lnTo>
                <a:lnTo>
                  <a:pt x="9" y="367"/>
                </a:lnTo>
                <a:lnTo>
                  <a:pt x="9" y="362"/>
                </a:lnTo>
                <a:lnTo>
                  <a:pt x="9" y="362"/>
                </a:lnTo>
                <a:lnTo>
                  <a:pt x="5" y="362"/>
                </a:lnTo>
                <a:lnTo>
                  <a:pt x="5" y="358"/>
                </a:lnTo>
                <a:lnTo>
                  <a:pt x="5" y="358"/>
                </a:lnTo>
                <a:lnTo>
                  <a:pt x="5" y="353"/>
                </a:lnTo>
                <a:lnTo>
                  <a:pt x="5" y="353"/>
                </a:lnTo>
                <a:lnTo>
                  <a:pt x="5" y="349"/>
                </a:lnTo>
                <a:lnTo>
                  <a:pt x="0" y="344"/>
                </a:lnTo>
                <a:lnTo>
                  <a:pt x="0" y="340"/>
                </a:lnTo>
                <a:lnTo>
                  <a:pt x="0" y="335"/>
                </a:lnTo>
                <a:lnTo>
                  <a:pt x="0" y="326"/>
                </a:lnTo>
                <a:lnTo>
                  <a:pt x="0" y="317"/>
                </a:lnTo>
                <a:lnTo>
                  <a:pt x="0" y="312"/>
                </a:lnTo>
                <a:lnTo>
                  <a:pt x="5" y="308"/>
                </a:lnTo>
                <a:lnTo>
                  <a:pt x="5" y="303"/>
                </a:lnTo>
                <a:lnTo>
                  <a:pt x="5" y="299"/>
                </a:lnTo>
                <a:lnTo>
                  <a:pt x="5" y="294"/>
                </a:lnTo>
                <a:lnTo>
                  <a:pt x="9" y="290"/>
                </a:lnTo>
                <a:lnTo>
                  <a:pt x="9" y="285"/>
                </a:lnTo>
                <a:lnTo>
                  <a:pt x="14" y="281"/>
                </a:lnTo>
                <a:lnTo>
                  <a:pt x="14" y="276"/>
                </a:lnTo>
                <a:lnTo>
                  <a:pt x="18" y="267"/>
                </a:lnTo>
                <a:lnTo>
                  <a:pt x="18" y="263"/>
                </a:lnTo>
                <a:lnTo>
                  <a:pt x="23" y="258"/>
                </a:lnTo>
                <a:lnTo>
                  <a:pt x="27" y="254"/>
                </a:lnTo>
                <a:lnTo>
                  <a:pt x="32" y="249"/>
                </a:lnTo>
                <a:lnTo>
                  <a:pt x="36" y="245"/>
                </a:lnTo>
                <a:lnTo>
                  <a:pt x="41" y="240"/>
                </a:lnTo>
                <a:lnTo>
                  <a:pt x="45" y="236"/>
                </a:lnTo>
                <a:lnTo>
                  <a:pt x="45" y="231"/>
                </a:lnTo>
                <a:lnTo>
                  <a:pt x="50" y="231"/>
                </a:lnTo>
                <a:lnTo>
                  <a:pt x="50" y="227"/>
                </a:lnTo>
                <a:lnTo>
                  <a:pt x="54" y="222"/>
                </a:lnTo>
                <a:lnTo>
                  <a:pt x="59" y="217"/>
                </a:lnTo>
                <a:lnTo>
                  <a:pt x="63" y="213"/>
                </a:lnTo>
                <a:lnTo>
                  <a:pt x="68" y="213"/>
                </a:lnTo>
                <a:close/>
              </a:path>
            </a:pathLst>
          </a:custGeom>
          <a:solidFill>
            <a:srgbClr val="42424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7" name="组合 76"/>
          <p:cNvGrpSpPr/>
          <p:nvPr/>
        </p:nvGrpSpPr>
        <p:grpSpPr>
          <a:xfrm>
            <a:off x="2740405" y="3422025"/>
            <a:ext cx="304727" cy="248316"/>
            <a:chOff x="7342981" y="642937"/>
            <a:chExt cx="917575" cy="747713"/>
          </a:xfrm>
          <a:solidFill>
            <a:srgbClr val="424242"/>
          </a:solidFill>
        </p:grpSpPr>
        <p:sp>
          <p:nvSpPr>
            <p:cNvPr id="78"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0" name="Freeform 39"/>
          <p:cNvSpPr>
            <a:spLocks noEditPoints="1"/>
          </p:cNvSpPr>
          <p:nvPr/>
        </p:nvSpPr>
        <p:spPr bwMode="auto">
          <a:xfrm>
            <a:off x="3028674" y="4540748"/>
            <a:ext cx="361365" cy="321678"/>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rgbClr val="42424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83" name="组合 82"/>
          <p:cNvGrpSpPr/>
          <p:nvPr/>
        </p:nvGrpSpPr>
        <p:grpSpPr>
          <a:xfrm>
            <a:off x="8700338" y="3451734"/>
            <a:ext cx="304727" cy="248316"/>
            <a:chOff x="7342981" y="642937"/>
            <a:chExt cx="917575" cy="747713"/>
          </a:xfrm>
          <a:solidFill>
            <a:srgbClr val="424242"/>
          </a:solidFill>
        </p:grpSpPr>
        <p:sp>
          <p:nvSpPr>
            <p:cNvPr id="84"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39"/>
          <p:cNvSpPr>
            <a:spLocks noEditPoints="1"/>
          </p:cNvSpPr>
          <p:nvPr/>
        </p:nvSpPr>
        <p:spPr bwMode="auto">
          <a:xfrm>
            <a:off x="8363572" y="4529862"/>
            <a:ext cx="361365" cy="321678"/>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rgbClr val="42424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文本框 86"/>
          <p:cNvSpPr txBox="1"/>
          <p:nvPr/>
        </p:nvSpPr>
        <p:spPr>
          <a:xfrm>
            <a:off x="757557" y="1922306"/>
            <a:ext cx="2069234"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474932" y="3089184"/>
            <a:ext cx="2125888"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736935" y="4301722"/>
            <a:ext cx="2027304"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8206455" y="1899509"/>
            <a:ext cx="2928905" cy="923330"/>
            <a:chOff x="8206455" y="1899509"/>
            <a:chExt cx="2928905" cy="923330"/>
          </a:xfrm>
        </p:grpSpPr>
        <p:sp>
          <p:nvSpPr>
            <p:cNvPr id="74" name="椭圆 73"/>
            <p:cNvSpPr/>
            <p:nvPr/>
          </p:nvSpPr>
          <p:spPr>
            <a:xfrm>
              <a:off x="8206455" y="2062842"/>
              <a:ext cx="642258" cy="642258"/>
            </a:xfrm>
            <a:prstGeom prst="ellipse">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16"/>
            <p:cNvSpPr>
              <a:spLocks/>
            </p:cNvSpPr>
            <p:nvPr/>
          </p:nvSpPr>
          <p:spPr bwMode="auto">
            <a:xfrm>
              <a:off x="8374458" y="2227524"/>
              <a:ext cx="306251" cy="312894"/>
            </a:xfrm>
            <a:custGeom>
              <a:avLst/>
              <a:gdLst>
                <a:gd name="T0" fmla="*/ 63 w 461"/>
                <a:gd name="T1" fmla="*/ 199 h 471"/>
                <a:gd name="T2" fmla="*/ 73 w 461"/>
                <a:gd name="T3" fmla="*/ 172 h 471"/>
                <a:gd name="T4" fmla="*/ 82 w 461"/>
                <a:gd name="T5" fmla="*/ 150 h 471"/>
                <a:gd name="T6" fmla="*/ 86 w 461"/>
                <a:gd name="T7" fmla="*/ 122 h 471"/>
                <a:gd name="T8" fmla="*/ 100 w 461"/>
                <a:gd name="T9" fmla="*/ 86 h 471"/>
                <a:gd name="T10" fmla="*/ 118 w 461"/>
                <a:gd name="T11" fmla="*/ 55 h 471"/>
                <a:gd name="T12" fmla="*/ 154 w 461"/>
                <a:gd name="T13" fmla="*/ 27 h 471"/>
                <a:gd name="T14" fmla="*/ 194 w 461"/>
                <a:gd name="T15" fmla="*/ 9 h 471"/>
                <a:gd name="T16" fmla="*/ 240 w 461"/>
                <a:gd name="T17" fmla="*/ 0 h 471"/>
                <a:gd name="T18" fmla="*/ 289 w 461"/>
                <a:gd name="T19" fmla="*/ 9 h 471"/>
                <a:gd name="T20" fmla="*/ 339 w 461"/>
                <a:gd name="T21" fmla="*/ 27 h 471"/>
                <a:gd name="T22" fmla="*/ 366 w 461"/>
                <a:gd name="T23" fmla="*/ 50 h 471"/>
                <a:gd name="T24" fmla="*/ 388 w 461"/>
                <a:gd name="T25" fmla="*/ 82 h 471"/>
                <a:gd name="T26" fmla="*/ 402 w 461"/>
                <a:gd name="T27" fmla="*/ 118 h 471"/>
                <a:gd name="T28" fmla="*/ 407 w 461"/>
                <a:gd name="T29" fmla="*/ 154 h 471"/>
                <a:gd name="T30" fmla="*/ 420 w 461"/>
                <a:gd name="T31" fmla="*/ 181 h 471"/>
                <a:gd name="T32" fmla="*/ 420 w 461"/>
                <a:gd name="T33" fmla="*/ 199 h 471"/>
                <a:gd name="T34" fmla="*/ 425 w 461"/>
                <a:gd name="T35" fmla="*/ 227 h 471"/>
                <a:gd name="T36" fmla="*/ 447 w 461"/>
                <a:gd name="T37" fmla="*/ 267 h 471"/>
                <a:gd name="T38" fmla="*/ 461 w 461"/>
                <a:gd name="T39" fmla="*/ 303 h 471"/>
                <a:gd name="T40" fmla="*/ 461 w 461"/>
                <a:gd name="T41" fmla="*/ 340 h 471"/>
                <a:gd name="T42" fmla="*/ 452 w 461"/>
                <a:gd name="T43" fmla="*/ 362 h 471"/>
                <a:gd name="T44" fmla="*/ 443 w 461"/>
                <a:gd name="T45" fmla="*/ 371 h 471"/>
                <a:gd name="T46" fmla="*/ 434 w 461"/>
                <a:gd name="T47" fmla="*/ 362 h 471"/>
                <a:gd name="T48" fmla="*/ 416 w 461"/>
                <a:gd name="T49" fmla="*/ 335 h 471"/>
                <a:gd name="T50" fmla="*/ 407 w 461"/>
                <a:gd name="T51" fmla="*/ 353 h 471"/>
                <a:gd name="T52" fmla="*/ 384 w 461"/>
                <a:gd name="T53" fmla="*/ 389 h 471"/>
                <a:gd name="T54" fmla="*/ 407 w 461"/>
                <a:gd name="T55" fmla="*/ 412 h 471"/>
                <a:gd name="T56" fmla="*/ 420 w 461"/>
                <a:gd name="T57" fmla="*/ 426 h 471"/>
                <a:gd name="T58" fmla="*/ 420 w 461"/>
                <a:gd name="T59" fmla="*/ 439 h 471"/>
                <a:gd name="T60" fmla="*/ 411 w 461"/>
                <a:gd name="T61" fmla="*/ 453 h 471"/>
                <a:gd name="T62" fmla="*/ 384 w 461"/>
                <a:gd name="T63" fmla="*/ 466 h 471"/>
                <a:gd name="T64" fmla="*/ 339 w 461"/>
                <a:gd name="T65" fmla="*/ 471 h 471"/>
                <a:gd name="T66" fmla="*/ 289 w 461"/>
                <a:gd name="T67" fmla="*/ 462 h 471"/>
                <a:gd name="T68" fmla="*/ 253 w 461"/>
                <a:gd name="T69" fmla="*/ 453 h 471"/>
                <a:gd name="T70" fmla="*/ 226 w 461"/>
                <a:gd name="T71" fmla="*/ 453 h 471"/>
                <a:gd name="T72" fmla="*/ 194 w 461"/>
                <a:gd name="T73" fmla="*/ 471 h 471"/>
                <a:gd name="T74" fmla="*/ 158 w 461"/>
                <a:gd name="T75" fmla="*/ 471 h 471"/>
                <a:gd name="T76" fmla="*/ 100 w 461"/>
                <a:gd name="T77" fmla="*/ 471 h 471"/>
                <a:gd name="T78" fmla="*/ 68 w 461"/>
                <a:gd name="T79" fmla="*/ 457 h 471"/>
                <a:gd name="T80" fmla="*/ 59 w 461"/>
                <a:gd name="T81" fmla="*/ 444 h 471"/>
                <a:gd name="T82" fmla="*/ 59 w 461"/>
                <a:gd name="T83" fmla="*/ 430 h 471"/>
                <a:gd name="T84" fmla="*/ 59 w 461"/>
                <a:gd name="T85" fmla="*/ 417 h 471"/>
                <a:gd name="T86" fmla="*/ 73 w 461"/>
                <a:gd name="T87" fmla="*/ 407 h 471"/>
                <a:gd name="T88" fmla="*/ 95 w 461"/>
                <a:gd name="T89" fmla="*/ 403 h 471"/>
                <a:gd name="T90" fmla="*/ 91 w 461"/>
                <a:gd name="T91" fmla="*/ 394 h 471"/>
                <a:gd name="T92" fmla="*/ 63 w 461"/>
                <a:gd name="T93" fmla="*/ 367 h 471"/>
                <a:gd name="T94" fmla="*/ 50 w 461"/>
                <a:gd name="T95" fmla="*/ 335 h 471"/>
                <a:gd name="T96" fmla="*/ 45 w 461"/>
                <a:gd name="T97" fmla="*/ 331 h 471"/>
                <a:gd name="T98" fmla="*/ 41 w 461"/>
                <a:gd name="T99" fmla="*/ 344 h 471"/>
                <a:gd name="T100" fmla="*/ 18 w 461"/>
                <a:gd name="T101" fmla="*/ 362 h 471"/>
                <a:gd name="T102" fmla="*/ 9 w 461"/>
                <a:gd name="T103" fmla="*/ 362 h 471"/>
                <a:gd name="T104" fmla="*/ 0 w 461"/>
                <a:gd name="T105" fmla="*/ 344 h 471"/>
                <a:gd name="T106" fmla="*/ 5 w 461"/>
                <a:gd name="T107" fmla="*/ 303 h 471"/>
                <a:gd name="T108" fmla="*/ 18 w 461"/>
                <a:gd name="T109" fmla="*/ 267 h 471"/>
                <a:gd name="T110" fmla="*/ 45 w 461"/>
                <a:gd name="T111" fmla="*/ 236 h 471"/>
                <a:gd name="T112" fmla="*/ 68 w 461"/>
                <a:gd name="T11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1" h="471">
                  <a:moveTo>
                    <a:pt x="68" y="213"/>
                  </a:moveTo>
                  <a:lnTo>
                    <a:pt x="68" y="213"/>
                  </a:lnTo>
                  <a:lnTo>
                    <a:pt x="63" y="208"/>
                  </a:lnTo>
                  <a:lnTo>
                    <a:pt x="63" y="204"/>
                  </a:lnTo>
                  <a:lnTo>
                    <a:pt x="63" y="204"/>
                  </a:lnTo>
                  <a:lnTo>
                    <a:pt x="63" y="199"/>
                  </a:lnTo>
                  <a:lnTo>
                    <a:pt x="63" y="199"/>
                  </a:lnTo>
                  <a:lnTo>
                    <a:pt x="63" y="195"/>
                  </a:lnTo>
                  <a:lnTo>
                    <a:pt x="68" y="190"/>
                  </a:lnTo>
                  <a:lnTo>
                    <a:pt x="68" y="186"/>
                  </a:lnTo>
                  <a:lnTo>
                    <a:pt x="68" y="181"/>
                  </a:lnTo>
                  <a:lnTo>
                    <a:pt x="73" y="181"/>
                  </a:lnTo>
                  <a:lnTo>
                    <a:pt x="73" y="177"/>
                  </a:lnTo>
                  <a:lnTo>
                    <a:pt x="73" y="172"/>
                  </a:lnTo>
                  <a:lnTo>
                    <a:pt x="73" y="168"/>
                  </a:lnTo>
                  <a:lnTo>
                    <a:pt x="77" y="168"/>
                  </a:lnTo>
                  <a:lnTo>
                    <a:pt x="77" y="163"/>
                  </a:lnTo>
                  <a:lnTo>
                    <a:pt x="77" y="159"/>
                  </a:lnTo>
                  <a:lnTo>
                    <a:pt x="77" y="154"/>
                  </a:lnTo>
                  <a:lnTo>
                    <a:pt x="77" y="154"/>
                  </a:lnTo>
                  <a:lnTo>
                    <a:pt x="82" y="150"/>
                  </a:lnTo>
                  <a:lnTo>
                    <a:pt x="82" y="150"/>
                  </a:lnTo>
                  <a:lnTo>
                    <a:pt x="82" y="145"/>
                  </a:lnTo>
                  <a:lnTo>
                    <a:pt x="82" y="145"/>
                  </a:lnTo>
                  <a:lnTo>
                    <a:pt x="82" y="141"/>
                  </a:lnTo>
                  <a:lnTo>
                    <a:pt x="82" y="136"/>
                  </a:lnTo>
                  <a:lnTo>
                    <a:pt x="82" y="127"/>
                  </a:lnTo>
                  <a:lnTo>
                    <a:pt x="86" y="122"/>
                  </a:lnTo>
                  <a:lnTo>
                    <a:pt x="86" y="113"/>
                  </a:lnTo>
                  <a:lnTo>
                    <a:pt x="91" y="109"/>
                  </a:lnTo>
                  <a:lnTo>
                    <a:pt x="91" y="104"/>
                  </a:lnTo>
                  <a:lnTo>
                    <a:pt x="91" y="100"/>
                  </a:lnTo>
                  <a:lnTo>
                    <a:pt x="95" y="95"/>
                  </a:lnTo>
                  <a:lnTo>
                    <a:pt x="95" y="91"/>
                  </a:lnTo>
                  <a:lnTo>
                    <a:pt x="100" y="86"/>
                  </a:lnTo>
                  <a:lnTo>
                    <a:pt x="100" y="82"/>
                  </a:lnTo>
                  <a:lnTo>
                    <a:pt x="104" y="77"/>
                  </a:lnTo>
                  <a:lnTo>
                    <a:pt x="104" y="73"/>
                  </a:lnTo>
                  <a:lnTo>
                    <a:pt x="109" y="73"/>
                  </a:lnTo>
                  <a:lnTo>
                    <a:pt x="113" y="68"/>
                  </a:lnTo>
                  <a:lnTo>
                    <a:pt x="113" y="64"/>
                  </a:lnTo>
                  <a:lnTo>
                    <a:pt x="118" y="55"/>
                  </a:lnTo>
                  <a:lnTo>
                    <a:pt x="122" y="50"/>
                  </a:lnTo>
                  <a:lnTo>
                    <a:pt x="127" y="46"/>
                  </a:lnTo>
                  <a:lnTo>
                    <a:pt x="131" y="41"/>
                  </a:lnTo>
                  <a:lnTo>
                    <a:pt x="140" y="37"/>
                  </a:lnTo>
                  <a:lnTo>
                    <a:pt x="145" y="32"/>
                  </a:lnTo>
                  <a:lnTo>
                    <a:pt x="149" y="27"/>
                  </a:lnTo>
                  <a:lnTo>
                    <a:pt x="154" y="27"/>
                  </a:lnTo>
                  <a:lnTo>
                    <a:pt x="158" y="23"/>
                  </a:lnTo>
                  <a:lnTo>
                    <a:pt x="163" y="18"/>
                  </a:lnTo>
                  <a:lnTo>
                    <a:pt x="167" y="18"/>
                  </a:lnTo>
                  <a:lnTo>
                    <a:pt x="176" y="14"/>
                  </a:lnTo>
                  <a:lnTo>
                    <a:pt x="181" y="14"/>
                  </a:lnTo>
                  <a:lnTo>
                    <a:pt x="185" y="9"/>
                  </a:lnTo>
                  <a:lnTo>
                    <a:pt x="194" y="9"/>
                  </a:lnTo>
                  <a:lnTo>
                    <a:pt x="199" y="5"/>
                  </a:lnTo>
                  <a:lnTo>
                    <a:pt x="208" y="5"/>
                  </a:lnTo>
                  <a:lnTo>
                    <a:pt x="212" y="5"/>
                  </a:lnTo>
                  <a:lnTo>
                    <a:pt x="221" y="5"/>
                  </a:lnTo>
                  <a:lnTo>
                    <a:pt x="226" y="0"/>
                  </a:lnTo>
                  <a:lnTo>
                    <a:pt x="235" y="0"/>
                  </a:lnTo>
                  <a:lnTo>
                    <a:pt x="240" y="0"/>
                  </a:lnTo>
                  <a:lnTo>
                    <a:pt x="249" y="0"/>
                  </a:lnTo>
                  <a:lnTo>
                    <a:pt x="253" y="0"/>
                  </a:lnTo>
                  <a:lnTo>
                    <a:pt x="262" y="5"/>
                  </a:lnTo>
                  <a:lnTo>
                    <a:pt x="271" y="5"/>
                  </a:lnTo>
                  <a:lnTo>
                    <a:pt x="276" y="5"/>
                  </a:lnTo>
                  <a:lnTo>
                    <a:pt x="285" y="5"/>
                  </a:lnTo>
                  <a:lnTo>
                    <a:pt x="289" y="9"/>
                  </a:lnTo>
                  <a:lnTo>
                    <a:pt x="298" y="9"/>
                  </a:lnTo>
                  <a:lnTo>
                    <a:pt x="303" y="9"/>
                  </a:lnTo>
                  <a:lnTo>
                    <a:pt x="312" y="14"/>
                  </a:lnTo>
                  <a:lnTo>
                    <a:pt x="316" y="18"/>
                  </a:lnTo>
                  <a:lnTo>
                    <a:pt x="325" y="18"/>
                  </a:lnTo>
                  <a:lnTo>
                    <a:pt x="330" y="23"/>
                  </a:lnTo>
                  <a:lnTo>
                    <a:pt x="339" y="27"/>
                  </a:lnTo>
                  <a:lnTo>
                    <a:pt x="343" y="32"/>
                  </a:lnTo>
                  <a:lnTo>
                    <a:pt x="348" y="32"/>
                  </a:lnTo>
                  <a:lnTo>
                    <a:pt x="352" y="37"/>
                  </a:lnTo>
                  <a:lnTo>
                    <a:pt x="352" y="37"/>
                  </a:lnTo>
                  <a:lnTo>
                    <a:pt x="357" y="41"/>
                  </a:lnTo>
                  <a:lnTo>
                    <a:pt x="361" y="46"/>
                  </a:lnTo>
                  <a:lnTo>
                    <a:pt x="366" y="50"/>
                  </a:lnTo>
                  <a:lnTo>
                    <a:pt x="370" y="55"/>
                  </a:lnTo>
                  <a:lnTo>
                    <a:pt x="375" y="59"/>
                  </a:lnTo>
                  <a:lnTo>
                    <a:pt x="375" y="64"/>
                  </a:lnTo>
                  <a:lnTo>
                    <a:pt x="379" y="68"/>
                  </a:lnTo>
                  <a:lnTo>
                    <a:pt x="384" y="73"/>
                  </a:lnTo>
                  <a:lnTo>
                    <a:pt x="384" y="77"/>
                  </a:lnTo>
                  <a:lnTo>
                    <a:pt x="388" y="82"/>
                  </a:lnTo>
                  <a:lnTo>
                    <a:pt x="393" y="91"/>
                  </a:lnTo>
                  <a:lnTo>
                    <a:pt x="393" y="95"/>
                  </a:lnTo>
                  <a:lnTo>
                    <a:pt x="393" y="100"/>
                  </a:lnTo>
                  <a:lnTo>
                    <a:pt x="398" y="104"/>
                  </a:lnTo>
                  <a:lnTo>
                    <a:pt x="398" y="109"/>
                  </a:lnTo>
                  <a:lnTo>
                    <a:pt x="398" y="113"/>
                  </a:lnTo>
                  <a:lnTo>
                    <a:pt x="402" y="118"/>
                  </a:lnTo>
                  <a:lnTo>
                    <a:pt x="402" y="122"/>
                  </a:lnTo>
                  <a:lnTo>
                    <a:pt x="402" y="132"/>
                  </a:lnTo>
                  <a:lnTo>
                    <a:pt x="402" y="141"/>
                  </a:lnTo>
                  <a:lnTo>
                    <a:pt x="407" y="145"/>
                  </a:lnTo>
                  <a:lnTo>
                    <a:pt x="407" y="154"/>
                  </a:lnTo>
                  <a:lnTo>
                    <a:pt x="407" y="154"/>
                  </a:lnTo>
                  <a:lnTo>
                    <a:pt x="407" y="154"/>
                  </a:lnTo>
                  <a:lnTo>
                    <a:pt x="411" y="159"/>
                  </a:lnTo>
                  <a:lnTo>
                    <a:pt x="411" y="163"/>
                  </a:lnTo>
                  <a:lnTo>
                    <a:pt x="416" y="168"/>
                  </a:lnTo>
                  <a:lnTo>
                    <a:pt x="416" y="168"/>
                  </a:lnTo>
                  <a:lnTo>
                    <a:pt x="416" y="172"/>
                  </a:lnTo>
                  <a:lnTo>
                    <a:pt x="420" y="177"/>
                  </a:lnTo>
                  <a:lnTo>
                    <a:pt x="420" y="181"/>
                  </a:lnTo>
                  <a:lnTo>
                    <a:pt x="420" y="186"/>
                  </a:lnTo>
                  <a:lnTo>
                    <a:pt x="420" y="186"/>
                  </a:lnTo>
                  <a:lnTo>
                    <a:pt x="420" y="190"/>
                  </a:lnTo>
                  <a:lnTo>
                    <a:pt x="420" y="195"/>
                  </a:lnTo>
                  <a:lnTo>
                    <a:pt x="420" y="195"/>
                  </a:lnTo>
                  <a:lnTo>
                    <a:pt x="420" y="199"/>
                  </a:lnTo>
                  <a:lnTo>
                    <a:pt x="420" y="199"/>
                  </a:lnTo>
                  <a:lnTo>
                    <a:pt x="420" y="208"/>
                  </a:lnTo>
                  <a:lnTo>
                    <a:pt x="416" y="208"/>
                  </a:lnTo>
                  <a:lnTo>
                    <a:pt x="416" y="213"/>
                  </a:lnTo>
                  <a:lnTo>
                    <a:pt x="416" y="213"/>
                  </a:lnTo>
                  <a:lnTo>
                    <a:pt x="416" y="213"/>
                  </a:lnTo>
                  <a:lnTo>
                    <a:pt x="420" y="217"/>
                  </a:lnTo>
                  <a:lnTo>
                    <a:pt x="425" y="227"/>
                  </a:lnTo>
                  <a:lnTo>
                    <a:pt x="429" y="231"/>
                  </a:lnTo>
                  <a:lnTo>
                    <a:pt x="434" y="236"/>
                  </a:lnTo>
                  <a:lnTo>
                    <a:pt x="434" y="245"/>
                  </a:lnTo>
                  <a:lnTo>
                    <a:pt x="438" y="249"/>
                  </a:lnTo>
                  <a:lnTo>
                    <a:pt x="443" y="254"/>
                  </a:lnTo>
                  <a:lnTo>
                    <a:pt x="443" y="263"/>
                  </a:lnTo>
                  <a:lnTo>
                    <a:pt x="447" y="267"/>
                  </a:lnTo>
                  <a:lnTo>
                    <a:pt x="452" y="272"/>
                  </a:lnTo>
                  <a:lnTo>
                    <a:pt x="452" y="276"/>
                  </a:lnTo>
                  <a:lnTo>
                    <a:pt x="452" y="281"/>
                  </a:lnTo>
                  <a:lnTo>
                    <a:pt x="456" y="285"/>
                  </a:lnTo>
                  <a:lnTo>
                    <a:pt x="456" y="290"/>
                  </a:lnTo>
                  <a:lnTo>
                    <a:pt x="456" y="294"/>
                  </a:lnTo>
                  <a:lnTo>
                    <a:pt x="461" y="303"/>
                  </a:lnTo>
                  <a:lnTo>
                    <a:pt x="461" y="312"/>
                  </a:lnTo>
                  <a:lnTo>
                    <a:pt x="461" y="322"/>
                  </a:lnTo>
                  <a:lnTo>
                    <a:pt x="461" y="326"/>
                  </a:lnTo>
                  <a:lnTo>
                    <a:pt x="461" y="326"/>
                  </a:lnTo>
                  <a:lnTo>
                    <a:pt x="461" y="331"/>
                  </a:lnTo>
                  <a:lnTo>
                    <a:pt x="461" y="335"/>
                  </a:lnTo>
                  <a:lnTo>
                    <a:pt x="461" y="340"/>
                  </a:lnTo>
                  <a:lnTo>
                    <a:pt x="456" y="349"/>
                  </a:lnTo>
                  <a:lnTo>
                    <a:pt x="456" y="353"/>
                  </a:lnTo>
                  <a:lnTo>
                    <a:pt x="456" y="353"/>
                  </a:lnTo>
                  <a:lnTo>
                    <a:pt x="456" y="358"/>
                  </a:lnTo>
                  <a:lnTo>
                    <a:pt x="452" y="358"/>
                  </a:lnTo>
                  <a:lnTo>
                    <a:pt x="452" y="362"/>
                  </a:lnTo>
                  <a:lnTo>
                    <a:pt x="452" y="362"/>
                  </a:lnTo>
                  <a:lnTo>
                    <a:pt x="452" y="362"/>
                  </a:lnTo>
                  <a:lnTo>
                    <a:pt x="447" y="367"/>
                  </a:lnTo>
                  <a:lnTo>
                    <a:pt x="447" y="367"/>
                  </a:lnTo>
                  <a:lnTo>
                    <a:pt x="447" y="367"/>
                  </a:lnTo>
                  <a:lnTo>
                    <a:pt x="443" y="367"/>
                  </a:lnTo>
                  <a:lnTo>
                    <a:pt x="443" y="371"/>
                  </a:lnTo>
                  <a:lnTo>
                    <a:pt x="443" y="371"/>
                  </a:lnTo>
                  <a:lnTo>
                    <a:pt x="443" y="371"/>
                  </a:lnTo>
                  <a:lnTo>
                    <a:pt x="438" y="367"/>
                  </a:lnTo>
                  <a:lnTo>
                    <a:pt x="438" y="367"/>
                  </a:lnTo>
                  <a:lnTo>
                    <a:pt x="434" y="367"/>
                  </a:lnTo>
                  <a:lnTo>
                    <a:pt x="434" y="367"/>
                  </a:lnTo>
                  <a:lnTo>
                    <a:pt x="434" y="367"/>
                  </a:lnTo>
                  <a:lnTo>
                    <a:pt x="434" y="362"/>
                  </a:lnTo>
                  <a:lnTo>
                    <a:pt x="429" y="362"/>
                  </a:lnTo>
                  <a:lnTo>
                    <a:pt x="429" y="358"/>
                  </a:lnTo>
                  <a:lnTo>
                    <a:pt x="425" y="353"/>
                  </a:lnTo>
                  <a:lnTo>
                    <a:pt x="425" y="353"/>
                  </a:lnTo>
                  <a:lnTo>
                    <a:pt x="420" y="349"/>
                  </a:lnTo>
                  <a:lnTo>
                    <a:pt x="420" y="344"/>
                  </a:lnTo>
                  <a:lnTo>
                    <a:pt x="416" y="335"/>
                  </a:lnTo>
                  <a:lnTo>
                    <a:pt x="416" y="335"/>
                  </a:lnTo>
                  <a:lnTo>
                    <a:pt x="416" y="335"/>
                  </a:lnTo>
                  <a:lnTo>
                    <a:pt x="416" y="340"/>
                  </a:lnTo>
                  <a:lnTo>
                    <a:pt x="416" y="340"/>
                  </a:lnTo>
                  <a:lnTo>
                    <a:pt x="411" y="340"/>
                  </a:lnTo>
                  <a:lnTo>
                    <a:pt x="411" y="349"/>
                  </a:lnTo>
                  <a:lnTo>
                    <a:pt x="407" y="353"/>
                  </a:lnTo>
                  <a:lnTo>
                    <a:pt x="402" y="367"/>
                  </a:lnTo>
                  <a:lnTo>
                    <a:pt x="402" y="371"/>
                  </a:lnTo>
                  <a:lnTo>
                    <a:pt x="398" y="376"/>
                  </a:lnTo>
                  <a:lnTo>
                    <a:pt x="393" y="380"/>
                  </a:lnTo>
                  <a:lnTo>
                    <a:pt x="388" y="385"/>
                  </a:lnTo>
                  <a:lnTo>
                    <a:pt x="388" y="389"/>
                  </a:lnTo>
                  <a:lnTo>
                    <a:pt x="384" y="389"/>
                  </a:lnTo>
                  <a:lnTo>
                    <a:pt x="379" y="398"/>
                  </a:lnTo>
                  <a:lnTo>
                    <a:pt x="379" y="398"/>
                  </a:lnTo>
                  <a:lnTo>
                    <a:pt x="379" y="398"/>
                  </a:lnTo>
                  <a:lnTo>
                    <a:pt x="384" y="398"/>
                  </a:lnTo>
                  <a:lnTo>
                    <a:pt x="393" y="403"/>
                  </a:lnTo>
                  <a:lnTo>
                    <a:pt x="402" y="407"/>
                  </a:lnTo>
                  <a:lnTo>
                    <a:pt x="407" y="412"/>
                  </a:lnTo>
                  <a:lnTo>
                    <a:pt x="411" y="412"/>
                  </a:lnTo>
                  <a:lnTo>
                    <a:pt x="416" y="417"/>
                  </a:lnTo>
                  <a:lnTo>
                    <a:pt x="416" y="421"/>
                  </a:lnTo>
                  <a:lnTo>
                    <a:pt x="416" y="421"/>
                  </a:lnTo>
                  <a:lnTo>
                    <a:pt x="420" y="426"/>
                  </a:lnTo>
                  <a:lnTo>
                    <a:pt x="420" y="426"/>
                  </a:lnTo>
                  <a:lnTo>
                    <a:pt x="420" y="426"/>
                  </a:lnTo>
                  <a:lnTo>
                    <a:pt x="420" y="430"/>
                  </a:lnTo>
                  <a:lnTo>
                    <a:pt x="425" y="430"/>
                  </a:lnTo>
                  <a:lnTo>
                    <a:pt x="425" y="435"/>
                  </a:lnTo>
                  <a:lnTo>
                    <a:pt x="425" y="435"/>
                  </a:lnTo>
                  <a:lnTo>
                    <a:pt x="425" y="439"/>
                  </a:lnTo>
                  <a:lnTo>
                    <a:pt x="420" y="439"/>
                  </a:lnTo>
                  <a:lnTo>
                    <a:pt x="420" y="439"/>
                  </a:lnTo>
                  <a:lnTo>
                    <a:pt x="420" y="444"/>
                  </a:lnTo>
                  <a:lnTo>
                    <a:pt x="420" y="444"/>
                  </a:lnTo>
                  <a:lnTo>
                    <a:pt x="420" y="448"/>
                  </a:lnTo>
                  <a:lnTo>
                    <a:pt x="416" y="448"/>
                  </a:lnTo>
                  <a:lnTo>
                    <a:pt x="416" y="453"/>
                  </a:lnTo>
                  <a:lnTo>
                    <a:pt x="416" y="453"/>
                  </a:lnTo>
                  <a:lnTo>
                    <a:pt x="411" y="453"/>
                  </a:lnTo>
                  <a:lnTo>
                    <a:pt x="407" y="457"/>
                  </a:lnTo>
                  <a:lnTo>
                    <a:pt x="402" y="457"/>
                  </a:lnTo>
                  <a:lnTo>
                    <a:pt x="398" y="462"/>
                  </a:lnTo>
                  <a:lnTo>
                    <a:pt x="393" y="462"/>
                  </a:lnTo>
                  <a:lnTo>
                    <a:pt x="393" y="462"/>
                  </a:lnTo>
                  <a:lnTo>
                    <a:pt x="388" y="462"/>
                  </a:lnTo>
                  <a:lnTo>
                    <a:pt x="384" y="466"/>
                  </a:lnTo>
                  <a:lnTo>
                    <a:pt x="379" y="466"/>
                  </a:lnTo>
                  <a:lnTo>
                    <a:pt x="375" y="466"/>
                  </a:lnTo>
                  <a:lnTo>
                    <a:pt x="366" y="466"/>
                  </a:lnTo>
                  <a:lnTo>
                    <a:pt x="361" y="466"/>
                  </a:lnTo>
                  <a:lnTo>
                    <a:pt x="352" y="471"/>
                  </a:lnTo>
                  <a:lnTo>
                    <a:pt x="348" y="471"/>
                  </a:lnTo>
                  <a:lnTo>
                    <a:pt x="339" y="471"/>
                  </a:lnTo>
                  <a:lnTo>
                    <a:pt x="334" y="471"/>
                  </a:lnTo>
                  <a:lnTo>
                    <a:pt x="325" y="471"/>
                  </a:lnTo>
                  <a:lnTo>
                    <a:pt x="321" y="466"/>
                  </a:lnTo>
                  <a:lnTo>
                    <a:pt x="312" y="466"/>
                  </a:lnTo>
                  <a:lnTo>
                    <a:pt x="307" y="466"/>
                  </a:lnTo>
                  <a:lnTo>
                    <a:pt x="298" y="466"/>
                  </a:lnTo>
                  <a:lnTo>
                    <a:pt x="289" y="462"/>
                  </a:lnTo>
                  <a:lnTo>
                    <a:pt x="285" y="462"/>
                  </a:lnTo>
                  <a:lnTo>
                    <a:pt x="276" y="462"/>
                  </a:lnTo>
                  <a:lnTo>
                    <a:pt x="271" y="457"/>
                  </a:lnTo>
                  <a:lnTo>
                    <a:pt x="262" y="457"/>
                  </a:lnTo>
                  <a:lnTo>
                    <a:pt x="258" y="453"/>
                  </a:lnTo>
                  <a:lnTo>
                    <a:pt x="253" y="453"/>
                  </a:lnTo>
                  <a:lnTo>
                    <a:pt x="253" y="453"/>
                  </a:lnTo>
                  <a:lnTo>
                    <a:pt x="253" y="453"/>
                  </a:lnTo>
                  <a:lnTo>
                    <a:pt x="249" y="453"/>
                  </a:lnTo>
                  <a:lnTo>
                    <a:pt x="244" y="453"/>
                  </a:lnTo>
                  <a:lnTo>
                    <a:pt x="240" y="453"/>
                  </a:lnTo>
                  <a:lnTo>
                    <a:pt x="235" y="453"/>
                  </a:lnTo>
                  <a:lnTo>
                    <a:pt x="230" y="448"/>
                  </a:lnTo>
                  <a:lnTo>
                    <a:pt x="226" y="453"/>
                  </a:lnTo>
                  <a:lnTo>
                    <a:pt x="221" y="457"/>
                  </a:lnTo>
                  <a:lnTo>
                    <a:pt x="217" y="457"/>
                  </a:lnTo>
                  <a:lnTo>
                    <a:pt x="212" y="462"/>
                  </a:lnTo>
                  <a:lnTo>
                    <a:pt x="208" y="462"/>
                  </a:lnTo>
                  <a:lnTo>
                    <a:pt x="203" y="466"/>
                  </a:lnTo>
                  <a:lnTo>
                    <a:pt x="199" y="466"/>
                  </a:lnTo>
                  <a:lnTo>
                    <a:pt x="194" y="471"/>
                  </a:lnTo>
                  <a:lnTo>
                    <a:pt x="190" y="471"/>
                  </a:lnTo>
                  <a:lnTo>
                    <a:pt x="181" y="471"/>
                  </a:lnTo>
                  <a:lnTo>
                    <a:pt x="176" y="471"/>
                  </a:lnTo>
                  <a:lnTo>
                    <a:pt x="172" y="471"/>
                  </a:lnTo>
                  <a:lnTo>
                    <a:pt x="167" y="471"/>
                  </a:lnTo>
                  <a:lnTo>
                    <a:pt x="163" y="471"/>
                  </a:lnTo>
                  <a:lnTo>
                    <a:pt x="158" y="471"/>
                  </a:lnTo>
                  <a:lnTo>
                    <a:pt x="154" y="471"/>
                  </a:lnTo>
                  <a:lnTo>
                    <a:pt x="140" y="471"/>
                  </a:lnTo>
                  <a:lnTo>
                    <a:pt x="131" y="471"/>
                  </a:lnTo>
                  <a:lnTo>
                    <a:pt x="118" y="471"/>
                  </a:lnTo>
                  <a:lnTo>
                    <a:pt x="113" y="471"/>
                  </a:lnTo>
                  <a:lnTo>
                    <a:pt x="109" y="471"/>
                  </a:lnTo>
                  <a:lnTo>
                    <a:pt x="100" y="471"/>
                  </a:lnTo>
                  <a:lnTo>
                    <a:pt x="95" y="466"/>
                  </a:lnTo>
                  <a:lnTo>
                    <a:pt x="91" y="466"/>
                  </a:lnTo>
                  <a:lnTo>
                    <a:pt x="86" y="466"/>
                  </a:lnTo>
                  <a:lnTo>
                    <a:pt x="82" y="462"/>
                  </a:lnTo>
                  <a:lnTo>
                    <a:pt x="77" y="462"/>
                  </a:lnTo>
                  <a:lnTo>
                    <a:pt x="73" y="457"/>
                  </a:lnTo>
                  <a:lnTo>
                    <a:pt x="68" y="457"/>
                  </a:lnTo>
                  <a:lnTo>
                    <a:pt x="63" y="453"/>
                  </a:lnTo>
                  <a:lnTo>
                    <a:pt x="63" y="453"/>
                  </a:lnTo>
                  <a:lnTo>
                    <a:pt x="63" y="453"/>
                  </a:lnTo>
                  <a:lnTo>
                    <a:pt x="59" y="448"/>
                  </a:lnTo>
                  <a:lnTo>
                    <a:pt x="59" y="448"/>
                  </a:lnTo>
                  <a:lnTo>
                    <a:pt x="59" y="448"/>
                  </a:lnTo>
                  <a:lnTo>
                    <a:pt x="59" y="444"/>
                  </a:lnTo>
                  <a:lnTo>
                    <a:pt x="59" y="444"/>
                  </a:lnTo>
                  <a:lnTo>
                    <a:pt x="54" y="439"/>
                  </a:lnTo>
                  <a:lnTo>
                    <a:pt x="54" y="439"/>
                  </a:lnTo>
                  <a:lnTo>
                    <a:pt x="54" y="439"/>
                  </a:lnTo>
                  <a:lnTo>
                    <a:pt x="54" y="435"/>
                  </a:lnTo>
                  <a:lnTo>
                    <a:pt x="54" y="435"/>
                  </a:lnTo>
                  <a:lnTo>
                    <a:pt x="59" y="430"/>
                  </a:lnTo>
                  <a:lnTo>
                    <a:pt x="59" y="430"/>
                  </a:lnTo>
                  <a:lnTo>
                    <a:pt x="59" y="426"/>
                  </a:lnTo>
                  <a:lnTo>
                    <a:pt x="59" y="426"/>
                  </a:lnTo>
                  <a:lnTo>
                    <a:pt x="59" y="421"/>
                  </a:lnTo>
                  <a:lnTo>
                    <a:pt x="59" y="421"/>
                  </a:lnTo>
                  <a:lnTo>
                    <a:pt x="59" y="417"/>
                  </a:lnTo>
                  <a:lnTo>
                    <a:pt x="59" y="417"/>
                  </a:lnTo>
                  <a:lnTo>
                    <a:pt x="63" y="417"/>
                  </a:lnTo>
                  <a:lnTo>
                    <a:pt x="63" y="412"/>
                  </a:lnTo>
                  <a:lnTo>
                    <a:pt x="68" y="412"/>
                  </a:lnTo>
                  <a:lnTo>
                    <a:pt x="68" y="412"/>
                  </a:lnTo>
                  <a:lnTo>
                    <a:pt x="68" y="407"/>
                  </a:lnTo>
                  <a:lnTo>
                    <a:pt x="73" y="407"/>
                  </a:lnTo>
                  <a:lnTo>
                    <a:pt x="73" y="407"/>
                  </a:lnTo>
                  <a:lnTo>
                    <a:pt x="77" y="407"/>
                  </a:lnTo>
                  <a:lnTo>
                    <a:pt x="77" y="403"/>
                  </a:lnTo>
                  <a:lnTo>
                    <a:pt x="82" y="403"/>
                  </a:lnTo>
                  <a:lnTo>
                    <a:pt x="86" y="403"/>
                  </a:lnTo>
                  <a:lnTo>
                    <a:pt x="86" y="403"/>
                  </a:lnTo>
                  <a:lnTo>
                    <a:pt x="91" y="403"/>
                  </a:lnTo>
                  <a:lnTo>
                    <a:pt x="95" y="403"/>
                  </a:lnTo>
                  <a:lnTo>
                    <a:pt x="95" y="403"/>
                  </a:lnTo>
                  <a:lnTo>
                    <a:pt x="95" y="403"/>
                  </a:lnTo>
                  <a:lnTo>
                    <a:pt x="95" y="403"/>
                  </a:lnTo>
                  <a:lnTo>
                    <a:pt x="95" y="398"/>
                  </a:lnTo>
                  <a:lnTo>
                    <a:pt x="95" y="398"/>
                  </a:lnTo>
                  <a:lnTo>
                    <a:pt x="95" y="398"/>
                  </a:lnTo>
                  <a:lnTo>
                    <a:pt x="91" y="394"/>
                  </a:lnTo>
                  <a:lnTo>
                    <a:pt x="86" y="389"/>
                  </a:lnTo>
                  <a:lnTo>
                    <a:pt x="82" y="389"/>
                  </a:lnTo>
                  <a:lnTo>
                    <a:pt x="77" y="385"/>
                  </a:lnTo>
                  <a:lnTo>
                    <a:pt x="73" y="380"/>
                  </a:lnTo>
                  <a:lnTo>
                    <a:pt x="68" y="371"/>
                  </a:lnTo>
                  <a:lnTo>
                    <a:pt x="68" y="371"/>
                  </a:lnTo>
                  <a:lnTo>
                    <a:pt x="63" y="367"/>
                  </a:lnTo>
                  <a:lnTo>
                    <a:pt x="63" y="362"/>
                  </a:lnTo>
                  <a:lnTo>
                    <a:pt x="59" y="358"/>
                  </a:lnTo>
                  <a:lnTo>
                    <a:pt x="59" y="353"/>
                  </a:lnTo>
                  <a:lnTo>
                    <a:pt x="54" y="349"/>
                  </a:lnTo>
                  <a:lnTo>
                    <a:pt x="54" y="344"/>
                  </a:lnTo>
                  <a:lnTo>
                    <a:pt x="50" y="340"/>
                  </a:lnTo>
                  <a:lnTo>
                    <a:pt x="50" y="335"/>
                  </a:lnTo>
                  <a:lnTo>
                    <a:pt x="50" y="331"/>
                  </a:lnTo>
                  <a:lnTo>
                    <a:pt x="50" y="331"/>
                  </a:lnTo>
                  <a:lnTo>
                    <a:pt x="50" y="331"/>
                  </a:lnTo>
                  <a:lnTo>
                    <a:pt x="50" y="331"/>
                  </a:lnTo>
                  <a:lnTo>
                    <a:pt x="50" y="331"/>
                  </a:lnTo>
                  <a:lnTo>
                    <a:pt x="45" y="331"/>
                  </a:lnTo>
                  <a:lnTo>
                    <a:pt x="45" y="331"/>
                  </a:lnTo>
                  <a:lnTo>
                    <a:pt x="45" y="331"/>
                  </a:lnTo>
                  <a:lnTo>
                    <a:pt x="45" y="335"/>
                  </a:lnTo>
                  <a:lnTo>
                    <a:pt x="45" y="335"/>
                  </a:lnTo>
                  <a:lnTo>
                    <a:pt x="45" y="335"/>
                  </a:lnTo>
                  <a:lnTo>
                    <a:pt x="41" y="340"/>
                  </a:lnTo>
                  <a:lnTo>
                    <a:pt x="41" y="344"/>
                  </a:lnTo>
                  <a:lnTo>
                    <a:pt x="41" y="344"/>
                  </a:lnTo>
                  <a:lnTo>
                    <a:pt x="36" y="349"/>
                  </a:lnTo>
                  <a:lnTo>
                    <a:pt x="36" y="349"/>
                  </a:lnTo>
                  <a:lnTo>
                    <a:pt x="32" y="353"/>
                  </a:lnTo>
                  <a:lnTo>
                    <a:pt x="27" y="358"/>
                  </a:lnTo>
                  <a:lnTo>
                    <a:pt x="27" y="358"/>
                  </a:lnTo>
                  <a:lnTo>
                    <a:pt x="23" y="362"/>
                  </a:lnTo>
                  <a:lnTo>
                    <a:pt x="18" y="362"/>
                  </a:lnTo>
                  <a:lnTo>
                    <a:pt x="18" y="362"/>
                  </a:lnTo>
                  <a:lnTo>
                    <a:pt x="14" y="362"/>
                  </a:lnTo>
                  <a:lnTo>
                    <a:pt x="9" y="367"/>
                  </a:lnTo>
                  <a:lnTo>
                    <a:pt x="9" y="367"/>
                  </a:lnTo>
                  <a:lnTo>
                    <a:pt x="9" y="367"/>
                  </a:lnTo>
                  <a:lnTo>
                    <a:pt x="9" y="362"/>
                  </a:lnTo>
                  <a:lnTo>
                    <a:pt x="9" y="362"/>
                  </a:lnTo>
                  <a:lnTo>
                    <a:pt x="5" y="362"/>
                  </a:lnTo>
                  <a:lnTo>
                    <a:pt x="5" y="358"/>
                  </a:lnTo>
                  <a:lnTo>
                    <a:pt x="5" y="358"/>
                  </a:lnTo>
                  <a:lnTo>
                    <a:pt x="5" y="353"/>
                  </a:lnTo>
                  <a:lnTo>
                    <a:pt x="5" y="353"/>
                  </a:lnTo>
                  <a:lnTo>
                    <a:pt x="5" y="349"/>
                  </a:lnTo>
                  <a:lnTo>
                    <a:pt x="0" y="344"/>
                  </a:lnTo>
                  <a:lnTo>
                    <a:pt x="0" y="340"/>
                  </a:lnTo>
                  <a:lnTo>
                    <a:pt x="0" y="335"/>
                  </a:lnTo>
                  <a:lnTo>
                    <a:pt x="0" y="326"/>
                  </a:lnTo>
                  <a:lnTo>
                    <a:pt x="0" y="317"/>
                  </a:lnTo>
                  <a:lnTo>
                    <a:pt x="0" y="312"/>
                  </a:lnTo>
                  <a:lnTo>
                    <a:pt x="5" y="308"/>
                  </a:lnTo>
                  <a:lnTo>
                    <a:pt x="5" y="303"/>
                  </a:lnTo>
                  <a:lnTo>
                    <a:pt x="5" y="299"/>
                  </a:lnTo>
                  <a:lnTo>
                    <a:pt x="5" y="294"/>
                  </a:lnTo>
                  <a:lnTo>
                    <a:pt x="9" y="290"/>
                  </a:lnTo>
                  <a:lnTo>
                    <a:pt x="9" y="285"/>
                  </a:lnTo>
                  <a:lnTo>
                    <a:pt x="14" y="281"/>
                  </a:lnTo>
                  <a:lnTo>
                    <a:pt x="14" y="276"/>
                  </a:lnTo>
                  <a:lnTo>
                    <a:pt x="18" y="267"/>
                  </a:lnTo>
                  <a:lnTo>
                    <a:pt x="18" y="263"/>
                  </a:lnTo>
                  <a:lnTo>
                    <a:pt x="23" y="258"/>
                  </a:lnTo>
                  <a:lnTo>
                    <a:pt x="27" y="254"/>
                  </a:lnTo>
                  <a:lnTo>
                    <a:pt x="32" y="249"/>
                  </a:lnTo>
                  <a:lnTo>
                    <a:pt x="36" y="245"/>
                  </a:lnTo>
                  <a:lnTo>
                    <a:pt x="41" y="240"/>
                  </a:lnTo>
                  <a:lnTo>
                    <a:pt x="45" y="236"/>
                  </a:lnTo>
                  <a:lnTo>
                    <a:pt x="45" y="231"/>
                  </a:lnTo>
                  <a:lnTo>
                    <a:pt x="50" y="231"/>
                  </a:lnTo>
                  <a:lnTo>
                    <a:pt x="50" y="227"/>
                  </a:lnTo>
                  <a:lnTo>
                    <a:pt x="54" y="222"/>
                  </a:lnTo>
                  <a:lnTo>
                    <a:pt x="59" y="217"/>
                  </a:lnTo>
                  <a:lnTo>
                    <a:pt x="63" y="213"/>
                  </a:lnTo>
                  <a:lnTo>
                    <a:pt x="68" y="213"/>
                  </a:lnTo>
                  <a:close/>
                </a:path>
              </a:pathLst>
            </a:custGeom>
            <a:solidFill>
              <a:srgbClr val="42424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文本框 89"/>
            <p:cNvSpPr txBox="1"/>
            <p:nvPr/>
          </p:nvSpPr>
          <p:spPr>
            <a:xfrm>
              <a:off x="9016716" y="1899509"/>
              <a:ext cx="2118644"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grpSp>
      <p:sp>
        <p:nvSpPr>
          <p:cNvPr id="91" name="文本框 90"/>
          <p:cNvSpPr txBox="1"/>
          <p:nvPr/>
        </p:nvSpPr>
        <p:spPr>
          <a:xfrm>
            <a:off x="9340896" y="3092000"/>
            <a:ext cx="1977344"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9034167" y="4261774"/>
            <a:ext cx="2477113"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10537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500" fill="hold"/>
                                        <p:tgtEl>
                                          <p:spTgt spid="69"/>
                                        </p:tgtEl>
                                        <p:attrNameLst>
                                          <p:attrName>ppt_w</p:attrName>
                                        </p:attrNameLst>
                                      </p:cBhvr>
                                      <p:tavLst>
                                        <p:tav tm="0">
                                          <p:val>
                                            <p:fltVal val="0"/>
                                          </p:val>
                                        </p:tav>
                                        <p:tav tm="100000">
                                          <p:val>
                                            <p:strVal val="#ppt_w"/>
                                          </p:val>
                                        </p:tav>
                                      </p:tavLst>
                                    </p:anim>
                                    <p:anim calcmode="lin" valueType="num">
                                      <p:cBhvr>
                                        <p:cTn id="18" dur="500" fill="hold"/>
                                        <p:tgtEl>
                                          <p:spTgt spid="69"/>
                                        </p:tgtEl>
                                        <p:attrNameLst>
                                          <p:attrName>ppt_h</p:attrName>
                                        </p:attrNameLst>
                                      </p:cBhvr>
                                      <p:tavLst>
                                        <p:tav tm="0">
                                          <p:val>
                                            <p:fltVal val="0"/>
                                          </p:val>
                                        </p:tav>
                                        <p:tav tm="100000">
                                          <p:val>
                                            <p:strVal val="#ppt_h"/>
                                          </p:val>
                                        </p:tav>
                                      </p:tavLst>
                                    </p:anim>
                                    <p:animEffect transition="in" filter="fade">
                                      <p:cBhvr>
                                        <p:cTn id="19" dur="500"/>
                                        <p:tgtEl>
                                          <p:spTgt spid="6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500"/>
                                        <p:tgtEl>
                                          <p:spTgt spid="7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nodeType="with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fade">
                                      <p:cBhvr>
                                        <p:cTn id="70" dur="500"/>
                                        <p:tgtEl>
                                          <p:spTgt spid="8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500"/>
                                        <p:tgtEl>
                                          <p:spTgt spid="91"/>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fade">
                                      <p:cBhvr>
                                        <p:cTn id="78" dur="500"/>
                                        <p:tgtEl>
                                          <p:spTgt spid="7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fade">
                                      <p:cBhvr>
                                        <p:cTn id="81" dur="500"/>
                                        <p:tgtEl>
                                          <p:spTgt spid="8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92"/>
                                        </p:tgtEl>
                                        <p:attrNameLst>
                                          <p:attrName>style.visibility</p:attrName>
                                        </p:attrNameLst>
                                      </p:cBhvr>
                                      <p:to>
                                        <p:strVal val="visible"/>
                                      </p:to>
                                    </p:set>
                                    <p:animEffect transition="in" filter="fade">
                                      <p:cBhvr>
                                        <p:cTn id="84"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68" grpId="0" animBg="1"/>
      <p:bldP spid="69" grpId="0" animBg="1"/>
      <p:bldP spid="70" grpId="0" animBg="1"/>
      <p:bldP spid="71" grpId="0" animBg="1"/>
      <p:bldP spid="72" grpId="0" animBg="1"/>
      <p:bldP spid="73" grpId="0" animBg="1"/>
      <p:bldP spid="75" grpId="0" animBg="1"/>
      <p:bldP spid="76" grpId="0" animBg="1"/>
      <p:bldP spid="80" grpId="0" animBg="1"/>
      <p:bldP spid="86" grpId="0" animBg="1"/>
      <p:bldP spid="87" grpId="0"/>
      <p:bldP spid="88" grpId="0"/>
      <p:bldP spid="89" grpId="0"/>
      <p:bldP spid="91" grpId="0"/>
      <p:bldP spid="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grpSp>
        <p:nvGrpSpPr>
          <p:cNvPr id="3" name="组合 2"/>
          <p:cNvGrpSpPr/>
          <p:nvPr/>
        </p:nvGrpSpPr>
        <p:grpSpPr>
          <a:xfrm>
            <a:off x="381710" y="148260"/>
            <a:ext cx="448426" cy="805006"/>
            <a:chOff x="7019926" y="4918076"/>
            <a:chExt cx="395287" cy="709612"/>
          </a:xfrm>
          <a:solidFill>
            <a:srgbClr val="FFC000"/>
          </a:solidFill>
        </p:grpSpPr>
        <p:sp>
          <p:nvSpPr>
            <p:cNvPr id="4"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文本框 57"/>
          <p:cNvSpPr txBox="1"/>
          <p:nvPr/>
        </p:nvSpPr>
        <p:spPr>
          <a:xfrm>
            <a:off x="6822736" y="2323531"/>
            <a:ext cx="5085729" cy="341632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131946" y="1899564"/>
            <a:ext cx="5009974" cy="3513943"/>
            <a:chOff x="1131946" y="1899564"/>
            <a:chExt cx="5009974" cy="3513943"/>
          </a:xfrm>
        </p:grpSpPr>
        <p:sp>
          <p:nvSpPr>
            <p:cNvPr id="11" name="椭圆 10"/>
            <p:cNvSpPr/>
            <p:nvPr/>
          </p:nvSpPr>
          <p:spPr>
            <a:xfrm>
              <a:off x="1262746" y="1910450"/>
              <a:ext cx="642258" cy="6422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617365" y="1910452"/>
              <a:ext cx="642258" cy="6422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982699" y="1899564"/>
              <a:ext cx="642258" cy="6422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131946" y="2879277"/>
              <a:ext cx="914573" cy="2395279"/>
              <a:chOff x="1001314" y="2770417"/>
              <a:chExt cx="914573" cy="2395279"/>
            </a:xfrm>
          </p:grpSpPr>
          <p:sp>
            <p:nvSpPr>
              <p:cNvPr id="14" name="流程图: 过程 13"/>
              <p:cNvSpPr/>
              <p:nvPr/>
            </p:nvSpPr>
            <p:spPr>
              <a:xfrm>
                <a:off x="1001314" y="2770417"/>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过程 14"/>
              <p:cNvSpPr/>
              <p:nvPr/>
            </p:nvSpPr>
            <p:spPr>
              <a:xfrm>
                <a:off x="1001314" y="3013333"/>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过程 15"/>
              <p:cNvSpPr/>
              <p:nvPr/>
            </p:nvSpPr>
            <p:spPr>
              <a:xfrm>
                <a:off x="1001314" y="3260988"/>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过程 16"/>
              <p:cNvSpPr/>
              <p:nvPr/>
            </p:nvSpPr>
            <p:spPr>
              <a:xfrm>
                <a:off x="1001314" y="3518216"/>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过程 17"/>
              <p:cNvSpPr/>
              <p:nvPr/>
            </p:nvSpPr>
            <p:spPr>
              <a:xfrm>
                <a:off x="1001314" y="3765744"/>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过程 18"/>
              <p:cNvSpPr/>
              <p:nvPr/>
            </p:nvSpPr>
            <p:spPr>
              <a:xfrm>
                <a:off x="1001314" y="4021267"/>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过程 19"/>
              <p:cNvSpPr/>
              <p:nvPr/>
            </p:nvSpPr>
            <p:spPr>
              <a:xfrm>
                <a:off x="1012029" y="4265904"/>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过程 20"/>
              <p:cNvSpPr/>
              <p:nvPr/>
            </p:nvSpPr>
            <p:spPr>
              <a:xfrm>
                <a:off x="1012029" y="4521427"/>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过程 21"/>
              <p:cNvSpPr/>
              <p:nvPr/>
            </p:nvSpPr>
            <p:spPr>
              <a:xfrm>
                <a:off x="1012029" y="4767361"/>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过程 22"/>
              <p:cNvSpPr/>
              <p:nvPr/>
            </p:nvSpPr>
            <p:spPr>
              <a:xfrm>
                <a:off x="1012029" y="5024181"/>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2481207" y="2879282"/>
              <a:ext cx="914573" cy="2395279"/>
              <a:chOff x="1001314" y="2770417"/>
              <a:chExt cx="914573" cy="2395279"/>
            </a:xfrm>
          </p:grpSpPr>
          <p:sp>
            <p:nvSpPr>
              <p:cNvPr id="27" name="流程图: 过程 26"/>
              <p:cNvSpPr/>
              <p:nvPr/>
            </p:nvSpPr>
            <p:spPr>
              <a:xfrm>
                <a:off x="1001314" y="2770417"/>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流程图: 过程 27"/>
              <p:cNvSpPr/>
              <p:nvPr/>
            </p:nvSpPr>
            <p:spPr>
              <a:xfrm>
                <a:off x="1001314" y="3013333"/>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过程 28"/>
              <p:cNvSpPr/>
              <p:nvPr/>
            </p:nvSpPr>
            <p:spPr>
              <a:xfrm>
                <a:off x="1001314" y="3260988"/>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过程 29"/>
              <p:cNvSpPr/>
              <p:nvPr/>
            </p:nvSpPr>
            <p:spPr>
              <a:xfrm>
                <a:off x="1001314" y="3518216"/>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流程图: 过程 30"/>
              <p:cNvSpPr/>
              <p:nvPr/>
            </p:nvSpPr>
            <p:spPr>
              <a:xfrm>
                <a:off x="1001314" y="3765744"/>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流程图: 过程 31"/>
              <p:cNvSpPr/>
              <p:nvPr/>
            </p:nvSpPr>
            <p:spPr>
              <a:xfrm>
                <a:off x="1001314" y="4021267"/>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过程 32"/>
              <p:cNvSpPr/>
              <p:nvPr/>
            </p:nvSpPr>
            <p:spPr>
              <a:xfrm>
                <a:off x="1012029" y="4265904"/>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流程图: 过程 33"/>
              <p:cNvSpPr/>
              <p:nvPr/>
            </p:nvSpPr>
            <p:spPr>
              <a:xfrm>
                <a:off x="1012029" y="4521427"/>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流程图: 过程 34"/>
              <p:cNvSpPr/>
              <p:nvPr/>
            </p:nvSpPr>
            <p:spPr>
              <a:xfrm>
                <a:off x="1012029" y="4767361"/>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流程图: 过程 35"/>
              <p:cNvSpPr/>
              <p:nvPr/>
            </p:nvSpPr>
            <p:spPr>
              <a:xfrm>
                <a:off x="1012029" y="5024181"/>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841183" y="2868394"/>
              <a:ext cx="914573" cy="2395279"/>
              <a:chOff x="1001314" y="2770417"/>
              <a:chExt cx="914573" cy="2395279"/>
            </a:xfrm>
          </p:grpSpPr>
          <p:sp>
            <p:nvSpPr>
              <p:cNvPr id="38" name="流程图: 过程 37"/>
              <p:cNvSpPr/>
              <p:nvPr/>
            </p:nvSpPr>
            <p:spPr>
              <a:xfrm>
                <a:off x="1001314" y="2770417"/>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流程图: 过程 38"/>
              <p:cNvSpPr/>
              <p:nvPr/>
            </p:nvSpPr>
            <p:spPr>
              <a:xfrm>
                <a:off x="1001314" y="3013333"/>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过程 39"/>
              <p:cNvSpPr/>
              <p:nvPr/>
            </p:nvSpPr>
            <p:spPr>
              <a:xfrm>
                <a:off x="1001314" y="3260988"/>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过程 40"/>
              <p:cNvSpPr/>
              <p:nvPr/>
            </p:nvSpPr>
            <p:spPr>
              <a:xfrm>
                <a:off x="1001314" y="3518216"/>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流程图: 过程 41"/>
              <p:cNvSpPr/>
              <p:nvPr/>
            </p:nvSpPr>
            <p:spPr>
              <a:xfrm>
                <a:off x="1001314" y="3765744"/>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流程图: 过程 42"/>
              <p:cNvSpPr/>
              <p:nvPr/>
            </p:nvSpPr>
            <p:spPr>
              <a:xfrm>
                <a:off x="1001314" y="4021267"/>
                <a:ext cx="903858" cy="141515"/>
              </a:xfrm>
              <a:prstGeom prst="flowChartProcess">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流程图: 过程 43"/>
              <p:cNvSpPr/>
              <p:nvPr/>
            </p:nvSpPr>
            <p:spPr>
              <a:xfrm>
                <a:off x="1012029" y="4265904"/>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流程图: 过程 44"/>
              <p:cNvSpPr/>
              <p:nvPr/>
            </p:nvSpPr>
            <p:spPr>
              <a:xfrm>
                <a:off x="1012029" y="4521427"/>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流程图: 过程 45"/>
              <p:cNvSpPr/>
              <p:nvPr/>
            </p:nvSpPr>
            <p:spPr>
              <a:xfrm>
                <a:off x="1012029" y="4767361"/>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流程图: 过程 46"/>
              <p:cNvSpPr/>
              <p:nvPr/>
            </p:nvSpPr>
            <p:spPr>
              <a:xfrm>
                <a:off x="1012029" y="5024181"/>
                <a:ext cx="903858" cy="141515"/>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8" name="直接连接符 47"/>
            <p:cNvCxnSpPr/>
            <p:nvPr/>
          </p:nvCxnSpPr>
          <p:spPr>
            <a:xfrm>
              <a:off x="5220792" y="2868394"/>
              <a:ext cx="0" cy="2384396"/>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flipV="1">
              <a:off x="5152974" y="2868832"/>
              <a:ext cx="157407" cy="15740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V="1">
              <a:off x="5152970" y="5122177"/>
              <a:ext cx="157407" cy="15740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flipV="1">
              <a:off x="5152970" y="3957408"/>
              <a:ext cx="157407" cy="15740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5444337" y="4951842"/>
              <a:ext cx="487633" cy="461665"/>
            </a:xfrm>
            <a:prstGeom prst="rect">
              <a:avLst/>
            </a:prstGeom>
          </p:spPr>
          <p:txBody>
            <a:bodyPr wrap="none">
              <a:spAutoFit/>
            </a:bodyPr>
            <a:lstStyle/>
            <a:p>
              <a:pPr algn="ctr">
                <a:lnSpc>
                  <a:spcPct val="150000"/>
                </a:lnSpc>
              </a:pPr>
              <a:r>
                <a:rPr lang="en-US" altLang="zh-CN" sz="1600" dirty="0">
                  <a:solidFill>
                    <a:schemeClr val="bg1"/>
                  </a:solidFill>
                  <a:latin typeface="微软雅黑" panose="020B0503020204020204" pitchFamily="34" charset="-122"/>
                  <a:ea typeface="微软雅黑" panose="020B0503020204020204" pitchFamily="34" charset="-122"/>
                </a:rPr>
                <a:t>0%</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5438311" y="3799094"/>
              <a:ext cx="607859" cy="461665"/>
            </a:xfrm>
            <a:prstGeom prst="rect">
              <a:avLst/>
            </a:prstGeom>
          </p:spPr>
          <p:txBody>
            <a:bodyPr wrap="none">
              <a:spAutoFit/>
            </a:bodyPr>
            <a:lstStyle/>
            <a:p>
              <a:pPr algn="ctr">
                <a:lnSpc>
                  <a:spcPct val="150000"/>
                </a:lnSpc>
              </a:pPr>
              <a:r>
                <a:rPr lang="en-US" altLang="zh-CN" sz="1600" dirty="0">
                  <a:solidFill>
                    <a:schemeClr val="bg1"/>
                  </a:solidFill>
                  <a:latin typeface="微软雅黑" panose="020B0503020204020204" pitchFamily="34" charset="-122"/>
                  <a:ea typeface="微软雅黑" panose="020B0503020204020204" pitchFamily="34" charset="-122"/>
                </a:rPr>
                <a:t>50%</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5413836" y="2866938"/>
              <a:ext cx="728084" cy="461665"/>
            </a:xfrm>
            <a:prstGeom prst="rect">
              <a:avLst/>
            </a:prstGeom>
          </p:spPr>
          <p:txBody>
            <a:bodyPr wrap="none">
              <a:spAutoFit/>
            </a:bodyPr>
            <a:lstStyle/>
            <a:p>
              <a:pPr algn="ctr">
                <a:lnSpc>
                  <a:spcPct val="150000"/>
                </a:lnSpc>
              </a:pPr>
              <a:r>
                <a:rPr lang="en-US" altLang="zh-CN" sz="1600" dirty="0">
                  <a:solidFill>
                    <a:schemeClr val="bg1"/>
                  </a:solidFill>
                  <a:latin typeface="微软雅黑" panose="020B0503020204020204" pitchFamily="34" charset="-122"/>
                  <a:ea typeface="微软雅黑" panose="020B0503020204020204" pitchFamily="34" charset="-122"/>
                </a:rPr>
                <a:t>100%</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9" name="Freeform 63"/>
            <p:cNvSpPr>
              <a:spLocks noEditPoints="1"/>
            </p:cNvSpPr>
            <p:nvPr/>
          </p:nvSpPr>
          <p:spPr bwMode="auto">
            <a:xfrm>
              <a:off x="1434370" y="2056162"/>
              <a:ext cx="292903" cy="332685"/>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rgbClr val="42424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
            <p:cNvSpPr>
              <a:spLocks noEditPoints="1"/>
            </p:cNvSpPr>
            <p:nvPr/>
          </p:nvSpPr>
          <p:spPr bwMode="auto">
            <a:xfrm>
              <a:off x="2738809" y="2089417"/>
              <a:ext cx="388653" cy="310404"/>
            </a:xfrm>
            <a:custGeom>
              <a:avLst/>
              <a:gdLst>
                <a:gd name="T0" fmla="*/ 401 w 415"/>
                <a:gd name="T1" fmla="*/ 70 h 390"/>
                <a:gd name="T2" fmla="*/ 102 w 415"/>
                <a:gd name="T3" fmla="*/ 70 h 390"/>
                <a:gd name="T4" fmla="*/ 82 w 415"/>
                <a:gd name="T5" fmla="*/ 27 h 390"/>
                <a:gd name="T6" fmla="*/ 3 w 415"/>
                <a:gd name="T7" fmla="*/ 10 h 390"/>
                <a:gd name="T8" fmla="*/ 66 w 415"/>
                <a:gd name="T9" fmla="*/ 49 h 390"/>
                <a:gd name="T10" fmla="*/ 128 w 415"/>
                <a:gd name="T11" fmla="*/ 254 h 390"/>
                <a:gd name="T12" fmla="*/ 110 w 415"/>
                <a:gd name="T13" fmla="*/ 319 h 390"/>
                <a:gd name="T14" fmla="*/ 129 w 415"/>
                <a:gd name="T15" fmla="*/ 324 h 390"/>
                <a:gd name="T16" fmla="*/ 159 w 415"/>
                <a:gd name="T17" fmla="*/ 390 h 390"/>
                <a:gd name="T18" fmla="*/ 188 w 415"/>
                <a:gd name="T19" fmla="*/ 324 h 390"/>
                <a:gd name="T20" fmla="*/ 265 w 415"/>
                <a:gd name="T21" fmla="*/ 351 h 390"/>
                <a:gd name="T22" fmla="*/ 344 w 415"/>
                <a:gd name="T23" fmla="*/ 351 h 390"/>
                <a:gd name="T24" fmla="*/ 346 w 415"/>
                <a:gd name="T25" fmla="*/ 324 h 390"/>
                <a:gd name="T26" fmla="*/ 346 w 415"/>
                <a:gd name="T27" fmla="*/ 302 h 390"/>
                <a:gd name="T28" fmla="*/ 147 w 415"/>
                <a:gd name="T29" fmla="*/ 268 h 390"/>
                <a:gd name="T30" fmla="*/ 346 w 415"/>
                <a:gd name="T31" fmla="*/ 269 h 390"/>
                <a:gd name="T32" fmla="*/ 414 w 415"/>
                <a:gd name="T33" fmla="*/ 87 h 390"/>
                <a:gd name="T34" fmla="*/ 159 w 415"/>
                <a:gd name="T35" fmla="*/ 368 h 390"/>
                <a:gd name="T36" fmla="*/ 159 w 415"/>
                <a:gd name="T37" fmla="*/ 333 h 390"/>
                <a:gd name="T38" fmla="*/ 159 w 415"/>
                <a:gd name="T39" fmla="*/ 368 h 390"/>
                <a:gd name="T40" fmla="*/ 287 w 415"/>
                <a:gd name="T41" fmla="*/ 351 h 390"/>
                <a:gd name="T42" fmla="*/ 322 w 415"/>
                <a:gd name="T43" fmla="*/ 351 h 390"/>
                <a:gd name="T44" fmla="*/ 374 w 415"/>
                <a:gd name="T45" fmla="*/ 126 h 390"/>
                <a:gd name="T46" fmla="*/ 306 w 415"/>
                <a:gd name="T47" fmla="*/ 97 h 390"/>
                <a:gd name="T48" fmla="*/ 374 w 415"/>
                <a:gd name="T49" fmla="*/ 126 h 390"/>
                <a:gd name="T50" fmla="*/ 306 w 415"/>
                <a:gd name="T51" fmla="*/ 187 h 390"/>
                <a:gd name="T52" fmla="*/ 365 w 415"/>
                <a:gd name="T53" fmla="*/ 153 h 390"/>
                <a:gd name="T54" fmla="*/ 219 w 415"/>
                <a:gd name="T55" fmla="*/ 153 h 390"/>
                <a:gd name="T56" fmla="*/ 280 w 415"/>
                <a:gd name="T57" fmla="*/ 187 h 390"/>
                <a:gd name="T58" fmla="*/ 219 w 415"/>
                <a:gd name="T59" fmla="*/ 153 h 390"/>
                <a:gd name="T60" fmla="*/ 219 w 415"/>
                <a:gd name="T61" fmla="*/ 242 h 390"/>
                <a:gd name="T62" fmla="*/ 280 w 415"/>
                <a:gd name="T63" fmla="*/ 214 h 390"/>
                <a:gd name="T64" fmla="*/ 130 w 415"/>
                <a:gd name="T65" fmla="*/ 153 h 390"/>
                <a:gd name="T66" fmla="*/ 192 w 415"/>
                <a:gd name="T67" fmla="*/ 187 h 390"/>
                <a:gd name="T68" fmla="*/ 130 w 415"/>
                <a:gd name="T69" fmla="*/ 153 h 390"/>
                <a:gd name="T70" fmla="*/ 280 w 415"/>
                <a:gd name="T71" fmla="*/ 97 h 390"/>
                <a:gd name="T72" fmla="*/ 219 w 415"/>
                <a:gd name="T73" fmla="*/ 126 h 390"/>
                <a:gd name="T74" fmla="*/ 192 w 415"/>
                <a:gd name="T75" fmla="*/ 97 h 390"/>
                <a:gd name="T76" fmla="*/ 121 w 415"/>
                <a:gd name="T77" fmla="*/ 126 h 390"/>
                <a:gd name="T78" fmla="*/ 192 w 415"/>
                <a:gd name="T79" fmla="*/ 97 h 390"/>
                <a:gd name="T80" fmla="*/ 192 w 415"/>
                <a:gd name="T81" fmla="*/ 214 h 390"/>
                <a:gd name="T82" fmla="*/ 161 w 415"/>
                <a:gd name="T83" fmla="*/ 242 h 390"/>
                <a:gd name="T84" fmla="*/ 306 w 415"/>
                <a:gd name="T85" fmla="*/ 242 h 390"/>
                <a:gd name="T86" fmla="*/ 346 w 415"/>
                <a:gd name="T87" fmla="*/ 214 h 390"/>
                <a:gd name="T88" fmla="*/ 306 w 415"/>
                <a:gd name="T89" fmla="*/ 24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rgbClr val="424242"/>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endParaRPr>
            </a:p>
          </p:txBody>
        </p:sp>
        <p:sp>
          <p:nvSpPr>
            <p:cNvPr id="61" name="Freeform 279"/>
            <p:cNvSpPr>
              <a:spLocks noEditPoints="1"/>
            </p:cNvSpPr>
            <p:nvPr/>
          </p:nvSpPr>
          <p:spPr bwMode="auto">
            <a:xfrm>
              <a:off x="4161985" y="2074059"/>
              <a:ext cx="283683" cy="321149"/>
            </a:xfrm>
            <a:custGeom>
              <a:avLst/>
              <a:gdLst>
                <a:gd name="T0" fmla="*/ 19 w 185"/>
                <a:gd name="T1" fmla="*/ 240 h 258"/>
                <a:gd name="T2" fmla="*/ 38 w 185"/>
                <a:gd name="T3" fmla="*/ 258 h 258"/>
                <a:gd name="T4" fmla="*/ 147 w 185"/>
                <a:gd name="T5" fmla="*/ 258 h 258"/>
                <a:gd name="T6" fmla="*/ 166 w 185"/>
                <a:gd name="T7" fmla="*/ 240 h 258"/>
                <a:gd name="T8" fmla="*/ 181 w 185"/>
                <a:gd name="T9" fmla="*/ 82 h 258"/>
                <a:gd name="T10" fmla="*/ 4 w 185"/>
                <a:gd name="T11" fmla="*/ 82 h 258"/>
                <a:gd name="T12" fmla="*/ 19 w 185"/>
                <a:gd name="T13" fmla="*/ 240 h 258"/>
                <a:gd name="T14" fmla="*/ 142 w 185"/>
                <a:gd name="T15" fmla="*/ 104 h 258"/>
                <a:gd name="T16" fmla="*/ 147 w 185"/>
                <a:gd name="T17" fmla="*/ 99 h 258"/>
                <a:gd name="T18" fmla="*/ 152 w 185"/>
                <a:gd name="T19" fmla="*/ 104 h 258"/>
                <a:gd name="T20" fmla="*/ 143 w 185"/>
                <a:gd name="T21" fmla="*/ 232 h 258"/>
                <a:gd name="T22" fmla="*/ 139 w 185"/>
                <a:gd name="T23" fmla="*/ 236 h 258"/>
                <a:gd name="T24" fmla="*/ 135 w 185"/>
                <a:gd name="T25" fmla="*/ 232 h 258"/>
                <a:gd name="T26" fmla="*/ 142 w 185"/>
                <a:gd name="T27" fmla="*/ 104 h 258"/>
                <a:gd name="T28" fmla="*/ 106 w 185"/>
                <a:gd name="T29" fmla="*/ 104 h 258"/>
                <a:gd name="T30" fmla="*/ 111 w 185"/>
                <a:gd name="T31" fmla="*/ 99 h 258"/>
                <a:gd name="T32" fmla="*/ 116 w 185"/>
                <a:gd name="T33" fmla="*/ 104 h 258"/>
                <a:gd name="T34" fmla="*/ 113 w 185"/>
                <a:gd name="T35" fmla="*/ 232 h 258"/>
                <a:gd name="T36" fmla="*/ 108 w 185"/>
                <a:gd name="T37" fmla="*/ 236 h 258"/>
                <a:gd name="T38" fmla="*/ 104 w 185"/>
                <a:gd name="T39" fmla="*/ 232 h 258"/>
                <a:gd name="T40" fmla="*/ 106 w 185"/>
                <a:gd name="T41" fmla="*/ 104 h 258"/>
                <a:gd name="T42" fmla="*/ 75 w 185"/>
                <a:gd name="T43" fmla="*/ 99 h 258"/>
                <a:gd name="T44" fmla="*/ 80 w 185"/>
                <a:gd name="T45" fmla="*/ 104 h 258"/>
                <a:gd name="T46" fmla="*/ 82 w 185"/>
                <a:gd name="T47" fmla="*/ 232 h 258"/>
                <a:gd name="T48" fmla="*/ 78 w 185"/>
                <a:gd name="T49" fmla="*/ 236 h 258"/>
                <a:gd name="T50" fmla="*/ 73 w 185"/>
                <a:gd name="T51" fmla="*/ 232 h 258"/>
                <a:gd name="T52" fmla="*/ 70 w 185"/>
                <a:gd name="T53" fmla="*/ 104 h 258"/>
                <a:gd name="T54" fmla="*/ 75 w 185"/>
                <a:gd name="T55" fmla="*/ 99 h 258"/>
                <a:gd name="T56" fmla="*/ 39 w 185"/>
                <a:gd name="T57" fmla="*/ 99 h 258"/>
                <a:gd name="T58" fmla="*/ 44 w 185"/>
                <a:gd name="T59" fmla="*/ 104 h 258"/>
                <a:gd name="T60" fmla="*/ 51 w 185"/>
                <a:gd name="T61" fmla="*/ 232 h 258"/>
                <a:gd name="T62" fmla="*/ 47 w 185"/>
                <a:gd name="T63" fmla="*/ 236 h 258"/>
                <a:gd name="T64" fmla="*/ 43 w 185"/>
                <a:gd name="T65" fmla="*/ 232 h 258"/>
                <a:gd name="T66" fmla="*/ 34 w 185"/>
                <a:gd name="T67" fmla="*/ 104 h 258"/>
                <a:gd name="T68" fmla="*/ 39 w 185"/>
                <a:gd name="T69" fmla="*/ 99 h 258"/>
                <a:gd name="T70" fmla="*/ 164 w 185"/>
                <a:gd name="T71" fmla="*/ 20 h 258"/>
                <a:gd name="T72" fmla="*/ 111 w 185"/>
                <a:gd name="T73" fmla="*/ 20 h 258"/>
                <a:gd name="T74" fmla="*/ 111 w 185"/>
                <a:gd name="T75" fmla="*/ 18 h 258"/>
                <a:gd name="T76" fmla="*/ 93 w 185"/>
                <a:gd name="T77" fmla="*/ 0 h 258"/>
                <a:gd name="T78" fmla="*/ 75 w 185"/>
                <a:gd name="T79" fmla="*/ 18 h 258"/>
                <a:gd name="T80" fmla="*/ 75 w 185"/>
                <a:gd name="T81" fmla="*/ 20 h 258"/>
                <a:gd name="T82" fmla="*/ 21 w 185"/>
                <a:gd name="T83" fmla="*/ 20 h 258"/>
                <a:gd name="T84" fmla="*/ 1 w 185"/>
                <a:gd name="T85" fmla="*/ 49 h 258"/>
                <a:gd name="T86" fmla="*/ 3 w 185"/>
                <a:gd name="T87" fmla="*/ 65 h 258"/>
                <a:gd name="T88" fmla="*/ 182 w 185"/>
                <a:gd name="T89" fmla="*/ 65 h 258"/>
                <a:gd name="T90" fmla="*/ 184 w 185"/>
                <a:gd name="T91" fmla="*/ 49 h 258"/>
                <a:gd name="T92" fmla="*/ 164 w 185"/>
                <a:gd name="T93" fmla="*/ 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5" h="258">
                  <a:moveTo>
                    <a:pt x="19" y="240"/>
                  </a:moveTo>
                  <a:cubicBezTo>
                    <a:pt x="20" y="250"/>
                    <a:pt x="29" y="258"/>
                    <a:pt x="38" y="258"/>
                  </a:cubicBezTo>
                  <a:cubicBezTo>
                    <a:pt x="147" y="258"/>
                    <a:pt x="147" y="258"/>
                    <a:pt x="147" y="258"/>
                  </a:cubicBezTo>
                  <a:cubicBezTo>
                    <a:pt x="156" y="258"/>
                    <a:pt x="165" y="250"/>
                    <a:pt x="166" y="240"/>
                  </a:cubicBezTo>
                  <a:cubicBezTo>
                    <a:pt x="181" y="82"/>
                    <a:pt x="181" y="82"/>
                    <a:pt x="181" y="82"/>
                  </a:cubicBezTo>
                  <a:cubicBezTo>
                    <a:pt x="4" y="82"/>
                    <a:pt x="4" y="82"/>
                    <a:pt x="4" y="82"/>
                  </a:cubicBezTo>
                  <a:lnTo>
                    <a:pt x="19" y="240"/>
                  </a:lnTo>
                  <a:close/>
                  <a:moveTo>
                    <a:pt x="142" y="104"/>
                  </a:moveTo>
                  <a:cubicBezTo>
                    <a:pt x="142" y="101"/>
                    <a:pt x="144" y="99"/>
                    <a:pt x="147" y="99"/>
                  </a:cubicBezTo>
                  <a:cubicBezTo>
                    <a:pt x="150" y="99"/>
                    <a:pt x="152" y="101"/>
                    <a:pt x="152" y="104"/>
                  </a:cubicBezTo>
                  <a:cubicBezTo>
                    <a:pt x="143" y="232"/>
                    <a:pt x="143" y="232"/>
                    <a:pt x="143" y="232"/>
                  </a:cubicBezTo>
                  <a:cubicBezTo>
                    <a:pt x="143" y="234"/>
                    <a:pt x="141" y="236"/>
                    <a:pt x="139" y="236"/>
                  </a:cubicBezTo>
                  <a:cubicBezTo>
                    <a:pt x="137" y="236"/>
                    <a:pt x="135" y="234"/>
                    <a:pt x="135" y="232"/>
                  </a:cubicBezTo>
                  <a:lnTo>
                    <a:pt x="142" y="104"/>
                  </a:lnTo>
                  <a:close/>
                  <a:moveTo>
                    <a:pt x="106" y="104"/>
                  </a:moveTo>
                  <a:cubicBezTo>
                    <a:pt x="106" y="101"/>
                    <a:pt x="108" y="99"/>
                    <a:pt x="111" y="99"/>
                  </a:cubicBezTo>
                  <a:cubicBezTo>
                    <a:pt x="114" y="99"/>
                    <a:pt x="116" y="101"/>
                    <a:pt x="116" y="104"/>
                  </a:cubicBezTo>
                  <a:cubicBezTo>
                    <a:pt x="113" y="232"/>
                    <a:pt x="113" y="232"/>
                    <a:pt x="113" y="232"/>
                  </a:cubicBezTo>
                  <a:cubicBezTo>
                    <a:pt x="113" y="234"/>
                    <a:pt x="111" y="236"/>
                    <a:pt x="108" y="236"/>
                  </a:cubicBezTo>
                  <a:cubicBezTo>
                    <a:pt x="106" y="236"/>
                    <a:pt x="104" y="234"/>
                    <a:pt x="104" y="232"/>
                  </a:cubicBezTo>
                  <a:lnTo>
                    <a:pt x="106" y="104"/>
                  </a:lnTo>
                  <a:close/>
                  <a:moveTo>
                    <a:pt x="75" y="99"/>
                  </a:moveTo>
                  <a:cubicBezTo>
                    <a:pt x="78" y="99"/>
                    <a:pt x="80" y="101"/>
                    <a:pt x="80" y="104"/>
                  </a:cubicBezTo>
                  <a:cubicBezTo>
                    <a:pt x="82" y="232"/>
                    <a:pt x="82" y="232"/>
                    <a:pt x="82" y="232"/>
                  </a:cubicBezTo>
                  <a:cubicBezTo>
                    <a:pt x="82" y="234"/>
                    <a:pt x="80" y="236"/>
                    <a:pt x="78" y="236"/>
                  </a:cubicBezTo>
                  <a:cubicBezTo>
                    <a:pt x="75" y="236"/>
                    <a:pt x="73" y="234"/>
                    <a:pt x="73" y="232"/>
                  </a:cubicBezTo>
                  <a:cubicBezTo>
                    <a:pt x="70" y="104"/>
                    <a:pt x="70" y="104"/>
                    <a:pt x="70" y="104"/>
                  </a:cubicBezTo>
                  <a:cubicBezTo>
                    <a:pt x="70" y="101"/>
                    <a:pt x="72" y="99"/>
                    <a:pt x="75" y="99"/>
                  </a:cubicBezTo>
                  <a:close/>
                  <a:moveTo>
                    <a:pt x="39" y="99"/>
                  </a:moveTo>
                  <a:cubicBezTo>
                    <a:pt x="42" y="99"/>
                    <a:pt x="44" y="101"/>
                    <a:pt x="44" y="104"/>
                  </a:cubicBezTo>
                  <a:cubicBezTo>
                    <a:pt x="51" y="232"/>
                    <a:pt x="51" y="232"/>
                    <a:pt x="51" y="232"/>
                  </a:cubicBezTo>
                  <a:cubicBezTo>
                    <a:pt x="51" y="234"/>
                    <a:pt x="49" y="236"/>
                    <a:pt x="47" y="236"/>
                  </a:cubicBezTo>
                  <a:cubicBezTo>
                    <a:pt x="45" y="236"/>
                    <a:pt x="43" y="234"/>
                    <a:pt x="43" y="232"/>
                  </a:cubicBezTo>
                  <a:cubicBezTo>
                    <a:pt x="34" y="104"/>
                    <a:pt x="34" y="104"/>
                    <a:pt x="34" y="104"/>
                  </a:cubicBezTo>
                  <a:cubicBezTo>
                    <a:pt x="34" y="101"/>
                    <a:pt x="36" y="99"/>
                    <a:pt x="39" y="99"/>
                  </a:cubicBezTo>
                  <a:close/>
                  <a:moveTo>
                    <a:pt x="164" y="20"/>
                  </a:moveTo>
                  <a:cubicBezTo>
                    <a:pt x="111" y="20"/>
                    <a:pt x="111" y="20"/>
                    <a:pt x="111" y="20"/>
                  </a:cubicBezTo>
                  <a:cubicBezTo>
                    <a:pt x="111" y="19"/>
                    <a:pt x="111" y="19"/>
                    <a:pt x="111" y="18"/>
                  </a:cubicBezTo>
                  <a:cubicBezTo>
                    <a:pt x="111" y="8"/>
                    <a:pt x="103" y="0"/>
                    <a:pt x="93" y="0"/>
                  </a:cubicBezTo>
                  <a:cubicBezTo>
                    <a:pt x="83" y="0"/>
                    <a:pt x="75" y="8"/>
                    <a:pt x="75" y="18"/>
                  </a:cubicBezTo>
                  <a:cubicBezTo>
                    <a:pt x="75" y="19"/>
                    <a:pt x="75" y="19"/>
                    <a:pt x="75" y="20"/>
                  </a:cubicBezTo>
                  <a:cubicBezTo>
                    <a:pt x="21" y="20"/>
                    <a:pt x="21" y="20"/>
                    <a:pt x="21" y="20"/>
                  </a:cubicBezTo>
                  <a:cubicBezTo>
                    <a:pt x="9" y="20"/>
                    <a:pt x="0" y="34"/>
                    <a:pt x="1" y="49"/>
                  </a:cubicBezTo>
                  <a:cubicBezTo>
                    <a:pt x="3" y="65"/>
                    <a:pt x="3" y="65"/>
                    <a:pt x="3" y="65"/>
                  </a:cubicBezTo>
                  <a:cubicBezTo>
                    <a:pt x="182" y="65"/>
                    <a:pt x="182" y="65"/>
                    <a:pt x="182" y="65"/>
                  </a:cubicBezTo>
                  <a:cubicBezTo>
                    <a:pt x="184" y="49"/>
                    <a:pt x="184" y="49"/>
                    <a:pt x="184" y="49"/>
                  </a:cubicBezTo>
                  <a:cubicBezTo>
                    <a:pt x="185" y="34"/>
                    <a:pt x="177" y="20"/>
                    <a:pt x="164" y="2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39344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圆角矩形 1"/>
          <p:cNvSpPr/>
          <p:nvPr/>
        </p:nvSpPr>
        <p:spPr>
          <a:xfrm>
            <a:off x="1164771" y="3494312"/>
            <a:ext cx="9078685" cy="337457"/>
          </a:xfrm>
          <a:prstGeom prst="round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176789" y="3494312"/>
            <a:ext cx="2306639" cy="337457"/>
          </a:xfrm>
          <a:prstGeom prst="roundRect">
            <a:avLst/>
          </a:prstGeom>
          <a:solidFill>
            <a:srgbClr val="FFC000"/>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2028" y="1458475"/>
            <a:ext cx="10110460" cy="1754326"/>
          </a:xfrm>
          <a:prstGeom prst="rect">
            <a:avLst/>
          </a:prstGeom>
          <a:noFill/>
        </p:spPr>
        <p:txBody>
          <a:bodyPr wrap="none" rtlCol="0">
            <a:spAutoFit/>
          </a:bodyPr>
          <a:lstStyle/>
          <a:p>
            <a:pPr>
              <a:lnSpc>
                <a:spcPct val="150000"/>
              </a:lnSpc>
            </a:pPr>
            <a:r>
              <a:rPr lang="zh-CN" altLang="en-US" dirty="0">
                <a:solidFill>
                  <a:srgbClr val="FFC000"/>
                </a:solidFill>
                <a:latin typeface="微软雅黑" panose="020B0503020204020204" pitchFamily="34" charset="-122"/>
                <a:ea typeface="微软雅黑" panose="020B0503020204020204" pitchFamily="34" charset="-122"/>
              </a:rPr>
              <a:t>新</a:t>
            </a: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5639934" y="3494312"/>
            <a:ext cx="2306639" cy="337457"/>
          </a:xfrm>
          <a:prstGeom prst="roundRect">
            <a:avLst/>
          </a:prstGeom>
          <a:solidFill>
            <a:srgbClr val="FFC000"/>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49808" y="3494312"/>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输入小标题</a:t>
            </a:r>
          </a:p>
        </p:txBody>
      </p:sp>
      <p:sp>
        <p:nvSpPr>
          <p:cNvPr id="19" name="文本框 18"/>
          <p:cNvSpPr txBox="1"/>
          <p:nvPr/>
        </p:nvSpPr>
        <p:spPr>
          <a:xfrm>
            <a:off x="6123839" y="3499755"/>
            <a:ext cx="1338828" cy="369332"/>
          </a:xfrm>
          <a:prstGeom prst="rect">
            <a:avLst/>
          </a:prstGeom>
          <a:noFill/>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输入小标题</a:t>
            </a:r>
          </a:p>
        </p:txBody>
      </p:sp>
      <p:sp>
        <p:nvSpPr>
          <p:cNvPr id="20" name="文本框 19"/>
          <p:cNvSpPr txBox="1"/>
          <p:nvPr/>
        </p:nvSpPr>
        <p:spPr>
          <a:xfrm>
            <a:off x="3886823" y="3494312"/>
            <a:ext cx="1338828"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输入小标题</a:t>
            </a:r>
          </a:p>
        </p:txBody>
      </p:sp>
      <p:sp>
        <p:nvSpPr>
          <p:cNvPr id="21" name="文本框 20"/>
          <p:cNvSpPr txBox="1"/>
          <p:nvPr/>
        </p:nvSpPr>
        <p:spPr>
          <a:xfrm>
            <a:off x="8436912" y="3467880"/>
            <a:ext cx="1338828"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输入小标题</a:t>
            </a:r>
          </a:p>
        </p:txBody>
      </p:sp>
      <p:sp>
        <p:nvSpPr>
          <p:cNvPr id="22" name="文本框 21"/>
          <p:cNvSpPr txBox="1"/>
          <p:nvPr/>
        </p:nvSpPr>
        <p:spPr>
          <a:xfrm>
            <a:off x="1176789" y="4353783"/>
            <a:ext cx="2211181"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23" name="文本框 22"/>
          <p:cNvSpPr txBox="1"/>
          <p:nvPr/>
        </p:nvSpPr>
        <p:spPr>
          <a:xfrm>
            <a:off x="3672789" y="4353783"/>
            <a:ext cx="2141857"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24" name="文本框 23"/>
          <p:cNvSpPr txBox="1"/>
          <p:nvPr/>
        </p:nvSpPr>
        <p:spPr>
          <a:xfrm>
            <a:off x="5963723" y="4353783"/>
            <a:ext cx="2195540"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25" name="文本框 24"/>
          <p:cNvSpPr txBox="1"/>
          <p:nvPr/>
        </p:nvSpPr>
        <p:spPr>
          <a:xfrm>
            <a:off x="8254656" y="4353783"/>
            <a:ext cx="2143713" cy="1338828"/>
          </a:xfrm>
          <a:prstGeom prst="rect">
            <a:avLst/>
          </a:prstGeom>
          <a:noFill/>
        </p:spPr>
        <p:txBody>
          <a:bodyPr wrap="square" rtlCol="0">
            <a:spAutoFit/>
          </a:bodyPr>
          <a:lstStyle/>
          <a:p>
            <a:pPr>
              <a:lnSpc>
                <a:spcPct val="150000"/>
              </a:lnSpc>
            </a:pPr>
            <a:r>
              <a:rPr lang="zh-CN" altLang="en-US">
                <a:solidFill>
                  <a:schemeClr val="bg1"/>
                </a:solidFill>
                <a:latin typeface="微软雅黑" panose="020B0503020204020204" pitchFamily="34" charset="-122"/>
                <a:ea typeface="微软雅黑" panose="020B0503020204020204" pitchFamily="34" charset="-122"/>
              </a:rPr>
              <a:t>请插入您的相关文本内容请插入您的相关文本内容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1603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4" grpId="0"/>
      <p:bldP spid="17" grpId="0" animBg="1"/>
      <p:bldP spid="18" grpId="0"/>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1012371" y="2144484"/>
            <a:ext cx="2335639" cy="914400"/>
            <a:chOff x="2068285" y="2144485"/>
            <a:chExt cx="2335639" cy="914400"/>
          </a:xfrm>
        </p:grpSpPr>
        <p:sp>
          <p:nvSpPr>
            <p:cNvPr id="2" name="等腰三角形 1"/>
            <p:cNvSpPr/>
            <p:nvPr/>
          </p:nvSpPr>
          <p:spPr>
            <a:xfrm>
              <a:off x="2068285" y="2144485"/>
              <a:ext cx="881743" cy="91440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flipH="1">
              <a:off x="2508501" y="2144485"/>
              <a:ext cx="1453897" cy="914400"/>
            </a:xfrm>
            <a:prstGeom prst="parallelogram">
              <a:avLst>
                <a:gd name="adj" fmla="val 4881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flipH="1" flipV="1">
              <a:off x="2950027" y="2677885"/>
              <a:ext cx="1453897" cy="380999"/>
            </a:xfrm>
            <a:prstGeom prst="parallelogram">
              <a:avLst>
                <a:gd name="adj" fmla="val 4881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1012371" y="4250869"/>
            <a:ext cx="2335639" cy="914400"/>
            <a:chOff x="2068285" y="2144485"/>
            <a:chExt cx="2335639" cy="914400"/>
          </a:xfrm>
        </p:grpSpPr>
        <p:sp>
          <p:nvSpPr>
            <p:cNvPr id="16" name="等腰三角形 15"/>
            <p:cNvSpPr/>
            <p:nvPr/>
          </p:nvSpPr>
          <p:spPr>
            <a:xfrm>
              <a:off x="2068285" y="2144485"/>
              <a:ext cx="881743" cy="914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flipH="1">
              <a:off x="2508501" y="2144485"/>
              <a:ext cx="1453897" cy="914400"/>
            </a:xfrm>
            <a:prstGeom prst="parallelogram">
              <a:avLst>
                <a:gd name="adj" fmla="val 48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flipH="1" flipV="1">
              <a:off x="2950027" y="2677885"/>
              <a:ext cx="1453897" cy="380999"/>
            </a:xfrm>
            <a:prstGeom prst="parallelogram">
              <a:avLst>
                <a:gd name="adj" fmla="val 4881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281046" y="4245423"/>
            <a:ext cx="2335639" cy="914400"/>
            <a:chOff x="2068285" y="2144485"/>
            <a:chExt cx="2335639" cy="914400"/>
          </a:xfrm>
        </p:grpSpPr>
        <p:sp>
          <p:nvSpPr>
            <p:cNvPr id="20" name="等腰三角形 19"/>
            <p:cNvSpPr/>
            <p:nvPr/>
          </p:nvSpPr>
          <p:spPr>
            <a:xfrm>
              <a:off x="2068285" y="2144485"/>
              <a:ext cx="881743" cy="91440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flipH="1">
              <a:off x="2508501" y="2144485"/>
              <a:ext cx="1453897" cy="914400"/>
            </a:xfrm>
            <a:prstGeom prst="parallelogram">
              <a:avLst>
                <a:gd name="adj" fmla="val 4881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flipH="1" flipV="1">
              <a:off x="2950027" y="2677885"/>
              <a:ext cx="1453897" cy="380999"/>
            </a:xfrm>
            <a:prstGeom prst="parallelogram">
              <a:avLst>
                <a:gd name="adj" fmla="val 4881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281046" y="2144485"/>
            <a:ext cx="2335639" cy="914400"/>
            <a:chOff x="2068285" y="2144485"/>
            <a:chExt cx="2335639" cy="914400"/>
          </a:xfrm>
        </p:grpSpPr>
        <p:sp>
          <p:nvSpPr>
            <p:cNvPr id="24" name="等腰三角形 23"/>
            <p:cNvSpPr/>
            <p:nvPr/>
          </p:nvSpPr>
          <p:spPr>
            <a:xfrm>
              <a:off x="2068285" y="2144485"/>
              <a:ext cx="881743" cy="914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flipH="1">
              <a:off x="2508501" y="2144485"/>
              <a:ext cx="1453897" cy="914400"/>
            </a:xfrm>
            <a:prstGeom prst="parallelogram">
              <a:avLst>
                <a:gd name="adj" fmla="val 48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flipH="1" flipV="1">
              <a:off x="2950027" y="2677885"/>
              <a:ext cx="1453897" cy="380999"/>
            </a:xfrm>
            <a:prstGeom prst="parallelogram">
              <a:avLst>
                <a:gd name="adj" fmla="val 4881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3781647" y="1921384"/>
            <a:ext cx="2498089"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781645" y="4038655"/>
            <a:ext cx="2516855"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039447" y="1932270"/>
            <a:ext cx="2656367"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039446" y="4033209"/>
            <a:ext cx="2656368"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171815" y="2694603"/>
            <a:ext cx="877163" cy="369332"/>
          </a:xfrm>
          <a:prstGeom prst="rect">
            <a:avLst/>
          </a:prstGeom>
          <a:noFill/>
        </p:spPr>
        <p:txBody>
          <a:bodyPr wrap="non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
        <p:nvSpPr>
          <p:cNvPr id="32" name="文本框 31"/>
          <p:cNvSpPr txBox="1"/>
          <p:nvPr/>
        </p:nvSpPr>
        <p:spPr>
          <a:xfrm>
            <a:off x="7441148" y="2683717"/>
            <a:ext cx="877163" cy="369332"/>
          </a:xfrm>
          <a:prstGeom prst="rect">
            <a:avLst/>
          </a:prstGeom>
          <a:noFill/>
        </p:spPr>
        <p:txBody>
          <a:bodyPr wrap="non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
        <p:nvSpPr>
          <p:cNvPr id="33" name="文本框 32"/>
          <p:cNvSpPr txBox="1"/>
          <p:nvPr/>
        </p:nvSpPr>
        <p:spPr>
          <a:xfrm>
            <a:off x="7441148" y="4795542"/>
            <a:ext cx="877163" cy="369332"/>
          </a:xfrm>
          <a:prstGeom prst="rect">
            <a:avLst/>
          </a:prstGeom>
          <a:noFill/>
        </p:spPr>
        <p:txBody>
          <a:bodyPr wrap="non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
        <p:nvSpPr>
          <p:cNvPr id="34" name="文本框 33"/>
          <p:cNvSpPr txBox="1"/>
          <p:nvPr/>
        </p:nvSpPr>
        <p:spPr>
          <a:xfrm>
            <a:off x="2171815" y="4806816"/>
            <a:ext cx="877163" cy="369332"/>
          </a:xfrm>
          <a:prstGeom prst="rect">
            <a:avLst/>
          </a:prstGeom>
          <a:noFill/>
        </p:spPr>
        <p:txBody>
          <a:bodyPr wrap="non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Tree>
    <p:extLst>
      <p:ext uri="{BB962C8B-B14F-4D97-AF65-F5344CB8AC3E}">
        <p14:creationId xmlns:p14="http://schemas.microsoft.com/office/powerpoint/2010/main" val="1625792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月度季度年度工作不足</a:t>
            </a:r>
          </a:p>
        </p:txBody>
      </p: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3597268" y="1967597"/>
            <a:ext cx="2939142" cy="566058"/>
            <a:chOff x="3597268" y="1967597"/>
            <a:chExt cx="2939142" cy="566058"/>
          </a:xfrm>
        </p:grpSpPr>
        <p:sp>
          <p:nvSpPr>
            <p:cNvPr id="12" name="矩形 11"/>
            <p:cNvSpPr/>
            <p:nvPr/>
          </p:nvSpPr>
          <p:spPr>
            <a:xfrm>
              <a:off x="3597268" y="1967597"/>
              <a:ext cx="2939142" cy="5660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760554" y="2063872"/>
              <a:ext cx="598854" cy="373507"/>
              <a:chOff x="3270162" y="5998926"/>
              <a:chExt cx="855663" cy="503238"/>
            </a:xfrm>
            <a:solidFill>
              <a:schemeClr val="tx1">
                <a:lumMod val="85000"/>
                <a:lumOff val="15000"/>
              </a:schemeClr>
            </a:solidFill>
          </p:grpSpPr>
          <p:sp>
            <p:nvSpPr>
              <p:cNvPr id="20" name="Freeform 54"/>
              <p:cNvSpPr>
                <a:spLocks/>
              </p:cNvSpPr>
              <p:nvPr/>
            </p:nvSpPr>
            <p:spPr bwMode="auto">
              <a:xfrm>
                <a:off x="3492412" y="5998926"/>
                <a:ext cx="428625" cy="498475"/>
              </a:xfrm>
              <a:custGeom>
                <a:avLst/>
                <a:gdLst>
                  <a:gd name="T0" fmla="*/ 0 w 190"/>
                  <a:gd name="T1" fmla="*/ 221 h 221"/>
                  <a:gd name="T2" fmla="*/ 190 w 190"/>
                  <a:gd name="T3" fmla="*/ 221 h 221"/>
                  <a:gd name="T4" fmla="*/ 129 w 190"/>
                  <a:gd name="T5" fmla="*/ 100 h 221"/>
                  <a:gd name="T6" fmla="*/ 151 w 190"/>
                  <a:gd name="T7" fmla="*/ 56 h 221"/>
                  <a:gd name="T8" fmla="*/ 95 w 190"/>
                  <a:gd name="T9" fmla="*/ 0 h 221"/>
                  <a:gd name="T10" fmla="*/ 38 w 190"/>
                  <a:gd name="T11" fmla="*/ 57 h 221"/>
                  <a:gd name="T12" fmla="*/ 61 w 190"/>
                  <a:gd name="T13" fmla="*/ 100 h 221"/>
                  <a:gd name="T14" fmla="*/ 0 w 190"/>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21">
                    <a:moveTo>
                      <a:pt x="0" y="221"/>
                    </a:moveTo>
                    <a:cubicBezTo>
                      <a:pt x="190" y="221"/>
                      <a:pt x="190" y="221"/>
                      <a:pt x="190" y="221"/>
                    </a:cubicBezTo>
                    <a:cubicBezTo>
                      <a:pt x="190" y="172"/>
                      <a:pt x="165" y="119"/>
                      <a:pt x="129" y="100"/>
                    </a:cubicBezTo>
                    <a:cubicBezTo>
                      <a:pt x="143" y="90"/>
                      <a:pt x="151" y="75"/>
                      <a:pt x="151" y="56"/>
                    </a:cubicBezTo>
                    <a:cubicBezTo>
                      <a:pt x="151" y="25"/>
                      <a:pt x="126" y="0"/>
                      <a:pt x="95" y="0"/>
                    </a:cubicBezTo>
                    <a:cubicBezTo>
                      <a:pt x="64" y="0"/>
                      <a:pt x="38" y="26"/>
                      <a:pt x="38" y="57"/>
                    </a:cubicBezTo>
                    <a:cubicBezTo>
                      <a:pt x="38" y="75"/>
                      <a:pt x="47" y="90"/>
                      <a:pt x="61" y="100"/>
                    </a:cubicBezTo>
                    <a:cubicBezTo>
                      <a:pt x="25" y="119"/>
                      <a:pt x="0" y="172"/>
                      <a:pt x="0" y="2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5"/>
              <p:cNvSpPr>
                <a:spLocks/>
              </p:cNvSpPr>
              <p:nvPr/>
            </p:nvSpPr>
            <p:spPr bwMode="auto">
              <a:xfrm>
                <a:off x="3492412" y="5998926"/>
                <a:ext cx="428625" cy="498475"/>
              </a:xfrm>
              <a:custGeom>
                <a:avLst/>
                <a:gdLst>
                  <a:gd name="T0" fmla="*/ 0 w 190"/>
                  <a:gd name="T1" fmla="*/ 221 h 221"/>
                  <a:gd name="T2" fmla="*/ 190 w 190"/>
                  <a:gd name="T3" fmla="*/ 221 h 221"/>
                  <a:gd name="T4" fmla="*/ 129 w 190"/>
                  <a:gd name="T5" fmla="*/ 100 h 221"/>
                  <a:gd name="T6" fmla="*/ 151 w 190"/>
                  <a:gd name="T7" fmla="*/ 56 h 221"/>
                  <a:gd name="T8" fmla="*/ 95 w 190"/>
                  <a:gd name="T9" fmla="*/ 0 h 221"/>
                  <a:gd name="T10" fmla="*/ 38 w 190"/>
                  <a:gd name="T11" fmla="*/ 57 h 221"/>
                  <a:gd name="T12" fmla="*/ 61 w 190"/>
                  <a:gd name="T13" fmla="*/ 100 h 221"/>
                  <a:gd name="T14" fmla="*/ 0 w 190"/>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21">
                    <a:moveTo>
                      <a:pt x="0" y="221"/>
                    </a:moveTo>
                    <a:cubicBezTo>
                      <a:pt x="190" y="221"/>
                      <a:pt x="190" y="221"/>
                      <a:pt x="190" y="221"/>
                    </a:cubicBezTo>
                    <a:cubicBezTo>
                      <a:pt x="190" y="172"/>
                      <a:pt x="165" y="119"/>
                      <a:pt x="129" y="100"/>
                    </a:cubicBezTo>
                    <a:cubicBezTo>
                      <a:pt x="143" y="90"/>
                      <a:pt x="151" y="75"/>
                      <a:pt x="151" y="56"/>
                    </a:cubicBezTo>
                    <a:cubicBezTo>
                      <a:pt x="151" y="25"/>
                      <a:pt x="126" y="0"/>
                      <a:pt x="95" y="0"/>
                    </a:cubicBezTo>
                    <a:cubicBezTo>
                      <a:pt x="64" y="0"/>
                      <a:pt x="38" y="26"/>
                      <a:pt x="38" y="57"/>
                    </a:cubicBezTo>
                    <a:cubicBezTo>
                      <a:pt x="38" y="75"/>
                      <a:pt x="47" y="90"/>
                      <a:pt x="61" y="100"/>
                    </a:cubicBezTo>
                    <a:cubicBezTo>
                      <a:pt x="25" y="119"/>
                      <a:pt x="0" y="172"/>
                      <a:pt x="0" y="2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6"/>
              <p:cNvSpPr>
                <a:spLocks/>
              </p:cNvSpPr>
              <p:nvPr/>
            </p:nvSpPr>
            <p:spPr bwMode="auto">
              <a:xfrm>
                <a:off x="3884525" y="6141801"/>
                <a:ext cx="241300" cy="360363"/>
              </a:xfrm>
              <a:custGeom>
                <a:avLst/>
                <a:gdLst>
                  <a:gd name="T0" fmla="*/ 64 w 107"/>
                  <a:gd name="T1" fmla="*/ 72 h 160"/>
                  <a:gd name="T2" fmla="*/ 80 w 107"/>
                  <a:gd name="T3" fmla="*/ 40 h 160"/>
                  <a:gd name="T4" fmla="*/ 40 w 107"/>
                  <a:gd name="T5" fmla="*/ 0 h 160"/>
                  <a:gd name="T6" fmla="*/ 0 w 107"/>
                  <a:gd name="T7" fmla="*/ 40 h 160"/>
                  <a:gd name="T8" fmla="*/ 16 w 107"/>
                  <a:gd name="T9" fmla="*/ 71 h 160"/>
                  <a:gd name="T10" fmla="*/ 7 w 107"/>
                  <a:gd name="T11" fmla="*/ 79 h 160"/>
                  <a:gd name="T12" fmla="*/ 28 w 107"/>
                  <a:gd name="T13" fmla="*/ 160 h 160"/>
                  <a:gd name="T14" fmla="*/ 107 w 107"/>
                  <a:gd name="T15" fmla="*/ 160 h 160"/>
                  <a:gd name="T16" fmla="*/ 64 w 107"/>
                  <a:gd name="T17" fmla="*/ 7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60">
                    <a:moveTo>
                      <a:pt x="64" y="72"/>
                    </a:moveTo>
                    <a:cubicBezTo>
                      <a:pt x="74" y="65"/>
                      <a:pt x="80" y="53"/>
                      <a:pt x="80" y="40"/>
                    </a:cubicBezTo>
                    <a:cubicBezTo>
                      <a:pt x="80" y="18"/>
                      <a:pt x="62" y="0"/>
                      <a:pt x="40" y="0"/>
                    </a:cubicBezTo>
                    <a:cubicBezTo>
                      <a:pt x="18" y="0"/>
                      <a:pt x="0" y="18"/>
                      <a:pt x="0" y="40"/>
                    </a:cubicBezTo>
                    <a:cubicBezTo>
                      <a:pt x="0" y="53"/>
                      <a:pt x="6" y="63"/>
                      <a:pt x="16" y="71"/>
                    </a:cubicBezTo>
                    <a:cubicBezTo>
                      <a:pt x="13" y="72"/>
                      <a:pt x="10" y="76"/>
                      <a:pt x="7" y="79"/>
                    </a:cubicBezTo>
                    <a:cubicBezTo>
                      <a:pt x="20" y="102"/>
                      <a:pt x="28" y="136"/>
                      <a:pt x="28" y="160"/>
                    </a:cubicBezTo>
                    <a:cubicBezTo>
                      <a:pt x="107" y="160"/>
                      <a:pt x="107" y="160"/>
                      <a:pt x="107" y="160"/>
                    </a:cubicBezTo>
                    <a:cubicBezTo>
                      <a:pt x="107" y="121"/>
                      <a:pt x="89" y="86"/>
                      <a:pt x="64" y="7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7"/>
              <p:cNvSpPr>
                <a:spLocks/>
              </p:cNvSpPr>
              <p:nvPr/>
            </p:nvSpPr>
            <p:spPr bwMode="auto">
              <a:xfrm>
                <a:off x="3270162" y="6141801"/>
                <a:ext cx="241300" cy="360363"/>
              </a:xfrm>
              <a:custGeom>
                <a:avLst/>
                <a:gdLst>
                  <a:gd name="T0" fmla="*/ 91 w 107"/>
                  <a:gd name="T1" fmla="*/ 71 h 160"/>
                  <a:gd name="T2" fmla="*/ 107 w 107"/>
                  <a:gd name="T3" fmla="*/ 39 h 160"/>
                  <a:gd name="T4" fmla="*/ 67 w 107"/>
                  <a:gd name="T5" fmla="*/ 0 h 160"/>
                  <a:gd name="T6" fmla="*/ 27 w 107"/>
                  <a:gd name="T7" fmla="*/ 40 h 160"/>
                  <a:gd name="T8" fmla="*/ 43 w 107"/>
                  <a:gd name="T9" fmla="*/ 72 h 160"/>
                  <a:gd name="T10" fmla="*/ 0 w 107"/>
                  <a:gd name="T11" fmla="*/ 160 h 160"/>
                  <a:gd name="T12" fmla="*/ 86 w 107"/>
                  <a:gd name="T13" fmla="*/ 160 h 160"/>
                  <a:gd name="T14" fmla="*/ 105 w 107"/>
                  <a:gd name="T15" fmla="*/ 82 h 160"/>
                  <a:gd name="T16" fmla="*/ 91 w 107"/>
                  <a:gd name="T17" fmla="*/ 7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60">
                    <a:moveTo>
                      <a:pt x="91" y="71"/>
                    </a:moveTo>
                    <a:cubicBezTo>
                      <a:pt x="101" y="63"/>
                      <a:pt x="107" y="52"/>
                      <a:pt x="107" y="39"/>
                    </a:cubicBezTo>
                    <a:cubicBezTo>
                      <a:pt x="107" y="17"/>
                      <a:pt x="89" y="0"/>
                      <a:pt x="67" y="0"/>
                    </a:cubicBezTo>
                    <a:cubicBezTo>
                      <a:pt x="45" y="0"/>
                      <a:pt x="27" y="18"/>
                      <a:pt x="27" y="40"/>
                    </a:cubicBezTo>
                    <a:cubicBezTo>
                      <a:pt x="27" y="53"/>
                      <a:pt x="33" y="65"/>
                      <a:pt x="43" y="72"/>
                    </a:cubicBezTo>
                    <a:cubicBezTo>
                      <a:pt x="18" y="86"/>
                      <a:pt x="0" y="121"/>
                      <a:pt x="0" y="160"/>
                    </a:cubicBezTo>
                    <a:cubicBezTo>
                      <a:pt x="86" y="160"/>
                      <a:pt x="86" y="160"/>
                      <a:pt x="86" y="160"/>
                    </a:cubicBezTo>
                    <a:cubicBezTo>
                      <a:pt x="86" y="136"/>
                      <a:pt x="93" y="105"/>
                      <a:pt x="105" y="82"/>
                    </a:cubicBezTo>
                    <a:cubicBezTo>
                      <a:pt x="101" y="78"/>
                      <a:pt x="96" y="73"/>
                      <a:pt x="91" y="7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文本框 23"/>
            <p:cNvSpPr txBox="1"/>
            <p:nvPr/>
          </p:nvSpPr>
          <p:spPr>
            <a:xfrm>
              <a:off x="4658716" y="2076846"/>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输入小标题</a:t>
              </a:r>
            </a:p>
          </p:txBody>
        </p:sp>
      </p:grpSp>
      <p:grpSp>
        <p:nvGrpSpPr>
          <p:cNvPr id="34" name="组合 33"/>
          <p:cNvGrpSpPr/>
          <p:nvPr/>
        </p:nvGrpSpPr>
        <p:grpSpPr>
          <a:xfrm>
            <a:off x="5469611" y="3393626"/>
            <a:ext cx="2013857" cy="859973"/>
            <a:chOff x="5469611" y="3393626"/>
            <a:chExt cx="2013857" cy="859973"/>
          </a:xfrm>
        </p:grpSpPr>
        <p:sp>
          <p:nvSpPr>
            <p:cNvPr id="15" name="平行四边形 14"/>
            <p:cNvSpPr/>
            <p:nvPr/>
          </p:nvSpPr>
          <p:spPr>
            <a:xfrm>
              <a:off x="5469611" y="3393626"/>
              <a:ext cx="1534885" cy="293915"/>
            </a:xfrm>
            <a:prstGeom prst="parallelogram">
              <a:avLst>
                <a:gd name="adj" fmla="val 96053"/>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69611" y="3687541"/>
              <a:ext cx="2013857" cy="5660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62194" y="3922764"/>
              <a:ext cx="302951" cy="203351"/>
              <a:chOff x="1273434" y="960246"/>
              <a:chExt cx="302951" cy="203351"/>
            </a:xfrm>
            <a:solidFill>
              <a:schemeClr val="tx1">
                <a:lumMod val="85000"/>
                <a:lumOff val="15000"/>
              </a:schemeClr>
            </a:solidFill>
          </p:grpSpPr>
          <p:sp>
            <p:nvSpPr>
              <p:cNvPr id="27" name="Freeform 13"/>
              <p:cNvSpPr>
                <a:spLocks/>
              </p:cNvSpPr>
              <p:nvPr/>
            </p:nvSpPr>
            <p:spPr bwMode="auto">
              <a:xfrm>
                <a:off x="1273434" y="1093876"/>
                <a:ext cx="67230" cy="69720"/>
              </a:xfrm>
              <a:custGeom>
                <a:avLst/>
                <a:gdLst>
                  <a:gd name="T0" fmla="*/ 81 w 81"/>
                  <a:gd name="T1" fmla="*/ 0 h 84"/>
                  <a:gd name="T2" fmla="*/ 0 w 81"/>
                  <a:gd name="T3" fmla="*/ 81 h 84"/>
                  <a:gd name="T4" fmla="*/ 0 w 81"/>
                  <a:gd name="T5" fmla="*/ 84 h 84"/>
                  <a:gd name="T6" fmla="*/ 81 w 81"/>
                  <a:gd name="T7" fmla="*/ 84 h 84"/>
                  <a:gd name="T8" fmla="*/ 81 w 81"/>
                  <a:gd name="T9" fmla="*/ 0 h 84"/>
                </a:gdLst>
                <a:ahLst/>
                <a:cxnLst>
                  <a:cxn ang="0">
                    <a:pos x="T0" y="T1"/>
                  </a:cxn>
                  <a:cxn ang="0">
                    <a:pos x="T2" y="T3"/>
                  </a:cxn>
                  <a:cxn ang="0">
                    <a:pos x="T4" y="T5"/>
                  </a:cxn>
                  <a:cxn ang="0">
                    <a:pos x="T6" y="T7"/>
                  </a:cxn>
                  <a:cxn ang="0">
                    <a:pos x="T8" y="T9"/>
                  </a:cxn>
                </a:cxnLst>
                <a:rect l="0" t="0" r="r" b="b"/>
                <a:pathLst>
                  <a:path w="81" h="84">
                    <a:moveTo>
                      <a:pt x="81" y="0"/>
                    </a:moveTo>
                    <a:lnTo>
                      <a:pt x="0" y="81"/>
                    </a:lnTo>
                    <a:lnTo>
                      <a:pt x="0" y="84"/>
                    </a:lnTo>
                    <a:lnTo>
                      <a:pt x="81" y="84"/>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4"/>
              <p:cNvSpPr>
                <a:spLocks/>
              </p:cNvSpPr>
              <p:nvPr/>
            </p:nvSpPr>
            <p:spPr bwMode="auto">
              <a:xfrm>
                <a:off x="1352285" y="1044906"/>
                <a:ext cx="67230" cy="118691"/>
              </a:xfrm>
              <a:custGeom>
                <a:avLst/>
                <a:gdLst>
                  <a:gd name="T0" fmla="*/ 81 w 81"/>
                  <a:gd name="T1" fmla="*/ 0 h 143"/>
                  <a:gd name="T2" fmla="*/ 44 w 81"/>
                  <a:gd name="T3" fmla="*/ 0 h 143"/>
                  <a:gd name="T4" fmla="*/ 0 w 81"/>
                  <a:gd name="T5" fmla="*/ 44 h 143"/>
                  <a:gd name="T6" fmla="*/ 0 w 81"/>
                  <a:gd name="T7" fmla="*/ 143 h 143"/>
                  <a:gd name="T8" fmla="*/ 81 w 81"/>
                  <a:gd name="T9" fmla="*/ 143 h 143"/>
                  <a:gd name="T10" fmla="*/ 81 w 81"/>
                  <a:gd name="T11" fmla="*/ 0 h 143"/>
                </a:gdLst>
                <a:ahLst/>
                <a:cxnLst>
                  <a:cxn ang="0">
                    <a:pos x="T0" y="T1"/>
                  </a:cxn>
                  <a:cxn ang="0">
                    <a:pos x="T2" y="T3"/>
                  </a:cxn>
                  <a:cxn ang="0">
                    <a:pos x="T4" y="T5"/>
                  </a:cxn>
                  <a:cxn ang="0">
                    <a:pos x="T6" y="T7"/>
                  </a:cxn>
                  <a:cxn ang="0">
                    <a:pos x="T8" y="T9"/>
                  </a:cxn>
                  <a:cxn ang="0">
                    <a:pos x="T10" y="T11"/>
                  </a:cxn>
                </a:cxnLst>
                <a:rect l="0" t="0" r="r" b="b"/>
                <a:pathLst>
                  <a:path w="81" h="143">
                    <a:moveTo>
                      <a:pt x="81" y="0"/>
                    </a:moveTo>
                    <a:lnTo>
                      <a:pt x="44" y="0"/>
                    </a:lnTo>
                    <a:lnTo>
                      <a:pt x="0" y="44"/>
                    </a:lnTo>
                    <a:lnTo>
                      <a:pt x="0" y="143"/>
                    </a:lnTo>
                    <a:lnTo>
                      <a:pt x="81" y="143"/>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15"/>
              <p:cNvSpPr>
                <a:spLocks noChangeArrowheads="1"/>
              </p:cNvSpPr>
              <p:nvPr/>
            </p:nvSpPr>
            <p:spPr bwMode="auto">
              <a:xfrm>
                <a:off x="1431135" y="1044906"/>
                <a:ext cx="67230" cy="1186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
              <p:cNvSpPr>
                <a:spLocks/>
              </p:cNvSpPr>
              <p:nvPr/>
            </p:nvSpPr>
            <p:spPr bwMode="auto">
              <a:xfrm>
                <a:off x="1509155" y="960246"/>
                <a:ext cx="67230" cy="203351"/>
              </a:xfrm>
              <a:custGeom>
                <a:avLst/>
                <a:gdLst>
                  <a:gd name="T0" fmla="*/ 81 w 81"/>
                  <a:gd name="T1" fmla="*/ 0 h 245"/>
                  <a:gd name="T2" fmla="*/ 0 w 81"/>
                  <a:gd name="T3" fmla="*/ 87 h 245"/>
                  <a:gd name="T4" fmla="*/ 0 w 81"/>
                  <a:gd name="T5" fmla="*/ 245 h 245"/>
                  <a:gd name="T6" fmla="*/ 81 w 81"/>
                  <a:gd name="T7" fmla="*/ 245 h 245"/>
                  <a:gd name="T8" fmla="*/ 81 w 81"/>
                  <a:gd name="T9" fmla="*/ 0 h 245"/>
                </a:gdLst>
                <a:ahLst/>
                <a:cxnLst>
                  <a:cxn ang="0">
                    <a:pos x="T0" y="T1"/>
                  </a:cxn>
                  <a:cxn ang="0">
                    <a:pos x="T2" y="T3"/>
                  </a:cxn>
                  <a:cxn ang="0">
                    <a:pos x="T4" y="T5"/>
                  </a:cxn>
                  <a:cxn ang="0">
                    <a:pos x="T6" y="T7"/>
                  </a:cxn>
                  <a:cxn ang="0">
                    <a:pos x="T8" y="T9"/>
                  </a:cxn>
                </a:cxnLst>
                <a:rect l="0" t="0" r="r" b="b"/>
                <a:pathLst>
                  <a:path w="81" h="245">
                    <a:moveTo>
                      <a:pt x="81" y="0"/>
                    </a:moveTo>
                    <a:lnTo>
                      <a:pt x="0" y="87"/>
                    </a:lnTo>
                    <a:lnTo>
                      <a:pt x="0" y="245"/>
                    </a:lnTo>
                    <a:lnTo>
                      <a:pt x="81" y="245"/>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12"/>
            <p:cNvSpPr>
              <a:spLocks/>
            </p:cNvSpPr>
            <p:nvPr/>
          </p:nvSpPr>
          <p:spPr bwMode="auto">
            <a:xfrm>
              <a:off x="5567989" y="3793276"/>
              <a:ext cx="413341" cy="314571"/>
            </a:xfrm>
            <a:custGeom>
              <a:avLst/>
              <a:gdLst>
                <a:gd name="T0" fmla="*/ 498 w 498"/>
                <a:gd name="T1" fmla="*/ 21 h 379"/>
                <a:gd name="T2" fmla="*/ 497 w 498"/>
                <a:gd name="T3" fmla="*/ 19 h 379"/>
                <a:gd name="T4" fmla="*/ 496 w 498"/>
                <a:gd name="T5" fmla="*/ 16 h 379"/>
                <a:gd name="T6" fmla="*/ 495 w 498"/>
                <a:gd name="T7" fmla="*/ 14 h 379"/>
                <a:gd name="T8" fmla="*/ 494 w 498"/>
                <a:gd name="T9" fmla="*/ 12 h 379"/>
                <a:gd name="T10" fmla="*/ 487 w 498"/>
                <a:gd name="T11" fmla="*/ 4 h 379"/>
                <a:gd name="T12" fmla="*/ 485 w 498"/>
                <a:gd name="T13" fmla="*/ 3 h 379"/>
                <a:gd name="T14" fmla="*/ 482 w 498"/>
                <a:gd name="T15" fmla="*/ 2 h 379"/>
                <a:gd name="T16" fmla="*/ 480 w 498"/>
                <a:gd name="T17" fmla="*/ 1 h 379"/>
                <a:gd name="T18" fmla="*/ 478 w 498"/>
                <a:gd name="T19" fmla="*/ 1 h 379"/>
                <a:gd name="T20" fmla="*/ 472 w 498"/>
                <a:gd name="T21" fmla="*/ 0 h 379"/>
                <a:gd name="T22" fmla="*/ 355 w 498"/>
                <a:gd name="T23" fmla="*/ 0 h 379"/>
                <a:gd name="T24" fmla="*/ 346 w 498"/>
                <a:gd name="T25" fmla="*/ 2 h 379"/>
                <a:gd name="T26" fmla="*/ 337 w 498"/>
                <a:gd name="T27" fmla="*/ 7 h 379"/>
                <a:gd name="T28" fmla="*/ 331 w 498"/>
                <a:gd name="T29" fmla="*/ 16 h 379"/>
                <a:gd name="T30" fmla="*/ 329 w 498"/>
                <a:gd name="T31" fmla="*/ 27 h 379"/>
                <a:gd name="T32" fmla="*/ 329 w 498"/>
                <a:gd name="T33" fmla="*/ 31 h 379"/>
                <a:gd name="T34" fmla="*/ 334 w 498"/>
                <a:gd name="T35" fmla="*/ 41 h 379"/>
                <a:gd name="T36" fmla="*/ 340 w 498"/>
                <a:gd name="T37" fmla="*/ 49 h 379"/>
                <a:gd name="T38" fmla="*/ 350 w 498"/>
                <a:gd name="T39" fmla="*/ 52 h 379"/>
                <a:gd name="T40" fmla="*/ 408 w 498"/>
                <a:gd name="T41" fmla="*/ 53 h 379"/>
                <a:gd name="T42" fmla="*/ 189 w 498"/>
                <a:gd name="T43" fmla="*/ 164 h 379"/>
                <a:gd name="T44" fmla="*/ 187 w 498"/>
                <a:gd name="T45" fmla="*/ 164 h 379"/>
                <a:gd name="T46" fmla="*/ 186 w 498"/>
                <a:gd name="T47" fmla="*/ 164 h 379"/>
                <a:gd name="T48" fmla="*/ 183 w 498"/>
                <a:gd name="T49" fmla="*/ 166 h 379"/>
                <a:gd name="T50" fmla="*/ 183 w 498"/>
                <a:gd name="T51" fmla="*/ 166 h 379"/>
                <a:gd name="T52" fmla="*/ 172 w 498"/>
                <a:gd name="T53" fmla="*/ 169 h 379"/>
                <a:gd name="T54" fmla="*/ 165 w 498"/>
                <a:gd name="T55" fmla="*/ 177 h 379"/>
                <a:gd name="T56" fmla="*/ 9 w 498"/>
                <a:gd name="T57" fmla="*/ 333 h 379"/>
                <a:gd name="T58" fmla="*/ 2 w 498"/>
                <a:gd name="T59" fmla="*/ 342 h 379"/>
                <a:gd name="T60" fmla="*/ 0 w 498"/>
                <a:gd name="T61" fmla="*/ 352 h 379"/>
                <a:gd name="T62" fmla="*/ 2 w 498"/>
                <a:gd name="T63" fmla="*/ 363 h 379"/>
                <a:gd name="T64" fmla="*/ 9 w 498"/>
                <a:gd name="T65" fmla="*/ 371 h 379"/>
                <a:gd name="T66" fmla="*/ 12 w 498"/>
                <a:gd name="T67" fmla="*/ 375 h 379"/>
                <a:gd name="T68" fmla="*/ 22 w 498"/>
                <a:gd name="T69" fmla="*/ 378 h 379"/>
                <a:gd name="T70" fmla="*/ 27 w 498"/>
                <a:gd name="T71" fmla="*/ 379 h 379"/>
                <a:gd name="T72" fmla="*/ 37 w 498"/>
                <a:gd name="T73" fmla="*/ 377 h 379"/>
                <a:gd name="T74" fmla="*/ 46 w 498"/>
                <a:gd name="T75" fmla="*/ 371 h 379"/>
                <a:gd name="T76" fmla="*/ 313 w 498"/>
                <a:gd name="T77" fmla="*/ 216 h 379"/>
                <a:gd name="T78" fmla="*/ 313 w 498"/>
                <a:gd name="T79" fmla="*/ 216 h 379"/>
                <a:gd name="T80" fmla="*/ 314 w 498"/>
                <a:gd name="T81" fmla="*/ 216 h 379"/>
                <a:gd name="T82" fmla="*/ 315 w 498"/>
                <a:gd name="T83" fmla="*/ 216 h 379"/>
                <a:gd name="T84" fmla="*/ 315 w 498"/>
                <a:gd name="T85" fmla="*/ 216 h 379"/>
                <a:gd name="T86" fmla="*/ 320 w 498"/>
                <a:gd name="T87" fmla="*/ 216 h 379"/>
                <a:gd name="T88" fmla="*/ 328 w 498"/>
                <a:gd name="T89" fmla="*/ 212 h 379"/>
                <a:gd name="T90" fmla="*/ 336 w 498"/>
                <a:gd name="T91" fmla="*/ 206 h 379"/>
                <a:gd name="T92" fmla="*/ 446 w 498"/>
                <a:gd name="T93" fmla="*/ 131 h 379"/>
                <a:gd name="T94" fmla="*/ 446 w 498"/>
                <a:gd name="T95" fmla="*/ 135 h 379"/>
                <a:gd name="T96" fmla="*/ 451 w 498"/>
                <a:gd name="T97" fmla="*/ 145 h 379"/>
                <a:gd name="T98" fmla="*/ 457 w 498"/>
                <a:gd name="T99" fmla="*/ 153 h 379"/>
                <a:gd name="T100" fmla="*/ 467 w 498"/>
                <a:gd name="T101" fmla="*/ 156 h 379"/>
                <a:gd name="T102" fmla="*/ 472 w 498"/>
                <a:gd name="T103" fmla="*/ 157 h 379"/>
                <a:gd name="T104" fmla="*/ 483 w 498"/>
                <a:gd name="T105" fmla="*/ 155 h 379"/>
                <a:gd name="T106" fmla="*/ 491 w 498"/>
                <a:gd name="T107" fmla="*/ 149 h 379"/>
                <a:gd name="T108" fmla="*/ 496 w 498"/>
                <a:gd name="T109" fmla="*/ 141 h 379"/>
                <a:gd name="T110" fmla="*/ 498 w 498"/>
                <a:gd name="T111" fmla="*/ 131 h 379"/>
                <a:gd name="T112" fmla="*/ 498 w 498"/>
                <a:gd name="T113" fmla="*/ 27 h 379"/>
                <a:gd name="T114" fmla="*/ 498 w 498"/>
                <a:gd name="T115" fmla="*/ 2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8" h="379">
                  <a:moveTo>
                    <a:pt x="498" y="21"/>
                  </a:moveTo>
                  <a:lnTo>
                    <a:pt x="498" y="21"/>
                  </a:lnTo>
                  <a:lnTo>
                    <a:pt x="497" y="19"/>
                  </a:lnTo>
                  <a:lnTo>
                    <a:pt x="497" y="19"/>
                  </a:lnTo>
                  <a:lnTo>
                    <a:pt x="496" y="16"/>
                  </a:lnTo>
                  <a:lnTo>
                    <a:pt x="496" y="16"/>
                  </a:lnTo>
                  <a:lnTo>
                    <a:pt x="495" y="14"/>
                  </a:lnTo>
                  <a:lnTo>
                    <a:pt x="495" y="14"/>
                  </a:lnTo>
                  <a:lnTo>
                    <a:pt x="494" y="12"/>
                  </a:lnTo>
                  <a:lnTo>
                    <a:pt x="494" y="12"/>
                  </a:lnTo>
                  <a:lnTo>
                    <a:pt x="491" y="7"/>
                  </a:lnTo>
                  <a:lnTo>
                    <a:pt x="487" y="4"/>
                  </a:lnTo>
                  <a:lnTo>
                    <a:pt x="487" y="4"/>
                  </a:lnTo>
                  <a:lnTo>
                    <a:pt x="485" y="3"/>
                  </a:lnTo>
                  <a:lnTo>
                    <a:pt x="485" y="3"/>
                  </a:lnTo>
                  <a:lnTo>
                    <a:pt x="482" y="2"/>
                  </a:lnTo>
                  <a:lnTo>
                    <a:pt x="482" y="2"/>
                  </a:lnTo>
                  <a:lnTo>
                    <a:pt x="480" y="1"/>
                  </a:lnTo>
                  <a:lnTo>
                    <a:pt x="480" y="1"/>
                  </a:lnTo>
                  <a:lnTo>
                    <a:pt x="478" y="1"/>
                  </a:lnTo>
                  <a:lnTo>
                    <a:pt x="478" y="1"/>
                  </a:lnTo>
                  <a:lnTo>
                    <a:pt x="472" y="0"/>
                  </a:lnTo>
                  <a:lnTo>
                    <a:pt x="355" y="0"/>
                  </a:lnTo>
                  <a:lnTo>
                    <a:pt x="355" y="0"/>
                  </a:lnTo>
                  <a:lnTo>
                    <a:pt x="350" y="1"/>
                  </a:lnTo>
                  <a:lnTo>
                    <a:pt x="346" y="2"/>
                  </a:lnTo>
                  <a:lnTo>
                    <a:pt x="340" y="4"/>
                  </a:lnTo>
                  <a:lnTo>
                    <a:pt x="337" y="7"/>
                  </a:lnTo>
                  <a:lnTo>
                    <a:pt x="334" y="12"/>
                  </a:lnTo>
                  <a:lnTo>
                    <a:pt x="331" y="16"/>
                  </a:lnTo>
                  <a:lnTo>
                    <a:pt x="329" y="21"/>
                  </a:lnTo>
                  <a:lnTo>
                    <a:pt x="329" y="27"/>
                  </a:lnTo>
                  <a:lnTo>
                    <a:pt x="329" y="27"/>
                  </a:lnTo>
                  <a:lnTo>
                    <a:pt x="329" y="31"/>
                  </a:lnTo>
                  <a:lnTo>
                    <a:pt x="331" y="37"/>
                  </a:lnTo>
                  <a:lnTo>
                    <a:pt x="334" y="41"/>
                  </a:lnTo>
                  <a:lnTo>
                    <a:pt x="337" y="45"/>
                  </a:lnTo>
                  <a:lnTo>
                    <a:pt x="340" y="49"/>
                  </a:lnTo>
                  <a:lnTo>
                    <a:pt x="346" y="51"/>
                  </a:lnTo>
                  <a:lnTo>
                    <a:pt x="350" y="52"/>
                  </a:lnTo>
                  <a:lnTo>
                    <a:pt x="355" y="53"/>
                  </a:lnTo>
                  <a:lnTo>
                    <a:pt x="408" y="53"/>
                  </a:lnTo>
                  <a:lnTo>
                    <a:pt x="302" y="164"/>
                  </a:lnTo>
                  <a:lnTo>
                    <a:pt x="189" y="164"/>
                  </a:lnTo>
                  <a:lnTo>
                    <a:pt x="189" y="164"/>
                  </a:lnTo>
                  <a:lnTo>
                    <a:pt x="187" y="164"/>
                  </a:lnTo>
                  <a:lnTo>
                    <a:pt x="186" y="164"/>
                  </a:lnTo>
                  <a:lnTo>
                    <a:pt x="186" y="164"/>
                  </a:lnTo>
                  <a:lnTo>
                    <a:pt x="183" y="166"/>
                  </a:lnTo>
                  <a:lnTo>
                    <a:pt x="183" y="166"/>
                  </a:lnTo>
                  <a:lnTo>
                    <a:pt x="183" y="166"/>
                  </a:lnTo>
                  <a:lnTo>
                    <a:pt x="183" y="166"/>
                  </a:lnTo>
                  <a:lnTo>
                    <a:pt x="178" y="167"/>
                  </a:lnTo>
                  <a:lnTo>
                    <a:pt x="172" y="169"/>
                  </a:lnTo>
                  <a:lnTo>
                    <a:pt x="168" y="173"/>
                  </a:lnTo>
                  <a:lnTo>
                    <a:pt x="165" y="177"/>
                  </a:lnTo>
                  <a:lnTo>
                    <a:pt x="9" y="333"/>
                  </a:lnTo>
                  <a:lnTo>
                    <a:pt x="9" y="333"/>
                  </a:lnTo>
                  <a:lnTo>
                    <a:pt x="5" y="338"/>
                  </a:lnTo>
                  <a:lnTo>
                    <a:pt x="2" y="342"/>
                  </a:lnTo>
                  <a:lnTo>
                    <a:pt x="1" y="348"/>
                  </a:lnTo>
                  <a:lnTo>
                    <a:pt x="0" y="352"/>
                  </a:lnTo>
                  <a:lnTo>
                    <a:pt x="1" y="357"/>
                  </a:lnTo>
                  <a:lnTo>
                    <a:pt x="2" y="363"/>
                  </a:lnTo>
                  <a:lnTo>
                    <a:pt x="5" y="367"/>
                  </a:lnTo>
                  <a:lnTo>
                    <a:pt x="9" y="371"/>
                  </a:lnTo>
                  <a:lnTo>
                    <a:pt x="9" y="371"/>
                  </a:lnTo>
                  <a:lnTo>
                    <a:pt x="12" y="375"/>
                  </a:lnTo>
                  <a:lnTo>
                    <a:pt x="18" y="377"/>
                  </a:lnTo>
                  <a:lnTo>
                    <a:pt x="22" y="378"/>
                  </a:lnTo>
                  <a:lnTo>
                    <a:pt x="27" y="379"/>
                  </a:lnTo>
                  <a:lnTo>
                    <a:pt x="27" y="379"/>
                  </a:lnTo>
                  <a:lnTo>
                    <a:pt x="32" y="378"/>
                  </a:lnTo>
                  <a:lnTo>
                    <a:pt x="37" y="377"/>
                  </a:lnTo>
                  <a:lnTo>
                    <a:pt x="41" y="375"/>
                  </a:lnTo>
                  <a:lnTo>
                    <a:pt x="46" y="371"/>
                  </a:lnTo>
                  <a:lnTo>
                    <a:pt x="199" y="218"/>
                  </a:lnTo>
                  <a:lnTo>
                    <a:pt x="313" y="216"/>
                  </a:lnTo>
                  <a:lnTo>
                    <a:pt x="313" y="216"/>
                  </a:lnTo>
                  <a:lnTo>
                    <a:pt x="313" y="216"/>
                  </a:lnTo>
                  <a:lnTo>
                    <a:pt x="313" y="216"/>
                  </a:lnTo>
                  <a:lnTo>
                    <a:pt x="314" y="216"/>
                  </a:lnTo>
                  <a:lnTo>
                    <a:pt x="315" y="216"/>
                  </a:lnTo>
                  <a:lnTo>
                    <a:pt x="315" y="216"/>
                  </a:lnTo>
                  <a:lnTo>
                    <a:pt x="315" y="216"/>
                  </a:lnTo>
                  <a:lnTo>
                    <a:pt x="315" y="216"/>
                  </a:lnTo>
                  <a:lnTo>
                    <a:pt x="320" y="216"/>
                  </a:lnTo>
                  <a:lnTo>
                    <a:pt x="320" y="216"/>
                  </a:lnTo>
                  <a:lnTo>
                    <a:pt x="324" y="214"/>
                  </a:lnTo>
                  <a:lnTo>
                    <a:pt x="328" y="212"/>
                  </a:lnTo>
                  <a:lnTo>
                    <a:pt x="333" y="209"/>
                  </a:lnTo>
                  <a:lnTo>
                    <a:pt x="336" y="206"/>
                  </a:lnTo>
                  <a:lnTo>
                    <a:pt x="446" y="90"/>
                  </a:lnTo>
                  <a:lnTo>
                    <a:pt x="446" y="131"/>
                  </a:lnTo>
                  <a:lnTo>
                    <a:pt x="446" y="131"/>
                  </a:lnTo>
                  <a:lnTo>
                    <a:pt x="446" y="135"/>
                  </a:lnTo>
                  <a:lnTo>
                    <a:pt x="448" y="141"/>
                  </a:lnTo>
                  <a:lnTo>
                    <a:pt x="451" y="145"/>
                  </a:lnTo>
                  <a:lnTo>
                    <a:pt x="454" y="149"/>
                  </a:lnTo>
                  <a:lnTo>
                    <a:pt x="457" y="153"/>
                  </a:lnTo>
                  <a:lnTo>
                    <a:pt x="462" y="155"/>
                  </a:lnTo>
                  <a:lnTo>
                    <a:pt x="467" y="156"/>
                  </a:lnTo>
                  <a:lnTo>
                    <a:pt x="472" y="157"/>
                  </a:lnTo>
                  <a:lnTo>
                    <a:pt x="472" y="157"/>
                  </a:lnTo>
                  <a:lnTo>
                    <a:pt x="478" y="156"/>
                  </a:lnTo>
                  <a:lnTo>
                    <a:pt x="483" y="155"/>
                  </a:lnTo>
                  <a:lnTo>
                    <a:pt x="487" y="153"/>
                  </a:lnTo>
                  <a:lnTo>
                    <a:pt x="491" y="149"/>
                  </a:lnTo>
                  <a:lnTo>
                    <a:pt x="494" y="145"/>
                  </a:lnTo>
                  <a:lnTo>
                    <a:pt x="496" y="141"/>
                  </a:lnTo>
                  <a:lnTo>
                    <a:pt x="498" y="135"/>
                  </a:lnTo>
                  <a:lnTo>
                    <a:pt x="498" y="131"/>
                  </a:lnTo>
                  <a:lnTo>
                    <a:pt x="498" y="27"/>
                  </a:lnTo>
                  <a:lnTo>
                    <a:pt x="498" y="27"/>
                  </a:lnTo>
                  <a:lnTo>
                    <a:pt x="498" y="21"/>
                  </a:lnTo>
                  <a:lnTo>
                    <a:pt x="498" y="21"/>
                  </a:ln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文本框 32"/>
            <p:cNvSpPr txBox="1"/>
            <p:nvPr/>
          </p:nvSpPr>
          <p:spPr>
            <a:xfrm>
              <a:off x="6046611" y="3796373"/>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输入小标题</a:t>
              </a:r>
            </a:p>
          </p:txBody>
        </p:sp>
      </p:grpSp>
      <p:grpSp>
        <p:nvGrpSpPr>
          <p:cNvPr id="25" name="组合 24"/>
          <p:cNvGrpSpPr/>
          <p:nvPr/>
        </p:nvGrpSpPr>
        <p:grpSpPr>
          <a:xfrm>
            <a:off x="4990639" y="2533655"/>
            <a:ext cx="2013857" cy="859973"/>
            <a:chOff x="4990639" y="2533655"/>
            <a:chExt cx="2013857" cy="859973"/>
          </a:xfrm>
        </p:grpSpPr>
        <p:sp>
          <p:nvSpPr>
            <p:cNvPr id="13" name="平行四边形 12"/>
            <p:cNvSpPr/>
            <p:nvPr/>
          </p:nvSpPr>
          <p:spPr>
            <a:xfrm>
              <a:off x="4990639" y="2533655"/>
              <a:ext cx="1534885" cy="293915"/>
            </a:xfrm>
            <a:prstGeom prst="parallelogram">
              <a:avLst>
                <a:gd name="adj" fmla="val 9605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90639" y="2827570"/>
              <a:ext cx="2013857" cy="566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569245" y="2937220"/>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输入小标题</a:t>
              </a:r>
            </a:p>
          </p:txBody>
        </p:sp>
        <p:sp>
          <p:nvSpPr>
            <p:cNvPr id="40" name="Freeform 73"/>
            <p:cNvSpPr>
              <a:spLocks noEditPoints="1"/>
            </p:cNvSpPr>
            <p:nvPr/>
          </p:nvSpPr>
          <p:spPr bwMode="auto">
            <a:xfrm>
              <a:off x="5116773" y="2984579"/>
              <a:ext cx="422713" cy="311087"/>
            </a:xfrm>
            <a:custGeom>
              <a:avLst/>
              <a:gdLst>
                <a:gd name="T0" fmla="*/ 219 w 582"/>
                <a:gd name="T1" fmla="*/ 356 h 429"/>
                <a:gd name="T2" fmla="*/ 220 w 582"/>
                <a:gd name="T3" fmla="*/ 356 h 429"/>
                <a:gd name="T4" fmla="*/ 291 w 582"/>
                <a:gd name="T5" fmla="*/ 308 h 429"/>
                <a:gd name="T6" fmla="*/ 362 w 582"/>
                <a:gd name="T7" fmla="*/ 356 h 429"/>
                <a:gd name="T8" fmla="*/ 362 w 582"/>
                <a:gd name="T9" fmla="*/ 356 h 429"/>
                <a:gd name="T10" fmla="*/ 291 w 582"/>
                <a:gd name="T11" fmla="*/ 429 h 429"/>
                <a:gd name="T12" fmla="*/ 219 w 582"/>
                <a:gd name="T13" fmla="*/ 356 h 429"/>
                <a:gd name="T14" fmla="*/ 416 w 582"/>
                <a:gd name="T15" fmla="*/ 300 h 429"/>
                <a:gd name="T16" fmla="*/ 291 w 582"/>
                <a:gd name="T17" fmla="*/ 234 h 429"/>
                <a:gd name="T18" fmla="*/ 165 w 582"/>
                <a:gd name="T19" fmla="*/ 300 h 429"/>
                <a:gd name="T20" fmla="*/ 165 w 582"/>
                <a:gd name="T21" fmla="*/ 301 h 429"/>
                <a:gd name="T22" fmla="*/ 108 w 582"/>
                <a:gd name="T23" fmla="*/ 245 h 429"/>
                <a:gd name="T24" fmla="*/ 109 w 582"/>
                <a:gd name="T25" fmla="*/ 244 h 429"/>
                <a:gd name="T26" fmla="*/ 291 w 582"/>
                <a:gd name="T27" fmla="*/ 154 h 429"/>
                <a:gd name="T28" fmla="*/ 473 w 582"/>
                <a:gd name="T29" fmla="*/ 244 h 429"/>
                <a:gd name="T30" fmla="*/ 473 w 582"/>
                <a:gd name="T31" fmla="*/ 245 h 429"/>
                <a:gd name="T32" fmla="*/ 417 w 582"/>
                <a:gd name="T33" fmla="*/ 301 h 429"/>
                <a:gd name="T34" fmla="*/ 416 w 582"/>
                <a:gd name="T35" fmla="*/ 300 h 429"/>
                <a:gd name="T36" fmla="*/ 525 w 582"/>
                <a:gd name="T37" fmla="*/ 190 h 429"/>
                <a:gd name="T38" fmla="*/ 291 w 582"/>
                <a:gd name="T39" fmla="*/ 79 h 429"/>
                <a:gd name="T40" fmla="*/ 56 w 582"/>
                <a:gd name="T41" fmla="*/ 190 h 429"/>
                <a:gd name="T42" fmla="*/ 55 w 582"/>
                <a:gd name="T43" fmla="*/ 191 h 429"/>
                <a:gd name="T44" fmla="*/ 0 w 582"/>
                <a:gd name="T45" fmla="*/ 135 h 429"/>
                <a:gd name="T46" fmla="*/ 0 w 582"/>
                <a:gd name="T47" fmla="*/ 135 h 429"/>
                <a:gd name="T48" fmla="*/ 291 w 582"/>
                <a:gd name="T49" fmla="*/ 0 h 429"/>
                <a:gd name="T50" fmla="*/ 581 w 582"/>
                <a:gd name="T51" fmla="*/ 135 h 429"/>
                <a:gd name="T52" fmla="*/ 582 w 582"/>
                <a:gd name="T53" fmla="*/ 135 h 429"/>
                <a:gd name="T54" fmla="*/ 526 w 582"/>
                <a:gd name="T55" fmla="*/ 191 h 429"/>
                <a:gd name="T56" fmla="*/ 525 w 582"/>
                <a:gd name="T57" fmla="*/ 19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2" h="429">
                  <a:moveTo>
                    <a:pt x="219" y="356"/>
                  </a:moveTo>
                  <a:cubicBezTo>
                    <a:pt x="220" y="356"/>
                    <a:pt x="220" y="356"/>
                    <a:pt x="220" y="356"/>
                  </a:cubicBezTo>
                  <a:cubicBezTo>
                    <a:pt x="232" y="327"/>
                    <a:pt x="260" y="308"/>
                    <a:pt x="291" y="308"/>
                  </a:cubicBezTo>
                  <a:cubicBezTo>
                    <a:pt x="322" y="308"/>
                    <a:pt x="350" y="327"/>
                    <a:pt x="362" y="356"/>
                  </a:cubicBezTo>
                  <a:cubicBezTo>
                    <a:pt x="362" y="356"/>
                    <a:pt x="362" y="356"/>
                    <a:pt x="362" y="356"/>
                  </a:cubicBezTo>
                  <a:cubicBezTo>
                    <a:pt x="291" y="429"/>
                    <a:pt x="291" y="429"/>
                    <a:pt x="291" y="429"/>
                  </a:cubicBezTo>
                  <a:lnTo>
                    <a:pt x="219" y="356"/>
                  </a:lnTo>
                  <a:close/>
                  <a:moveTo>
                    <a:pt x="416" y="300"/>
                  </a:moveTo>
                  <a:cubicBezTo>
                    <a:pt x="388" y="258"/>
                    <a:pt x="341" y="234"/>
                    <a:pt x="291" y="234"/>
                  </a:cubicBezTo>
                  <a:cubicBezTo>
                    <a:pt x="241" y="234"/>
                    <a:pt x="194" y="258"/>
                    <a:pt x="165" y="300"/>
                  </a:cubicBezTo>
                  <a:cubicBezTo>
                    <a:pt x="165" y="301"/>
                    <a:pt x="165" y="301"/>
                    <a:pt x="165" y="301"/>
                  </a:cubicBezTo>
                  <a:cubicBezTo>
                    <a:pt x="108" y="245"/>
                    <a:pt x="108" y="245"/>
                    <a:pt x="108" y="245"/>
                  </a:cubicBezTo>
                  <a:cubicBezTo>
                    <a:pt x="109" y="244"/>
                    <a:pt x="109" y="244"/>
                    <a:pt x="109" y="244"/>
                  </a:cubicBezTo>
                  <a:cubicBezTo>
                    <a:pt x="153" y="187"/>
                    <a:pt x="220" y="154"/>
                    <a:pt x="291" y="154"/>
                  </a:cubicBezTo>
                  <a:cubicBezTo>
                    <a:pt x="362" y="154"/>
                    <a:pt x="428" y="187"/>
                    <a:pt x="473" y="244"/>
                  </a:cubicBezTo>
                  <a:cubicBezTo>
                    <a:pt x="473" y="245"/>
                    <a:pt x="473" y="245"/>
                    <a:pt x="473" y="245"/>
                  </a:cubicBezTo>
                  <a:cubicBezTo>
                    <a:pt x="417" y="301"/>
                    <a:pt x="417" y="301"/>
                    <a:pt x="417" y="301"/>
                  </a:cubicBezTo>
                  <a:lnTo>
                    <a:pt x="416" y="300"/>
                  </a:lnTo>
                  <a:close/>
                  <a:moveTo>
                    <a:pt x="525" y="190"/>
                  </a:moveTo>
                  <a:cubicBezTo>
                    <a:pt x="467" y="120"/>
                    <a:pt x="382" y="79"/>
                    <a:pt x="291" y="79"/>
                  </a:cubicBezTo>
                  <a:cubicBezTo>
                    <a:pt x="200" y="79"/>
                    <a:pt x="114" y="120"/>
                    <a:pt x="56" y="190"/>
                  </a:cubicBezTo>
                  <a:cubicBezTo>
                    <a:pt x="55" y="191"/>
                    <a:pt x="55" y="191"/>
                    <a:pt x="55" y="191"/>
                  </a:cubicBezTo>
                  <a:cubicBezTo>
                    <a:pt x="0" y="135"/>
                    <a:pt x="0" y="135"/>
                    <a:pt x="0" y="135"/>
                  </a:cubicBezTo>
                  <a:cubicBezTo>
                    <a:pt x="0" y="135"/>
                    <a:pt x="0" y="135"/>
                    <a:pt x="0" y="135"/>
                  </a:cubicBezTo>
                  <a:cubicBezTo>
                    <a:pt x="74" y="49"/>
                    <a:pt x="180" y="0"/>
                    <a:pt x="291" y="0"/>
                  </a:cubicBezTo>
                  <a:cubicBezTo>
                    <a:pt x="402" y="0"/>
                    <a:pt x="508" y="49"/>
                    <a:pt x="581" y="135"/>
                  </a:cubicBezTo>
                  <a:cubicBezTo>
                    <a:pt x="582" y="135"/>
                    <a:pt x="582" y="135"/>
                    <a:pt x="582" y="135"/>
                  </a:cubicBezTo>
                  <a:cubicBezTo>
                    <a:pt x="526" y="191"/>
                    <a:pt x="526" y="191"/>
                    <a:pt x="526" y="191"/>
                  </a:cubicBezTo>
                  <a:lnTo>
                    <a:pt x="525" y="190"/>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文本框 41"/>
          <p:cNvSpPr txBox="1"/>
          <p:nvPr/>
        </p:nvSpPr>
        <p:spPr>
          <a:xfrm>
            <a:off x="1012029" y="2479295"/>
            <a:ext cx="3082452"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nvGrpSpPr>
          <p:cNvPr id="41" name="组合 40"/>
          <p:cNvGrpSpPr/>
          <p:nvPr/>
        </p:nvGrpSpPr>
        <p:grpSpPr>
          <a:xfrm>
            <a:off x="1905106" y="4165705"/>
            <a:ext cx="6982619" cy="946504"/>
            <a:chOff x="1905106" y="4165705"/>
            <a:chExt cx="6982619" cy="946504"/>
          </a:xfrm>
        </p:grpSpPr>
        <p:sp>
          <p:nvSpPr>
            <p:cNvPr id="17" name="平行四边形 16"/>
            <p:cNvSpPr/>
            <p:nvPr/>
          </p:nvSpPr>
          <p:spPr>
            <a:xfrm>
              <a:off x="5948583" y="4253597"/>
              <a:ext cx="1534885" cy="293915"/>
            </a:xfrm>
            <a:prstGeom prst="parallelogram">
              <a:avLst>
                <a:gd name="adj" fmla="val 9605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48583" y="4546151"/>
              <a:ext cx="2939142" cy="5660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6126704" y="4635404"/>
              <a:ext cx="289965" cy="432027"/>
              <a:chOff x="5789613" y="311151"/>
              <a:chExt cx="261938" cy="512762"/>
            </a:xfrm>
          </p:grpSpPr>
          <p:sp>
            <p:nvSpPr>
              <p:cNvPr id="36" name="Freeform 19"/>
              <p:cNvSpPr>
                <a:spLocks/>
              </p:cNvSpPr>
              <p:nvPr/>
            </p:nvSpPr>
            <p:spPr bwMode="auto">
              <a:xfrm>
                <a:off x="5811838" y="311151"/>
                <a:ext cx="239713" cy="206375"/>
              </a:xfrm>
              <a:custGeom>
                <a:avLst/>
                <a:gdLst>
                  <a:gd name="T0" fmla="*/ 48 w 64"/>
                  <a:gd name="T1" fmla="*/ 4 h 54"/>
                  <a:gd name="T2" fmla="*/ 23 w 64"/>
                  <a:gd name="T3" fmla="*/ 6 h 54"/>
                  <a:gd name="T4" fmla="*/ 1 w 64"/>
                  <a:gd name="T5" fmla="*/ 25 h 54"/>
                  <a:gd name="T6" fmla="*/ 0 w 64"/>
                  <a:gd name="T7" fmla="*/ 27 h 54"/>
                  <a:gd name="T8" fmla="*/ 2 w 64"/>
                  <a:gd name="T9" fmla="*/ 48 h 54"/>
                  <a:gd name="T10" fmla="*/ 5 w 64"/>
                  <a:gd name="T11" fmla="*/ 51 h 54"/>
                  <a:gd name="T12" fmla="*/ 5 w 64"/>
                  <a:gd name="T13" fmla="*/ 51 h 54"/>
                  <a:gd name="T14" fmla="*/ 5 w 64"/>
                  <a:gd name="T15" fmla="*/ 51 h 54"/>
                  <a:gd name="T16" fmla="*/ 7 w 64"/>
                  <a:gd name="T17" fmla="*/ 54 h 54"/>
                  <a:gd name="T18" fmla="*/ 10 w 64"/>
                  <a:gd name="T19" fmla="*/ 51 h 54"/>
                  <a:gd name="T20" fmla="*/ 12 w 64"/>
                  <a:gd name="T21" fmla="*/ 49 h 54"/>
                  <a:gd name="T22" fmla="*/ 14 w 64"/>
                  <a:gd name="T23" fmla="*/ 31 h 54"/>
                  <a:gd name="T24" fmla="*/ 25 w 64"/>
                  <a:gd name="T25" fmla="*/ 22 h 54"/>
                  <a:gd name="T26" fmla="*/ 29 w 64"/>
                  <a:gd name="T27" fmla="*/ 23 h 54"/>
                  <a:gd name="T28" fmla="*/ 32 w 64"/>
                  <a:gd name="T29" fmla="*/ 29 h 54"/>
                  <a:gd name="T30" fmla="*/ 33 w 64"/>
                  <a:gd name="T31" fmla="*/ 33 h 54"/>
                  <a:gd name="T32" fmla="*/ 25 w 64"/>
                  <a:gd name="T33" fmla="*/ 44 h 54"/>
                  <a:gd name="T34" fmla="*/ 26 w 64"/>
                  <a:gd name="T35" fmla="*/ 50 h 54"/>
                  <a:gd name="T36" fmla="*/ 28 w 64"/>
                  <a:gd name="T37" fmla="*/ 51 h 54"/>
                  <a:gd name="T38" fmla="*/ 32 w 64"/>
                  <a:gd name="T39" fmla="*/ 49 h 54"/>
                  <a:gd name="T40" fmla="*/ 43 w 64"/>
                  <a:gd name="T41" fmla="*/ 33 h 54"/>
                  <a:gd name="T42" fmla="*/ 57 w 64"/>
                  <a:gd name="T43" fmla="*/ 23 h 54"/>
                  <a:gd name="T44" fmla="*/ 60 w 64"/>
                  <a:gd name="T45" fmla="*/ 23 h 54"/>
                  <a:gd name="T46" fmla="*/ 64 w 64"/>
                  <a:gd name="T47" fmla="*/ 17 h 54"/>
                  <a:gd name="T48" fmla="*/ 64 w 64"/>
                  <a:gd name="T49" fmla="*/ 4 h 54"/>
                  <a:gd name="T50" fmla="*/ 61 w 64"/>
                  <a:gd name="T51" fmla="*/ 1 h 54"/>
                  <a:gd name="T52" fmla="*/ 48 w 64"/>
                  <a:gd name="T53"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 h="54">
                    <a:moveTo>
                      <a:pt x="48" y="4"/>
                    </a:moveTo>
                    <a:cubicBezTo>
                      <a:pt x="48" y="4"/>
                      <a:pt x="27" y="5"/>
                      <a:pt x="23" y="6"/>
                    </a:cubicBezTo>
                    <a:cubicBezTo>
                      <a:pt x="19" y="6"/>
                      <a:pt x="1" y="25"/>
                      <a:pt x="1" y="25"/>
                    </a:cubicBezTo>
                    <a:cubicBezTo>
                      <a:pt x="1" y="25"/>
                      <a:pt x="0" y="26"/>
                      <a:pt x="0" y="27"/>
                    </a:cubicBezTo>
                    <a:cubicBezTo>
                      <a:pt x="2" y="48"/>
                      <a:pt x="2" y="48"/>
                      <a:pt x="2" y="48"/>
                    </a:cubicBezTo>
                    <a:cubicBezTo>
                      <a:pt x="2" y="50"/>
                      <a:pt x="3" y="51"/>
                      <a:pt x="5" y="51"/>
                    </a:cubicBezTo>
                    <a:cubicBezTo>
                      <a:pt x="5" y="51"/>
                      <a:pt x="5" y="51"/>
                      <a:pt x="5" y="51"/>
                    </a:cubicBezTo>
                    <a:cubicBezTo>
                      <a:pt x="5" y="51"/>
                      <a:pt x="5" y="51"/>
                      <a:pt x="5" y="51"/>
                    </a:cubicBezTo>
                    <a:cubicBezTo>
                      <a:pt x="5" y="52"/>
                      <a:pt x="6" y="54"/>
                      <a:pt x="7" y="54"/>
                    </a:cubicBezTo>
                    <a:cubicBezTo>
                      <a:pt x="9" y="54"/>
                      <a:pt x="10" y="52"/>
                      <a:pt x="10" y="51"/>
                    </a:cubicBezTo>
                    <a:cubicBezTo>
                      <a:pt x="11" y="51"/>
                      <a:pt x="12" y="50"/>
                      <a:pt x="12" y="49"/>
                    </a:cubicBezTo>
                    <a:cubicBezTo>
                      <a:pt x="14" y="31"/>
                      <a:pt x="14" y="31"/>
                      <a:pt x="14" y="31"/>
                    </a:cubicBezTo>
                    <a:cubicBezTo>
                      <a:pt x="25" y="22"/>
                      <a:pt x="25" y="22"/>
                      <a:pt x="25" y="22"/>
                    </a:cubicBezTo>
                    <a:cubicBezTo>
                      <a:pt x="25" y="22"/>
                      <a:pt x="27" y="21"/>
                      <a:pt x="29" y="23"/>
                    </a:cubicBezTo>
                    <a:cubicBezTo>
                      <a:pt x="29" y="24"/>
                      <a:pt x="31" y="27"/>
                      <a:pt x="32" y="29"/>
                    </a:cubicBezTo>
                    <a:cubicBezTo>
                      <a:pt x="34" y="31"/>
                      <a:pt x="33" y="33"/>
                      <a:pt x="33" y="33"/>
                    </a:cubicBezTo>
                    <a:cubicBezTo>
                      <a:pt x="25" y="44"/>
                      <a:pt x="25" y="44"/>
                      <a:pt x="25" y="44"/>
                    </a:cubicBezTo>
                    <a:cubicBezTo>
                      <a:pt x="23" y="46"/>
                      <a:pt x="24" y="49"/>
                      <a:pt x="26" y="50"/>
                    </a:cubicBezTo>
                    <a:cubicBezTo>
                      <a:pt x="26" y="51"/>
                      <a:pt x="27" y="51"/>
                      <a:pt x="28" y="51"/>
                    </a:cubicBezTo>
                    <a:cubicBezTo>
                      <a:pt x="30" y="51"/>
                      <a:pt x="31" y="50"/>
                      <a:pt x="32" y="49"/>
                    </a:cubicBezTo>
                    <a:cubicBezTo>
                      <a:pt x="43" y="33"/>
                      <a:pt x="43" y="33"/>
                      <a:pt x="43" y="33"/>
                    </a:cubicBezTo>
                    <a:cubicBezTo>
                      <a:pt x="57" y="23"/>
                      <a:pt x="57" y="23"/>
                      <a:pt x="57" y="23"/>
                    </a:cubicBezTo>
                    <a:cubicBezTo>
                      <a:pt x="60" y="23"/>
                      <a:pt x="60" y="23"/>
                      <a:pt x="60" y="23"/>
                    </a:cubicBezTo>
                    <a:cubicBezTo>
                      <a:pt x="60" y="23"/>
                      <a:pt x="64" y="23"/>
                      <a:pt x="64" y="17"/>
                    </a:cubicBezTo>
                    <a:cubicBezTo>
                      <a:pt x="64" y="12"/>
                      <a:pt x="64" y="6"/>
                      <a:pt x="64" y="4"/>
                    </a:cubicBezTo>
                    <a:cubicBezTo>
                      <a:pt x="64" y="0"/>
                      <a:pt x="61" y="1"/>
                      <a:pt x="61" y="1"/>
                    </a:cubicBezTo>
                    <a:lnTo>
                      <a:pt x="48" y="4"/>
                    </a:lnTo>
                    <a:close/>
                  </a:path>
                </a:pathLst>
              </a:custGeom>
              <a:solidFill>
                <a:srgbClr val="4E51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noEditPoints="1"/>
              </p:cNvSpPr>
              <p:nvPr/>
            </p:nvSpPr>
            <p:spPr bwMode="auto">
              <a:xfrm>
                <a:off x="5789613" y="585788"/>
                <a:ext cx="228600" cy="238125"/>
              </a:xfrm>
              <a:custGeom>
                <a:avLst/>
                <a:gdLst>
                  <a:gd name="T0" fmla="*/ 13 w 61"/>
                  <a:gd name="T1" fmla="*/ 5 h 62"/>
                  <a:gd name="T2" fmla="*/ 37 w 61"/>
                  <a:gd name="T3" fmla="*/ 59 h 62"/>
                  <a:gd name="T4" fmla="*/ 32 w 61"/>
                  <a:gd name="T5" fmla="*/ 0 h 62"/>
                  <a:gd name="T6" fmla="*/ 43 w 61"/>
                  <a:gd name="T7" fmla="*/ 43 h 62"/>
                  <a:gd name="T8" fmla="*/ 36 w 61"/>
                  <a:gd name="T9" fmla="*/ 48 h 62"/>
                  <a:gd name="T10" fmla="*/ 35 w 61"/>
                  <a:gd name="T11" fmla="*/ 53 h 62"/>
                  <a:gd name="T12" fmla="*/ 32 w 61"/>
                  <a:gd name="T13" fmla="*/ 49 h 62"/>
                  <a:gd name="T14" fmla="*/ 24 w 61"/>
                  <a:gd name="T15" fmla="*/ 49 h 62"/>
                  <a:gd name="T16" fmla="*/ 19 w 61"/>
                  <a:gd name="T17" fmla="*/ 46 h 62"/>
                  <a:gd name="T18" fmla="*/ 21 w 61"/>
                  <a:gd name="T19" fmla="*/ 44 h 62"/>
                  <a:gd name="T20" fmla="*/ 26 w 61"/>
                  <a:gd name="T21" fmla="*/ 44 h 62"/>
                  <a:gd name="T22" fmla="*/ 33 w 61"/>
                  <a:gd name="T23" fmla="*/ 43 h 62"/>
                  <a:gd name="T24" fmla="*/ 38 w 61"/>
                  <a:gd name="T25" fmla="*/ 41 h 62"/>
                  <a:gd name="T26" fmla="*/ 39 w 61"/>
                  <a:gd name="T27" fmla="*/ 37 h 62"/>
                  <a:gd name="T28" fmla="*/ 34 w 61"/>
                  <a:gd name="T29" fmla="*/ 34 h 62"/>
                  <a:gd name="T30" fmla="*/ 25 w 61"/>
                  <a:gd name="T31" fmla="*/ 34 h 62"/>
                  <a:gd name="T32" fmla="*/ 19 w 61"/>
                  <a:gd name="T33" fmla="*/ 33 h 62"/>
                  <a:gd name="T34" fmla="*/ 15 w 61"/>
                  <a:gd name="T35" fmla="*/ 28 h 62"/>
                  <a:gd name="T36" fmla="*/ 17 w 61"/>
                  <a:gd name="T37" fmla="*/ 21 h 62"/>
                  <a:gd name="T38" fmla="*/ 23 w 61"/>
                  <a:gd name="T39" fmla="*/ 17 h 62"/>
                  <a:gd name="T40" fmla="*/ 24 w 61"/>
                  <a:gd name="T41" fmla="*/ 11 h 62"/>
                  <a:gd name="T42" fmla="*/ 27 w 61"/>
                  <a:gd name="T43" fmla="*/ 16 h 62"/>
                  <a:gd name="T44" fmla="*/ 35 w 61"/>
                  <a:gd name="T45" fmla="*/ 15 h 62"/>
                  <a:gd name="T46" fmla="*/ 39 w 61"/>
                  <a:gd name="T47" fmla="*/ 18 h 62"/>
                  <a:gd name="T48" fmla="*/ 37 w 61"/>
                  <a:gd name="T49" fmla="*/ 20 h 62"/>
                  <a:gd name="T50" fmla="*/ 35 w 61"/>
                  <a:gd name="T51" fmla="*/ 20 h 62"/>
                  <a:gd name="T52" fmla="*/ 27 w 61"/>
                  <a:gd name="T53" fmla="*/ 21 h 62"/>
                  <a:gd name="T54" fmla="*/ 23 w 61"/>
                  <a:gd name="T55" fmla="*/ 23 h 62"/>
                  <a:gd name="T56" fmla="*/ 21 w 61"/>
                  <a:gd name="T57" fmla="*/ 26 h 62"/>
                  <a:gd name="T58" fmla="*/ 24 w 61"/>
                  <a:gd name="T59" fmla="*/ 28 h 62"/>
                  <a:gd name="T60" fmla="*/ 30 w 61"/>
                  <a:gd name="T61" fmla="*/ 29 h 62"/>
                  <a:gd name="T62" fmla="*/ 37 w 61"/>
                  <a:gd name="T63" fmla="*/ 29 h 62"/>
                  <a:gd name="T64" fmla="*/ 45 w 61"/>
                  <a:gd name="T65" fmla="*/ 3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2">
                    <a:moveTo>
                      <a:pt x="32" y="0"/>
                    </a:moveTo>
                    <a:cubicBezTo>
                      <a:pt x="13" y="5"/>
                      <a:pt x="13" y="5"/>
                      <a:pt x="13" y="5"/>
                    </a:cubicBezTo>
                    <a:cubicBezTo>
                      <a:pt x="6" y="14"/>
                      <a:pt x="0" y="29"/>
                      <a:pt x="3" y="40"/>
                    </a:cubicBezTo>
                    <a:cubicBezTo>
                      <a:pt x="7" y="55"/>
                      <a:pt x="22" y="62"/>
                      <a:pt x="37" y="59"/>
                    </a:cubicBezTo>
                    <a:cubicBezTo>
                      <a:pt x="52" y="55"/>
                      <a:pt x="61" y="42"/>
                      <a:pt x="57" y="26"/>
                    </a:cubicBezTo>
                    <a:cubicBezTo>
                      <a:pt x="54" y="15"/>
                      <a:pt x="43" y="5"/>
                      <a:pt x="32" y="0"/>
                    </a:cubicBezTo>
                    <a:close/>
                    <a:moveTo>
                      <a:pt x="45" y="39"/>
                    </a:moveTo>
                    <a:cubicBezTo>
                      <a:pt x="45" y="41"/>
                      <a:pt x="44" y="42"/>
                      <a:pt x="43" y="43"/>
                    </a:cubicBezTo>
                    <a:cubicBezTo>
                      <a:pt x="42" y="44"/>
                      <a:pt x="41" y="45"/>
                      <a:pt x="39" y="46"/>
                    </a:cubicBezTo>
                    <a:cubicBezTo>
                      <a:pt x="38" y="47"/>
                      <a:pt x="37" y="47"/>
                      <a:pt x="36" y="48"/>
                    </a:cubicBezTo>
                    <a:cubicBezTo>
                      <a:pt x="36" y="50"/>
                      <a:pt x="36" y="50"/>
                      <a:pt x="36" y="50"/>
                    </a:cubicBezTo>
                    <a:cubicBezTo>
                      <a:pt x="37" y="51"/>
                      <a:pt x="36" y="52"/>
                      <a:pt x="35" y="53"/>
                    </a:cubicBezTo>
                    <a:cubicBezTo>
                      <a:pt x="34" y="53"/>
                      <a:pt x="33" y="52"/>
                      <a:pt x="32" y="51"/>
                    </a:cubicBezTo>
                    <a:cubicBezTo>
                      <a:pt x="32" y="49"/>
                      <a:pt x="32" y="49"/>
                      <a:pt x="32" y="49"/>
                    </a:cubicBezTo>
                    <a:cubicBezTo>
                      <a:pt x="31" y="49"/>
                      <a:pt x="30" y="49"/>
                      <a:pt x="29" y="49"/>
                    </a:cubicBezTo>
                    <a:cubicBezTo>
                      <a:pt x="27" y="49"/>
                      <a:pt x="26" y="49"/>
                      <a:pt x="24" y="49"/>
                    </a:cubicBezTo>
                    <a:cubicBezTo>
                      <a:pt x="23" y="49"/>
                      <a:pt x="22" y="49"/>
                      <a:pt x="21" y="48"/>
                    </a:cubicBezTo>
                    <a:cubicBezTo>
                      <a:pt x="20" y="48"/>
                      <a:pt x="19" y="47"/>
                      <a:pt x="19" y="46"/>
                    </a:cubicBezTo>
                    <a:cubicBezTo>
                      <a:pt x="19" y="46"/>
                      <a:pt x="19" y="45"/>
                      <a:pt x="20" y="45"/>
                    </a:cubicBezTo>
                    <a:cubicBezTo>
                      <a:pt x="20" y="44"/>
                      <a:pt x="20" y="44"/>
                      <a:pt x="21" y="44"/>
                    </a:cubicBezTo>
                    <a:cubicBezTo>
                      <a:pt x="22" y="43"/>
                      <a:pt x="22" y="43"/>
                      <a:pt x="23" y="44"/>
                    </a:cubicBezTo>
                    <a:cubicBezTo>
                      <a:pt x="24" y="44"/>
                      <a:pt x="25" y="44"/>
                      <a:pt x="26" y="44"/>
                    </a:cubicBezTo>
                    <a:cubicBezTo>
                      <a:pt x="27" y="44"/>
                      <a:pt x="28" y="44"/>
                      <a:pt x="29" y="44"/>
                    </a:cubicBezTo>
                    <a:cubicBezTo>
                      <a:pt x="31" y="44"/>
                      <a:pt x="32" y="44"/>
                      <a:pt x="33" y="43"/>
                    </a:cubicBezTo>
                    <a:cubicBezTo>
                      <a:pt x="34" y="43"/>
                      <a:pt x="35" y="43"/>
                      <a:pt x="36" y="42"/>
                    </a:cubicBezTo>
                    <a:cubicBezTo>
                      <a:pt x="36" y="42"/>
                      <a:pt x="37" y="42"/>
                      <a:pt x="38" y="41"/>
                    </a:cubicBezTo>
                    <a:cubicBezTo>
                      <a:pt x="38" y="41"/>
                      <a:pt x="38" y="40"/>
                      <a:pt x="39" y="39"/>
                    </a:cubicBezTo>
                    <a:cubicBezTo>
                      <a:pt x="39" y="39"/>
                      <a:pt x="39" y="38"/>
                      <a:pt x="39" y="37"/>
                    </a:cubicBezTo>
                    <a:cubicBezTo>
                      <a:pt x="38" y="36"/>
                      <a:pt x="38" y="36"/>
                      <a:pt x="37" y="35"/>
                    </a:cubicBezTo>
                    <a:cubicBezTo>
                      <a:pt x="36" y="35"/>
                      <a:pt x="35" y="34"/>
                      <a:pt x="34" y="34"/>
                    </a:cubicBezTo>
                    <a:cubicBezTo>
                      <a:pt x="32" y="34"/>
                      <a:pt x="31" y="34"/>
                      <a:pt x="29" y="34"/>
                    </a:cubicBezTo>
                    <a:cubicBezTo>
                      <a:pt x="28" y="34"/>
                      <a:pt x="27" y="34"/>
                      <a:pt x="25" y="34"/>
                    </a:cubicBezTo>
                    <a:cubicBezTo>
                      <a:pt x="24" y="34"/>
                      <a:pt x="23" y="34"/>
                      <a:pt x="22" y="34"/>
                    </a:cubicBezTo>
                    <a:cubicBezTo>
                      <a:pt x="20" y="34"/>
                      <a:pt x="19" y="34"/>
                      <a:pt x="19" y="33"/>
                    </a:cubicBezTo>
                    <a:cubicBezTo>
                      <a:pt x="18" y="33"/>
                      <a:pt x="17" y="32"/>
                      <a:pt x="16" y="31"/>
                    </a:cubicBezTo>
                    <a:cubicBezTo>
                      <a:pt x="15" y="31"/>
                      <a:pt x="15" y="29"/>
                      <a:pt x="15" y="28"/>
                    </a:cubicBezTo>
                    <a:cubicBezTo>
                      <a:pt x="14" y="27"/>
                      <a:pt x="14" y="26"/>
                      <a:pt x="15" y="24"/>
                    </a:cubicBezTo>
                    <a:cubicBezTo>
                      <a:pt x="15" y="23"/>
                      <a:pt x="16" y="22"/>
                      <a:pt x="17" y="21"/>
                    </a:cubicBezTo>
                    <a:cubicBezTo>
                      <a:pt x="18" y="20"/>
                      <a:pt x="19" y="19"/>
                      <a:pt x="20" y="18"/>
                    </a:cubicBezTo>
                    <a:cubicBezTo>
                      <a:pt x="21" y="17"/>
                      <a:pt x="22" y="17"/>
                      <a:pt x="23" y="17"/>
                    </a:cubicBezTo>
                    <a:cubicBezTo>
                      <a:pt x="23" y="14"/>
                      <a:pt x="23" y="14"/>
                      <a:pt x="23" y="14"/>
                    </a:cubicBezTo>
                    <a:cubicBezTo>
                      <a:pt x="22" y="13"/>
                      <a:pt x="23" y="11"/>
                      <a:pt x="24" y="11"/>
                    </a:cubicBezTo>
                    <a:cubicBezTo>
                      <a:pt x="25" y="11"/>
                      <a:pt x="26" y="12"/>
                      <a:pt x="26" y="13"/>
                    </a:cubicBezTo>
                    <a:cubicBezTo>
                      <a:pt x="27" y="16"/>
                      <a:pt x="27" y="16"/>
                      <a:pt x="27" y="16"/>
                    </a:cubicBezTo>
                    <a:cubicBezTo>
                      <a:pt x="29" y="15"/>
                      <a:pt x="30" y="15"/>
                      <a:pt x="31" y="15"/>
                    </a:cubicBezTo>
                    <a:cubicBezTo>
                      <a:pt x="32" y="15"/>
                      <a:pt x="34" y="15"/>
                      <a:pt x="35" y="15"/>
                    </a:cubicBezTo>
                    <a:cubicBezTo>
                      <a:pt x="36" y="15"/>
                      <a:pt x="37" y="16"/>
                      <a:pt x="38" y="16"/>
                    </a:cubicBezTo>
                    <a:cubicBezTo>
                      <a:pt x="38" y="17"/>
                      <a:pt x="39" y="17"/>
                      <a:pt x="39" y="18"/>
                    </a:cubicBezTo>
                    <a:cubicBezTo>
                      <a:pt x="39" y="18"/>
                      <a:pt x="39" y="19"/>
                      <a:pt x="38" y="19"/>
                    </a:cubicBezTo>
                    <a:cubicBezTo>
                      <a:pt x="38" y="20"/>
                      <a:pt x="37" y="20"/>
                      <a:pt x="37" y="20"/>
                    </a:cubicBezTo>
                    <a:cubicBezTo>
                      <a:pt x="37" y="20"/>
                      <a:pt x="36" y="20"/>
                      <a:pt x="36" y="21"/>
                    </a:cubicBezTo>
                    <a:cubicBezTo>
                      <a:pt x="36" y="21"/>
                      <a:pt x="36" y="20"/>
                      <a:pt x="35" y="20"/>
                    </a:cubicBezTo>
                    <a:cubicBezTo>
                      <a:pt x="34" y="20"/>
                      <a:pt x="33" y="20"/>
                      <a:pt x="32" y="20"/>
                    </a:cubicBezTo>
                    <a:cubicBezTo>
                      <a:pt x="31" y="20"/>
                      <a:pt x="29" y="20"/>
                      <a:pt x="27" y="21"/>
                    </a:cubicBezTo>
                    <a:cubicBezTo>
                      <a:pt x="26" y="21"/>
                      <a:pt x="25" y="21"/>
                      <a:pt x="25" y="22"/>
                    </a:cubicBezTo>
                    <a:cubicBezTo>
                      <a:pt x="24" y="22"/>
                      <a:pt x="23" y="23"/>
                      <a:pt x="23" y="23"/>
                    </a:cubicBezTo>
                    <a:cubicBezTo>
                      <a:pt x="22" y="23"/>
                      <a:pt x="22" y="24"/>
                      <a:pt x="22" y="25"/>
                    </a:cubicBezTo>
                    <a:cubicBezTo>
                      <a:pt x="21" y="25"/>
                      <a:pt x="21" y="26"/>
                      <a:pt x="21" y="26"/>
                    </a:cubicBezTo>
                    <a:cubicBezTo>
                      <a:pt x="22" y="27"/>
                      <a:pt x="22" y="27"/>
                      <a:pt x="22" y="28"/>
                    </a:cubicBezTo>
                    <a:cubicBezTo>
                      <a:pt x="23" y="28"/>
                      <a:pt x="24" y="28"/>
                      <a:pt x="24" y="28"/>
                    </a:cubicBezTo>
                    <a:cubicBezTo>
                      <a:pt x="25" y="29"/>
                      <a:pt x="26" y="29"/>
                      <a:pt x="27" y="29"/>
                    </a:cubicBezTo>
                    <a:cubicBezTo>
                      <a:pt x="28" y="29"/>
                      <a:pt x="29" y="29"/>
                      <a:pt x="30" y="29"/>
                    </a:cubicBezTo>
                    <a:cubicBezTo>
                      <a:pt x="31" y="29"/>
                      <a:pt x="32" y="29"/>
                      <a:pt x="33" y="29"/>
                    </a:cubicBezTo>
                    <a:cubicBezTo>
                      <a:pt x="35" y="29"/>
                      <a:pt x="36" y="29"/>
                      <a:pt x="37" y="29"/>
                    </a:cubicBezTo>
                    <a:cubicBezTo>
                      <a:pt x="39" y="29"/>
                      <a:pt x="41" y="29"/>
                      <a:pt x="42" y="30"/>
                    </a:cubicBezTo>
                    <a:cubicBezTo>
                      <a:pt x="44" y="31"/>
                      <a:pt x="45" y="33"/>
                      <a:pt x="45" y="35"/>
                    </a:cubicBezTo>
                    <a:cubicBezTo>
                      <a:pt x="46" y="36"/>
                      <a:pt x="46" y="38"/>
                      <a:pt x="45" y="39"/>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
              <p:cNvSpPr>
                <a:spLocks/>
              </p:cNvSpPr>
              <p:nvPr/>
            </p:nvSpPr>
            <p:spPr bwMode="auto">
              <a:xfrm>
                <a:off x="5807075" y="509588"/>
                <a:ext cx="98425" cy="84138"/>
              </a:xfrm>
              <a:custGeom>
                <a:avLst/>
                <a:gdLst>
                  <a:gd name="T0" fmla="*/ 8 w 26"/>
                  <a:gd name="T1" fmla="*/ 22 h 22"/>
                  <a:gd name="T2" fmla="*/ 17 w 26"/>
                  <a:gd name="T3" fmla="*/ 19 h 22"/>
                  <a:gd name="T4" fmla="*/ 25 w 26"/>
                  <a:gd name="T5" fmla="*/ 17 h 22"/>
                  <a:gd name="T6" fmla="*/ 26 w 26"/>
                  <a:gd name="T7" fmla="*/ 4 h 22"/>
                  <a:gd name="T8" fmla="*/ 20 w 26"/>
                  <a:gd name="T9" fmla="*/ 9 h 22"/>
                  <a:gd name="T10" fmla="*/ 19 w 26"/>
                  <a:gd name="T11" fmla="*/ 8 h 22"/>
                  <a:gd name="T12" fmla="*/ 18 w 26"/>
                  <a:gd name="T13" fmla="*/ 7 h 22"/>
                  <a:gd name="T14" fmla="*/ 15 w 26"/>
                  <a:gd name="T15" fmla="*/ 4 h 22"/>
                  <a:gd name="T16" fmla="*/ 10 w 26"/>
                  <a:gd name="T17" fmla="*/ 6 h 22"/>
                  <a:gd name="T18" fmla="*/ 9 w 26"/>
                  <a:gd name="T19" fmla="*/ 11 h 22"/>
                  <a:gd name="T20" fmla="*/ 9 w 26"/>
                  <a:gd name="T21" fmla="*/ 12 h 22"/>
                  <a:gd name="T22" fmla="*/ 2 w 26"/>
                  <a:gd name="T23" fmla="*/ 10 h 22"/>
                  <a:gd name="T24" fmla="*/ 8 w 26"/>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22">
                    <a:moveTo>
                      <a:pt x="8" y="22"/>
                    </a:moveTo>
                    <a:cubicBezTo>
                      <a:pt x="8" y="22"/>
                      <a:pt x="17" y="19"/>
                      <a:pt x="17" y="19"/>
                    </a:cubicBezTo>
                    <a:cubicBezTo>
                      <a:pt x="25" y="17"/>
                      <a:pt x="25" y="17"/>
                      <a:pt x="25" y="17"/>
                    </a:cubicBezTo>
                    <a:cubicBezTo>
                      <a:pt x="25" y="17"/>
                      <a:pt x="25" y="9"/>
                      <a:pt x="26" y="4"/>
                    </a:cubicBezTo>
                    <a:cubicBezTo>
                      <a:pt x="26" y="0"/>
                      <a:pt x="20" y="3"/>
                      <a:pt x="20" y="9"/>
                    </a:cubicBezTo>
                    <a:cubicBezTo>
                      <a:pt x="20" y="9"/>
                      <a:pt x="20" y="8"/>
                      <a:pt x="19" y="8"/>
                    </a:cubicBezTo>
                    <a:cubicBezTo>
                      <a:pt x="19" y="8"/>
                      <a:pt x="19" y="7"/>
                      <a:pt x="18" y="7"/>
                    </a:cubicBezTo>
                    <a:cubicBezTo>
                      <a:pt x="17" y="5"/>
                      <a:pt x="16" y="4"/>
                      <a:pt x="15" y="4"/>
                    </a:cubicBezTo>
                    <a:cubicBezTo>
                      <a:pt x="12" y="2"/>
                      <a:pt x="11" y="4"/>
                      <a:pt x="10" y="6"/>
                    </a:cubicBezTo>
                    <a:cubicBezTo>
                      <a:pt x="9" y="7"/>
                      <a:pt x="9" y="9"/>
                      <a:pt x="9" y="11"/>
                    </a:cubicBezTo>
                    <a:cubicBezTo>
                      <a:pt x="9" y="11"/>
                      <a:pt x="9" y="11"/>
                      <a:pt x="9" y="12"/>
                    </a:cubicBezTo>
                    <a:cubicBezTo>
                      <a:pt x="6" y="6"/>
                      <a:pt x="0" y="7"/>
                      <a:pt x="2" y="10"/>
                    </a:cubicBezTo>
                    <a:cubicBezTo>
                      <a:pt x="4" y="14"/>
                      <a:pt x="8" y="22"/>
                      <a:pt x="8" y="2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文本框 38"/>
            <p:cNvSpPr txBox="1"/>
            <p:nvPr/>
          </p:nvSpPr>
          <p:spPr>
            <a:xfrm>
              <a:off x="6901943" y="4664108"/>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输入小标题</a:t>
              </a:r>
            </a:p>
          </p:txBody>
        </p:sp>
        <p:sp>
          <p:nvSpPr>
            <p:cNvPr id="45" name="文本框 44"/>
            <p:cNvSpPr txBox="1"/>
            <p:nvPr/>
          </p:nvSpPr>
          <p:spPr>
            <a:xfrm>
              <a:off x="1905106" y="4165705"/>
              <a:ext cx="3085533"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sp>
        <p:nvSpPr>
          <p:cNvPr id="46" name="文本框 45"/>
          <p:cNvSpPr txBox="1"/>
          <p:nvPr/>
        </p:nvSpPr>
        <p:spPr>
          <a:xfrm>
            <a:off x="6825883" y="1488742"/>
            <a:ext cx="2958198"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47" name="文本框 46"/>
          <p:cNvSpPr txBox="1"/>
          <p:nvPr/>
        </p:nvSpPr>
        <p:spPr>
          <a:xfrm>
            <a:off x="7768969" y="3207323"/>
            <a:ext cx="3254632"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Tree>
    <p:extLst>
      <p:ext uri="{BB962C8B-B14F-4D97-AF65-F5344CB8AC3E}">
        <p14:creationId xmlns:p14="http://schemas.microsoft.com/office/powerpoint/2010/main" val="2622497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up)">
                                      <p:cBhvr>
                                        <p:cTn id="10" dur="5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up)">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500"/>
                                        <p:tgtEl>
                                          <p:spTgt spid="4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6" grpId="0"/>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2"/>
          <p:cNvSpPr/>
          <p:nvPr/>
        </p:nvSpPr>
        <p:spPr>
          <a:xfrm rot="16200000">
            <a:off x="-2218912" y="2200677"/>
            <a:ext cx="6858012" cy="2456646"/>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 name="connsiteX0" fmla="*/ 0 w 12195827"/>
              <a:gd name="connsiteY0" fmla="*/ 17286 h 2063501"/>
              <a:gd name="connsiteX1" fmla="*/ 12195827 w 12195827"/>
              <a:gd name="connsiteY1" fmla="*/ 0 h 2063501"/>
              <a:gd name="connsiteX2" fmla="*/ 12195820 w 12195827"/>
              <a:gd name="connsiteY2" fmla="*/ 540383 h 2063501"/>
              <a:gd name="connsiteX3" fmla="*/ 6126004 w 12195827"/>
              <a:gd name="connsiteY3" fmla="*/ 1974192 h 2063501"/>
              <a:gd name="connsiteX4" fmla="*/ 498 w 12195827"/>
              <a:gd name="connsiteY4" fmla="*/ 545442 h 2063501"/>
              <a:gd name="connsiteX5" fmla="*/ 0 w 12195827"/>
              <a:gd name="connsiteY5" fmla="*/ 17286 h 2063501"/>
              <a:gd name="connsiteX0" fmla="*/ 0 w 12195827"/>
              <a:gd name="connsiteY0" fmla="*/ 17286 h 1975074"/>
              <a:gd name="connsiteX1" fmla="*/ 12195827 w 12195827"/>
              <a:gd name="connsiteY1" fmla="*/ 0 h 1975074"/>
              <a:gd name="connsiteX2" fmla="*/ 12195820 w 12195827"/>
              <a:gd name="connsiteY2" fmla="*/ 540383 h 1975074"/>
              <a:gd name="connsiteX3" fmla="*/ 6126004 w 12195827"/>
              <a:gd name="connsiteY3" fmla="*/ 1974192 h 1975074"/>
              <a:gd name="connsiteX4" fmla="*/ 498 w 12195827"/>
              <a:gd name="connsiteY4" fmla="*/ 545442 h 1975074"/>
              <a:gd name="connsiteX5" fmla="*/ 0 w 12195827"/>
              <a:gd name="connsiteY5" fmla="*/ 17286 h 197507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204">
                <a:moveTo>
                  <a:pt x="0" y="17286"/>
                </a:moveTo>
                <a:lnTo>
                  <a:pt x="12195827" y="0"/>
                </a:lnTo>
                <a:cubicBezTo>
                  <a:pt x="12195827" y="169763"/>
                  <a:pt x="12195820" y="370620"/>
                  <a:pt x="12195820" y="540383"/>
                </a:cubicBezTo>
                <a:cubicBezTo>
                  <a:pt x="10118345" y="1132626"/>
                  <a:pt x="8528701" y="1969816"/>
                  <a:pt x="6126004" y="1974192"/>
                </a:cubicBezTo>
                <a:cubicBezTo>
                  <a:pt x="3723307" y="1978568"/>
                  <a:pt x="1021499" y="871593"/>
                  <a:pt x="498" y="545442"/>
                </a:cubicBez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283390" y="1737121"/>
            <a:ext cx="3207216" cy="3200876"/>
            <a:chOff x="7959894" y="1541562"/>
            <a:chExt cx="3207216" cy="3200876"/>
          </a:xfrm>
        </p:grpSpPr>
        <p:grpSp>
          <p:nvGrpSpPr>
            <p:cNvPr id="21" name="组合 20"/>
            <p:cNvGrpSpPr/>
            <p:nvPr/>
          </p:nvGrpSpPr>
          <p:grpSpPr>
            <a:xfrm>
              <a:off x="7959894" y="1541562"/>
              <a:ext cx="2962245" cy="3200876"/>
              <a:chOff x="8021421" y="1360587"/>
              <a:chExt cx="2962245" cy="3200876"/>
            </a:xfrm>
          </p:grpSpPr>
          <p:sp>
            <p:nvSpPr>
              <p:cNvPr id="27" name="TextBox 5(向天歌演示原创免费作品：www.TopPPT.cn)"/>
              <p:cNvSpPr txBox="1"/>
              <p:nvPr/>
            </p:nvSpPr>
            <p:spPr>
              <a:xfrm>
                <a:off x="8021421" y="1360587"/>
                <a:ext cx="1604927" cy="2646878"/>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3</a:t>
                </a:r>
                <a:endParaRPr lang="zh-CN" altLang="en-US"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28" name="TextBox 6(向天歌演示原创免费作品：www.TopPPT.cn)"/>
              <p:cNvSpPr txBox="1"/>
              <p:nvPr/>
            </p:nvSpPr>
            <p:spPr>
              <a:xfrm>
                <a:off x="9714162" y="1618972"/>
                <a:ext cx="1210588" cy="1323439"/>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8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29" name="TextBox 7(向天歌演示原创免费作品：www.TopPPT.cn)"/>
              <p:cNvSpPr txBox="1"/>
              <p:nvPr/>
            </p:nvSpPr>
            <p:spPr>
              <a:xfrm>
                <a:off x="9462370" y="2845107"/>
                <a:ext cx="1492716" cy="584775"/>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32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30" name="TextBox 8(向天歌演示原创免费作品：www.TopPPT.cn)"/>
              <p:cNvSpPr txBox="1"/>
              <p:nvPr/>
            </p:nvSpPr>
            <p:spPr>
              <a:xfrm>
                <a:off x="8560246" y="3453467"/>
                <a:ext cx="2423420" cy="110799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9" name="矩形 8"/>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5826344" y="2042405"/>
            <a:ext cx="4288353" cy="584775"/>
          </a:xfrm>
          <a:prstGeom prst="rect">
            <a:avLst/>
          </a:prstGeom>
        </p:spPr>
        <p:txBody>
          <a:bodyPr wrap="none">
            <a:spAutoFit/>
          </a:bodyPr>
          <a:lstStyle/>
          <a:p>
            <a:pPr algn="ctr"/>
            <a:r>
              <a:rPr lang="zh-CN" altLang="en-US" sz="3200" b="1" dirty="0">
                <a:solidFill>
                  <a:srgbClr val="FFC000"/>
                </a:solidFill>
                <a:latin typeface="微软雅黑" panose="020B0503020204020204" pitchFamily="34" charset="-122"/>
                <a:ea typeface="微软雅黑" panose="020B0503020204020204" pitchFamily="34" charset="-122"/>
              </a:rPr>
              <a:t>月度季度年度工作总结</a:t>
            </a:r>
          </a:p>
        </p:txBody>
      </p:sp>
      <p:cxnSp>
        <p:nvCxnSpPr>
          <p:cNvPr id="34" name="直接连接符 33"/>
          <p:cNvCxnSpPr/>
          <p:nvPr/>
        </p:nvCxnSpPr>
        <p:spPr>
          <a:xfrm>
            <a:off x="5246370" y="2777490"/>
            <a:ext cx="534924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597551" y="2913691"/>
            <a:ext cx="3570208" cy="2308324"/>
          </a:xfrm>
          <a:prstGeom prst="rect">
            <a:avLst/>
          </a:prstGeom>
          <a:noFill/>
        </p:spPr>
        <p:txBody>
          <a:bodyPr wrap="none" rtlCol="0">
            <a:spAutoFit/>
          </a:bodyPr>
          <a:lstStyle/>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0940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1000">
        <p15:prstTrans prst="origami"/>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heel(1)">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256190" y="2024708"/>
            <a:ext cx="2563587" cy="2563587"/>
          </a:xfrm>
          <a:prstGeom prst="ellips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月度季度年度工作总结</a:t>
            </a:r>
          </a:p>
        </p:txBody>
      </p: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2522320" y="2661548"/>
            <a:ext cx="2079389"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13" name="椭圆 12"/>
          <p:cNvSpPr/>
          <p:nvPr/>
        </p:nvSpPr>
        <p:spPr>
          <a:xfrm>
            <a:off x="5053736" y="1532922"/>
            <a:ext cx="1393686" cy="1393686"/>
          </a:xfrm>
          <a:prstGeom prst="ellips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25979" y="2360742"/>
            <a:ext cx="1384915" cy="1384915"/>
          </a:xfrm>
          <a:prstGeom prst="ellips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小标题</a:t>
            </a:r>
          </a:p>
        </p:txBody>
      </p:sp>
      <p:sp>
        <p:nvSpPr>
          <p:cNvPr id="15" name="椭圆 14"/>
          <p:cNvSpPr/>
          <p:nvPr/>
        </p:nvSpPr>
        <p:spPr>
          <a:xfrm>
            <a:off x="3281676" y="5148710"/>
            <a:ext cx="700469" cy="700469"/>
          </a:xfrm>
          <a:prstGeom prst="ellips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246441" y="4824080"/>
            <a:ext cx="324630" cy="32463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601709" y="2640647"/>
            <a:ext cx="324630" cy="32463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83042" y="4149106"/>
            <a:ext cx="439189" cy="439189"/>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010593" y="2954911"/>
            <a:ext cx="3590068" cy="21698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请插入您的相关文本内容请插入您的相关文本内容请插入您的相关文本内容请插入您的相关文本内容</a:t>
            </a:r>
          </a:p>
          <a:p>
            <a:pPr>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102032" y="1920820"/>
            <a:ext cx="2844048" cy="923330"/>
          </a:xfrm>
          <a:prstGeom prst="rect">
            <a:avLst/>
          </a:prstGeom>
          <a:noFill/>
        </p:spPr>
        <p:txBody>
          <a:bodyPr wrap="none" rtlCol="0">
            <a:spAutoFit/>
          </a:bodyPr>
          <a:lstStyle/>
          <a:p>
            <a:pPr>
              <a:lnSpc>
                <a:spcPct val="150000"/>
              </a:lnSpc>
            </a:pPr>
            <a:r>
              <a:rPr lang="en-US" altLang="zh-CN" sz="3600" dirty="0">
                <a:solidFill>
                  <a:srgbClr val="FFC000"/>
                </a:solidFill>
                <a:latin typeface="微软雅黑" panose="020B0503020204020204" pitchFamily="34" charset="-122"/>
                <a:ea typeface="微软雅黑" panose="020B0503020204020204" pitchFamily="34" charset="-122"/>
              </a:rPr>
              <a:t>680,532,560</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
        <p:nvSpPr>
          <p:cNvPr id="23" name="Freeform 81"/>
          <p:cNvSpPr>
            <a:spLocks noEditPoints="1"/>
          </p:cNvSpPr>
          <p:nvPr/>
        </p:nvSpPr>
        <p:spPr bwMode="auto">
          <a:xfrm>
            <a:off x="5527170" y="1920820"/>
            <a:ext cx="465137" cy="706438"/>
          </a:xfrm>
          <a:custGeom>
            <a:avLst/>
            <a:gdLst>
              <a:gd name="T0" fmla="*/ 116 w 134"/>
              <a:gd name="T1" fmla="*/ 0 h 203"/>
              <a:gd name="T2" fmla="*/ 134 w 134"/>
              <a:gd name="T3" fmla="*/ 185 h 203"/>
              <a:gd name="T4" fmla="*/ 18 w 134"/>
              <a:gd name="T5" fmla="*/ 203 h 203"/>
              <a:gd name="T6" fmla="*/ 0 w 134"/>
              <a:gd name="T7" fmla="*/ 18 h 203"/>
              <a:gd name="T8" fmla="*/ 15 w 134"/>
              <a:gd name="T9" fmla="*/ 29 h 203"/>
              <a:gd name="T10" fmla="*/ 119 w 134"/>
              <a:gd name="T11" fmla="*/ 100 h 203"/>
              <a:gd name="T12" fmla="*/ 15 w 134"/>
              <a:gd name="T13" fmla="*/ 29 h 203"/>
              <a:gd name="T14" fmla="*/ 42 w 134"/>
              <a:gd name="T15" fmla="*/ 17 h 203"/>
              <a:gd name="T16" fmla="*/ 89 w 134"/>
              <a:gd name="T17" fmla="*/ 9 h 203"/>
              <a:gd name="T18" fmla="*/ 57 w 134"/>
              <a:gd name="T19" fmla="*/ 108 h 203"/>
              <a:gd name="T20" fmla="*/ 50 w 134"/>
              <a:gd name="T21" fmla="*/ 124 h 203"/>
              <a:gd name="T22" fmla="*/ 76 w 134"/>
              <a:gd name="T23" fmla="*/ 130 h 203"/>
              <a:gd name="T24" fmla="*/ 82 w 134"/>
              <a:gd name="T25" fmla="*/ 114 h 203"/>
              <a:gd name="T26" fmla="*/ 57 w 134"/>
              <a:gd name="T27" fmla="*/ 108 h 203"/>
              <a:gd name="T28" fmla="*/ 17 w 134"/>
              <a:gd name="T29" fmla="*/ 116 h 203"/>
              <a:gd name="T30" fmla="*/ 46 w 134"/>
              <a:gd name="T31" fmla="*/ 123 h 203"/>
              <a:gd name="T32" fmla="*/ 115 w 134"/>
              <a:gd name="T33" fmla="*/ 116 h 203"/>
              <a:gd name="T34" fmla="*/ 87 w 134"/>
              <a:gd name="T35" fmla="*/ 123 h 203"/>
              <a:gd name="T36" fmla="*/ 115 w 134"/>
              <a:gd name="T37" fmla="*/ 116 h 203"/>
              <a:gd name="T38" fmla="*/ 17 w 134"/>
              <a:gd name="T39" fmla="*/ 136 h 203"/>
              <a:gd name="T40" fmla="*/ 46 w 134"/>
              <a:gd name="T41" fmla="*/ 150 h 203"/>
              <a:gd name="T42" fmla="*/ 80 w 134"/>
              <a:gd name="T43" fmla="*/ 136 h 203"/>
              <a:gd name="T44" fmla="*/ 52 w 134"/>
              <a:gd name="T45" fmla="*/ 150 h 203"/>
              <a:gd name="T46" fmla="*/ 80 w 134"/>
              <a:gd name="T47" fmla="*/ 136 h 203"/>
              <a:gd name="T48" fmla="*/ 86 w 134"/>
              <a:gd name="T49" fmla="*/ 136 h 203"/>
              <a:gd name="T50" fmla="*/ 115 w 134"/>
              <a:gd name="T51" fmla="*/ 150 h 203"/>
              <a:gd name="T52" fmla="*/ 46 w 134"/>
              <a:gd name="T53" fmla="*/ 154 h 203"/>
              <a:gd name="T54" fmla="*/ 17 w 134"/>
              <a:gd name="T55" fmla="*/ 167 h 203"/>
              <a:gd name="T56" fmla="*/ 46 w 134"/>
              <a:gd name="T57" fmla="*/ 154 h 203"/>
              <a:gd name="T58" fmla="*/ 52 w 134"/>
              <a:gd name="T59" fmla="*/ 154 h 203"/>
              <a:gd name="T60" fmla="*/ 80 w 134"/>
              <a:gd name="T61" fmla="*/ 167 h 203"/>
              <a:gd name="T62" fmla="*/ 115 w 134"/>
              <a:gd name="T63" fmla="*/ 154 h 203"/>
              <a:gd name="T64" fmla="*/ 86 w 134"/>
              <a:gd name="T65" fmla="*/ 167 h 203"/>
              <a:gd name="T66" fmla="*/ 115 w 134"/>
              <a:gd name="T67" fmla="*/ 154 h 203"/>
              <a:gd name="T68" fmla="*/ 17 w 134"/>
              <a:gd name="T69" fmla="*/ 173 h 203"/>
              <a:gd name="T70" fmla="*/ 46 w 134"/>
              <a:gd name="T71" fmla="*/ 186 h 203"/>
              <a:gd name="T72" fmla="*/ 80 w 134"/>
              <a:gd name="T73" fmla="*/ 173 h 203"/>
              <a:gd name="T74" fmla="*/ 52 w 134"/>
              <a:gd name="T75" fmla="*/ 186 h 203"/>
              <a:gd name="T76" fmla="*/ 80 w 134"/>
              <a:gd name="T77" fmla="*/ 173 h 203"/>
              <a:gd name="T78" fmla="*/ 86 w 134"/>
              <a:gd name="T79" fmla="*/ 173 h 203"/>
              <a:gd name="T80" fmla="*/ 115 w 134"/>
              <a:gd name="T81"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203">
                <a:moveTo>
                  <a:pt x="18" y="0"/>
                </a:moveTo>
                <a:cubicBezTo>
                  <a:pt x="116" y="0"/>
                  <a:pt x="116" y="0"/>
                  <a:pt x="116" y="0"/>
                </a:cubicBezTo>
                <a:cubicBezTo>
                  <a:pt x="126" y="0"/>
                  <a:pt x="134" y="8"/>
                  <a:pt x="134" y="18"/>
                </a:cubicBezTo>
                <a:cubicBezTo>
                  <a:pt x="134" y="185"/>
                  <a:pt x="134" y="185"/>
                  <a:pt x="134" y="185"/>
                </a:cubicBezTo>
                <a:cubicBezTo>
                  <a:pt x="134" y="195"/>
                  <a:pt x="126" y="203"/>
                  <a:pt x="116" y="203"/>
                </a:cubicBezTo>
                <a:cubicBezTo>
                  <a:pt x="18" y="203"/>
                  <a:pt x="18" y="203"/>
                  <a:pt x="18" y="203"/>
                </a:cubicBezTo>
                <a:cubicBezTo>
                  <a:pt x="8" y="203"/>
                  <a:pt x="0" y="195"/>
                  <a:pt x="0" y="185"/>
                </a:cubicBezTo>
                <a:cubicBezTo>
                  <a:pt x="0" y="18"/>
                  <a:pt x="0" y="18"/>
                  <a:pt x="0" y="18"/>
                </a:cubicBezTo>
                <a:cubicBezTo>
                  <a:pt x="0" y="8"/>
                  <a:pt x="8" y="0"/>
                  <a:pt x="18" y="0"/>
                </a:cubicBezTo>
                <a:close/>
                <a:moveTo>
                  <a:pt x="15" y="29"/>
                </a:moveTo>
                <a:cubicBezTo>
                  <a:pt x="15" y="100"/>
                  <a:pt x="15" y="100"/>
                  <a:pt x="15" y="100"/>
                </a:cubicBezTo>
                <a:cubicBezTo>
                  <a:pt x="119" y="100"/>
                  <a:pt x="119" y="100"/>
                  <a:pt x="119" y="100"/>
                </a:cubicBezTo>
                <a:cubicBezTo>
                  <a:pt x="119" y="29"/>
                  <a:pt x="119" y="29"/>
                  <a:pt x="119" y="29"/>
                </a:cubicBezTo>
                <a:cubicBezTo>
                  <a:pt x="15" y="29"/>
                  <a:pt x="15" y="29"/>
                  <a:pt x="15" y="29"/>
                </a:cubicBezTo>
                <a:close/>
                <a:moveTo>
                  <a:pt x="42" y="9"/>
                </a:moveTo>
                <a:cubicBezTo>
                  <a:pt x="42" y="17"/>
                  <a:pt x="42" y="17"/>
                  <a:pt x="42" y="17"/>
                </a:cubicBezTo>
                <a:cubicBezTo>
                  <a:pt x="89" y="17"/>
                  <a:pt x="89" y="17"/>
                  <a:pt x="89" y="17"/>
                </a:cubicBezTo>
                <a:cubicBezTo>
                  <a:pt x="89" y="9"/>
                  <a:pt x="89" y="9"/>
                  <a:pt x="89" y="9"/>
                </a:cubicBezTo>
                <a:cubicBezTo>
                  <a:pt x="42" y="9"/>
                  <a:pt x="42" y="9"/>
                  <a:pt x="42" y="9"/>
                </a:cubicBezTo>
                <a:close/>
                <a:moveTo>
                  <a:pt x="57" y="108"/>
                </a:moveTo>
                <a:cubicBezTo>
                  <a:pt x="53" y="108"/>
                  <a:pt x="50" y="111"/>
                  <a:pt x="50" y="114"/>
                </a:cubicBezTo>
                <a:cubicBezTo>
                  <a:pt x="50" y="124"/>
                  <a:pt x="50" y="124"/>
                  <a:pt x="50" y="124"/>
                </a:cubicBezTo>
                <a:cubicBezTo>
                  <a:pt x="50" y="128"/>
                  <a:pt x="53" y="130"/>
                  <a:pt x="57" y="130"/>
                </a:cubicBezTo>
                <a:cubicBezTo>
                  <a:pt x="76" y="130"/>
                  <a:pt x="76" y="130"/>
                  <a:pt x="76" y="130"/>
                </a:cubicBezTo>
                <a:cubicBezTo>
                  <a:pt x="79" y="130"/>
                  <a:pt x="82" y="128"/>
                  <a:pt x="82" y="124"/>
                </a:cubicBezTo>
                <a:cubicBezTo>
                  <a:pt x="82" y="114"/>
                  <a:pt x="82" y="114"/>
                  <a:pt x="82" y="114"/>
                </a:cubicBezTo>
                <a:cubicBezTo>
                  <a:pt x="82" y="111"/>
                  <a:pt x="79" y="108"/>
                  <a:pt x="76" y="108"/>
                </a:cubicBezTo>
                <a:cubicBezTo>
                  <a:pt x="57" y="108"/>
                  <a:pt x="57" y="108"/>
                  <a:pt x="57" y="108"/>
                </a:cubicBezTo>
                <a:close/>
                <a:moveTo>
                  <a:pt x="46" y="116"/>
                </a:moveTo>
                <a:cubicBezTo>
                  <a:pt x="17" y="116"/>
                  <a:pt x="17" y="116"/>
                  <a:pt x="17" y="116"/>
                </a:cubicBezTo>
                <a:cubicBezTo>
                  <a:pt x="17" y="123"/>
                  <a:pt x="17" y="123"/>
                  <a:pt x="17" y="123"/>
                </a:cubicBezTo>
                <a:cubicBezTo>
                  <a:pt x="46" y="123"/>
                  <a:pt x="46" y="123"/>
                  <a:pt x="46" y="123"/>
                </a:cubicBezTo>
                <a:cubicBezTo>
                  <a:pt x="46" y="116"/>
                  <a:pt x="46" y="116"/>
                  <a:pt x="46" y="116"/>
                </a:cubicBezTo>
                <a:close/>
                <a:moveTo>
                  <a:pt x="115" y="116"/>
                </a:moveTo>
                <a:cubicBezTo>
                  <a:pt x="87" y="116"/>
                  <a:pt x="87" y="116"/>
                  <a:pt x="87" y="116"/>
                </a:cubicBezTo>
                <a:cubicBezTo>
                  <a:pt x="87" y="123"/>
                  <a:pt x="87" y="123"/>
                  <a:pt x="87" y="123"/>
                </a:cubicBezTo>
                <a:cubicBezTo>
                  <a:pt x="115" y="123"/>
                  <a:pt x="115" y="123"/>
                  <a:pt x="115" y="123"/>
                </a:cubicBezTo>
                <a:cubicBezTo>
                  <a:pt x="115" y="116"/>
                  <a:pt x="115" y="116"/>
                  <a:pt x="115" y="116"/>
                </a:cubicBezTo>
                <a:close/>
                <a:moveTo>
                  <a:pt x="46" y="136"/>
                </a:moveTo>
                <a:cubicBezTo>
                  <a:pt x="17" y="136"/>
                  <a:pt x="17" y="136"/>
                  <a:pt x="17" y="136"/>
                </a:cubicBezTo>
                <a:cubicBezTo>
                  <a:pt x="17" y="150"/>
                  <a:pt x="17" y="150"/>
                  <a:pt x="17" y="150"/>
                </a:cubicBezTo>
                <a:cubicBezTo>
                  <a:pt x="46" y="150"/>
                  <a:pt x="46" y="150"/>
                  <a:pt x="46" y="150"/>
                </a:cubicBezTo>
                <a:cubicBezTo>
                  <a:pt x="46" y="136"/>
                  <a:pt x="46" y="136"/>
                  <a:pt x="46" y="136"/>
                </a:cubicBezTo>
                <a:close/>
                <a:moveTo>
                  <a:pt x="80" y="136"/>
                </a:moveTo>
                <a:cubicBezTo>
                  <a:pt x="52" y="136"/>
                  <a:pt x="52" y="136"/>
                  <a:pt x="52" y="136"/>
                </a:cubicBezTo>
                <a:cubicBezTo>
                  <a:pt x="52" y="150"/>
                  <a:pt x="52" y="150"/>
                  <a:pt x="52" y="150"/>
                </a:cubicBezTo>
                <a:cubicBezTo>
                  <a:pt x="80" y="150"/>
                  <a:pt x="80" y="150"/>
                  <a:pt x="80" y="150"/>
                </a:cubicBezTo>
                <a:cubicBezTo>
                  <a:pt x="80" y="136"/>
                  <a:pt x="80" y="136"/>
                  <a:pt x="80" y="136"/>
                </a:cubicBezTo>
                <a:close/>
                <a:moveTo>
                  <a:pt x="115" y="136"/>
                </a:moveTo>
                <a:cubicBezTo>
                  <a:pt x="86" y="136"/>
                  <a:pt x="86" y="136"/>
                  <a:pt x="86" y="136"/>
                </a:cubicBezTo>
                <a:cubicBezTo>
                  <a:pt x="86" y="150"/>
                  <a:pt x="86" y="150"/>
                  <a:pt x="86" y="150"/>
                </a:cubicBezTo>
                <a:cubicBezTo>
                  <a:pt x="115" y="150"/>
                  <a:pt x="115" y="150"/>
                  <a:pt x="115" y="150"/>
                </a:cubicBezTo>
                <a:cubicBezTo>
                  <a:pt x="115" y="136"/>
                  <a:pt x="115" y="136"/>
                  <a:pt x="115" y="136"/>
                </a:cubicBezTo>
                <a:close/>
                <a:moveTo>
                  <a:pt x="46" y="154"/>
                </a:moveTo>
                <a:cubicBezTo>
                  <a:pt x="17" y="154"/>
                  <a:pt x="17" y="154"/>
                  <a:pt x="17" y="154"/>
                </a:cubicBezTo>
                <a:cubicBezTo>
                  <a:pt x="17" y="167"/>
                  <a:pt x="17" y="167"/>
                  <a:pt x="17" y="167"/>
                </a:cubicBezTo>
                <a:cubicBezTo>
                  <a:pt x="46" y="167"/>
                  <a:pt x="46" y="167"/>
                  <a:pt x="46" y="167"/>
                </a:cubicBezTo>
                <a:cubicBezTo>
                  <a:pt x="46" y="154"/>
                  <a:pt x="46" y="154"/>
                  <a:pt x="46" y="154"/>
                </a:cubicBezTo>
                <a:close/>
                <a:moveTo>
                  <a:pt x="80" y="154"/>
                </a:moveTo>
                <a:cubicBezTo>
                  <a:pt x="52" y="154"/>
                  <a:pt x="52" y="154"/>
                  <a:pt x="52" y="154"/>
                </a:cubicBezTo>
                <a:cubicBezTo>
                  <a:pt x="52" y="167"/>
                  <a:pt x="52" y="167"/>
                  <a:pt x="52" y="167"/>
                </a:cubicBezTo>
                <a:cubicBezTo>
                  <a:pt x="80" y="167"/>
                  <a:pt x="80" y="167"/>
                  <a:pt x="80" y="167"/>
                </a:cubicBezTo>
                <a:cubicBezTo>
                  <a:pt x="80" y="154"/>
                  <a:pt x="80" y="154"/>
                  <a:pt x="80" y="154"/>
                </a:cubicBezTo>
                <a:close/>
                <a:moveTo>
                  <a:pt x="115" y="154"/>
                </a:moveTo>
                <a:cubicBezTo>
                  <a:pt x="86" y="154"/>
                  <a:pt x="86" y="154"/>
                  <a:pt x="86" y="154"/>
                </a:cubicBezTo>
                <a:cubicBezTo>
                  <a:pt x="86" y="167"/>
                  <a:pt x="86" y="167"/>
                  <a:pt x="86" y="167"/>
                </a:cubicBezTo>
                <a:cubicBezTo>
                  <a:pt x="115" y="167"/>
                  <a:pt x="115" y="167"/>
                  <a:pt x="115" y="167"/>
                </a:cubicBezTo>
                <a:cubicBezTo>
                  <a:pt x="115" y="154"/>
                  <a:pt x="115" y="154"/>
                  <a:pt x="115" y="154"/>
                </a:cubicBezTo>
                <a:close/>
                <a:moveTo>
                  <a:pt x="46" y="173"/>
                </a:moveTo>
                <a:cubicBezTo>
                  <a:pt x="17" y="173"/>
                  <a:pt x="17" y="173"/>
                  <a:pt x="17" y="173"/>
                </a:cubicBezTo>
                <a:cubicBezTo>
                  <a:pt x="17" y="186"/>
                  <a:pt x="17" y="186"/>
                  <a:pt x="17" y="186"/>
                </a:cubicBezTo>
                <a:cubicBezTo>
                  <a:pt x="46" y="186"/>
                  <a:pt x="46" y="186"/>
                  <a:pt x="46" y="186"/>
                </a:cubicBezTo>
                <a:cubicBezTo>
                  <a:pt x="46" y="173"/>
                  <a:pt x="46" y="173"/>
                  <a:pt x="46" y="173"/>
                </a:cubicBezTo>
                <a:close/>
                <a:moveTo>
                  <a:pt x="80" y="173"/>
                </a:moveTo>
                <a:cubicBezTo>
                  <a:pt x="52" y="173"/>
                  <a:pt x="52" y="173"/>
                  <a:pt x="52" y="173"/>
                </a:cubicBezTo>
                <a:cubicBezTo>
                  <a:pt x="52" y="186"/>
                  <a:pt x="52" y="186"/>
                  <a:pt x="52" y="186"/>
                </a:cubicBezTo>
                <a:cubicBezTo>
                  <a:pt x="80" y="186"/>
                  <a:pt x="80" y="186"/>
                  <a:pt x="80" y="186"/>
                </a:cubicBezTo>
                <a:cubicBezTo>
                  <a:pt x="80" y="173"/>
                  <a:pt x="80" y="173"/>
                  <a:pt x="80" y="173"/>
                </a:cubicBezTo>
                <a:close/>
                <a:moveTo>
                  <a:pt x="115" y="173"/>
                </a:moveTo>
                <a:cubicBezTo>
                  <a:pt x="86" y="173"/>
                  <a:pt x="86" y="173"/>
                  <a:pt x="86" y="173"/>
                </a:cubicBezTo>
                <a:cubicBezTo>
                  <a:pt x="86" y="186"/>
                  <a:pt x="86" y="186"/>
                  <a:pt x="86" y="186"/>
                </a:cubicBezTo>
                <a:cubicBezTo>
                  <a:pt x="115" y="186"/>
                  <a:pt x="115" y="186"/>
                  <a:pt x="115" y="186"/>
                </a:cubicBezTo>
                <a:lnTo>
                  <a:pt x="115" y="173"/>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65695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animBg="1"/>
      <p:bldP spid="14" grpId="0" animBg="1"/>
      <p:bldP spid="15" grpId="0" animBg="1"/>
      <p:bldP spid="16" grpId="0" animBg="1"/>
      <p:bldP spid="17" grpId="0" animBg="1"/>
      <p:bldP spid="18" grpId="0" animBg="1"/>
      <p:bldP spid="20" grpId="0"/>
      <p:bldP spid="21" grpId="0"/>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五边形 2"/>
          <p:cNvSpPr/>
          <p:nvPr/>
        </p:nvSpPr>
        <p:spPr>
          <a:xfrm>
            <a:off x="-1" y="-16491"/>
            <a:ext cx="12195809" cy="1765380"/>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2037404"/>
              <a:gd name="connsiteX1" fmla="*/ 12195809 w 12195809"/>
              <a:gd name="connsiteY1" fmla="*/ 5061 h 2037404"/>
              <a:gd name="connsiteX2" fmla="*/ 12195808 w 12195809"/>
              <a:gd name="connsiteY2" fmla="*/ 514350 h 2037404"/>
              <a:gd name="connsiteX3" fmla="*/ 6125992 w 12195809"/>
              <a:gd name="connsiteY3" fmla="*/ 1948159 h 2037404"/>
              <a:gd name="connsiteX4" fmla="*/ 486 w 12195809"/>
              <a:gd name="connsiteY4" fmla="*/ 519409 h 2037404"/>
              <a:gd name="connsiteX5" fmla="*/ 0 w 12195809"/>
              <a:gd name="connsiteY5" fmla="*/ 0 h 2037404"/>
              <a:gd name="connsiteX0" fmla="*/ 0 w 12195809"/>
              <a:gd name="connsiteY0" fmla="*/ 0 h 1950495"/>
              <a:gd name="connsiteX1" fmla="*/ 12195809 w 12195809"/>
              <a:gd name="connsiteY1" fmla="*/ 5061 h 1950495"/>
              <a:gd name="connsiteX2" fmla="*/ 12195808 w 12195809"/>
              <a:gd name="connsiteY2" fmla="*/ 514350 h 1950495"/>
              <a:gd name="connsiteX3" fmla="*/ 6125992 w 12195809"/>
              <a:gd name="connsiteY3" fmla="*/ 1948159 h 1950495"/>
              <a:gd name="connsiteX4" fmla="*/ 486 w 12195809"/>
              <a:gd name="connsiteY4" fmla="*/ 519409 h 1950495"/>
              <a:gd name="connsiteX5" fmla="*/ 0 w 12195809"/>
              <a:gd name="connsiteY5" fmla="*/ 0 h 1950495"/>
              <a:gd name="connsiteX0" fmla="*/ 0 w 12195809"/>
              <a:gd name="connsiteY0" fmla="*/ 0 h 1948777"/>
              <a:gd name="connsiteX1" fmla="*/ 12195809 w 12195809"/>
              <a:gd name="connsiteY1" fmla="*/ 5061 h 1948777"/>
              <a:gd name="connsiteX2" fmla="*/ 12195808 w 12195809"/>
              <a:gd name="connsiteY2" fmla="*/ 514350 h 1948777"/>
              <a:gd name="connsiteX3" fmla="*/ 6125992 w 12195809"/>
              <a:gd name="connsiteY3" fmla="*/ 1948159 h 1948777"/>
              <a:gd name="connsiteX4" fmla="*/ 486 w 12195809"/>
              <a:gd name="connsiteY4" fmla="*/ 519409 h 1948777"/>
              <a:gd name="connsiteX5" fmla="*/ 0 w 12195809"/>
              <a:gd name="connsiteY5" fmla="*/ 0 h 1948777"/>
              <a:gd name="connsiteX0" fmla="*/ 0 w 12195809"/>
              <a:gd name="connsiteY0" fmla="*/ 0 h 1766013"/>
              <a:gd name="connsiteX1" fmla="*/ 12195809 w 12195809"/>
              <a:gd name="connsiteY1" fmla="*/ 5061 h 1766013"/>
              <a:gd name="connsiteX2" fmla="*/ 12195808 w 12195809"/>
              <a:gd name="connsiteY2" fmla="*/ 514350 h 1766013"/>
              <a:gd name="connsiteX3" fmla="*/ 6115832 w 12195809"/>
              <a:gd name="connsiteY3" fmla="*/ 1765279 h 1766013"/>
              <a:gd name="connsiteX4" fmla="*/ 486 w 12195809"/>
              <a:gd name="connsiteY4" fmla="*/ 519409 h 1766013"/>
              <a:gd name="connsiteX5" fmla="*/ 0 w 12195809"/>
              <a:gd name="connsiteY5" fmla="*/ 0 h 1766013"/>
              <a:gd name="connsiteX0" fmla="*/ 0 w 12195809"/>
              <a:gd name="connsiteY0" fmla="*/ 0 h 1766099"/>
              <a:gd name="connsiteX1" fmla="*/ 12195809 w 12195809"/>
              <a:gd name="connsiteY1" fmla="*/ 5061 h 1766099"/>
              <a:gd name="connsiteX2" fmla="*/ 12195808 w 12195809"/>
              <a:gd name="connsiteY2" fmla="*/ 514350 h 1766099"/>
              <a:gd name="connsiteX3" fmla="*/ 6115832 w 12195809"/>
              <a:gd name="connsiteY3" fmla="*/ 1765279 h 1766099"/>
              <a:gd name="connsiteX4" fmla="*/ 486 w 12195809"/>
              <a:gd name="connsiteY4" fmla="*/ 519409 h 1766099"/>
              <a:gd name="connsiteX5" fmla="*/ 0 w 12195809"/>
              <a:gd name="connsiteY5" fmla="*/ 0 h 1766099"/>
              <a:gd name="connsiteX0" fmla="*/ 0 w 12195809"/>
              <a:gd name="connsiteY0" fmla="*/ 0 h 1765279"/>
              <a:gd name="connsiteX1" fmla="*/ 12195809 w 12195809"/>
              <a:gd name="connsiteY1" fmla="*/ 5061 h 1765279"/>
              <a:gd name="connsiteX2" fmla="*/ 12195808 w 12195809"/>
              <a:gd name="connsiteY2" fmla="*/ 514350 h 1765279"/>
              <a:gd name="connsiteX3" fmla="*/ 6115832 w 12195809"/>
              <a:gd name="connsiteY3" fmla="*/ 1765279 h 1765279"/>
              <a:gd name="connsiteX4" fmla="*/ 486 w 12195809"/>
              <a:gd name="connsiteY4" fmla="*/ 519409 h 1765279"/>
              <a:gd name="connsiteX5" fmla="*/ 0 w 12195809"/>
              <a:gd name="connsiteY5" fmla="*/ 0 h 1765279"/>
              <a:gd name="connsiteX0" fmla="*/ 0 w 12195809"/>
              <a:gd name="connsiteY0" fmla="*/ 0 h 1765369"/>
              <a:gd name="connsiteX1" fmla="*/ 12195809 w 12195809"/>
              <a:gd name="connsiteY1" fmla="*/ 5061 h 1765369"/>
              <a:gd name="connsiteX2" fmla="*/ 12195808 w 12195809"/>
              <a:gd name="connsiteY2" fmla="*/ 514350 h 1765369"/>
              <a:gd name="connsiteX3" fmla="*/ 6115832 w 12195809"/>
              <a:gd name="connsiteY3" fmla="*/ 1765279 h 1765369"/>
              <a:gd name="connsiteX4" fmla="*/ 486 w 12195809"/>
              <a:gd name="connsiteY4" fmla="*/ 519409 h 1765369"/>
              <a:gd name="connsiteX5" fmla="*/ 0 w 12195809"/>
              <a:gd name="connsiteY5" fmla="*/ 0 h 1765369"/>
              <a:gd name="connsiteX0" fmla="*/ 0 w 12195809"/>
              <a:gd name="connsiteY0" fmla="*/ 0 h 1765380"/>
              <a:gd name="connsiteX1" fmla="*/ 12195809 w 12195809"/>
              <a:gd name="connsiteY1" fmla="*/ 5061 h 1765380"/>
              <a:gd name="connsiteX2" fmla="*/ 12195808 w 12195809"/>
              <a:gd name="connsiteY2" fmla="*/ 514350 h 1765380"/>
              <a:gd name="connsiteX3" fmla="*/ 6115832 w 12195809"/>
              <a:gd name="connsiteY3" fmla="*/ 1765279 h 1765380"/>
              <a:gd name="connsiteX4" fmla="*/ 486 w 12195809"/>
              <a:gd name="connsiteY4" fmla="*/ 519409 h 1765380"/>
              <a:gd name="connsiteX5" fmla="*/ 0 w 12195809"/>
              <a:gd name="connsiteY5" fmla="*/ 0 h 17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09" h="1765380">
                <a:moveTo>
                  <a:pt x="0" y="0"/>
                </a:moveTo>
                <a:lnTo>
                  <a:pt x="12195809" y="5061"/>
                </a:lnTo>
                <a:cubicBezTo>
                  <a:pt x="12195809" y="174824"/>
                  <a:pt x="12195808" y="344587"/>
                  <a:pt x="12195808" y="514350"/>
                </a:cubicBezTo>
                <a:cubicBezTo>
                  <a:pt x="10152216" y="1083726"/>
                  <a:pt x="8687744" y="1775023"/>
                  <a:pt x="6115832" y="1765279"/>
                </a:cubicBezTo>
                <a:cubicBezTo>
                  <a:pt x="3543920" y="1755535"/>
                  <a:pt x="1021485" y="844102"/>
                  <a:pt x="486" y="519409"/>
                </a:cubicBez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115903" y="544292"/>
            <a:ext cx="1963999" cy="830997"/>
          </a:xfrm>
          <a:prstGeom prst="rect">
            <a:avLst/>
          </a:prstGeom>
          <a:noFill/>
        </p:spPr>
        <p:txBody>
          <a:bodyPr wrap="none" rtlCol="0">
            <a:spAutoFit/>
          </a:bodyPr>
          <a:lstStyle/>
          <a:p>
            <a:r>
              <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rPr>
              <a:t>目   录</a:t>
            </a:r>
          </a:p>
        </p:txBody>
      </p:sp>
      <p:grpSp>
        <p:nvGrpSpPr>
          <p:cNvPr id="2" name="组合 1"/>
          <p:cNvGrpSpPr/>
          <p:nvPr/>
        </p:nvGrpSpPr>
        <p:grpSpPr>
          <a:xfrm>
            <a:off x="3394710" y="2547397"/>
            <a:ext cx="5326380" cy="754380"/>
            <a:chOff x="3394710" y="2547397"/>
            <a:chExt cx="5326380" cy="754380"/>
          </a:xfrm>
        </p:grpSpPr>
        <p:sp>
          <p:nvSpPr>
            <p:cNvPr id="14" name="矩形 13"/>
            <p:cNvSpPr/>
            <p:nvPr/>
          </p:nvSpPr>
          <p:spPr>
            <a:xfrm>
              <a:off x="4240530" y="2547397"/>
              <a:ext cx="4480560" cy="754380"/>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月度季度年度工作概述</a:t>
              </a:r>
            </a:p>
          </p:txBody>
        </p:sp>
        <p:sp>
          <p:nvSpPr>
            <p:cNvPr id="15" name="矩形 14"/>
            <p:cNvSpPr/>
            <p:nvPr/>
          </p:nvSpPr>
          <p:spPr>
            <a:xfrm>
              <a:off x="3394710" y="2547397"/>
              <a:ext cx="845820" cy="7543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lumMod val="85000"/>
                      <a:lumOff val="15000"/>
                    </a:schemeClr>
                  </a:solidFill>
                  <a:latin typeface="微软雅黑" panose="020B0503020204020204" pitchFamily="34" charset="-122"/>
                  <a:ea typeface="微软雅黑" panose="020B0503020204020204" pitchFamily="34" charset="-122"/>
                </a:rPr>
                <a:t>1</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394710" y="3397027"/>
            <a:ext cx="5326380" cy="754380"/>
            <a:chOff x="3394710" y="3397027"/>
            <a:chExt cx="5326380" cy="754380"/>
          </a:xfrm>
        </p:grpSpPr>
        <p:sp>
          <p:nvSpPr>
            <p:cNvPr id="16" name="矩形 15"/>
            <p:cNvSpPr/>
            <p:nvPr/>
          </p:nvSpPr>
          <p:spPr>
            <a:xfrm>
              <a:off x="4240530" y="3397027"/>
              <a:ext cx="4480560" cy="754380"/>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月度季度年度工作不足</a:t>
              </a:r>
            </a:p>
          </p:txBody>
        </p:sp>
        <p:sp>
          <p:nvSpPr>
            <p:cNvPr id="17" name="矩形 16"/>
            <p:cNvSpPr/>
            <p:nvPr/>
          </p:nvSpPr>
          <p:spPr>
            <a:xfrm>
              <a:off x="3394710" y="3397027"/>
              <a:ext cx="845820" cy="7543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lumMod val="85000"/>
                      <a:lumOff val="15000"/>
                    </a:schemeClr>
                  </a:solidFill>
                  <a:latin typeface="微软雅黑" panose="020B0503020204020204" pitchFamily="34" charset="-122"/>
                  <a:ea typeface="微软雅黑" panose="020B0503020204020204" pitchFamily="34" charset="-122"/>
                </a:rPr>
                <a:t>2</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394710" y="4235227"/>
            <a:ext cx="5326380" cy="754380"/>
            <a:chOff x="3394710" y="4235227"/>
            <a:chExt cx="5326380" cy="754380"/>
          </a:xfrm>
        </p:grpSpPr>
        <p:sp>
          <p:nvSpPr>
            <p:cNvPr id="18" name="矩形 17"/>
            <p:cNvSpPr/>
            <p:nvPr/>
          </p:nvSpPr>
          <p:spPr>
            <a:xfrm>
              <a:off x="4240530" y="4235227"/>
              <a:ext cx="4480560" cy="754380"/>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月度季度年度工作总结</a:t>
              </a:r>
            </a:p>
          </p:txBody>
        </p:sp>
        <p:sp>
          <p:nvSpPr>
            <p:cNvPr id="19" name="矩形 18"/>
            <p:cNvSpPr/>
            <p:nvPr/>
          </p:nvSpPr>
          <p:spPr>
            <a:xfrm>
              <a:off x="3394710" y="4235227"/>
              <a:ext cx="845820" cy="7543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lumMod val="85000"/>
                      <a:lumOff val="15000"/>
                    </a:schemeClr>
                  </a:solidFill>
                  <a:latin typeface="微软雅黑" panose="020B0503020204020204" pitchFamily="34" charset="-122"/>
                  <a:ea typeface="微软雅黑" panose="020B0503020204020204" pitchFamily="34" charset="-122"/>
                </a:rPr>
                <a:t>3</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394710" y="5073427"/>
            <a:ext cx="5326380" cy="754380"/>
            <a:chOff x="3394710" y="5073427"/>
            <a:chExt cx="5326380" cy="754380"/>
          </a:xfrm>
        </p:grpSpPr>
        <p:sp>
          <p:nvSpPr>
            <p:cNvPr id="20" name="矩形 19"/>
            <p:cNvSpPr/>
            <p:nvPr/>
          </p:nvSpPr>
          <p:spPr>
            <a:xfrm>
              <a:off x="4240530" y="5073427"/>
              <a:ext cx="4480560" cy="754380"/>
            </a:xfrm>
            <a:prstGeom prst="rect">
              <a:avLst/>
            </a:prstGeom>
            <a:solidFill>
              <a:srgbClr val="17171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   目标规划及实施方案制定</a:t>
              </a:r>
            </a:p>
          </p:txBody>
        </p:sp>
        <p:sp>
          <p:nvSpPr>
            <p:cNvPr id="21" name="矩形 20"/>
            <p:cNvSpPr/>
            <p:nvPr/>
          </p:nvSpPr>
          <p:spPr>
            <a:xfrm>
              <a:off x="3394710" y="5073427"/>
              <a:ext cx="845820" cy="7543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lumMod val="85000"/>
                      <a:lumOff val="15000"/>
                    </a:schemeClr>
                  </a:solidFill>
                  <a:latin typeface="微软雅黑" panose="020B0503020204020204" pitchFamily="34" charset="-122"/>
                  <a:ea typeface="微软雅黑" panose="020B0503020204020204" pitchFamily="34" charset="-122"/>
                </a:rPr>
                <a:t>4</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37975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airplan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月度季度年度工作总结</a:t>
            </a:r>
          </a:p>
        </p:txBody>
      </p: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1554480" y="1954530"/>
            <a:ext cx="4773168" cy="1333903"/>
            <a:chOff x="1554480" y="1954530"/>
            <a:chExt cx="4773168" cy="1333903"/>
          </a:xfrm>
        </p:grpSpPr>
        <p:sp>
          <p:nvSpPr>
            <p:cNvPr id="2" name="矩形 1"/>
            <p:cNvSpPr/>
            <p:nvPr/>
          </p:nvSpPr>
          <p:spPr>
            <a:xfrm>
              <a:off x="1554480" y="1954530"/>
              <a:ext cx="4503420" cy="12001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5984748" y="2414016"/>
              <a:ext cx="404622" cy="28117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23288" y="2088104"/>
              <a:ext cx="3940302" cy="1200329"/>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a:p>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1554480" y="4354830"/>
            <a:ext cx="4773168" cy="1200150"/>
            <a:chOff x="1554480" y="4354830"/>
            <a:chExt cx="4773168" cy="1200150"/>
          </a:xfrm>
        </p:grpSpPr>
        <p:sp>
          <p:nvSpPr>
            <p:cNvPr id="14" name="矩形 13"/>
            <p:cNvSpPr/>
            <p:nvPr/>
          </p:nvSpPr>
          <p:spPr>
            <a:xfrm>
              <a:off x="1554480" y="4354830"/>
              <a:ext cx="4503420" cy="12001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5984748" y="4824603"/>
              <a:ext cx="404622" cy="28117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23288" y="4503527"/>
              <a:ext cx="3940302"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grpSp>
        <p:nvGrpSpPr>
          <p:cNvPr id="41" name="组合 40"/>
          <p:cNvGrpSpPr/>
          <p:nvPr/>
        </p:nvGrpSpPr>
        <p:grpSpPr>
          <a:xfrm>
            <a:off x="5820156" y="3154680"/>
            <a:ext cx="4741164" cy="1200150"/>
            <a:chOff x="5820156" y="3154680"/>
            <a:chExt cx="4741164" cy="1200150"/>
          </a:xfrm>
        </p:grpSpPr>
        <p:sp>
          <p:nvSpPr>
            <p:cNvPr id="13" name="矩形 12"/>
            <p:cNvSpPr/>
            <p:nvPr/>
          </p:nvSpPr>
          <p:spPr>
            <a:xfrm>
              <a:off x="6057900" y="3154680"/>
              <a:ext cx="4503420" cy="1200150"/>
            </a:xfrm>
            <a:prstGeom prst="rect">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a:off x="5758434" y="3624453"/>
              <a:ext cx="404622" cy="281178"/>
            </a:xfrm>
            <a:prstGeom prst="triangle">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393942" y="3293090"/>
              <a:ext cx="3940302" cy="874407"/>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请插入您的相关文本内容请插入您的相关文本内容</a:t>
              </a:r>
            </a:p>
          </p:txBody>
        </p:sp>
      </p:grpSp>
      <p:sp>
        <p:nvSpPr>
          <p:cNvPr id="21" name="文本框 20"/>
          <p:cNvSpPr txBox="1"/>
          <p:nvPr/>
        </p:nvSpPr>
        <p:spPr>
          <a:xfrm>
            <a:off x="3246120" y="3365266"/>
            <a:ext cx="923651"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85%</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2726955" y="3863354"/>
            <a:ext cx="2215671"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微信公众号全民</a:t>
            </a:r>
            <a:r>
              <a:rPr lang="en-US" altLang="zh-CN" dirty="0">
                <a:solidFill>
                  <a:schemeClr val="bg1"/>
                </a:solidFill>
                <a:latin typeface="微软雅黑" panose="020B0503020204020204" pitchFamily="34" charset="-122"/>
                <a:ea typeface="微软雅黑" panose="020B0503020204020204" pitchFamily="34" charset="-122"/>
              </a:rPr>
              <a:t>PPT</a:t>
            </a:r>
          </a:p>
        </p:txBody>
      </p:sp>
      <p:grpSp>
        <p:nvGrpSpPr>
          <p:cNvPr id="25" name="组合 24"/>
          <p:cNvGrpSpPr/>
          <p:nvPr/>
        </p:nvGrpSpPr>
        <p:grpSpPr>
          <a:xfrm>
            <a:off x="7598499" y="1920044"/>
            <a:ext cx="1531188" cy="1199721"/>
            <a:chOff x="7598499" y="1920044"/>
            <a:chExt cx="1531188" cy="1199721"/>
          </a:xfrm>
        </p:grpSpPr>
        <p:sp>
          <p:nvSpPr>
            <p:cNvPr id="22" name="文本框 21"/>
            <p:cNvSpPr txBox="1"/>
            <p:nvPr/>
          </p:nvSpPr>
          <p:spPr>
            <a:xfrm>
              <a:off x="7598499" y="2596545"/>
              <a:ext cx="1531188"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231,678</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69377" y="1920044"/>
              <a:ext cx="680466" cy="606292"/>
              <a:chOff x="411163" y="573088"/>
              <a:chExt cx="1739900" cy="1549400"/>
            </a:xfrm>
            <a:solidFill>
              <a:srgbClr val="FFC000"/>
            </a:solidFill>
          </p:grpSpPr>
          <p:sp>
            <p:nvSpPr>
              <p:cNvPr id="27" name="Freeform 6"/>
              <p:cNvSpPr>
                <a:spLocks/>
              </p:cNvSpPr>
              <p:nvPr/>
            </p:nvSpPr>
            <p:spPr bwMode="auto">
              <a:xfrm>
                <a:off x="411163" y="622300"/>
                <a:ext cx="1739900" cy="857250"/>
              </a:xfrm>
              <a:custGeom>
                <a:avLst/>
                <a:gdLst>
                  <a:gd name="T0" fmla="*/ 544 w 595"/>
                  <a:gd name="T1" fmla="*/ 283 h 293"/>
                  <a:gd name="T2" fmla="*/ 297 w 595"/>
                  <a:gd name="T3" fmla="*/ 69 h 293"/>
                  <a:gd name="T4" fmla="*/ 51 w 595"/>
                  <a:gd name="T5" fmla="*/ 283 h 293"/>
                  <a:gd name="T6" fmla="*/ 10 w 595"/>
                  <a:gd name="T7" fmla="*/ 280 h 293"/>
                  <a:gd name="T8" fmla="*/ 10 w 595"/>
                  <a:gd name="T9" fmla="*/ 280 h 293"/>
                  <a:gd name="T10" fmla="*/ 13 w 595"/>
                  <a:gd name="T11" fmla="*/ 239 h 293"/>
                  <a:gd name="T12" fmla="*/ 13 w 595"/>
                  <a:gd name="T13" fmla="*/ 239 h 293"/>
                  <a:gd name="T14" fmla="*/ 279 w 595"/>
                  <a:gd name="T15" fmla="*/ 9 h 293"/>
                  <a:gd name="T16" fmla="*/ 316 w 595"/>
                  <a:gd name="T17" fmla="*/ 9 h 293"/>
                  <a:gd name="T18" fmla="*/ 316 w 595"/>
                  <a:gd name="T19" fmla="*/ 9 h 293"/>
                  <a:gd name="T20" fmla="*/ 581 w 595"/>
                  <a:gd name="T21" fmla="*/ 239 h 293"/>
                  <a:gd name="T22" fmla="*/ 584 w 595"/>
                  <a:gd name="T23" fmla="*/ 280 h 293"/>
                  <a:gd name="T24" fmla="*/ 584 w 595"/>
                  <a:gd name="T25" fmla="*/ 280 h 293"/>
                  <a:gd name="T26" fmla="*/ 563 w 595"/>
                  <a:gd name="T27" fmla="*/ 290 h 293"/>
                  <a:gd name="T28" fmla="*/ 563 w 595"/>
                  <a:gd name="T29" fmla="*/ 290 h 293"/>
                  <a:gd name="T30" fmla="*/ 544 w 595"/>
                  <a:gd name="T31" fmla="*/ 28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293">
                    <a:moveTo>
                      <a:pt x="544" y="283"/>
                    </a:moveTo>
                    <a:cubicBezTo>
                      <a:pt x="297" y="69"/>
                      <a:pt x="297" y="69"/>
                      <a:pt x="297" y="69"/>
                    </a:cubicBezTo>
                    <a:cubicBezTo>
                      <a:pt x="51" y="283"/>
                      <a:pt x="51" y="283"/>
                      <a:pt x="51" y="283"/>
                    </a:cubicBezTo>
                    <a:cubicBezTo>
                      <a:pt x="39" y="293"/>
                      <a:pt x="21" y="292"/>
                      <a:pt x="10" y="280"/>
                    </a:cubicBezTo>
                    <a:cubicBezTo>
                      <a:pt x="10" y="280"/>
                      <a:pt x="10" y="280"/>
                      <a:pt x="10" y="280"/>
                    </a:cubicBezTo>
                    <a:cubicBezTo>
                      <a:pt x="0" y="268"/>
                      <a:pt x="1" y="250"/>
                      <a:pt x="13" y="239"/>
                    </a:cubicBezTo>
                    <a:cubicBezTo>
                      <a:pt x="13" y="239"/>
                      <a:pt x="13" y="239"/>
                      <a:pt x="13" y="239"/>
                    </a:cubicBezTo>
                    <a:cubicBezTo>
                      <a:pt x="279" y="9"/>
                      <a:pt x="279" y="9"/>
                      <a:pt x="279" y="9"/>
                    </a:cubicBezTo>
                    <a:cubicBezTo>
                      <a:pt x="289" y="0"/>
                      <a:pt x="305" y="0"/>
                      <a:pt x="316" y="9"/>
                    </a:cubicBezTo>
                    <a:cubicBezTo>
                      <a:pt x="316" y="9"/>
                      <a:pt x="316" y="9"/>
                      <a:pt x="316" y="9"/>
                    </a:cubicBezTo>
                    <a:cubicBezTo>
                      <a:pt x="581" y="239"/>
                      <a:pt x="581" y="239"/>
                      <a:pt x="581" y="239"/>
                    </a:cubicBezTo>
                    <a:cubicBezTo>
                      <a:pt x="593" y="250"/>
                      <a:pt x="595" y="268"/>
                      <a:pt x="584" y="280"/>
                    </a:cubicBezTo>
                    <a:cubicBezTo>
                      <a:pt x="584" y="280"/>
                      <a:pt x="584" y="280"/>
                      <a:pt x="584" y="280"/>
                    </a:cubicBezTo>
                    <a:cubicBezTo>
                      <a:pt x="579" y="286"/>
                      <a:pt x="571" y="290"/>
                      <a:pt x="563" y="290"/>
                    </a:cubicBezTo>
                    <a:cubicBezTo>
                      <a:pt x="563" y="290"/>
                      <a:pt x="563" y="290"/>
                      <a:pt x="563" y="290"/>
                    </a:cubicBezTo>
                    <a:cubicBezTo>
                      <a:pt x="556" y="290"/>
                      <a:pt x="549" y="287"/>
                      <a:pt x="544" y="2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612776" y="868363"/>
                <a:ext cx="1336675" cy="1254125"/>
              </a:xfrm>
              <a:custGeom>
                <a:avLst/>
                <a:gdLst>
                  <a:gd name="T0" fmla="*/ 457 w 457"/>
                  <a:gd name="T1" fmla="*/ 198 h 429"/>
                  <a:gd name="T2" fmla="*/ 228 w 457"/>
                  <a:gd name="T3" fmla="*/ 0 h 429"/>
                  <a:gd name="T4" fmla="*/ 0 w 457"/>
                  <a:gd name="T5" fmla="*/ 198 h 429"/>
                  <a:gd name="T6" fmla="*/ 0 w 457"/>
                  <a:gd name="T7" fmla="*/ 198 h 429"/>
                  <a:gd name="T8" fmla="*/ 0 w 457"/>
                  <a:gd name="T9" fmla="*/ 385 h 429"/>
                  <a:gd name="T10" fmla="*/ 44 w 457"/>
                  <a:gd name="T11" fmla="*/ 429 h 429"/>
                  <a:gd name="T12" fmla="*/ 169 w 457"/>
                  <a:gd name="T13" fmla="*/ 429 h 429"/>
                  <a:gd name="T14" fmla="*/ 169 w 457"/>
                  <a:gd name="T15" fmla="*/ 254 h 429"/>
                  <a:gd name="T16" fmla="*/ 195 w 457"/>
                  <a:gd name="T17" fmla="*/ 228 h 429"/>
                  <a:gd name="T18" fmla="*/ 261 w 457"/>
                  <a:gd name="T19" fmla="*/ 228 h 429"/>
                  <a:gd name="T20" fmla="*/ 288 w 457"/>
                  <a:gd name="T21" fmla="*/ 254 h 429"/>
                  <a:gd name="T22" fmla="*/ 288 w 457"/>
                  <a:gd name="T23" fmla="*/ 429 h 429"/>
                  <a:gd name="T24" fmla="*/ 413 w 457"/>
                  <a:gd name="T25" fmla="*/ 429 h 429"/>
                  <a:gd name="T26" fmla="*/ 457 w 457"/>
                  <a:gd name="T27" fmla="*/ 385 h 429"/>
                  <a:gd name="T28" fmla="*/ 457 w 457"/>
                  <a:gd name="T29" fmla="*/ 19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9">
                    <a:moveTo>
                      <a:pt x="457" y="198"/>
                    </a:moveTo>
                    <a:cubicBezTo>
                      <a:pt x="228" y="0"/>
                      <a:pt x="228" y="0"/>
                      <a:pt x="228" y="0"/>
                    </a:cubicBezTo>
                    <a:cubicBezTo>
                      <a:pt x="0" y="198"/>
                      <a:pt x="0" y="198"/>
                      <a:pt x="0" y="198"/>
                    </a:cubicBezTo>
                    <a:cubicBezTo>
                      <a:pt x="0" y="198"/>
                      <a:pt x="0" y="198"/>
                      <a:pt x="0" y="198"/>
                    </a:cubicBezTo>
                    <a:cubicBezTo>
                      <a:pt x="0" y="385"/>
                      <a:pt x="0" y="385"/>
                      <a:pt x="0" y="385"/>
                    </a:cubicBezTo>
                    <a:cubicBezTo>
                      <a:pt x="0" y="409"/>
                      <a:pt x="20" y="429"/>
                      <a:pt x="44" y="429"/>
                    </a:cubicBezTo>
                    <a:cubicBezTo>
                      <a:pt x="169" y="429"/>
                      <a:pt x="169" y="429"/>
                      <a:pt x="169" y="429"/>
                    </a:cubicBezTo>
                    <a:cubicBezTo>
                      <a:pt x="169" y="254"/>
                      <a:pt x="169" y="254"/>
                      <a:pt x="169" y="254"/>
                    </a:cubicBezTo>
                    <a:cubicBezTo>
                      <a:pt x="169" y="239"/>
                      <a:pt x="181" y="228"/>
                      <a:pt x="195" y="228"/>
                    </a:cubicBezTo>
                    <a:cubicBezTo>
                      <a:pt x="261" y="228"/>
                      <a:pt x="261" y="228"/>
                      <a:pt x="261" y="228"/>
                    </a:cubicBezTo>
                    <a:cubicBezTo>
                      <a:pt x="276" y="228"/>
                      <a:pt x="288" y="239"/>
                      <a:pt x="288" y="254"/>
                    </a:cubicBezTo>
                    <a:cubicBezTo>
                      <a:pt x="288" y="429"/>
                      <a:pt x="288" y="429"/>
                      <a:pt x="288" y="429"/>
                    </a:cubicBezTo>
                    <a:cubicBezTo>
                      <a:pt x="413" y="429"/>
                      <a:pt x="413" y="429"/>
                      <a:pt x="413" y="429"/>
                    </a:cubicBezTo>
                    <a:cubicBezTo>
                      <a:pt x="437" y="429"/>
                      <a:pt x="457" y="409"/>
                      <a:pt x="457" y="385"/>
                    </a:cubicBezTo>
                    <a:cubicBezTo>
                      <a:pt x="457" y="198"/>
                      <a:pt x="457" y="198"/>
                      <a:pt x="457"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1693863" y="833438"/>
                <a:ext cx="182563" cy="236538"/>
              </a:xfrm>
              <a:custGeom>
                <a:avLst/>
                <a:gdLst>
                  <a:gd name="T0" fmla="*/ 62 w 62"/>
                  <a:gd name="T1" fmla="*/ 13 h 81"/>
                  <a:gd name="T2" fmla="*/ 49 w 62"/>
                  <a:gd name="T3" fmla="*/ 0 h 81"/>
                  <a:gd name="T4" fmla="*/ 13 w 62"/>
                  <a:gd name="T5" fmla="*/ 0 h 81"/>
                  <a:gd name="T6" fmla="*/ 0 w 62"/>
                  <a:gd name="T7" fmla="*/ 13 h 81"/>
                  <a:gd name="T8" fmla="*/ 0 w 62"/>
                  <a:gd name="T9" fmla="*/ 27 h 81"/>
                  <a:gd name="T10" fmla="*/ 62 w 62"/>
                  <a:gd name="T11" fmla="*/ 81 h 81"/>
                  <a:gd name="T12" fmla="*/ 62 w 62"/>
                  <a:gd name="T13" fmla="*/ 13 h 81"/>
                </a:gdLst>
                <a:ahLst/>
                <a:cxnLst>
                  <a:cxn ang="0">
                    <a:pos x="T0" y="T1"/>
                  </a:cxn>
                  <a:cxn ang="0">
                    <a:pos x="T2" y="T3"/>
                  </a:cxn>
                  <a:cxn ang="0">
                    <a:pos x="T4" y="T5"/>
                  </a:cxn>
                  <a:cxn ang="0">
                    <a:pos x="T6" y="T7"/>
                  </a:cxn>
                  <a:cxn ang="0">
                    <a:pos x="T8" y="T9"/>
                  </a:cxn>
                  <a:cxn ang="0">
                    <a:pos x="T10" y="T11"/>
                  </a:cxn>
                  <a:cxn ang="0">
                    <a:pos x="T12" y="T13"/>
                  </a:cxn>
                </a:cxnLst>
                <a:rect l="0" t="0" r="r" b="b"/>
                <a:pathLst>
                  <a:path w="62" h="81">
                    <a:moveTo>
                      <a:pt x="62" y="13"/>
                    </a:moveTo>
                    <a:cubicBezTo>
                      <a:pt x="62" y="6"/>
                      <a:pt x="56" y="0"/>
                      <a:pt x="49" y="0"/>
                    </a:cubicBezTo>
                    <a:cubicBezTo>
                      <a:pt x="13" y="0"/>
                      <a:pt x="13" y="0"/>
                      <a:pt x="13" y="0"/>
                    </a:cubicBezTo>
                    <a:cubicBezTo>
                      <a:pt x="6" y="0"/>
                      <a:pt x="0" y="6"/>
                      <a:pt x="0" y="13"/>
                    </a:cubicBezTo>
                    <a:cubicBezTo>
                      <a:pt x="0" y="27"/>
                      <a:pt x="0" y="27"/>
                      <a:pt x="0" y="27"/>
                    </a:cubicBezTo>
                    <a:cubicBezTo>
                      <a:pt x="62" y="81"/>
                      <a:pt x="62" y="81"/>
                      <a:pt x="62" y="81"/>
                    </a:cubicBezTo>
                    <a:lnTo>
                      <a:pt x="6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1776413" y="573088"/>
                <a:ext cx="263525" cy="260350"/>
              </a:xfrm>
              <a:custGeom>
                <a:avLst/>
                <a:gdLst>
                  <a:gd name="T0" fmla="*/ 76 w 90"/>
                  <a:gd name="T1" fmla="*/ 5 h 89"/>
                  <a:gd name="T2" fmla="*/ 1 w 90"/>
                  <a:gd name="T3" fmla="*/ 78 h 89"/>
                  <a:gd name="T4" fmla="*/ 54 w 90"/>
                  <a:gd name="T5" fmla="*/ 24 h 89"/>
                  <a:gd name="T6" fmla="*/ 3 w 90"/>
                  <a:gd name="T7" fmla="*/ 81 h 89"/>
                  <a:gd name="T8" fmla="*/ 76 w 90"/>
                  <a:gd name="T9" fmla="*/ 5 h 89"/>
                </a:gdLst>
                <a:ahLst/>
                <a:cxnLst>
                  <a:cxn ang="0">
                    <a:pos x="T0" y="T1"/>
                  </a:cxn>
                  <a:cxn ang="0">
                    <a:pos x="T2" y="T3"/>
                  </a:cxn>
                  <a:cxn ang="0">
                    <a:pos x="T4" y="T5"/>
                  </a:cxn>
                  <a:cxn ang="0">
                    <a:pos x="T6" y="T7"/>
                  </a:cxn>
                  <a:cxn ang="0">
                    <a:pos x="T8" y="T9"/>
                  </a:cxn>
                </a:cxnLst>
                <a:rect l="0" t="0" r="r" b="b"/>
                <a:pathLst>
                  <a:path w="90" h="89">
                    <a:moveTo>
                      <a:pt x="76" y="5"/>
                    </a:moveTo>
                    <a:cubicBezTo>
                      <a:pt x="0" y="0"/>
                      <a:pt x="0" y="63"/>
                      <a:pt x="1" y="78"/>
                    </a:cubicBezTo>
                    <a:cubicBezTo>
                      <a:pt x="13" y="66"/>
                      <a:pt x="29" y="42"/>
                      <a:pt x="54" y="24"/>
                    </a:cubicBezTo>
                    <a:cubicBezTo>
                      <a:pt x="54" y="24"/>
                      <a:pt x="34" y="56"/>
                      <a:pt x="3" y="81"/>
                    </a:cubicBezTo>
                    <a:cubicBezTo>
                      <a:pt x="90" y="89"/>
                      <a:pt x="76" y="5"/>
                      <a:pt x="7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p:cNvSpPr>
              <p:nvPr/>
            </p:nvSpPr>
            <p:spPr bwMode="auto">
              <a:xfrm>
                <a:off x="1585913" y="631825"/>
                <a:ext cx="190500" cy="187325"/>
              </a:xfrm>
              <a:custGeom>
                <a:avLst/>
                <a:gdLst>
                  <a:gd name="T0" fmla="*/ 29 w 65"/>
                  <a:gd name="T1" fmla="*/ 25 h 64"/>
                  <a:gd name="T2" fmla="*/ 61 w 65"/>
                  <a:gd name="T3" fmla="*/ 53 h 64"/>
                  <a:gd name="T4" fmla="*/ 8 w 65"/>
                  <a:gd name="T5" fmla="*/ 5 h 64"/>
                  <a:gd name="T6" fmla="*/ 58 w 65"/>
                  <a:gd name="T7" fmla="*/ 56 h 64"/>
                  <a:gd name="T8" fmla="*/ 29 w 65"/>
                  <a:gd name="T9" fmla="*/ 25 h 64"/>
                </a:gdLst>
                <a:ahLst/>
                <a:cxnLst>
                  <a:cxn ang="0">
                    <a:pos x="T0" y="T1"/>
                  </a:cxn>
                  <a:cxn ang="0">
                    <a:pos x="T2" y="T3"/>
                  </a:cxn>
                  <a:cxn ang="0">
                    <a:pos x="T4" y="T5"/>
                  </a:cxn>
                  <a:cxn ang="0">
                    <a:pos x="T6" y="T7"/>
                  </a:cxn>
                  <a:cxn ang="0">
                    <a:pos x="T8" y="T9"/>
                  </a:cxn>
                </a:cxnLst>
                <a:rect l="0" t="0" r="r" b="b"/>
                <a:pathLst>
                  <a:path w="65" h="64">
                    <a:moveTo>
                      <a:pt x="29" y="25"/>
                    </a:moveTo>
                    <a:cubicBezTo>
                      <a:pt x="29" y="25"/>
                      <a:pt x="48" y="37"/>
                      <a:pt x="61" y="53"/>
                    </a:cubicBezTo>
                    <a:cubicBezTo>
                      <a:pt x="62" y="43"/>
                      <a:pt x="65" y="0"/>
                      <a:pt x="8" y="5"/>
                    </a:cubicBezTo>
                    <a:cubicBezTo>
                      <a:pt x="8" y="5"/>
                      <a:pt x="0" y="64"/>
                      <a:pt x="58" y="56"/>
                    </a:cubicBezTo>
                    <a:cubicBezTo>
                      <a:pt x="47" y="47"/>
                      <a:pt x="35" y="31"/>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3" name="组合 42"/>
          <p:cNvGrpSpPr/>
          <p:nvPr/>
        </p:nvGrpSpPr>
        <p:grpSpPr>
          <a:xfrm>
            <a:off x="7598499" y="4492615"/>
            <a:ext cx="1531188" cy="1253002"/>
            <a:chOff x="7598499" y="4492615"/>
            <a:chExt cx="1531188" cy="1253002"/>
          </a:xfrm>
        </p:grpSpPr>
        <p:sp>
          <p:nvSpPr>
            <p:cNvPr id="23" name="文本框 22"/>
            <p:cNvSpPr txBox="1"/>
            <p:nvPr/>
          </p:nvSpPr>
          <p:spPr>
            <a:xfrm>
              <a:off x="7598499" y="5222397"/>
              <a:ext cx="1531188"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192,521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8048227" y="4492615"/>
              <a:ext cx="651350" cy="692304"/>
              <a:chOff x="255588" y="323850"/>
              <a:chExt cx="1590675" cy="1690688"/>
            </a:xfrm>
            <a:solidFill>
              <a:srgbClr val="FFC000"/>
            </a:solidFill>
          </p:grpSpPr>
          <p:sp>
            <p:nvSpPr>
              <p:cNvPr id="33" name="Freeform 6"/>
              <p:cNvSpPr>
                <a:spLocks/>
              </p:cNvSpPr>
              <p:nvPr/>
            </p:nvSpPr>
            <p:spPr bwMode="auto">
              <a:xfrm>
                <a:off x="898526" y="500063"/>
                <a:ext cx="103188" cy="158750"/>
              </a:xfrm>
              <a:custGeom>
                <a:avLst/>
                <a:gdLst>
                  <a:gd name="T0" fmla="*/ 3 w 35"/>
                  <a:gd name="T1" fmla="*/ 8 h 54"/>
                  <a:gd name="T2" fmla="*/ 11 w 35"/>
                  <a:gd name="T3" fmla="*/ 19 h 54"/>
                  <a:gd name="T4" fmla="*/ 11 w 35"/>
                  <a:gd name="T5" fmla="*/ 52 h 54"/>
                  <a:gd name="T6" fmla="*/ 22 w 35"/>
                  <a:gd name="T7" fmla="*/ 52 h 54"/>
                  <a:gd name="T8" fmla="*/ 22 w 35"/>
                  <a:gd name="T9" fmla="*/ 30 h 54"/>
                  <a:gd name="T10" fmla="*/ 29 w 35"/>
                  <a:gd name="T11" fmla="*/ 14 h 54"/>
                  <a:gd name="T12" fmla="*/ 26 w 35"/>
                  <a:gd name="T13" fmla="*/ 11 h 54"/>
                  <a:gd name="T14" fmla="*/ 19 w 35"/>
                  <a:gd name="T15" fmla="*/ 22 h 54"/>
                  <a:gd name="T16" fmla="*/ 11 w 35"/>
                  <a:gd name="T17" fmla="*/ 12 h 54"/>
                  <a:gd name="T18" fmla="*/ 0 w 35"/>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54">
                    <a:moveTo>
                      <a:pt x="3" y="8"/>
                    </a:moveTo>
                    <a:cubicBezTo>
                      <a:pt x="3" y="8"/>
                      <a:pt x="9" y="11"/>
                      <a:pt x="11" y="19"/>
                    </a:cubicBezTo>
                    <a:cubicBezTo>
                      <a:pt x="13" y="27"/>
                      <a:pt x="11" y="52"/>
                      <a:pt x="11" y="52"/>
                    </a:cubicBezTo>
                    <a:cubicBezTo>
                      <a:pt x="14" y="54"/>
                      <a:pt x="18" y="54"/>
                      <a:pt x="22" y="52"/>
                    </a:cubicBezTo>
                    <a:cubicBezTo>
                      <a:pt x="22" y="30"/>
                      <a:pt x="22" y="30"/>
                      <a:pt x="22" y="30"/>
                    </a:cubicBezTo>
                    <a:cubicBezTo>
                      <a:pt x="22" y="30"/>
                      <a:pt x="23" y="18"/>
                      <a:pt x="29" y="14"/>
                    </a:cubicBezTo>
                    <a:cubicBezTo>
                      <a:pt x="35" y="9"/>
                      <a:pt x="29" y="8"/>
                      <a:pt x="26" y="11"/>
                    </a:cubicBezTo>
                    <a:cubicBezTo>
                      <a:pt x="24" y="14"/>
                      <a:pt x="22" y="22"/>
                      <a:pt x="19" y="22"/>
                    </a:cubicBezTo>
                    <a:cubicBezTo>
                      <a:pt x="15" y="23"/>
                      <a:pt x="12" y="14"/>
                      <a:pt x="11" y="12"/>
                    </a:cubicBezTo>
                    <a:cubicBezTo>
                      <a:pt x="9" y="6"/>
                      <a:pt x="5" y="4"/>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
              <p:cNvSpPr>
                <a:spLocks/>
              </p:cNvSpPr>
              <p:nvPr/>
            </p:nvSpPr>
            <p:spPr bwMode="auto">
              <a:xfrm>
                <a:off x="969963" y="323850"/>
                <a:ext cx="320675" cy="314325"/>
              </a:xfrm>
              <a:custGeom>
                <a:avLst/>
                <a:gdLst>
                  <a:gd name="T0" fmla="*/ 0 w 109"/>
                  <a:gd name="T1" fmla="*/ 72 h 107"/>
                  <a:gd name="T2" fmla="*/ 45 w 109"/>
                  <a:gd name="T3" fmla="*/ 26 h 107"/>
                  <a:gd name="T4" fmla="*/ 100 w 109"/>
                  <a:gd name="T5" fmla="*/ 0 h 107"/>
                  <a:gd name="T6" fmla="*/ 64 w 109"/>
                  <a:gd name="T7" fmla="*/ 88 h 107"/>
                  <a:gd name="T8" fmla="*/ 0 w 109"/>
                  <a:gd name="T9" fmla="*/ 72 h 107"/>
                </a:gdLst>
                <a:ahLst/>
                <a:cxnLst>
                  <a:cxn ang="0">
                    <a:pos x="T0" y="T1"/>
                  </a:cxn>
                  <a:cxn ang="0">
                    <a:pos x="T2" y="T3"/>
                  </a:cxn>
                  <a:cxn ang="0">
                    <a:pos x="T4" y="T5"/>
                  </a:cxn>
                  <a:cxn ang="0">
                    <a:pos x="T6" y="T7"/>
                  </a:cxn>
                  <a:cxn ang="0">
                    <a:pos x="T8" y="T9"/>
                  </a:cxn>
                </a:cxnLst>
                <a:rect l="0" t="0" r="r" b="b"/>
                <a:pathLst>
                  <a:path w="109" h="107">
                    <a:moveTo>
                      <a:pt x="0" y="72"/>
                    </a:moveTo>
                    <a:cubicBezTo>
                      <a:pt x="0" y="72"/>
                      <a:pt x="4" y="31"/>
                      <a:pt x="45" y="26"/>
                    </a:cubicBezTo>
                    <a:cubicBezTo>
                      <a:pt x="78" y="21"/>
                      <a:pt x="97" y="20"/>
                      <a:pt x="100" y="0"/>
                    </a:cubicBezTo>
                    <a:cubicBezTo>
                      <a:pt x="100" y="0"/>
                      <a:pt x="109" y="70"/>
                      <a:pt x="64" y="88"/>
                    </a:cubicBezTo>
                    <a:cubicBezTo>
                      <a:pt x="19" y="107"/>
                      <a:pt x="0" y="72"/>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p:cNvSpPr>
              <p:nvPr/>
            </p:nvSpPr>
            <p:spPr bwMode="auto">
              <a:xfrm>
                <a:off x="611188" y="323850"/>
                <a:ext cx="320675" cy="314325"/>
              </a:xfrm>
              <a:custGeom>
                <a:avLst/>
                <a:gdLst>
                  <a:gd name="T0" fmla="*/ 109 w 109"/>
                  <a:gd name="T1" fmla="*/ 72 h 107"/>
                  <a:gd name="T2" fmla="*/ 65 w 109"/>
                  <a:gd name="T3" fmla="*/ 26 h 107"/>
                  <a:gd name="T4" fmla="*/ 9 w 109"/>
                  <a:gd name="T5" fmla="*/ 0 h 107"/>
                  <a:gd name="T6" fmla="*/ 45 w 109"/>
                  <a:gd name="T7" fmla="*/ 88 h 107"/>
                  <a:gd name="T8" fmla="*/ 109 w 109"/>
                  <a:gd name="T9" fmla="*/ 72 h 107"/>
                </a:gdLst>
                <a:ahLst/>
                <a:cxnLst>
                  <a:cxn ang="0">
                    <a:pos x="T0" y="T1"/>
                  </a:cxn>
                  <a:cxn ang="0">
                    <a:pos x="T2" y="T3"/>
                  </a:cxn>
                  <a:cxn ang="0">
                    <a:pos x="T4" y="T5"/>
                  </a:cxn>
                  <a:cxn ang="0">
                    <a:pos x="T6" y="T7"/>
                  </a:cxn>
                  <a:cxn ang="0">
                    <a:pos x="T8" y="T9"/>
                  </a:cxn>
                </a:cxnLst>
                <a:rect l="0" t="0" r="r" b="b"/>
                <a:pathLst>
                  <a:path w="109" h="107">
                    <a:moveTo>
                      <a:pt x="109" y="72"/>
                    </a:moveTo>
                    <a:cubicBezTo>
                      <a:pt x="109" y="72"/>
                      <a:pt x="106" y="31"/>
                      <a:pt x="65" y="26"/>
                    </a:cubicBezTo>
                    <a:cubicBezTo>
                      <a:pt x="31" y="21"/>
                      <a:pt x="13" y="20"/>
                      <a:pt x="9" y="0"/>
                    </a:cubicBezTo>
                    <a:cubicBezTo>
                      <a:pt x="9" y="0"/>
                      <a:pt x="0" y="70"/>
                      <a:pt x="45" y="88"/>
                    </a:cubicBezTo>
                    <a:cubicBezTo>
                      <a:pt x="91" y="107"/>
                      <a:pt x="109" y="72"/>
                      <a:pt x="109"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noEditPoints="1"/>
              </p:cNvSpPr>
              <p:nvPr/>
            </p:nvSpPr>
            <p:spPr bwMode="auto">
              <a:xfrm>
                <a:off x="273051" y="741363"/>
                <a:ext cx="1193800" cy="1182688"/>
              </a:xfrm>
              <a:custGeom>
                <a:avLst/>
                <a:gdLst>
                  <a:gd name="T0" fmla="*/ 248 w 406"/>
                  <a:gd name="T1" fmla="*/ 20 h 403"/>
                  <a:gd name="T2" fmla="*/ 199 w 406"/>
                  <a:gd name="T3" fmla="*/ 2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8 w 406"/>
                  <a:gd name="T23" fmla="*/ 284 h 403"/>
                  <a:gd name="T24" fmla="*/ 141 w 406"/>
                  <a:gd name="T25" fmla="*/ 276 h 403"/>
                  <a:gd name="T26" fmla="*/ 142 w 406"/>
                  <a:gd name="T27" fmla="*/ 233 h 403"/>
                  <a:gd name="T28" fmla="*/ 187 w 406"/>
                  <a:gd name="T29" fmla="*/ 210 h 403"/>
                  <a:gd name="T30" fmla="*/ 191 w 406"/>
                  <a:gd name="T31" fmla="*/ 170 h 403"/>
                  <a:gd name="T32" fmla="*/ 248 w 406"/>
                  <a:gd name="T33" fmla="*/ 127 h 403"/>
                  <a:gd name="T34" fmla="*/ 263 w 406"/>
                  <a:gd name="T35" fmla="*/ 120 h 403"/>
                  <a:gd name="T36" fmla="*/ 286 w 406"/>
                  <a:gd name="T37" fmla="*/ 90 h 403"/>
                  <a:gd name="T38" fmla="*/ 317 w 406"/>
                  <a:gd name="T39" fmla="*/ 101 h 403"/>
                  <a:gd name="T40" fmla="*/ 350 w 406"/>
                  <a:gd name="T41" fmla="*/ 55 h 403"/>
                  <a:gd name="T42" fmla="*/ 349 w 406"/>
                  <a:gd name="T43" fmla="*/ 46 h 403"/>
                  <a:gd name="T44" fmla="*/ 368 w 406"/>
                  <a:gd name="T45" fmla="*/ 70 h 403"/>
                  <a:gd name="T46" fmla="*/ 389 w 406"/>
                  <a:gd name="T47" fmla="*/ 98 h 403"/>
                  <a:gd name="T48" fmla="*/ 395 w 406"/>
                  <a:gd name="T49" fmla="*/ 97 h 403"/>
                  <a:gd name="T50" fmla="*/ 245 w 406"/>
                  <a:gd name="T51" fmla="*/ 173 h 403"/>
                  <a:gd name="T52" fmla="*/ 231 w 406"/>
                  <a:gd name="T53" fmla="*/ 187 h 403"/>
                  <a:gd name="T54" fmla="*/ 254 w 406"/>
                  <a:gd name="T55" fmla="*/ 175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4 w 406"/>
                  <a:gd name="T67" fmla="*/ 256 h 403"/>
                  <a:gd name="T68" fmla="*/ 181 w 406"/>
                  <a:gd name="T69" fmla="*/ 282 h 403"/>
                  <a:gd name="T70" fmla="*/ 168 w 406"/>
                  <a:gd name="T71" fmla="*/ 282 h 403"/>
                  <a:gd name="T72" fmla="*/ 185 w 406"/>
                  <a:gd name="T73" fmla="*/ 284 h 403"/>
                  <a:gd name="T74" fmla="*/ 180 w 406"/>
                  <a:gd name="T75" fmla="*/ 308 h 403"/>
                  <a:gd name="T76" fmla="*/ 206 w 406"/>
                  <a:gd name="T77" fmla="*/ 269 h 403"/>
                  <a:gd name="T78" fmla="*/ 207 w 406"/>
                  <a:gd name="T79" fmla="*/ 282 h 403"/>
                  <a:gd name="T80" fmla="*/ 190 w 406"/>
                  <a:gd name="T81" fmla="*/ 298 h 403"/>
                  <a:gd name="T82" fmla="*/ 199 w 406"/>
                  <a:gd name="T83" fmla="*/ 300 h 403"/>
                  <a:gd name="T84" fmla="*/ 212 w 406"/>
                  <a:gd name="T85" fmla="*/ 308 h 403"/>
                  <a:gd name="T86" fmla="*/ 187 w 406"/>
                  <a:gd name="T87" fmla="*/ 306 h 403"/>
                  <a:gd name="T88" fmla="*/ 272 w 406"/>
                  <a:gd name="T89" fmla="*/ 310 h 403"/>
                  <a:gd name="T90" fmla="*/ 236 w 406"/>
                  <a:gd name="T91" fmla="*/ 296 h 403"/>
                  <a:gd name="T92" fmla="*/ 249 w 406"/>
                  <a:gd name="T93" fmla="*/ 309 h 403"/>
                  <a:gd name="T94" fmla="*/ 286 w 406"/>
                  <a:gd name="T95" fmla="*/ 293 h 403"/>
                  <a:gd name="T96" fmla="*/ 288 w 406"/>
                  <a:gd name="T97" fmla="*/ 295 h 403"/>
                  <a:gd name="T98" fmla="*/ 267 w 406"/>
                  <a:gd name="T99" fmla="*/ 346 h 403"/>
                  <a:gd name="T100" fmla="*/ 239 w 406"/>
                  <a:gd name="T101" fmla="*/ 325 h 403"/>
                  <a:gd name="T102" fmla="*/ 200 w 406"/>
                  <a:gd name="T103" fmla="*/ 343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2"/>
                    </a:moveTo>
                    <a:cubicBezTo>
                      <a:pt x="331" y="45"/>
                      <a:pt x="331" y="45"/>
                      <a:pt x="331" y="45"/>
                    </a:cubicBezTo>
                    <a:cubicBezTo>
                      <a:pt x="311" y="39"/>
                      <a:pt x="311" y="39"/>
                      <a:pt x="311" y="39"/>
                    </a:cubicBezTo>
                    <a:cubicBezTo>
                      <a:pt x="310" y="43"/>
                      <a:pt x="310" y="43"/>
                      <a:pt x="310" y="43"/>
                    </a:cubicBezTo>
                    <a:cubicBezTo>
                      <a:pt x="301" y="39"/>
                      <a:pt x="301" y="39"/>
                      <a:pt x="301" y="39"/>
                    </a:cubicBezTo>
                    <a:cubicBezTo>
                      <a:pt x="296" y="36"/>
                      <a:pt x="296" y="36"/>
                      <a:pt x="296" y="36"/>
                    </a:cubicBezTo>
                    <a:cubicBezTo>
                      <a:pt x="296" y="36"/>
                      <a:pt x="289" y="37"/>
                      <a:pt x="289" y="38"/>
                    </a:cubicBezTo>
                    <a:cubicBezTo>
                      <a:pt x="289" y="39"/>
                      <a:pt x="277" y="30"/>
                      <a:pt x="277" y="30"/>
                    </a:cubicBezTo>
                    <a:cubicBezTo>
                      <a:pt x="268" y="30"/>
                      <a:pt x="268" y="30"/>
                      <a:pt x="268" y="30"/>
                    </a:cubicBezTo>
                    <a:cubicBezTo>
                      <a:pt x="259" y="24"/>
                      <a:pt x="259" y="24"/>
                      <a:pt x="259" y="24"/>
                    </a:cubicBezTo>
                    <a:cubicBezTo>
                      <a:pt x="256" y="25"/>
                      <a:pt x="256" y="25"/>
                      <a:pt x="256" y="25"/>
                    </a:cubicBezTo>
                    <a:cubicBezTo>
                      <a:pt x="248" y="20"/>
                      <a:pt x="248" y="20"/>
                      <a:pt x="248" y="20"/>
                    </a:cubicBezTo>
                    <a:cubicBezTo>
                      <a:pt x="241" y="26"/>
                      <a:pt x="241" y="26"/>
                      <a:pt x="241" y="26"/>
                    </a:cubicBezTo>
                    <a:cubicBezTo>
                      <a:pt x="241" y="28"/>
                      <a:pt x="241" y="28"/>
                      <a:pt x="241" y="28"/>
                    </a:cubicBezTo>
                    <a:cubicBezTo>
                      <a:pt x="231" y="26"/>
                      <a:pt x="231" y="26"/>
                      <a:pt x="231" y="26"/>
                    </a:cubicBezTo>
                    <a:cubicBezTo>
                      <a:pt x="227" y="27"/>
                      <a:pt x="227" y="27"/>
                      <a:pt x="227" y="27"/>
                    </a:cubicBezTo>
                    <a:cubicBezTo>
                      <a:pt x="221" y="20"/>
                      <a:pt x="221" y="20"/>
                      <a:pt x="221" y="20"/>
                    </a:cubicBezTo>
                    <a:cubicBezTo>
                      <a:pt x="208" y="19"/>
                      <a:pt x="208" y="19"/>
                      <a:pt x="208" y="19"/>
                    </a:cubicBezTo>
                    <a:cubicBezTo>
                      <a:pt x="196" y="17"/>
                      <a:pt x="196" y="17"/>
                      <a:pt x="196" y="17"/>
                    </a:cubicBezTo>
                    <a:cubicBezTo>
                      <a:pt x="191" y="13"/>
                      <a:pt x="191" y="13"/>
                      <a:pt x="191" y="13"/>
                    </a:cubicBezTo>
                    <a:cubicBezTo>
                      <a:pt x="183" y="16"/>
                      <a:pt x="183" y="16"/>
                      <a:pt x="183" y="16"/>
                    </a:cubicBezTo>
                    <a:cubicBezTo>
                      <a:pt x="181" y="15"/>
                      <a:pt x="181" y="15"/>
                      <a:pt x="181" y="15"/>
                    </a:cubicBezTo>
                    <a:cubicBezTo>
                      <a:pt x="196" y="9"/>
                      <a:pt x="196" y="9"/>
                      <a:pt x="196" y="9"/>
                    </a:cubicBezTo>
                    <a:cubicBezTo>
                      <a:pt x="199" y="2"/>
                      <a:pt x="199" y="2"/>
                      <a:pt x="199" y="2"/>
                    </a:cubicBezTo>
                    <a:cubicBezTo>
                      <a:pt x="190" y="4"/>
                      <a:pt x="190" y="4"/>
                      <a:pt x="190" y="4"/>
                    </a:cubicBezTo>
                    <a:cubicBezTo>
                      <a:pt x="195" y="0"/>
                      <a:pt x="195" y="0"/>
                      <a:pt x="195" y="0"/>
                    </a:cubicBezTo>
                    <a:cubicBezTo>
                      <a:pt x="185" y="2"/>
                      <a:pt x="185" y="2"/>
                      <a:pt x="185" y="2"/>
                    </a:cubicBezTo>
                    <a:cubicBezTo>
                      <a:pt x="182" y="6"/>
                      <a:pt x="182" y="6"/>
                      <a:pt x="182" y="6"/>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2"/>
                      <a:pt x="155" y="14"/>
                      <a:pt x="154" y="15"/>
                    </a:cubicBezTo>
                    <a:cubicBezTo>
                      <a:pt x="154" y="16"/>
                      <a:pt x="148" y="22"/>
                      <a:pt x="146" y="23"/>
                    </a:cubicBezTo>
                    <a:cubicBezTo>
                      <a:pt x="144" y="24"/>
                      <a:pt x="136" y="25"/>
                      <a:pt x="135" y="27"/>
                    </a:cubicBezTo>
                    <a:cubicBezTo>
                      <a:pt x="134" y="28"/>
                      <a:pt x="131" y="32"/>
                      <a:pt x="130" y="33"/>
                    </a:cubicBezTo>
                    <a:cubicBezTo>
                      <a:pt x="130" y="34"/>
                      <a:pt x="128" y="38"/>
                      <a:pt x="128" y="38"/>
                    </a:cubicBezTo>
                    <a:cubicBezTo>
                      <a:pt x="128" y="39"/>
                      <a:pt x="122" y="44"/>
                      <a:pt x="123" y="41"/>
                    </a:cubicBezTo>
                    <a:cubicBezTo>
                      <a:pt x="124" y="38"/>
                      <a:pt x="127" y="34"/>
                      <a:pt x="127" y="33"/>
                    </a:cubicBezTo>
                    <a:cubicBezTo>
                      <a:pt x="128" y="32"/>
                      <a:pt x="129" y="31"/>
                      <a:pt x="129" y="29"/>
                    </a:cubicBezTo>
                    <a:cubicBezTo>
                      <a:pt x="129" y="28"/>
                      <a:pt x="129" y="26"/>
                      <a:pt x="129" y="26"/>
                    </a:cubicBezTo>
                    <a:cubicBezTo>
                      <a:pt x="130" y="24"/>
                      <a:pt x="130" y="24"/>
                      <a:pt x="130" y="24"/>
                    </a:cubicBezTo>
                    <a:cubicBezTo>
                      <a:pt x="123" y="25"/>
                      <a:pt x="123" y="25"/>
                      <a:pt x="123" y="25"/>
                    </a:cubicBezTo>
                    <a:cubicBezTo>
                      <a:pt x="123" y="25"/>
                      <a:pt x="125" y="26"/>
                      <a:pt x="122" y="29"/>
                    </a:cubicBezTo>
                    <a:cubicBezTo>
                      <a:pt x="120" y="32"/>
                      <a:pt x="116" y="35"/>
                      <a:pt x="116" y="35"/>
                    </a:cubicBezTo>
                    <a:cubicBezTo>
                      <a:pt x="115" y="36"/>
                      <a:pt x="114" y="38"/>
                      <a:pt x="112" y="39"/>
                    </a:cubicBezTo>
                    <a:cubicBezTo>
                      <a:pt x="110"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49"/>
                      <a:pt x="115" y="51"/>
                      <a:pt x="115" y="51"/>
                    </a:cubicBezTo>
                    <a:cubicBezTo>
                      <a:pt x="112" y="53"/>
                      <a:pt x="112" y="53"/>
                      <a:pt x="112" y="53"/>
                    </a:cubicBezTo>
                    <a:cubicBezTo>
                      <a:pt x="112" y="53"/>
                      <a:pt x="108" y="54"/>
                      <a:pt x="108" y="55"/>
                    </a:cubicBezTo>
                    <a:cubicBezTo>
                      <a:pt x="107" y="56"/>
                      <a:pt x="107" y="60"/>
                      <a:pt x="107" y="60"/>
                    </a:cubicBezTo>
                    <a:cubicBezTo>
                      <a:pt x="103" y="56"/>
                      <a:pt x="103" y="56"/>
                      <a:pt x="103" y="56"/>
                    </a:cubicBezTo>
                    <a:cubicBezTo>
                      <a:pt x="103" y="56"/>
                      <a:pt x="103" y="54"/>
                      <a:pt x="105" y="53"/>
                    </a:cubicBezTo>
                    <a:cubicBezTo>
                      <a:pt x="106" y="52"/>
                      <a:pt x="104" y="53"/>
                      <a:pt x="107" y="50"/>
                    </a:cubicBezTo>
                    <a:cubicBezTo>
                      <a:pt x="110" y="48"/>
                      <a:pt x="110" y="48"/>
                      <a:pt x="110" y="48"/>
                    </a:cubicBezTo>
                    <a:cubicBezTo>
                      <a:pt x="110" y="48"/>
                      <a:pt x="111" y="46"/>
                      <a:pt x="110" y="46"/>
                    </a:cubicBezTo>
                    <a:cubicBezTo>
                      <a:pt x="109" y="46"/>
                      <a:pt x="105" y="46"/>
                      <a:pt x="105" y="46"/>
                    </a:cubicBezTo>
                    <a:cubicBezTo>
                      <a:pt x="105" y="46"/>
                      <a:pt x="104" y="49"/>
                      <a:pt x="103" y="50"/>
                    </a:cubicBezTo>
                    <a:cubicBezTo>
                      <a:pt x="102" y="51"/>
                      <a:pt x="99" y="55"/>
                      <a:pt x="99" y="55"/>
                    </a:cubicBezTo>
                    <a:cubicBezTo>
                      <a:pt x="93" y="56"/>
                      <a:pt x="93" y="56"/>
                      <a:pt x="93" y="56"/>
                    </a:cubicBezTo>
                    <a:cubicBezTo>
                      <a:pt x="93" y="55"/>
                      <a:pt x="95" y="54"/>
                      <a:pt x="95" y="53"/>
                    </a:cubicBezTo>
                    <a:cubicBezTo>
                      <a:pt x="96" y="51"/>
                      <a:pt x="99" y="50"/>
                      <a:pt x="100" y="48"/>
                    </a:cubicBezTo>
                    <a:cubicBezTo>
                      <a:pt x="101" y="47"/>
                      <a:pt x="100" y="48"/>
                      <a:pt x="101" y="47"/>
                    </a:cubicBezTo>
                    <a:cubicBezTo>
                      <a:pt x="101" y="45"/>
                      <a:pt x="102" y="43"/>
                      <a:pt x="104" y="42"/>
                    </a:cubicBezTo>
                    <a:cubicBezTo>
                      <a:pt x="105" y="41"/>
                      <a:pt x="108" y="39"/>
                      <a:pt x="108" y="39"/>
                    </a:cubicBezTo>
                    <a:cubicBezTo>
                      <a:pt x="111" y="36"/>
                      <a:pt x="111" y="36"/>
                      <a:pt x="111" y="36"/>
                    </a:cubicBezTo>
                    <a:cubicBezTo>
                      <a:pt x="115" y="33"/>
                      <a:pt x="115" y="33"/>
                      <a:pt x="115" y="33"/>
                    </a:cubicBezTo>
                    <a:cubicBezTo>
                      <a:pt x="120" y="28"/>
                      <a:pt x="120" y="28"/>
                      <a:pt x="120" y="28"/>
                    </a:cubicBezTo>
                    <a:cubicBezTo>
                      <a:pt x="122" y="25"/>
                      <a:pt x="122" y="25"/>
                      <a:pt x="122" y="25"/>
                    </a:cubicBezTo>
                    <a:cubicBezTo>
                      <a:pt x="122" y="25"/>
                      <a:pt x="118" y="27"/>
                      <a:pt x="117" y="27"/>
                    </a:cubicBezTo>
                    <a:cubicBezTo>
                      <a:pt x="116" y="28"/>
                      <a:pt x="111" y="33"/>
                      <a:pt x="111" y="33"/>
                    </a:cubicBezTo>
                    <a:cubicBezTo>
                      <a:pt x="111" y="33"/>
                      <a:pt x="106" y="35"/>
                      <a:pt x="106" y="35"/>
                    </a:cubicBezTo>
                    <a:cubicBezTo>
                      <a:pt x="105" y="36"/>
                      <a:pt x="102" y="40"/>
                      <a:pt x="102" y="40"/>
                    </a:cubicBezTo>
                    <a:cubicBezTo>
                      <a:pt x="99" y="42"/>
                      <a:pt x="99" y="42"/>
                      <a:pt x="99" y="42"/>
                    </a:cubicBezTo>
                    <a:cubicBezTo>
                      <a:pt x="99" y="44"/>
                      <a:pt x="99" y="44"/>
                      <a:pt x="99" y="44"/>
                    </a:cubicBezTo>
                    <a:cubicBezTo>
                      <a:pt x="97" y="41"/>
                      <a:pt x="97" y="41"/>
                      <a:pt x="97" y="41"/>
                    </a:cubicBezTo>
                    <a:cubicBezTo>
                      <a:pt x="93" y="44"/>
                      <a:pt x="93" y="44"/>
                      <a:pt x="93" y="44"/>
                    </a:cubicBezTo>
                    <a:cubicBezTo>
                      <a:pt x="91" y="45"/>
                      <a:pt x="91" y="45"/>
                      <a:pt x="91" y="45"/>
                    </a:cubicBezTo>
                    <a:cubicBezTo>
                      <a:pt x="89" y="47"/>
                      <a:pt x="89" y="47"/>
                      <a:pt x="89" y="47"/>
                    </a:cubicBezTo>
                    <a:cubicBezTo>
                      <a:pt x="84" y="50"/>
                      <a:pt x="84" y="50"/>
                      <a:pt x="84" y="50"/>
                    </a:cubicBezTo>
                    <a:cubicBezTo>
                      <a:pt x="74" y="56"/>
                      <a:pt x="74" y="56"/>
                      <a:pt x="74" y="56"/>
                    </a:cubicBezTo>
                    <a:cubicBezTo>
                      <a:pt x="68" y="61"/>
                      <a:pt x="68" y="61"/>
                      <a:pt x="68" y="61"/>
                    </a:cubicBezTo>
                    <a:cubicBezTo>
                      <a:pt x="68" y="61"/>
                      <a:pt x="31" y="102"/>
                      <a:pt x="21" y="156"/>
                    </a:cubicBezTo>
                    <a:cubicBezTo>
                      <a:pt x="20" y="177"/>
                      <a:pt x="20" y="177"/>
                      <a:pt x="20" y="177"/>
                    </a:cubicBezTo>
                    <a:cubicBezTo>
                      <a:pt x="18" y="176"/>
                      <a:pt x="18" y="176"/>
                      <a:pt x="18" y="176"/>
                    </a:cubicBezTo>
                    <a:cubicBezTo>
                      <a:pt x="19" y="170"/>
                      <a:pt x="0" y="269"/>
                      <a:pt x="78" y="344"/>
                    </a:cubicBezTo>
                    <a:cubicBezTo>
                      <a:pt x="65" y="325"/>
                      <a:pt x="65" y="325"/>
                      <a:pt x="65" y="325"/>
                    </a:cubicBezTo>
                    <a:cubicBezTo>
                      <a:pt x="49" y="302"/>
                      <a:pt x="49" y="302"/>
                      <a:pt x="49" y="302"/>
                    </a:cubicBezTo>
                    <a:cubicBezTo>
                      <a:pt x="35" y="264"/>
                      <a:pt x="35" y="264"/>
                      <a:pt x="35" y="264"/>
                    </a:cubicBezTo>
                    <a:cubicBezTo>
                      <a:pt x="31" y="267"/>
                      <a:pt x="31" y="267"/>
                      <a:pt x="31" y="267"/>
                    </a:cubicBezTo>
                    <a:cubicBezTo>
                      <a:pt x="22" y="237"/>
                      <a:pt x="22" y="237"/>
                      <a:pt x="22" y="237"/>
                    </a:cubicBezTo>
                    <a:cubicBezTo>
                      <a:pt x="31" y="258"/>
                      <a:pt x="31" y="258"/>
                      <a:pt x="31" y="258"/>
                    </a:cubicBezTo>
                    <a:cubicBezTo>
                      <a:pt x="32" y="251"/>
                      <a:pt x="32" y="251"/>
                      <a:pt x="32" y="251"/>
                    </a:cubicBezTo>
                    <a:cubicBezTo>
                      <a:pt x="35" y="249"/>
                      <a:pt x="35" y="249"/>
                      <a:pt x="35" y="249"/>
                    </a:cubicBezTo>
                    <a:cubicBezTo>
                      <a:pt x="36" y="241"/>
                      <a:pt x="36" y="241"/>
                      <a:pt x="36" y="241"/>
                    </a:cubicBezTo>
                    <a:cubicBezTo>
                      <a:pt x="38" y="236"/>
                      <a:pt x="38" y="236"/>
                      <a:pt x="38" y="236"/>
                    </a:cubicBezTo>
                    <a:cubicBezTo>
                      <a:pt x="38" y="231"/>
                      <a:pt x="38" y="231"/>
                      <a:pt x="38" y="231"/>
                    </a:cubicBezTo>
                    <a:cubicBezTo>
                      <a:pt x="28" y="231"/>
                      <a:pt x="28" y="231"/>
                      <a:pt x="28" y="231"/>
                    </a:cubicBezTo>
                    <a:cubicBezTo>
                      <a:pt x="28" y="227"/>
                      <a:pt x="28" y="227"/>
                      <a:pt x="28" y="227"/>
                    </a:cubicBezTo>
                    <a:cubicBezTo>
                      <a:pt x="23" y="221"/>
                      <a:pt x="23" y="221"/>
                      <a:pt x="23" y="221"/>
                    </a:cubicBezTo>
                    <a:cubicBezTo>
                      <a:pt x="20" y="214"/>
                      <a:pt x="20" y="214"/>
                      <a:pt x="20" y="214"/>
                    </a:cubicBezTo>
                    <a:cubicBezTo>
                      <a:pt x="22" y="211"/>
                      <a:pt x="22" y="211"/>
                      <a:pt x="22" y="211"/>
                    </a:cubicBezTo>
                    <a:cubicBezTo>
                      <a:pt x="25" y="217"/>
                      <a:pt x="25" y="217"/>
                      <a:pt x="25" y="217"/>
                    </a:cubicBezTo>
                    <a:cubicBezTo>
                      <a:pt x="28" y="220"/>
                      <a:pt x="28" y="220"/>
                      <a:pt x="28" y="220"/>
                    </a:cubicBezTo>
                    <a:cubicBezTo>
                      <a:pt x="31" y="219"/>
                      <a:pt x="31" y="219"/>
                      <a:pt x="31" y="219"/>
                    </a:cubicBezTo>
                    <a:cubicBezTo>
                      <a:pt x="32" y="222"/>
                      <a:pt x="32" y="222"/>
                      <a:pt x="32" y="222"/>
                    </a:cubicBezTo>
                    <a:cubicBezTo>
                      <a:pt x="35" y="224"/>
                      <a:pt x="35" y="224"/>
                      <a:pt x="35" y="224"/>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1"/>
                      <a:pt x="53" y="231"/>
                      <a:pt x="53" y="231"/>
                    </a:cubicBezTo>
                    <a:cubicBezTo>
                      <a:pt x="53" y="235"/>
                      <a:pt x="53" y="235"/>
                      <a:pt x="53" y="235"/>
                    </a:cubicBezTo>
                    <a:cubicBezTo>
                      <a:pt x="55" y="236"/>
                      <a:pt x="55" y="236"/>
                      <a:pt x="55" y="236"/>
                    </a:cubicBezTo>
                    <a:cubicBezTo>
                      <a:pt x="55" y="236"/>
                      <a:pt x="58" y="231"/>
                      <a:pt x="58" y="232"/>
                    </a:cubicBezTo>
                    <a:cubicBezTo>
                      <a:pt x="58" y="233"/>
                      <a:pt x="58" y="236"/>
                      <a:pt x="58" y="238"/>
                    </a:cubicBezTo>
                    <a:cubicBezTo>
                      <a:pt x="58" y="239"/>
                      <a:pt x="60" y="246"/>
                      <a:pt x="60" y="246"/>
                    </a:cubicBezTo>
                    <a:cubicBezTo>
                      <a:pt x="73" y="267"/>
                      <a:pt x="73" y="267"/>
                      <a:pt x="73" y="267"/>
                    </a:cubicBezTo>
                    <a:cubicBezTo>
                      <a:pt x="73" y="271"/>
                      <a:pt x="73" y="271"/>
                      <a:pt x="73" y="271"/>
                    </a:cubicBezTo>
                    <a:cubicBezTo>
                      <a:pt x="80" y="269"/>
                      <a:pt x="80" y="269"/>
                      <a:pt x="80" y="269"/>
                    </a:cubicBezTo>
                    <a:cubicBezTo>
                      <a:pt x="78" y="266"/>
                      <a:pt x="78" y="266"/>
                      <a:pt x="78" y="266"/>
                    </a:cubicBezTo>
                    <a:cubicBezTo>
                      <a:pt x="80" y="259"/>
                      <a:pt x="80" y="259"/>
                      <a:pt x="80" y="259"/>
                    </a:cubicBezTo>
                    <a:cubicBezTo>
                      <a:pt x="77" y="251"/>
                      <a:pt x="77" y="251"/>
                      <a:pt x="77" y="251"/>
                    </a:cubicBezTo>
                    <a:cubicBezTo>
                      <a:pt x="84" y="243"/>
                      <a:pt x="84" y="243"/>
                      <a:pt x="84" y="243"/>
                    </a:cubicBezTo>
                    <a:cubicBezTo>
                      <a:pt x="91" y="235"/>
                      <a:pt x="91" y="235"/>
                      <a:pt x="91" y="235"/>
                    </a:cubicBezTo>
                    <a:cubicBezTo>
                      <a:pt x="93" y="230"/>
                      <a:pt x="93" y="230"/>
                      <a:pt x="93" y="230"/>
                    </a:cubicBezTo>
                    <a:cubicBezTo>
                      <a:pt x="95" y="230"/>
                      <a:pt x="95" y="230"/>
                      <a:pt x="95" y="230"/>
                    </a:cubicBezTo>
                    <a:cubicBezTo>
                      <a:pt x="99" y="228"/>
                      <a:pt x="99" y="228"/>
                      <a:pt x="99" y="228"/>
                    </a:cubicBezTo>
                    <a:cubicBezTo>
                      <a:pt x="104" y="231"/>
                      <a:pt x="104" y="231"/>
                      <a:pt x="104" y="231"/>
                    </a:cubicBezTo>
                    <a:cubicBezTo>
                      <a:pt x="104" y="231"/>
                      <a:pt x="108" y="240"/>
                      <a:pt x="110" y="242"/>
                    </a:cubicBezTo>
                    <a:cubicBezTo>
                      <a:pt x="112" y="243"/>
                      <a:pt x="111" y="247"/>
                      <a:pt x="112" y="247"/>
                    </a:cubicBezTo>
                    <a:cubicBezTo>
                      <a:pt x="113" y="248"/>
                      <a:pt x="118" y="243"/>
                      <a:pt x="119" y="244"/>
                    </a:cubicBezTo>
                    <a:cubicBezTo>
                      <a:pt x="120" y="245"/>
                      <a:pt x="122" y="252"/>
                      <a:pt x="122" y="252"/>
                    </a:cubicBezTo>
                    <a:cubicBezTo>
                      <a:pt x="124" y="266"/>
                      <a:pt x="124" y="266"/>
                      <a:pt x="124" y="266"/>
                    </a:cubicBezTo>
                    <a:cubicBezTo>
                      <a:pt x="132" y="278"/>
                      <a:pt x="132" y="278"/>
                      <a:pt x="132" y="278"/>
                    </a:cubicBezTo>
                    <a:cubicBezTo>
                      <a:pt x="131" y="279"/>
                      <a:pt x="131" y="279"/>
                      <a:pt x="131" y="279"/>
                    </a:cubicBezTo>
                    <a:cubicBezTo>
                      <a:pt x="126" y="276"/>
                      <a:pt x="126" y="276"/>
                      <a:pt x="126" y="276"/>
                    </a:cubicBezTo>
                    <a:cubicBezTo>
                      <a:pt x="123" y="273"/>
                      <a:pt x="123" y="273"/>
                      <a:pt x="123" y="273"/>
                    </a:cubicBezTo>
                    <a:cubicBezTo>
                      <a:pt x="121" y="276"/>
                      <a:pt x="121" y="276"/>
                      <a:pt x="121" y="276"/>
                    </a:cubicBezTo>
                    <a:cubicBezTo>
                      <a:pt x="128" y="284"/>
                      <a:pt x="128" y="284"/>
                      <a:pt x="128" y="284"/>
                    </a:cubicBezTo>
                    <a:cubicBezTo>
                      <a:pt x="136" y="290"/>
                      <a:pt x="136" y="290"/>
                      <a:pt x="136" y="290"/>
                    </a:cubicBezTo>
                    <a:cubicBezTo>
                      <a:pt x="142" y="299"/>
                      <a:pt x="142" y="299"/>
                      <a:pt x="142" y="299"/>
                    </a:cubicBezTo>
                    <a:cubicBezTo>
                      <a:pt x="153" y="304"/>
                      <a:pt x="153" y="304"/>
                      <a:pt x="153" y="304"/>
                    </a:cubicBezTo>
                    <a:cubicBezTo>
                      <a:pt x="152" y="295"/>
                      <a:pt x="152" y="295"/>
                      <a:pt x="152" y="295"/>
                    </a:cubicBezTo>
                    <a:cubicBezTo>
                      <a:pt x="144" y="288"/>
                      <a:pt x="144" y="288"/>
                      <a:pt x="144" y="288"/>
                    </a:cubicBezTo>
                    <a:cubicBezTo>
                      <a:pt x="133" y="282"/>
                      <a:pt x="133" y="282"/>
                      <a:pt x="133" y="282"/>
                    </a:cubicBezTo>
                    <a:cubicBezTo>
                      <a:pt x="135" y="280"/>
                      <a:pt x="135" y="280"/>
                      <a:pt x="135" y="280"/>
                    </a:cubicBezTo>
                    <a:cubicBezTo>
                      <a:pt x="138" y="282"/>
                      <a:pt x="138" y="282"/>
                      <a:pt x="138" y="282"/>
                    </a:cubicBezTo>
                    <a:cubicBezTo>
                      <a:pt x="144" y="287"/>
                      <a:pt x="144" y="287"/>
                      <a:pt x="144" y="287"/>
                    </a:cubicBezTo>
                    <a:cubicBezTo>
                      <a:pt x="147" y="288"/>
                      <a:pt x="147" y="288"/>
                      <a:pt x="147" y="288"/>
                    </a:cubicBezTo>
                    <a:cubicBezTo>
                      <a:pt x="144" y="281"/>
                      <a:pt x="144" y="281"/>
                      <a:pt x="144" y="281"/>
                    </a:cubicBezTo>
                    <a:cubicBezTo>
                      <a:pt x="141" y="276"/>
                      <a:pt x="141" y="276"/>
                      <a:pt x="141" y="276"/>
                    </a:cubicBezTo>
                    <a:cubicBezTo>
                      <a:pt x="135" y="270"/>
                      <a:pt x="135" y="270"/>
                      <a:pt x="135" y="270"/>
                    </a:cubicBezTo>
                    <a:cubicBezTo>
                      <a:pt x="130" y="268"/>
                      <a:pt x="130" y="268"/>
                      <a:pt x="130" y="268"/>
                    </a:cubicBezTo>
                    <a:cubicBezTo>
                      <a:pt x="130" y="268"/>
                      <a:pt x="127" y="265"/>
                      <a:pt x="127" y="263"/>
                    </a:cubicBezTo>
                    <a:cubicBezTo>
                      <a:pt x="127" y="262"/>
                      <a:pt x="129" y="256"/>
                      <a:pt x="129" y="256"/>
                    </a:cubicBezTo>
                    <a:cubicBezTo>
                      <a:pt x="130" y="251"/>
                      <a:pt x="130" y="251"/>
                      <a:pt x="130" y="251"/>
                    </a:cubicBezTo>
                    <a:cubicBezTo>
                      <a:pt x="135" y="258"/>
                      <a:pt x="135" y="258"/>
                      <a:pt x="135" y="258"/>
                    </a:cubicBezTo>
                    <a:cubicBezTo>
                      <a:pt x="142" y="261"/>
                      <a:pt x="142" y="261"/>
                      <a:pt x="142" y="261"/>
                    </a:cubicBezTo>
                    <a:cubicBezTo>
                      <a:pt x="148" y="255"/>
                      <a:pt x="148" y="255"/>
                      <a:pt x="148" y="255"/>
                    </a:cubicBezTo>
                    <a:cubicBezTo>
                      <a:pt x="150" y="250"/>
                      <a:pt x="150" y="250"/>
                      <a:pt x="150" y="250"/>
                    </a:cubicBezTo>
                    <a:cubicBezTo>
                      <a:pt x="152" y="243"/>
                      <a:pt x="152" y="243"/>
                      <a:pt x="152" y="243"/>
                    </a:cubicBezTo>
                    <a:cubicBezTo>
                      <a:pt x="152" y="243"/>
                      <a:pt x="149" y="241"/>
                      <a:pt x="148" y="240"/>
                    </a:cubicBezTo>
                    <a:cubicBezTo>
                      <a:pt x="147" y="239"/>
                      <a:pt x="142" y="233"/>
                      <a:pt x="142" y="233"/>
                    </a:cubicBezTo>
                    <a:cubicBezTo>
                      <a:pt x="148" y="230"/>
                      <a:pt x="148" y="230"/>
                      <a:pt x="148" y="230"/>
                    </a:cubicBezTo>
                    <a:cubicBezTo>
                      <a:pt x="152" y="229"/>
                      <a:pt x="152" y="229"/>
                      <a:pt x="152" y="229"/>
                    </a:cubicBezTo>
                    <a:cubicBezTo>
                      <a:pt x="155" y="231"/>
                      <a:pt x="155" y="231"/>
                      <a:pt x="155" y="231"/>
                    </a:cubicBezTo>
                    <a:cubicBezTo>
                      <a:pt x="156" y="234"/>
                      <a:pt x="156" y="234"/>
                      <a:pt x="156" y="234"/>
                    </a:cubicBezTo>
                    <a:cubicBezTo>
                      <a:pt x="161" y="230"/>
                      <a:pt x="161" y="230"/>
                      <a:pt x="161" y="230"/>
                    </a:cubicBezTo>
                    <a:cubicBezTo>
                      <a:pt x="164" y="225"/>
                      <a:pt x="164" y="225"/>
                      <a:pt x="164" y="225"/>
                    </a:cubicBezTo>
                    <a:cubicBezTo>
                      <a:pt x="167" y="223"/>
                      <a:pt x="167" y="223"/>
                      <a:pt x="167" y="223"/>
                    </a:cubicBezTo>
                    <a:cubicBezTo>
                      <a:pt x="170" y="223"/>
                      <a:pt x="170" y="223"/>
                      <a:pt x="170" y="223"/>
                    </a:cubicBezTo>
                    <a:cubicBezTo>
                      <a:pt x="178" y="219"/>
                      <a:pt x="178" y="219"/>
                      <a:pt x="178" y="219"/>
                    </a:cubicBezTo>
                    <a:cubicBezTo>
                      <a:pt x="178" y="216"/>
                      <a:pt x="178" y="216"/>
                      <a:pt x="178" y="216"/>
                    </a:cubicBezTo>
                    <a:cubicBezTo>
                      <a:pt x="182" y="213"/>
                      <a:pt x="182" y="213"/>
                      <a:pt x="182" y="213"/>
                    </a:cubicBezTo>
                    <a:cubicBezTo>
                      <a:pt x="187" y="210"/>
                      <a:pt x="187" y="210"/>
                      <a:pt x="187" y="210"/>
                    </a:cubicBezTo>
                    <a:cubicBezTo>
                      <a:pt x="187" y="210"/>
                      <a:pt x="188" y="208"/>
                      <a:pt x="188" y="205"/>
                    </a:cubicBezTo>
                    <a:cubicBezTo>
                      <a:pt x="188" y="202"/>
                      <a:pt x="188" y="198"/>
                      <a:pt x="188" y="198"/>
                    </a:cubicBezTo>
                    <a:cubicBezTo>
                      <a:pt x="188" y="198"/>
                      <a:pt x="188" y="195"/>
                      <a:pt x="189" y="194"/>
                    </a:cubicBezTo>
                    <a:cubicBezTo>
                      <a:pt x="190" y="193"/>
                      <a:pt x="190" y="190"/>
                      <a:pt x="190" y="189"/>
                    </a:cubicBezTo>
                    <a:cubicBezTo>
                      <a:pt x="190" y="189"/>
                      <a:pt x="187" y="185"/>
                      <a:pt x="187" y="185"/>
                    </a:cubicBezTo>
                    <a:cubicBezTo>
                      <a:pt x="186" y="181"/>
                      <a:pt x="186" y="181"/>
                      <a:pt x="186" y="181"/>
                    </a:cubicBezTo>
                    <a:cubicBezTo>
                      <a:pt x="186" y="181"/>
                      <a:pt x="188" y="180"/>
                      <a:pt x="186" y="179"/>
                    </a:cubicBezTo>
                    <a:cubicBezTo>
                      <a:pt x="185" y="177"/>
                      <a:pt x="179" y="174"/>
                      <a:pt x="179" y="174"/>
                    </a:cubicBezTo>
                    <a:cubicBezTo>
                      <a:pt x="181" y="169"/>
                      <a:pt x="181" y="169"/>
                      <a:pt x="181" y="169"/>
                    </a:cubicBezTo>
                    <a:cubicBezTo>
                      <a:pt x="182" y="168"/>
                      <a:pt x="182" y="168"/>
                      <a:pt x="182" y="168"/>
                    </a:cubicBezTo>
                    <a:cubicBezTo>
                      <a:pt x="187" y="167"/>
                      <a:pt x="187" y="167"/>
                      <a:pt x="187" y="167"/>
                    </a:cubicBezTo>
                    <a:cubicBezTo>
                      <a:pt x="187" y="167"/>
                      <a:pt x="191" y="170"/>
                      <a:pt x="191" y="170"/>
                    </a:cubicBezTo>
                    <a:cubicBezTo>
                      <a:pt x="191" y="171"/>
                      <a:pt x="194" y="175"/>
                      <a:pt x="195" y="174"/>
                    </a:cubicBezTo>
                    <a:cubicBezTo>
                      <a:pt x="195" y="173"/>
                      <a:pt x="200" y="168"/>
                      <a:pt x="200" y="168"/>
                    </a:cubicBezTo>
                    <a:cubicBezTo>
                      <a:pt x="205" y="173"/>
                      <a:pt x="205" y="173"/>
                      <a:pt x="205" y="173"/>
                    </a:cubicBezTo>
                    <a:cubicBezTo>
                      <a:pt x="205" y="173"/>
                      <a:pt x="206" y="172"/>
                      <a:pt x="205" y="177"/>
                    </a:cubicBezTo>
                    <a:cubicBezTo>
                      <a:pt x="205" y="181"/>
                      <a:pt x="205" y="183"/>
                      <a:pt x="205" y="183"/>
                    </a:cubicBezTo>
                    <a:cubicBezTo>
                      <a:pt x="205" y="183"/>
                      <a:pt x="216" y="181"/>
                      <a:pt x="217" y="179"/>
                    </a:cubicBezTo>
                    <a:cubicBezTo>
                      <a:pt x="217" y="177"/>
                      <a:pt x="219" y="165"/>
                      <a:pt x="219" y="165"/>
                    </a:cubicBezTo>
                    <a:cubicBezTo>
                      <a:pt x="216" y="160"/>
                      <a:pt x="216" y="160"/>
                      <a:pt x="216" y="160"/>
                    </a:cubicBezTo>
                    <a:cubicBezTo>
                      <a:pt x="227" y="149"/>
                      <a:pt x="227" y="149"/>
                      <a:pt x="227" y="149"/>
                    </a:cubicBezTo>
                    <a:cubicBezTo>
                      <a:pt x="234" y="146"/>
                      <a:pt x="234" y="146"/>
                      <a:pt x="234" y="146"/>
                    </a:cubicBezTo>
                    <a:cubicBezTo>
                      <a:pt x="234" y="146"/>
                      <a:pt x="236" y="152"/>
                      <a:pt x="239" y="147"/>
                    </a:cubicBezTo>
                    <a:cubicBezTo>
                      <a:pt x="243" y="141"/>
                      <a:pt x="246" y="131"/>
                      <a:pt x="248" y="127"/>
                    </a:cubicBezTo>
                    <a:cubicBezTo>
                      <a:pt x="250" y="123"/>
                      <a:pt x="257" y="115"/>
                      <a:pt x="257" y="114"/>
                    </a:cubicBezTo>
                    <a:cubicBezTo>
                      <a:pt x="257" y="114"/>
                      <a:pt x="257" y="112"/>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39"/>
                      <a:pt x="261" y="139"/>
                    </a:cubicBezTo>
                    <a:cubicBezTo>
                      <a:pt x="262" y="139"/>
                      <a:pt x="269" y="142"/>
                      <a:pt x="267" y="138"/>
                    </a:cubicBezTo>
                    <a:cubicBezTo>
                      <a:pt x="265" y="135"/>
                      <a:pt x="264" y="133"/>
                      <a:pt x="264" y="133"/>
                    </a:cubicBezTo>
                    <a:cubicBezTo>
                      <a:pt x="264" y="133"/>
                      <a:pt x="260" y="131"/>
                      <a:pt x="261" y="129"/>
                    </a:cubicBezTo>
                    <a:cubicBezTo>
                      <a:pt x="262" y="127"/>
                      <a:pt x="263" y="126"/>
                      <a:pt x="263" y="124"/>
                    </a:cubicBezTo>
                    <a:cubicBezTo>
                      <a:pt x="263" y="121"/>
                      <a:pt x="264" y="122"/>
                      <a:pt x="263" y="120"/>
                    </a:cubicBezTo>
                    <a:cubicBezTo>
                      <a:pt x="262" y="118"/>
                      <a:pt x="261" y="119"/>
                      <a:pt x="261" y="115"/>
                    </a:cubicBezTo>
                    <a:cubicBezTo>
                      <a:pt x="260" y="111"/>
                      <a:pt x="261" y="109"/>
                      <a:pt x="261" y="109"/>
                    </a:cubicBezTo>
                    <a:cubicBezTo>
                      <a:pt x="261" y="106"/>
                      <a:pt x="261" y="106"/>
                      <a:pt x="261" y="106"/>
                    </a:cubicBezTo>
                    <a:cubicBezTo>
                      <a:pt x="258" y="107"/>
                      <a:pt x="258" y="107"/>
                      <a:pt x="258" y="107"/>
                    </a:cubicBezTo>
                    <a:cubicBezTo>
                      <a:pt x="248" y="103"/>
                      <a:pt x="248" y="103"/>
                      <a:pt x="248" y="103"/>
                    </a:cubicBezTo>
                    <a:cubicBezTo>
                      <a:pt x="248" y="103"/>
                      <a:pt x="235" y="107"/>
                      <a:pt x="237" y="106"/>
                    </a:cubicBezTo>
                    <a:cubicBezTo>
                      <a:pt x="238" y="106"/>
                      <a:pt x="248" y="97"/>
                      <a:pt x="248" y="97"/>
                    </a:cubicBezTo>
                    <a:cubicBezTo>
                      <a:pt x="248" y="97"/>
                      <a:pt x="256" y="89"/>
                      <a:pt x="257" y="89"/>
                    </a:cubicBezTo>
                    <a:cubicBezTo>
                      <a:pt x="257" y="88"/>
                      <a:pt x="261" y="87"/>
                      <a:pt x="262" y="87"/>
                    </a:cubicBezTo>
                    <a:cubicBezTo>
                      <a:pt x="264" y="87"/>
                      <a:pt x="273" y="88"/>
                      <a:pt x="273" y="88"/>
                    </a:cubicBezTo>
                    <a:cubicBezTo>
                      <a:pt x="276" y="88"/>
                      <a:pt x="276" y="88"/>
                      <a:pt x="276" y="88"/>
                    </a:cubicBezTo>
                    <a:cubicBezTo>
                      <a:pt x="286" y="90"/>
                      <a:pt x="286" y="90"/>
                      <a:pt x="286" y="90"/>
                    </a:cubicBezTo>
                    <a:cubicBezTo>
                      <a:pt x="291" y="87"/>
                      <a:pt x="291" y="87"/>
                      <a:pt x="291" y="87"/>
                    </a:cubicBezTo>
                    <a:cubicBezTo>
                      <a:pt x="291" y="87"/>
                      <a:pt x="294" y="85"/>
                      <a:pt x="294" y="84"/>
                    </a:cubicBezTo>
                    <a:cubicBezTo>
                      <a:pt x="294" y="83"/>
                      <a:pt x="296" y="81"/>
                      <a:pt x="297" y="80"/>
                    </a:cubicBezTo>
                    <a:cubicBezTo>
                      <a:pt x="298" y="79"/>
                      <a:pt x="308" y="76"/>
                      <a:pt x="308" y="76"/>
                    </a:cubicBezTo>
                    <a:cubicBezTo>
                      <a:pt x="309" y="82"/>
                      <a:pt x="309" y="82"/>
                      <a:pt x="309" y="82"/>
                    </a:cubicBezTo>
                    <a:cubicBezTo>
                      <a:pt x="305" y="89"/>
                      <a:pt x="305" y="89"/>
                      <a:pt x="305" y="89"/>
                    </a:cubicBezTo>
                    <a:cubicBezTo>
                      <a:pt x="302" y="92"/>
                      <a:pt x="302" y="92"/>
                      <a:pt x="302" y="92"/>
                    </a:cubicBezTo>
                    <a:cubicBezTo>
                      <a:pt x="302" y="92"/>
                      <a:pt x="292" y="99"/>
                      <a:pt x="292" y="100"/>
                    </a:cubicBezTo>
                    <a:cubicBezTo>
                      <a:pt x="293" y="102"/>
                      <a:pt x="300" y="108"/>
                      <a:pt x="300" y="108"/>
                    </a:cubicBezTo>
                    <a:cubicBezTo>
                      <a:pt x="300" y="108"/>
                      <a:pt x="300" y="116"/>
                      <a:pt x="302" y="119"/>
                    </a:cubicBezTo>
                    <a:cubicBezTo>
                      <a:pt x="304" y="121"/>
                      <a:pt x="309" y="124"/>
                      <a:pt x="309" y="124"/>
                    </a:cubicBezTo>
                    <a:cubicBezTo>
                      <a:pt x="317" y="101"/>
                      <a:pt x="317" y="101"/>
                      <a:pt x="317" y="101"/>
                    </a:cubicBezTo>
                    <a:cubicBezTo>
                      <a:pt x="317" y="101"/>
                      <a:pt x="315" y="91"/>
                      <a:pt x="315" y="91"/>
                    </a:cubicBezTo>
                    <a:cubicBezTo>
                      <a:pt x="315" y="90"/>
                      <a:pt x="325" y="82"/>
                      <a:pt x="325" y="82"/>
                    </a:cubicBezTo>
                    <a:cubicBezTo>
                      <a:pt x="341" y="78"/>
                      <a:pt x="341" y="78"/>
                      <a:pt x="341" y="78"/>
                    </a:cubicBezTo>
                    <a:cubicBezTo>
                      <a:pt x="343" y="74"/>
                      <a:pt x="343" y="74"/>
                      <a:pt x="343" y="74"/>
                    </a:cubicBezTo>
                    <a:cubicBezTo>
                      <a:pt x="341" y="68"/>
                      <a:pt x="341" y="68"/>
                      <a:pt x="341" y="68"/>
                    </a:cubicBezTo>
                    <a:cubicBezTo>
                      <a:pt x="334" y="63"/>
                      <a:pt x="334" y="63"/>
                      <a:pt x="334" y="63"/>
                    </a:cubicBezTo>
                    <a:cubicBezTo>
                      <a:pt x="339" y="61"/>
                      <a:pt x="339" y="61"/>
                      <a:pt x="339" y="61"/>
                    </a:cubicBezTo>
                    <a:cubicBezTo>
                      <a:pt x="339" y="61"/>
                      <a:pt x="344" y="61"/>
                      <a:pt x="344" y="62"/>
                    </a:cubicBezTo>
                    <a:cubicBezTo>
                      <a:pt x="344" y="62"/>
                      <a:pt x="351" y="66"/>
                      <a:pt x="351" y="66"/>
                    </a:cubicBezTo>
                    <a:cubicBezTo>
                      <a:pt x="351" y="66"/>
                      <a:pt x="354" y="67"/>
                      <a:pt x="354" y="66"/>
                    </a:cubicBezTo>
                    <a:cubicBezTo>
                      <a:pt x="354" y="65"/>
                      <a:pt x="354" y="59"/>
                      <a:pt x="354" y="59"/>
                    </a:cubicBezTo>
                    <a:cubicBezTo>
                      <a:pt x="350" y="55"/>
                      <a:pt x="350" y="55"/>
                      <a:pt x="350" y="55"/>
                    </a:cubicBezTo>
                    <a:lnTo>
                      <a:pt x="338" y="52"/>
                    </a:lnTo>
                    <a:close/>
                    <a:moveTo>
                      <a:pt x="406" y="101"/>
                    </a:moveTo>
                    <a:cubicBezTo>
                      <a:pt x="406" y="101"/>
                      <a:pt x="399" y="86"/>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8"/>
                      <a:pt x="350" y="38"/>
                      <a:pt x="350" y="38"/>
                    </a:cubicBezTo>
                    <a:cubicBezTo>
                      <a:pt x="351" y="41"/>
                      <a:pt x="351" y="41"/>
                      <a:pt x="351" y="41"/>
                    </a:cubicBezTo>
                    <a:cubicBezTo>
                      <a:pt x="353" y="44"/>
                      <a:pt x="353" y="44"/>
                      <a:pt x="353" y="44"/>
                    </a:cubicBezTo>
                    <a:cubicBezTo>
                      <a:pt x="352" y="44"/>
                      <a:pt x="352" y="44"/>
                      <a:pt x="352" y="44"/>
                    </a:cubicBezTo>
                    <a:cubicBezTo>
                      <a:pt x="349" y="46"/>
                      <a:pt x="349" y="46"/>
                      <a:pt x="349" y="46"/>
                    </a:cubicBezTo>
                    <a:cubicBezTo>
                      <a:pt x="349" y="47"/>
                      <a:pt x="349" y="47"/>
                      <a:pt x="349" y="47"/>
                    </a:cubicBezTo>
                    <a:cubicBezTo>
                      <a:pt x="353" y="50"/>
                      <a:pt x="353" y="50"/>
                      <a:pt x="353" y="50"/>
                    </a:cubicBezTo>
                    <a:cubicBezTo>
                      <a:pt x="356" y="52"/>
                      <a:pt x="356" y="52"/>
                      <a:pt x="356" y="52"/>
                    </a:cubicBezTo>
                    <a:cubicBezTo>
                      <a:pt x="361" y="55"/>
                      <a:pt x="361" y="55"/>
                      <a:pt x="361" y="55"/>
                    </a:cubicBezTo>
                    <a:cubicBezTo>
                      <a:pt x="364" y="57"/>
                      <a:pt x="364" y="57"/>
                      <a:pt x="364" y="57"/>
                    </a:cubicBezTo>
                    <a:cubicBezTo>
                      <a:pt x="366" y="60"/>
                      <a:pt x="366" y="60"/>
                      <a:pt x="366" y="60"/>
                    </a:cubicBezTo>
                    <a:cubicBezTo>
                      <a:pt x="368" y="62"/>
                      <a:pt x="368" y="62"/>
                      <a:pt x="368" y="62"/>
                    </a:cubicBezTo>
                    <a:cubicBezTo>
                      <a:pt x="365" y="61"/>
                      <a:pt x="365" y="61"/>
                      <a:pt x="365" y="61"/>
                    </a:cubicBezTo>
                    <a:cubicBezTo>
                      <a:pt x="364" y="59"/>
                      <a:pt x="364" y="59"/>
                      <a:pt x="364" y="59"/>
                    </a:cubicBezTo>
                    <a:cubicBezTo>
                      <a:pt x="361" y="61"/>
                      <a:pt x="361" y="61"/>
                      <a:pt x="361" y="61"/>
                    </a:cubicBezTo>
                    <a:cubicBezTo>
                      <a:pt x="363" y="65"/>
                      <a:pt x="363" y="65"/>
                      <a:pt x="363" y="65"/>
                    </a:cubicBezTo>
                    <a:cubicBezTo>
                      <a:pt x="363" y="65"/>
                      <a:pt x="367" y="69"/>
                      <a:pt x="368" y="70"/>
                    </a:cubicBezTo>
                    <a:cubicBezTo>
                      <a:pt x="369" y="71"/>
                      <a:pt x="370" y="72"/>
                      <a:pt x="370" y="72"/>
                    </a:cubicBezTo>
                    <a:cubicBezTo>
                      <a:pt x="370" y="72"/>
                      <a:pt x="372" y="70"/>
                      <a:pt x="373" y="70"/>
                    </a:cubicBezTo>
                    <a:cubicBezTo>
                      <a:pt x="374" y="69"/>
                      <a:pt x="375" y="71"/>
                      <a:pt x="375" y="71"/>
                    </a:cubicBezTo>
                    <a:cubicBezTo>
                      <a:pt x="377" y="72"/>
                      <a:pt x="377" y="72"/>
                      <a:pt x="377" y="72"/>
                    </a:cubicBezTo>
                    <a:cubicBezTo>
                      <a:pt x="376" y="73"/>
                      <a:pt x="376" y="73"/>
                      <a:pt x="376" y="73"/>
                    </a:cubicBezTo>
                    <a:cubicBezTo>
                      <a:pt x="376" y="73"/>
                      <a:pt x="377" y="76"/>
                      <a:pt x="377" y="77"/>
                    </a:cubicBezTo>
                    <a:cubicBezTo>
                      <a:pt x="377" y="78"/>
                      <a:pt x="375" y="80"/>
                      <a:pt x="375" y="81"/>
                    </a:cubicBezTo>
                    <a:cubicBezTo>
                      <a:pt x="375" y="82"/>
                      <a:pt x="376" y="84"/>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4"/>
                      <a:pt x="397" y="104"/>
                      <a:pt x="397" y="104"/>
                    </a:cubicBezTo>
                    <a:cubicBezTo>
                      <a:pt x="396" y="108"/>
                      <a:pt x="396" y="108"/>
                      <a:pt x="396" y="108"/>
                    </a:cubicBezTo>
                    <a:cubicBezTo>
                      <a:pt x="395" y="114"/>
                      <a:pt x="395" y="114"/>
                      <a:pt x="395" y="114"/>
                    </a:cubicBezTo>
                    <a:cubicBezTo>
                      <a:pt x="395" y="117"/>
                      <a:pt x="395" y="117"/>
                      <a:pt x="395" y="117"/>
                    </a:cubicBezTo>
                    <a:cubicBezTo>
                      <a:pt x="395" y="117"/>
                      <a:pt x="398" y="114"/>
                      <a:pt x="398" y="113"/>
                    </a:cubicBezTo>
                    <a:cubicBezTo>
                      <a:pt x="398" y="113"/>
                      <a:pt x="399" y="108"/>
                      <a:pt x="399" y="107"/>
                    </a:cubicBezTo>
                    <a:cubicBezTo>
                      <a:pt x="399" y="106"/>
                      <a:pt x="399" y="102"/>
                      <a:pt x="399" y="102"/>
                    </a:cubicBezTo>
                    <a:cubicBezTo>
                      <a:pt x="398" y="99"/>
                      <a:pt x="398" y="99"/>
                      <a:pt x="398" y="99"/>
                    </a:cubicBezTo>
                    <a:cubicBezTo>
                      <a:pt x="398" y="99"/>
                      <a:pt x="395" y="97"/>
                      <a:pt x="395" y="97"/>
                    </a:cubicBezTo>
                    <a:cubicBezTo>
                      <a:pt x="395" y="96"/>
                      <a:pt x="394" y="94"/>
                      <a:pt x="394" y="93"/>
                    </a:cubicBezTo>
                    <a:cubicBezTo>
                      <a:pt x="394" y="92"/>
                      <a:pt x="397" y="89"/>
                      <a:pt x="397" y="89"/>
                    </a:cubicBezTo>
                    <a:cubicBezTo>
                      <a:pt x="398" y="93"/>
                      <a:pt x="398" y="93"/>
                      <a:pt x="398" y="93"/>
                    </a:cubicBezTo>
                    <a:cubicBezTo>
                      <a:pt x="401" y="97"/>
                      <a:pt x="401" y="97"/>
                      <a:pt x="401" y="97"/>
                    </a:cubicBezTo>
                    <a:cubicBezTo>
                      <a:pt x="401" y="96"/>
                      <a:pt x="401" y="95"/>
                      <a:pt x="401" y="94"/>
                    </a:cubicBezTo>
                    <a:cubicBezTo>
                      <a:pt x="401" y="94"/>
                      <a:pt x="406" y="101"/>
                      <a:pt x="406" y="101"/>
                    </a:cubicBezTo>
                    <a:close/>
                    <a:moveTo>
                      <a:pt x="402" y="99"/>
                    </a:moveTo>
                    <a:cubicBezTo>
                      <a:pt x="404" y="101"/>
                      <a:pt x="404" y="101"/>
                      <a:pt x="404" y="101"/>
                    </a:cubicBezTo>
                    <a:cubicBezTo>
                      <a:pt x="401" y="97"/>
                      <a:pt x="401" y="97"/>
                      <a:pt x="401" y="97"/>
                    </a:cubicBezTo>
                    <a:cubicBezTo>
                      <a:pt x="401" y="98"/>
                      <a:pt x="402" y="99"/>
                      <a:pt x="402" y="99"/>
                    </a:cubicBezTo>
                    <a:close/>
                    <a:moveTo>
                      <a:pt x="250" y="171"/>
                    </a:moveTo>
                    <a:cubicBezTo>
                      <a:pt x="248" y="172"/>
                      <a:pt x="245" y="173"/>
                      <a:pt x="245" y="173"/>
                    </a:cubicBezTo>
                    <a:cubicBezTo>
                      <a:pt x="245" y="173"/>
                      <a:pt x="242" y="173"/>
                      <a:pt x="242" y="174"/>
                    </a:cubicBezTo>
                    <a:cubicBezTo>
                      <a:pt x="241" y="175"/>
                      <a:pt x="241" y="175"/>
                      <a:pt x="238" y="176"/>
                    </a:cubicBezTo>
                    <a:cubicBezTo>
                      <a:pt x="236" y="178"/>
                      <a:pt x="237" y="176"/>
                      <a:pt x="236" y="178"/>
                    </a:cubicBezTo>
                    <a:cubicBezTo>
                      <a:pt x="235" y="180"/>
                      <a:pt x="236" y="181"/>
                      <a:pt x="233" y="181"/>
                    </a:cubicBezTo>
                    <a:cubicBezTo>
                      <a:pt x="231" y="181"/>
                      <a:pt x="229" y="181"/>
                      <a:pt x="227" y="181"/>
                    </a:cubicBezTo>
                    <a:cubicBezTo>
                      <a:pt x="225" y="181"/>
                      <a:pt x="225" y="180"/>
                      <a:pt x="224" y="181"/>
                    </a:cubicBezTo>
                    <a:cubicBezTo>
                      <a:pt x="222" y="183"/>
                      <a:pt x="221" y="183"/>
                      <a:pt x="220" y="184"/>
                    </a:cubicBezTo>
                    <a:cubicBezTo>
                      <a:pt x="220" y="185"/>
                      <a:pt x="220" y="185"/>
                      <a:pt x="221" y="185"/>
                    </a:cubicBezTo>
                    <a:cubicBezTo>
                      <a:pt x="221" y="185"/>
                      <a:pt x="226" y="186"/>
                      <a:pt x="227" y="186"/>
                    </a:cubicBezTo>
                    <a:cubicBezTo>
                      <a:pt x="227" y="188"/>
                      <a:pt x="227" y="188"/>
                      <a:pt x="227" y="188"/>
                    </a:cubicBezTo>
                    <a:cubicBezTo>
                      <a:pt x="229" y="188"/>
                      <a:pt x="229" y="188"/>
                      <a:pt x="229" y="188"/>
                    </a:cubicBezTo>
                    <a:cubicBezTo>
                      <a:pt x="229" y="188"/>
                      <a:pt x="231" y="188"/>
                      <a:pt x="231" y="187"/>
                    </a:cubicBezTo>
                    <a:cubicBezTo>
                      <a:pt x="231" y="186"/>
                      <a:pt x="231" y="186"/>
                      <a:pt x="231" y="186"/>
                    </a:cubicBezTo>
                    <a:cubicBezTo>
                      <a:pt x="228" y="186"/>
                      <a:pt x="228" y="186"/>
                      <a:pt x="228" y="186"/>
                    </a:cubicBezTo>
                    <a:cubicBezTo>
                      <a:pt x="228" y="186"/>
                      <a:pt x="229" y="185"/>
                      <a:pt x="232" y="185"/>
                    </a:cubicBezTo>
                    <a:cubicBezTo>
                      <a:pt x="236" y="184"/>
                      <a:pt x="237" y="183"/>
                      <a:pt x="237" y="183"/>
                    </a:cubicBezTo>
                    <a:cubicBezTo>
                      <a:pt x="234" y="186"/>
                      <a:pt x="234" y="186"/>
                      <a:pt x="234" y="186"/>
                    </a:cubicBezTo>
                    <a:cubicBezTo>
                      <a:pt x="234" y="186"/>
                      <a:pt x="237" y="187"/>
                      <a:pt x="239" y="187"/>
                    </a:cubicBezTo>
                    <a:cubicBezTo>
                      <a:pt x="240" y="186"/>
                      <a:pt x="240" y="186"/>
                      <a:pt x="243" y="184"/>
                    </a:cubicBezTo>
                    <a:cubicBezTo>
                      <a:pt x="246" y="183"/>
                      <a:pt x="246" y="183"/>
                      <a:pt x="247" y="182"/>
                    </a:cubicBezTo>
                    <a:cubicBezTo>
                      <a:pt x="248" y="182"/>
                      <a:pt x="249" y="184"/>
                      <a:pt x="249" y="184"/>
                    </a:cubicBezTo>
                    <a:cubicBezTo>
                      <a:pt x="250" y="184"/>
                      <a:pt x="252" y="184"/>
                      <a:pt x="253" y="182"/>
                    </a:cubicBezTo>
                    <a:cubicBezTo>
                      <a:pt x="254" y="180"/>
                      <a:pt x="254" y="178"/>
                      <a:pt x="254" y="177"/>
                    </a:cubicBezTo>
                    <a:cubicBezTo>
                      <a:pt x="254" y="176"/>
                      <a:pt x="255" y="177"/>
                      <a:pt x="254" y="175"/>
                    </a:cubicBezTo>
                    <a:cubicBezTo>
                      <a:pt x="254" y="174"/>
                      <a:pt x="253" y="174"/>
                      <a:pt x="254" y="173"/>
                    </a:cubicBezTo>
                    <a:cubicBezTo>
                      <a:pt x="255" y="172"/>
                      <a:pt x="256" y="172"/>
                      <a:pt x="256" y="171"/>
                    </a:cubicBezTo>
                    <a:cubicBezTo>
                      <a:pt x="256" y="169"/>
                      <a:pt x="256" y="169"/>
                      <a:pt x="257" y="168"/>
                    </a:cubicBezTo>
                    <a:cubicBezTo>
                      <a:pt x="257" y="166"/>
                      <a:pt x="257" y="166"/>
                      <a:pt x="257" y="164"/>
                    </a:cubicBezTo>
                    <a:cubicBezTo>
                      <a:pt x="257" y="162"/>
                      <a:pt x="257" y="161"/>
                      <a:pt x="256" y="160"/>
                    </a:cubicBezTo>
                    <a:cubicBezTo>
                      <a:pt x="256" y="160"/>
                      <a:pt x="254" y="160"/>
                      <a:pt x="255" y="158"/>
                    </a:cubicBezTo>
                    <a:cubicBezTo>
                      <a:pt x="256" y="157"/>
                      <a:pt x="257" y="156"/>
                      <a:pt x="257" y="156"/>
                    </a:cubicBezTo>
                    <a:cubicBezTo>
                      <a:pt x="257" y="156"/>
                      <a:pt x="260" y="157"/>
                      <a:pt x="260" y="158"/>
                    </a:cubicBezTo>
                    <a:cubicBezTo>
                      <a:pt x="260" y="159"/>
                      <a:pt x="261" y="159"/>
                      <a:pt x="262" y="159"/>
                    </a:cubicBezTo>
                    <a:cubicBezTo>
                      <a:pt x="263" y="159"/>
                      <a:pt x="264" y="158"/>
                      <a:pt x="265" y="157"/>
                    </a:cubicBezTo>
                    <a:cubicBezTo>
                      <a:pt x="266" y="156"/>
                      <a:pt x="268" y="154"/>
                      <a:pt x="269" y="153"/>
                    </a:cubicBezTo>
                    <a:cubicBezTo>
                      <a:pt x="269" y="152"/>
                      <a:pt x="270" y="151"/>
                      <a:pt x="270" y="151"/>
                    </a:cubicBezTo>
                    <a:cubicBezTo>
                      <a:pt x="270" y="150"/>
                      <a:pt x="268" y="151"/>
                      <a:pt x="267" y="149"/>
                    </a:cubicBezTo>
                    <a:cubicBezTo>
                      <a:pt x="266" y="146"/>
                      <a:pt x="266" y="144"/>
                      <a:pt x="265" y="144"/>
                    </a:cubicBezTo>
                    <a:cubicBezTo>
                      <a:pt x="265" y="145"/>
                      <a:pt x="263" y="146"/>
                      <a:pt x="263" y="148"/>
                    </a:cubicBezTo>
                    <a:cubicBezTo>
                      <a:pt x="262" y="149"/>
                      <a:pt x="261" y="150"/>
                      <a:pt x="261" y="150"/>
                    </a:cubicBezTo>
                    <a:cubicBezTo>
                      <a:pt x="259" y="146"/>
                      <a:pt x="259" y="146"/>
                      <a:pt x="259" y="146"/>
                    </a:cubicBezTo>
                    <a:cubicBezTo>
                      <a:pt x="259" y="144"/>
                      <a:pt x="259" y="144"/>
                      <a:pt x="259" y="144"/>
                    </a:cubicBezTo>
                    <a:cubicBezTo>
                      <a:pt x="257" y="143"/>
                      <a:pt x="257" y="143"/>
                      <a:pt x="257" y="143"/>
                    </a:cubicBezTo>
                    <a:cubicBezTo>
                      <a:pt x="258" y="145"/>
                      <a:pt x="256" y="151"/>
                      <a:pt x="256" y="151"/>
                    </a:cubicBezTo>
                    <a:cubicBezTo>
                      <a:pt x="254" y="152"/>
                      <a:pt x="254" y="152"/>
                      <a:pt x="254" y="152"/>
                    </a:cubicBezTo>
                    <a:cubicBezTo>
                      <a:pt x="254" y="152"/>
                      <a:pt x="252" y="155"/>
                      <a:pt x="251" y="155"/>
                    </a:cubicBezTo>
                    <a:cubicBezTo>
                      <a:pt x="251" y="156"/>
                      <a:pt x="251" y="159"/>
                      <a:pt x="251" y="159"/>
                    </a:cubicBezTo>
                    <a:cubicBezTo>
                      <a:pt x="251" y="159"/>
                      <a:pt x="251" y="159"/>
                      <a:pt x="251" y="160"/>
                    </a:cubicBezTo>
                    <a:cubicBezTo>
                      <a:pt x="252" y="161"/>
                      <a:pt x="253" y="165"/>
                      <a:pt x="253" y="168"/>
                    </a:cubicBezTo>
                    <a:cubicBezTo>
                      <a:pt x="252" y="170"/>
                      <a:pt x="252" y="171"/>
                      <a:pt x="250" y="171"/>
                    </a:cubicBezTo>
                    <a:close/>
                    <a:moveTo>
                      <a:pt x="223" y="191"/>
                    </a:moveTo>
                    <a:cubicBezTo>
                      <a:pt x="224" y="189"/>
                      <a:pt x="224" y="189"/>
                      <a:pt x="224" y="189"/>
                    </a:cubicBezTo>
                    <a:cubicBezTo>
                      <a:pt x="224" y="188"/>
                      <a:pt x="224" y="188"/>
                      <a:pt x="224" y="188"/>
                    </a:cubicBezTo>
                    <a:cubicBezTo>
                      <a:pt x="222" y="188"/>
                      <a:pt x="222" y="188"/>
                      <a:pt x="222" y="188"/>
                    </a:cubicBezTo>
                    <a:cubicBezTo>
                      <a:pt x="220" y="188"/>
                      <a:pt x="220" y="188"/>
                      <a:pt x="220" y="188"/>
                    </a:cubicBezTo>
                    <a:cubicBezTo>
                      <a:pt x="222" y="190"/>
                      <a:pt x="222" y="190"/>
                      <a:pt x="222" y="190"/>
                    </a:cubicBezTo>
                    <a:cubicBezTo>
                      <a:pt x="221" y="193"/>
                      <a:pt x="221" y="193"/>
                      <a:pt x="221" y="193"/>
                    </a:cubicBezTo>
                    <a:lnTo>
                      <a:pt x="223" y="191"/>
                    </a:lnTo>
                    <a:close/>
                    <a:moveTo>
                      <a:pt x="187" y="217"/>
                    </a:moveTo>
                    <a:cubicBezTo>
                      <a:pt x="185" y="221"/>
                      <a:pt x="185" y="221"/>
                      <a:pt x="185" y="221"/>
                    </a:cubicBezTo>
                    <a:cubicBezTo>
                      <a:pt x="188" y="224"/>
                      <a:pt x="188" y="224"/>
                      <a:pt x="188" y="224"/>
                    </a:cubicBezTo>
                    <a:cubicBezTo>
                      <a:pt x="188" y="224"/>
                      <a:pt x="192" y="225"/>
                      <a:pt x="192" y="223"/>
                    </a:cubicBezTo>
                    <a:cubicBezTo>
                      <a:pt x="192" y="222"/>
                      <a:pt x="192" y="219"/>
                      <a:pt x="193" y="218"/>
                    </a:cubicBezTo>
                    <a:cubicBezTo>
                      <a:pt x="193" y="217"/>
                      <a:pt x="195" y="213"/>
                      <a:pt x="195" y="213"/>
                    </a:cubicBezTo>
                    <a:cubicBezTo>
                      <a:pt x="195" y="211"/>
                      <a:pt x="195" y="211"/>
                      <a:pt x="195" y="211"/>
                    </a:cubicBezTo>
                    <a:cubicBezTo>
                      <a:pt x="192" y="211"/>
                      <a:pt x="192" y="211"/>
                      <a:pt x="192" y="211"/>
                    </a:cubicBezTo>
                    <a:lnTo>
                      <a:pt x="187" y="217"/>
                    </a:lnTo>
                    <a:close/>
                    <a:moveTo>
                      <a:pt x="196" y="247"/>
                    </a:moveTo>
                    <a:cubicBezTo>
                      <a:pt x="195" y="247"/>
                      <a:pt x="192" y="248"/>
                      <a:pt x="192" y="248"/>
                    </a:cubicBezTo>
                    <a:cubicBezTo>
                      <a:pt x="192" y="245"/>
                      <a:pt x="192" y="245"/>
                      <a:pt x="192" y="245"/>
                    </a:cubicBezTo>
                    <a:cubicBezTo>
                      <a:pt x="192" y="245"/>
                      <a:pt x="194" y="243"/>
                      <a:pt x="194" y="241"/>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0"/>
                    </a:cubicBezTo>
                    <a:cubicBezTo>
                      <a:pt x="188" y="251"/>
                      <a:pt x="192" y="253"/>
                      <a:pt x="192" y="253"/>
                    </a:cubicBezTo>
                    <a:cubicBezTo>
                      <a:pt x="196" y="252"/>
                      <a:pt x="196" y="252"/>
                      <a:pt x="196" y="252"/>
                    </a:cubicBezTo>
                    <a:cubicBezTo>
                      <a:pt x="196" y="252"/>
                      <a:pt x="199" y="252"/>
                      <a:pt x="199" y="253"/>
                    </a:cubicBezTo>
                    <a:cubicBezTo>
                      <a:pt x="199" y="254"/>
                      <a:pt x="200" y="257"/>
                      <a:pt x="200" y="255"/>
                    </a:cubicBezTo>
                    <a:cubicBezTo>
                      <a:pt x="200" y="254"/>
                      <a:pt x="200" y="251"/>
                      <a:pt x="200" y="250"/>
                    </a:cubicBezTo>
                    <a:cubicBezTo>
                      <a:pt x="199" y="250"/>
                      <a:pt x="197" y="246"/>
                      <a:pt x="196" y="247"/>
                    </a:cubicBezTo>
                    <a:close/>
                    <a:moveTo>
                      <a:pt x="180" y="266"/>
                    </a:moveTo>
                    <a:cubicBezTo>
                      <a:pt x="181" y="266"/>
                      <a:pt x="187" y="265"/>
                      <a:pt x="187" y="265"/>
                    </a:cubicBezTo>
                    <a:cubicBezTo>
                      <a:pt x="187" y="265"/>
                      <a:pt x="187" y="263"/>
                      <a:pt x="187" y="261"/>
                    </a:cubicBezTo>
                    <a:cubicBezTo>
                      <a:pt x="188" y="260"/>
                      <a:pt x="189" y="259"/>
                      <a:pt x="189" y="258"/>
                    </a:cubicBezTo>
                    <a:cubicBezTo>
                      <a:pt x="188" y="258"/>
                      <a:pt x="187" y="257"/>
                      <a:pt x="187" y="257"/>
                    </a:cubicBezTo>
                    <a:cubicBezTo>
                      <a:pt x="186" y="257"/>
                      <a:pt x="186" y="257"/>
                      <a:pt x="186" y="257"/>
                    </a:cubicBezTo>
                    <a:cubicBezTo>
                      <a:pt x="180" y="261"/>
                      <a:pt x="180" y="261"/>
                      <a:pt x="180" y="261"/>
                    </a:cubicBezTo>
                    <a:cubicBezTo>
                      <a:pt x="180" y="261"/>
                      <a:pt x="179" y="265"/>
                      <a:pt x="180" y="266"/>
                    </a:cubicBezTo>
                    <a:close/>
                    <a:moveTo>
                      <a:pt x="197" y="260"/>
                    </a:moveTo>
                    <a:cubicBezTo>
                      <a:pt x="197" y="257"/>
                      <a:pt x="197" y="257"/>
                      <a:pt x="197" y="257"/>
                    </a:cubicBezTo>
                    <a:cubicBezTo>
                      <a:pt x="197" y="257"/>
                      <a:pt x="200" y="256"/>
                      <a:pt x="197" y="256"/>
                    </a:cubicBezTo>
                    <a:cubicBezTo>
                      <a:pt x="194" y="256"/>
                      <a:pt x="194" y="256"/>
                      <a:pt x="194" y="256"/>
                    </a:cubicBezTo>
                    <a:cubicBezTo>
                      <a:pt x="192" y="259"/>
                      <a:pt x="192" y="259"/>
                      <a:pt x="192" y="259"/>
                    </a:cubicBezTo>
                    <a:cubicBezTo>
                      <a:pt x="196" y="262"/>
                      <a:pt x="196" y="262"/>
                      <a:pt x="196" y="262"/>
                    </a:cubicBezTo>
                    <a:lnTo>
                      <a:pt x="197" y="260"/>
                    </a:lnTo>
                    <a:close/>
                    <a:moveTo>
                      <a:pt x="204" y="256"/>
                    </a:moveTo>
                    <a:cubicBezTo>
                      <a:pt x="205" y="254"/>
                      <a:pt x="205" y="254"/>
                      <a:pt x="205" y="254"/>
                    </a:cubicBezTo>
                    <a:cubicBezTo>
                      <a:pt x="202" y="254"/>
                      <a:pt x="202" y="254"/>
                      <a:pt x="202" y="254"/>
                    </a:cubicBezTo>
                    <a:cubicBezTo>
                      <a:pt x="202" y="257"/>
                      <a:pt x="202" y="257"/>
                      <a:pt x="202" y="257"/>
                    </a:cubicBezTo>
                    <a:cubicBezTo>
                      <a:pt x="203" y="259"/>
                      <a:pt x="203" y="259"/>
                      <a:pt x="203" y="259"/>
                    </a:cubicBezTo>
                    <a:cubicBezTo>
                      <a:pt x="204" y="259"/>
                      <a:pt x="204" y="259"/>
                      <a:pt x="204" y="259"/>
                    </a:cubicBezTo>
                    <a:lnTo>
                      <a:pt x="204" y="256"/>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4"/>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4"/>
                    </a:cubicBezTo>
                    <a:cubicBezTo>
                      <a:pt x="175" y="276"/>
                      <a:pt x="173" y="277"/>
                      <a:pt x="173" y="277"/>
                    </a:cubicBezTo>
                    <a:cubicBezTo>
                      <a:pt x="171" y="277"/>
                      <a:pt x="171" y="277"/>
                      <a:pt x="171" y="277"/>
                    </a:cubicBezTo>
                    <a:cubicBezTo>
                      <a:pt x="171" y="277"/>
                      <a:pt x="169" y="278"/>
                      <a:pt x="169" y="279"/>
                    </a:cubicBezTo>
                    <a:cubicBezTo>
                      <a:pt x="169" y="279"/>
                      <a:pt x="168" y="281"/>
                      <a:pt x="168" y="282"/>
                    </a:cubicBezTo>
                    <a:cubicBezTo>
                      <a:pt x="167" y="283"/>
                      <a:pt x="166" y="285"/>
                      <a:pt x="166" y="285"/>
                    </a:cubicBezTo>
                    <a:cubicBezTo>
                      <a:pt x="161" y="285"/>
                      <a:pt x="161" y="285"/>
                      <a:pt x="161" y="285"/>
                    </a:cubicBezTo>
                    <a:cubicBezTo>
                      <a:pt x="161" y="285"/>
                      <a:pt x="161" y="289"/>
                      <a:pt x="160" y="290"/>
                    </a:cubicBezTo>
                    <a:cubicBezTo>
                      <a:pt x="160" y="291"/>
                      <a:pt x="160" y="294"/>
                      <a:pt x="160" y="294"/>
                    </a:cubicBezTo>
                    <a:cubicBezTo>
                      <a:pt x="161" y="294"/>
                      <a:pt x="168" y="295"/>
                      <a:pt x="168" y="295"/>
                    </a:cubicBezTo>
                    <a:cubicBezTo>
                      <a:pt x="172" y="296"/>
                      <a:pt x="172" y="296"/>
                      <a:pt x="172" y="296"/>
                    </a:cubicBezTo>
                    <a:cubicBezTo>
                      <a:pt x="175" y="296"/>
                      <a:pt x="175" y="296"/>
                      <a:pt x="175" y="296"/>
                    </a:cubicBezTo>
                    <a:cubicBezTo>
                      <a:pt x="175" y="296"/>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5"/>
                      <a:pt x="169" y="305"/>
                      <a:pt x="169" y="305"/>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8"/>
                      <a:pt x="180" y="308"/>
                      <a:pt x="180" y="308"/>
                    </a:cubicBezTo>
                    <a:cubicBezTo>
                      <a:pt x="180" y="308"/>
                      <a:pt x="176" y="307"/>
                      <a:pt x="176" y="307"/>
                    </a:cubicBezTo>
                    <a:cubicBezTo>
                      <a:pt x="175" y="307"/>
                      <a:pt x="173" y="306"/>
                      <a:pt x="173" y="306"/>
                    </a:cubicBezTo>
                    <a:close/>
                    <a:moveTo>
                      <a:pt x="197" y="266"/>
                    </a:moveTo>
                    <a:cubicBezTo>
                      <a:pt x="197" y="266"/>
                      <a:pt x="194" y="268"/>
                      <a:pt x="194" y="268"/>
                    </a:cubicBezTo>
                    <a:cubicBezTo>
                      <a:pt x="194" y="269"/>
                      <a:pt x="196" y="270"/>
                      <a:pt x="196" y="270"/>
                    </a:cubicBezTo>
                    <a:cubicBezTo>
                      <a:pt x="198" y="268"/>
                      <a:pt x="198" y="268"/>
                      <a:pt x="198" y="268"/>
                    </a:cubicBezTo>
                    <a:cubicBezTo>
                      <a:pt x="200" y="268"/>
                      <a:pt x="200" y="268"/>
                      <a:pt x="200" y="268"/>
                    </a:cubicBezTo>
                    <a:cubicBezTo>
                      <a:pt x="200" y="268"/>
                      <a:pt x="200" y="270"/>
                      <a:pt x="199" y="271"/>
                    </a:cubicBezTo>
                    <a:cubicBezTo>
                      <a:pt x="199" y="273"/>
                      <a:pt x="200" y="273"/>
                      <a:pt x="200" y="273"/>
                    </a:cubicBezTo>
                    <a:cubicBezTo>
                      <a:pt x="200" y="273"/>
                      <a:pt x="204" y="273"/>
                      <a:pt x="206" y="273"/>
                    </a:cubicBezTo>
                    <a:cubicBezTo>
                      <a:pt x="207" y="273"/>
                      <a:pt x="206" y="271"/>
                      <a:pt x="206" y="271"/>
                    </a:cubicBezTo>
                    <a:cubicBezTo>
                      <a:pt x="206" y="271"/>
                      <a:pt x="206" y="269"/>
                      <a:pt x="206" y="269"/>
                    </a:cubicBezTo>
                    <a:cubicBezTo>
                      <a:pt x="206" y="268"/>
                      <a:pt x="206" y="268"/>
                      <a:pt x="206" y="268"/>
                    </a:cubicBezTo>
                    <a:cubicBezTo>
                      <a:pt x="208" y="269"/>
                      <a:pt x="208" y="269"/>
                      <a:pt x="208" y="269"/>
                    </a:cubicBezTo>
                    <a:cubicBezTo>
                      <a:pt x="208" y="269"/>
                      <a:pt x="209" y="266"/>
                      <a:pt x="209" y="265"/>
                    </a:cubicBezTo>
                    <a:cubicBezTo>
                      <a:pt x="209" y="265"/>
                      <a:pt x="208" y="264"/>
                      <a:pt x="208" y="264"/>
                    </a:cubicBezTo>
                    <a:cubicBezTo>
                      <a:pt x="206" y="262"/>
                      <a:pt x="206" y="262"/>
                      <a:pt x="206" y="262"/>
                    </a:cubicBezTo>
                    <a:cubicBezTo>
                      <a:pt x="203" y="262"/>
                      <a:pt x="203" y="262"/>
                      <a:pt x="203" y="262"/>
                    </a:cubicBezTo>
                    <a:cubicBezTo>
                      <a:pt x="201" y="264"/>
                      <a:pt x="201" y="264"/>
                      <a:pt x="201" y="264"/>
                    </a:cubicBezTo>
                    <a:lnTo>
                      <a:pt x="197" y="266"/>
                    </a:lnTo>
                    <a:close/>
                    <a:moveTo>
                      <a:pt x="198" y="285"/>
                    </a:moveTo>
                    <a:cubicBezTo>
                      <a:pt x="200" y="284"/>
                      <a:pt x="200" y="284"/>
                      <a:pt x="200" y="284"/>
                    </a:cubicBezTo>
                    <a:cubicBezTo>
                      <a:pt x="204" y="284"/>
                      <a:pt x="204" y="284"/>
                      <a:pt x="204" y="284"/>
                    </a:cubicBezTo>
                    <a:cubicBezTo>
                      <a:pt x="207" y="282"/>
                      <a:pt x="207" y="282"/>
                      <a:pt x="207" y="282"/>
                    </a:cubicBezTo>
                    <a:cubicBezTo>
                      <a:pt x="207" y="280"/>
                      <a:pt x="207" y="280"/>
                      <a:pt x="207" y="280"/>
                    </a:cubicBezTo>
                    <a:cubicBezTo>
                      <a:pt x="204" y="279"/>
                      <a:pt x="204" y="279"/>
                      <a:pt x="204" y="279"/>
                    </a:cubicBezTo>
                    <a:cubicBezTo>
                      <a:pt x="200" y="281"/>
                      <a:pt x="200" y="281"/>
                      <a:pt x="200" y="281"/>
                    </a:cubicBezTo>
                    <a:cubicBezTo>
                      <a:pt x="197" y="281"/>
                      <a:pt x="197" y="281"/>
                      <a:pt x="197" y="281"/>
                    </a:cubicBezTo>
                    <a:cubicBezTo>
                      <a:pt x="192" y="282"/>
                      <a:pt x="192" y="282"/>
                      <a:pt x="192" y="282"/>
                    </a:cubicBezTo>
                    <a:cubicBezTo>
                      <a:pt x="192" y="282"/>
                      <a:pt x="189" y="281"/>
                      <a:pt x="189" y="282"/>
                    </a:cubicBezTo>
                    <a:cubicBezTo>
                      <a:pt x="189" y="283"/>
                      <a:pt x="188" y="286"/>
                      <a:pt x="188" y="286"/>
                    </a:cubicBezTo>
                    <a:cubicBezTo>
                      <a:pt x="188" y="288"/>
                      <a:pt x="188" y="288"/>
                      <a:pt x="188" y="288"/>
                    </a:cubicBezTo>
                    <a:cubicBezTo>
                      <a:pt x="188" y="291"/>
                      <a:pt x="188" y="291"/>
                      <a:pt x="188" y="291"/>
                    </a:cubicBezTo>
                    <a:cubicBezTo>
                      <a:pt x="188" y="292"/>
                      <a:pt x="188" y="292"/>
                      <a:pt x="188" y="292"/>
                    </a:cubicBezTo>
                    <a:cubicBezTo>
                      <a:pt x="190" y="294"/>
                      <a:pt x="190" y="294"/>
                      <a:pt x="190" y="294"/>
                    </a:cubicBezTo>
                    <a:cubicBezTo>
                      <a:pt x="190" y="294"/>
                      <a:pt x="190" y="297"/>
                      <a:pt x="190" y="298"/>
                    </a:cubicBezTo>
                    <a:cubicBezTo>
                      <a:pt x="190" y="298"/>
                      <a:pt x="190" y="300"/>
                      <a:pt x="191" y="300"/>
                    </a:cubicBezTo>
                    <a:cubicBezTo>
                      <a:pt x="192" y="300"/>
                      <a:pt x="193" y="300"/>
                      <a:pt x="193" y="300"/>
                    </a:cubicBezTo>
                    <a:cubicBezTo>
                      <a:pt x="193" y="300"/>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5"/>
                      <a:pt x="193" y="294"/>
                      <a:pt x="193" y="294"/>
                    </a:cubicBezTo>
                    <a:cubicBezTo>
                      <a:pt x="194" y="293"/>
                      <a:pt x="194" y="293"/>
                      <a:pt x="194" y="293"/>
                    </a:cubicBezTo>
                    <a:cubicBezTo>
                      <a:pt x="194" y="293"/>
                      <a:pt x="196" y="294"/>
                      <a:pt x="196" y="296"/>
                    </a:cubicBezTo>
                    <a:cubicBezTo>
                      <a:pt x="197" y="297"/>
                      <a:pt x="197" y="298"/>
                      <a:pt x="197" y="299"/>
                    </a:cubicBezTo>
                    <a:cubicBezTo>
                      <a:pt x="197" y="300"/>
                      <a:pt x="198" y="302"/>
                      <a:pt x="199" y="300"/>
                    </a:cubicBezTo>
                    <a:cubicBezTo>
                      <a:pt x="199" y="298"/>
                      <a:pt x="199" y="296"/>
                      <a:pt x="198" y="295"/>
                    </a:cubicBezTo>
                    <a:cubicBezTo>
                      <a:pt x="198" y="295"/>
                      <a:pt x="198" y="294"/>
                      <a:pt x="197" y="292"/>
                    </a:cubicBezTo>
                    <a:cubicBezTo>
                      <a:pt x="196" y="291"/>
                      <a:pt x="195" y="289"/>
                      <a:pt x="195" y="289"/>
                    </a:cubicBezTo>
                    <a:cubicBezTo>
                      <a:pt x="195" y="288"/>
                      <a:pt x="195" y="288"/>
                      <a:pt x="195" y="288"/>
                    </a:cubicBezTo>
                    <a:cubicBezTo>
                      <a:pt x="196" y="286"/>
                      <a:pt x="196" y="286"/>
                      <a:pt x="196" y="286"/>
                    </a:cubicBezTo>
                    <a:lnTo>
                      <a:pt x="198" y="285"/>
                    </a:lnTo>
                    <a:close/>
                    <a:moveTo>
                      <a:pt x="206" y="312"/>
                    </a:moveTo>
                    <a:cubicBezTo>
                      <a:pt x="207" y="312"/>
                      <a:pt x="210" y="311"/>
                      <a:pt x="210" y="311"/>
                    </a:cubicBezTo>
                    <a:cubicBezTo>
                      <a:pt x="210" y="311"/>
                      <a:pt x="213" y="310"/>
                      <a:pt x="214" y="310"/>
                    </a:cubicBezTo>
                    <a:cubicBezTo>
                      <a:pt x="214" y="310"/>
                      <a:pt x="215" y="308"/>
                      <a:pt x="215" y="307"/>
                    </a:cubicBezTo>
                    <a:cubicBezTo>
                      <a:pt x="215" y="307"/>
                      <a:pt x="214" y="307"/>
                      <a:pt x="214" y="307"/>
                    </a:cubicBezTo>
                    <a:cubicBezTo>
                      <a:pt x="214" y="307"/>
                      <a:pt x="212" y="308"/>
                      <a:pt x="212" y="308"/>
                    </a:cubicBezTo>
                    <a:cubicBezTo>
                      <a:pt x="211" y="309"/>
                      <a:pt x="209" y="308"/>
                      <a:pt x="209" y="308"/>
                    </a:cubicBezTo>
                    <a:cubicBezTo>
                      <a:pt x="206" y="309"/>
                      <a:pt x="206" y="309"/>
                      <a:pt x="206" y="309"/>
                    </a:cubicBezTo>
                    <a:cubicBezTo>
                      <a:pt x="201" y="310"/>
                      <a:pt x="201" y="310"/>
                      <a:pt x="201" y="310"/>
                    </a:cubicBezTo>
                    <a:cubicBezTo>
                      <a:pt x="202" y="312"/>
                      <a:pt x="202" y="312"/>
                      <a:pt x="202" y="312"/>
                    </a:cubicBezTo>
                    <a:cubicBezTo>
                      <a:pt x="202" y="312"/>
                      <a:pt x="205" y="312"/>
                      <a:pt x="206" y="312"/>
                    </a:cubicBezTo>
                    <a:close/>
                    <a:moveTo>
                      <a:pt x="186" y="310"/>
                    </a:moveTo>
                    <a:cubicBezTo>
                      <a:pt x="186" y="310"/>
                      <a:pt x="186" y="310"/>
                      <a:pt x="186" y="310"/>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6"/>
                    </a:cubicBezTo>
                    <a:cubicBezTo>
                      <a:pt x="187" y="307"/>
                      <a:pt x="186" y="307"/>
                      <a:pt x="186" y="307"/>
                    </a:cubicBezTo>
                    <a:cubicBezTo>
                      <a:pt x="186" y="309"/>
                      <a:pt x="186" y="309"/>
                      <a:pt x="186" y="309"/>
                    </a:cubicBezTo>
                    <a:cubicBezTo>
                      <a:pt x="186" y="309"/>
                      <a:pt x="186" y="309"/>
                      <a:pt x="186" y="310"/>
                    </a:cubicBezTo>
                    <a:close/>
                    <a:moveTo>
                      <a:pt x="216" y="295"/>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9" y="295"/>
                      <a:pt x="219" y="295"/>
                      <a:pt x="219" y="295"/>
                    </a:cubicBezTo>
                    <a:lnTo>
                      <a:pt x="216" y="295"/>
                    </a:lnTo>
                    <a:close/>
                    <a:moveTo>
                      <a:pt x="272" y="310"/>
                    </a:moveTo>
                    <a:cubicBezTo>
                      <a:pt x="272" y="309"/>
                      <a:pt x="270" y="306"/>
                      <a:pt x="270" y="306"/>
                    </a:cubicBezTo>
                    <a:cubicBezTo>
                      <a:pt x="270" y="306"/>
                      <a:pt x="269" y="305"/>
                      <a:pt x="269" y="305"/>
                    </a:cubicBezTo>
                    <a:cubicBezTo>
                      <a:pt x="270" y="305"/>
                      <a:pt x="272" y="304"/>
                      <a:pt x="272" y="304"/>
                    </a:cubicBezTo>
                    <a:cubicBezTo>
                      <a:pt x="271" y="304"/>
                      <a:pt x="268" y="301"/>
                      <a:pt x="268" y="301"/>
                    </a:cubicBezTo>
                    <a:cubicBezTo>
                      <a:pt x="264" y="298"/>
                      <a:pt x="264" y="298"/>
                      <a:pt x="264" y="298"/>
                    </a:cubicBezTo>
                    <a:cubicBezTo>
                      <a:pt x="262" y="296"/>
                      <a:pt x="262" y="296"/>
                      <a:pt x="262" y="296"/>
                    </a:cubicBezTo>
                    <a:cubicBezTo>
                      <a:pt x="257" y="296"/>
                      <a:pt x="257" y="296"/>
                      <a:pt x="257" y="296"/>
                    </a:cubicBezTo>
                    <a:cubicBezTo>
                      <a:pt x="252" y="293"/>
                      <a:pt x="252" y="293"/>
                      <a:pt x="252" y="293"/>
                    </a:cubicBezTo>
                    <a:cubicBezTo>
                      <a:pt x="247" y="292"/>
                      <a:pt x="247" y="292"/>
                      <a:pt x="247" y="292"/>
                    </a:cubicBezTo>
                    <a:cubicBezTo>
                      <a:pt x="241" y="290"/>
                      <a:pt x="241" y="290"/>
                      <a:pt x="241" y="290"/>
                    </a:cubicBezTo>
                    <a:cubicBezTo>
                      <a:pt x="241" y="290"/>
                      <a:pt x="241" y="293"/>
                      <a:pt x="241" y="294"/>
                    </a:cubicBezTo>
                    <a:cubicBezTo>
                      <a:pt x="241" y="295"/>
                      <a:pt x="236" y="296"/>
                      <a:pt x="236" y="296"/>
                    </a:cubicBezTo>
                    <a:cubicBezTo>
                      <a:pt x="233" y="292"/>
                      <a:pt x="233" y="292"/>
                      <a:pt x="233" y="292"/>
                    </a:cubicBezTo>
                    <a:cubicBezTo>
                      <a:pt x="233" y="290"/>
                      <a:pt x="233" y="290"/>
                      <a:pt x="233" y="290"/>
                    </a:cubicBezTo>
                    <a:cubicBezTo>
                      <a:pt x="226" y="288"/>
                      <a:pt x="226" y="288"/>
                      <a:pt x="226" y="288"/>
                    </a:cubicBezTo>
                    <a:cubicBezTo>
                      <a:pt x="223" y="288"/>
                      <a:pt x="223" y="288"/>
                      <a:pt x="223" y="288"/>
                    </a:cubicBezTo>
                    <a:cubicBezTo>
                      <a:pt x="223" y="288"/>
                      <a:pt x="224" y="294"/>
                      <a:pt x="224" y="295"/>
                    </a:cubicBezTo>
                    <a:cubicBezTo>
                      <a:pt x="224" y="295"/>
                      <a:pt x="228" y="296"/>
                      <a:pt x="228" y="296"/>
                    </a:cubicBezTo>
                    <a:cubicBezTo>
                      <a:pt x="228" y="297"/>
                      <a:pt x="230" y="298"/>
                      <a:pt x="231" y="298"/>
                    </a:cubicBezTo>
                    <a:cubicBezTo>
                      <a:pt x="231" y="298"/>
                      <a:pt x="236" y="299"/>
                      <a:pt x="236" y="299"/>
                    </a:cubicBezTo>
                    <a:cubicBezTo>
                      <a:pt x="237" y="299"/>
                      <a:pt x="240" y="298"/>
                      <a:pt x="241" y="300"/>
                    </a:cubicBezTo>
                    <a:cubicBezTo>
                      <a:pt x="242" y="301"/>
                      <a:pt x="243" y="303"/>
                      <a:pt x="243" y="303"/>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7"/>
                      <a:pt x="264" y="308"/>
                    </a:cubicBezTo>
                    <a:cubicBezTo>
                      <a:pt x="264" y="308"/>
                      <a:pt x="265" y="309"/>
                      <a:pt x="266" y="310"/>
                    </a:cubicBezTo>
                    <a:cubicBezTo>
                      <a:pt x="266" y="311"/>
                      <a:pt x="267" y="312"/>
                      <a:pt x="267" y="312"/>
                    </a:cubicBezTo>
                    <a:cubicBezTo>
                      <a:pt x="274" y="314"/>
                      <a:pt x="274" y="314"/>
                      <a:pt x="274" y="314"/>
                    </a:cubicBezTo>
                    <a:cubicBezTo>
                      <a:pt x="276" y="314"/>
                      <a:pt x="276" y="314"/>
                      <a:pt x="276" y="314"/>
                    </a:cubicBezTo>
                    <a:cubicBezTo>
                      <a:pt x="276" y="314"/>
                      <a:pt x="272" y="310"/>
                      <a:pt x="272" y="310"/>
                    </a:cubicBezTo>
                    <a:close/>
                    <a:moveTo>
                      <a:pt x="288" y="295"/>
                    </a:moveTo>
                    <a:cubicBezTo>
                      <a:pt x="288" y="294"/>
                      <a:pt x="287" y="292"/>
                      <a:pt x="287" y="292"/>
                    </a:cubicBezTo>
                    <a:cubicBezTo>
                      <a:pt x="286" y="291"/>
                      <a:pt x="286" y="293"/>
                      <a:pt x="286" y="293"/>
                    </a:cubicBezTo>
                    <a:cubicBezTo>
                      <a:pt x="286" y="293"/>
                      <a:pt x="282" y="295"/>
                      <a:pt x="281" y="296"/>
                    </a:cubicBezTo>
                    <a:cubicBezTo>
                      <a:pt x="279" y="297"/>
                      <a:pt x="279" y="298"/>
                      <a:pt x="279" y="298"/>
                    </a:cubicBezTo>
                    <a:cubicBezTo>
                      <a:pt x="274" y="298"/>
                      <a:pt x="274" y="298"/>
                      <a:pt x="274" y="298"/>
                    </a:cubicBezTo>
                    <a:cubicBezTo>
                      <a:pt x="274" y="298"/>
                      <a:pt x="274" y="299"/>
                      <a:pt x="273" y="300"/>
                    </a:cubicBezTo>
                    <a:cubicBezTo>
                      <a:pt x="272" y="302"/>
                      <a:pt x="273" y="302"/>
                      <a:pt x="273" y="303"/>
                    </a:cubicBezTo>
                    <a:cubicBezTo>
                      <a:pt x="273" y="303"/>
                      <a:pt x="273" y="305"/>
                      <a:pt x="273" y="305"/>
                    </a:cubicBezTo>
                    <a:cubicBezTo>
                      <a:pt x="275" y="304"/>
                      <a:pt x="275" y="304"/>
                      <a:pt x="275" y="304"/>
                    </a:cubicBezTo>
                    <a:cubicBezTo>
                      <a:pt x="277" y="303"/>
                      <a:pt x="277" y="303"/>
                      <a:pt x="277" y="303"/>
                    </a:cubicBezTo>
                    <a:cubicBezTo>
                      <a:pt x="277" y="303"/>
                      <a:pt x="278" y="303"/>
                      <a:pt x="279" y="303"/>
                    </a:cubicBezTo>
                    <a:cubicBezTo>
                      <a:pt x="279" y="303"/>
                      <a:pt x="281" y="301"/>
                      <a:pt x="281" y="301"/>
                    </a:cubicBezTo>
                    <a:cubicBezTo>
                      <a:pt x="284" y="299"/>
                      <a:pt x="284" y="299"/>
                      <a:pt x="284" y="299"/>
                    </a:cubicBezTo>
                    <a:cubicBezTo>
                      <a:pt x="284" y="299"/>
                      <a:pt x="288" y="296"/>
                      <a:pt x="288" y="295"/>
                    </a:cubicBezTo>
                    <a:close/>
                    <a:moveTo>
                      <a:pt x="245" y="382"/>
                    </a:moveTo>
                    <a:cubicBezTo>
                      <a:pt x="246" y="382"/>
                      <a:pt x="251" y="379"/>
                      <a:pt x="252" y="378"/>
                    </a:cubicBezTo>
                    <a:cubicBezTo>
                      <a:pt x="252" y="377"/>
                      <a:pt x="255" y="376"/>
                      <a:pt x="256" y="375"/>
                    </a:cubicBezTo>
                    <a:cubicBezTo>
                      <a:pt x="257" y="375"/>
                      <a:pt x="258" y="374"/>
                      <a:pt x="258" y="373"/>
                    </a:cubicBezTo>
                    <a:cubicBezTo>
                      <a:pt x="259" y="372"/>
                      <a:pt x="261" y="369"/>
                      <a:pt x="261" y="369"/>
                    </a:cubicBezTo>
                    <a:cubicBezTo>
                      <a:pt x="261" y="368"/>
                      <a:pt x="265" y="367"/>
                      <a:pt x="266" y="366"/>
                    </a:cubicBezTo>
                    <a:cubicBezTo>
                      <a:pt x="267" y="365"/>
                      <a:pt x="267" y="363"/>
                      <a:pt x="267" y="363"/>
                    </a:cubicBezTo>
                    <a:cubicBezTo>
                      <a:pt x="269" y="360"/>
                      <a:pt x="269" y="360"/>
                      <a:pt x="269" y="360"/>
                    </a:cubicBezTo>
                    <a:cubicBezTo>
                      <a:pt x="269" y="360"/>
                      <a:pt x="269" y="357"/>
                      <a:pt x="269" y="356"/>
                    </a:cubicBezTo>
                    <a:cubicBezTo>
                      <a:pt x="270" y="355"/>
                      <a:pt x="268" y="351"/>
                      <a:pt x="268" y="351"/>
                    </a:cubicBezTo>
                    <a:cubicBezTo>
                      <a:pt x="267" y="350"/>
                      <a:pt x="266" y="349"/>
                      <a:pt x="266" y="348"/>
                    </a:cubicBezTo>
                    <a:cubicBezTo>
                      <a:pt x="266" y="347"/>
                      <a:pt x="267" y="346"/>
                      <a:pt x="267" y="346"/>
                    </a:cubicBezTo>
                    <a:cubicBezTo>
                      <a:pt x="262" y="343"/>
                      <a:pt x="262" y="343"/>
                      <a:pt x="262" y="343"/>
                    </a:cubicBezTo>
                    <a:cubicBezTo>
                      <a:pt x="262" y="343"/>
                      <a:pt x="261" y="337"/>
                      <a:pt x="260" y="337"/>
                    </a:cubicBezTo>
                    <a:cubicBezTo>
                      <a:pt x="260" y="336"/>
                      <a:pt x="257" y="334"/>
                      <a:pt x="257" y="333"/>
                    </a:cubicBezTo>
                    <a:cubicBezTo>
                      <a:pt x="257" y="331"/>
                      <a:pt x="258" y="327"/>
                      <a:pt x="258" y="326"/>
                    </a:cubicBezTo>
                    <a:cubicBezTo>
                      <a:pt x="258" y="324"/>
                      <a:pt x="252" y="323"/>
                      <a:pt x="251" y="323"/>
                    </a:cubicBezTo>
                    <a:cubicBezTo>
                      <a:pt x="250" y="323"/>
                      <a:pt x="251" y="324"/>
                      <a:pt x="251" y="325"/>
                    </a:cubicBezTo>
                    <a:cubicBezTo>
                      <a:pt x="251" y="326"/>
                      <a:pt x="250" y="327"/>
                      <a:pt x="248" y="329"/>
                    </a:cubicBezTo>
                    <a:cubicBezTo>
                      <a:pt x="247" y="331"/>
                      <a:pt x="247" y="331"/>
                      <a:pt x="246" y="332"/>
                    </a:cubicBezTo>
                    <a:cubicBezTo>
                      <a:pt x="245" y="333"/>
                      <a:pt x="244" y="337"/>
                      <a:pt x="244" y="337"/>
                    </a:cubicBezTo>
                    <a:cubicBezTo>
                      <a:pt x="244" y="337"/>
                      <a:pt x="240" y="336"/>
                      <a:pt x="240" y="335"/>
                    </a:cubicBezTo>
                    <a:cubicBezTo>
                      <a:pt x="239" y="334"/>
                      <a:pt x="235" y="331"/>
                      <a:pt x="235" y="331"/>
                    </a:cubicBezTo>
                    <a:cubicBezTo>
                      <a:pt x="235" y="331"/>
                      <a:pt x="238" y="326"/>
                      <a:pt x="239" y="325"/>
                    </a:cubicBezTo>
                    <a:cubicBezTo>
                      <a:pt x="239" y="325"/>
                      <a:pt x="235" y="324"/>
                      <a:pt x="234" y="324"/>
                    </a:cubicBezTo>
                    <a:cubicBezTo>
                      <a:pt x="232" y="324"/>
                      <a:pt x="232" y="324"/>
                      <a:pt x="230" y="324"/>
                    </a:cubicBezTo>
                    <a:cubicBezTo>
                      <a:pt x="228" y="324"/>
                      <a:pt x="225" y="326"/>
                      <a:pt x="222" y="327"/>
                    </a:cubicBezTo>
                    <a:cubicBezTo>
                      <a:pt x="218" y="329"/>
                      <a:pt x="221" y="331"/>
                      <a:pt x="221" y="332"/>
                    </a:cubicBezTo>
                    <a:cubicBezTo>
                      <a:pt x="221" y="333"/>
                      <a:pt x="221" y="334"/>
                      <a:pt x="221" y="335"/>
                    </a:cubicBezTo>
                    <a:cubicBezTo>
                      <a:pt x="221" y="337"/>
                      <a:pt x="219" y="335"/>
                      <a:pt x="218" y="335"/>
                    </a:cubicBezTo>
                    <a:cubicBezTo>
                      <a:pt x="217" y="335"/>
                      <a:pt x="215" y="333"/>
                      <a:pt x="215" y="332"/>
                    </a:cubicBezTo>
                    <a:cubicBezTo>
                      <a:pt x="215" y="331"/>
                      <a:pt x="214" y="330"/>
                      <a:pt x="213" y="330"/>
                    </a:cubicBezTo>
                    <a:cubicBezTo>
                      <a:pt x="212" y="330"/>
                      <a:pt x="210" y="332"/>
                      <a:pt x="209" y="333"/>
                    </a:cubicBezTo>
                    <a:cubicBezTo>
                      <a:pt x="209" y="334"/>
                      <a:pt x="207" y="335"/>
                      <a:pt x="206" y="336"/>
                    </a:cubicBezTo>
                    <a:cubicBezTo>
                      <a:pt x="205" y="337"/>
                      <a:pt x="202" y="339"/>
                      <a:pt x="202" y="339"/>
                    </a:cubicBezTo>
                    <a:cubicBezTo>
                      <a:pt x="201" y="340"/>
                      <a:pt x="202" y="341"/>
                      <a:pt x="200" y="343"/>
                    </a:cubicBezTo>
                    <a:cubicBezTo>
                      <a:pt x="199" y="346"/>
                      <a:pt x="199" y="345"/>
                      <a:pt x="198" y="346"/>
                    </a:cubicBezTo>
                    <a:cubicBezTo>
                      <a:pt x="198" y="347"/>
                      <a:pt x="196" y="348"/>
                      <a:pt x="196" y="348"/>
                    </a:cubicBezTo>
                    <a:cubicBezTo>
                      <a:pt x="196" y="348"/>
                      <a:pt x="192" y="346"/>
                      <a:pt x="191" y="346"/>
                    </a:cubicBezTo>
                    <a:cubicBezTo>
                      <a:pt x="190" y="346"/>
                      <a:pt x="186" y="348"/>
                      <a:pt x="186" y="348"/>
                    </a:cubicBezTo>
                    <a:cubicBezTo>
                      <a:pt x="186" y="349"/>
                      <a:pt x="186" y="349"/>
                      <a:pt x="186" y="349"/>
                    </a:cubicBezTo>
                    <a:cubicBezTo>
                      <a:pt x="186" y="349"/>
                      <a:pt x="188" y="352"/>
                      <a:pt x="188" y="353"/>
                    </a:cubicBezTo>
                    <a:cubicBezTo>
                      <a:pt x="188" y="353"/>
                      <a:pt x="188" y="356"/>
                      <a:pt x="188" y="357"/>
                    </a:cubicBezTo>
                    <a:cubicBezTo>
                      <a:pt x="188" y="358"/>
                      <a:pt x="189" y="359"/>
                      <a:pt x="189" y="360"/>
                    </a:cubicBezTo>
                    <a:cubicBezTo>
                      <a:pt x="189" y="361"/>
                      <a:pt x="190" y="363"/>
                      <a:pt x="190" y="364"/>
                    </a:cubicBezTo>
                    <a:cubicBezTo>
                      <a:pt x="190" y="365"/>
                      <a:pt x="194" y="367"/>
                      <a:pt x="194" y="367"/>
                    </a:cubicBezTo>
                    <a:cubicBezTo>
                      <a:pt x="195" y="368"/>
                      <a:pt x="194" y="368"/>
                      <a:pt x="194" y="370"/>
                    </a:cubicBezTo>
                    <a:cubicBezTo>
                      <a:pt x="194" y="372"/>
                      <a:pt x="195" y="374"/>
                      <a:pt x="195" y="374"/>
                    </a:cubicBezTo>
                    <a:cubicBezTo>
                      <a:pt x="195" y="374"/>
                      <a:pt x="199" y="374"/>
                      <a:pt x="200" y="374"/>
                    </a:cubicBezTo>
                    <a:cubicBezTo>
                      <a:pt x="200" y="374"/>
                      <a:pt x="200" y="374"/>
                      <a:pt x="203" y="375"/>
                    </a:cubicBezTo>
                    <a:cubicBezTo>
                      <a:pt x="206" y="375"/>
                      <a:pt x="207" y="375"/>
                      <a:pt x="210" y="374"/>
                    </a:cubicBezTo>
                    <a:cubicBezTo>
                      <a:pt x="213" y="373"/>
                      <a:pt x="212" y="373"/>
                      <a:pt x="213" y="372"/>
                    </a:cubicBezTo>
                    <a:cubicBezTo>
                      <a:pt x="214" y="371"/>
                      <a:pt x="215" y="370"/>
                      <a:pt x="216" y="369"/>
                    </a:cubicBezTo>
                    <a:cubicBezTo>
                      <a:pt x="218" y="368"/>
                      <a:pt x="221" y="369"/>
                      <a:pt x="222" y="368"/>
                    </a:cubicBezTo>
                    <a:cubicBezTo>
                      <a:pt x="222" y="368"/>
                      <a:pt x="225" y="368"/>
                      <a:pt x="226" y="368"/>
                    </a:cubicBezTo>
                    <a:cubicBezTo>
                      <a:pt x="226" y="368"/>
                      <a:pt x="228" y="370"/>
                      <a:pt x="231" y="371"/>
                    </a:cubicBezTo>
                    <a:cubicBezTo>
                      <a:pt x="233" y="372"/>
                      <a:pt x="233" y="373"/>
                      <a:pt x="233" y="373"/>
                    </a:cubicBezTo>
                    <a:cubicBezTo>
                      <a:pt x="233" y="373"/>
                      <a:pt x="235" y="373"/>
                      <a:pt x="237" y="374"/>
                    </a:cubicBezTo>
                    <a:cubicBezTo>
                      <a:pt x="238" y="375"/>
                      <a:pt x="238" y="376"/>
                      <a:pt x="238" y="378"/>
                    </a:cubicBezTo>
                    <a:cubicBezTo>
                      <a:pt x="238" y="379"/>
                      <a:pt x="240" y="381"/>
                      <a:pt x="241" y="382"/>
                    </a:cubicBezTo>
                    <a:cubicBezTo>
                      <a:pt x="242" y="383"/>
                      <a:pt x="244" y="382"/>
                      <a:pt x="245" y="382"/>
                    </a:cubicBezTo>
                    <a:close/>
                    <a:moveTo>
                      <a:pt x="246" y="384"/>
                    </a:moveTo>
                    <a:cubicBezTo>
                      <a:pt x="246" y="385"/>
                      <a:pt x="245" y="387"/>
                      <a:pt x="245" y="387"/>
                    </a:cubicBezTo>
                    <a:cubicBezTo>
                      <a:pt x="244" y="387"/>
                      <a:pt x="244" y="387"/>
                      <a:pt x="244" y="387"/>
                    </a:cubicBezTo>
                    <a:cubicBezTo>
                      <a:pt x="243" y="385"/>
                      <a:pt x="243" y="385"/>
                      <a:pt x="243" y="385"/>
                    </a:cubicBezTo>
                    <a:cubicBezTo>
                      <a:pt x="243" y="386"/>
                      <a:pt x="242" y="390"/>
                      <a:pt x="242" y="390"/>
                    </a:cubicBezTo>
                    <a:cubicBezTo>
                      <a:pt x="242" y="390"/>
                      <a:pt x="245" y="393"/>
                      <a:pt x="245" y="393"/>
                    </a:cubicBezTo>
                    <a:cubicBezTo>
                      <a:pt x="245" y="392"/>
                      <a:pt x="247" y="390"/>
                      <a:pt x="247" y="390"/>
                    </a:cubicBezTo>
                    <a:cubicBezTo>
                      <a:pt x="247" y="389"/>
                      <a:pt x="248" y="385"/>
                      <a:pt x="248" y="385"/>
                    </a:cubicBezTo>
                    <a:cubicBezTo>
                      <a:pt x="248" y="385"/>
                      <a:pt x="246" y="384"/>
                      <a:pt x="246" y="384"/>
                    </a:cubicBezTo>
                    <a:close/>
                    <a:moveTo>
                      <a:pt x="273" y="385"/>
                    </a:moveTo>
                    <a:cubicBezTo>
                      <a:pt x="273" y="386"/>
                      <a:pt x="272" y="388"/>
                      <a:pt x="271" y="389"/>
                    </a:cubicBezTo>
                    <a:cubicBezTo>
                      <a:pt x="271" y="390"/>
                      <a:pt x="270" y="391"/>
                      <a:pt x="269" y="391"/>
                    </a:cubicBezTo>
                    <a:cubicBezTo>
                      <a:pt x="269" y="391"/>
                      <a:pt x="265" y="393"/>
                      <a:pt x="264" y="393"/>
                    </a:cubicBezTo>
                    <a:cubicBezTo>
                      <a:pt x="263" y="394"/>
                      <a:pt x="259" y="395"/>
                      <a:pt x="259" y="395"/>
                    </a:cubicBezTo>
                    <a:cubicBezTo>
                      <a:pt x="258" y="396"/>
                      <a:pt x="255" y="398"/>
                      <a:pt x="255" y="398"/>
                    </a:cubicBezTo>
                    <a:cubicBezTo>
                      <a:pt x="249" y="401"/>
                      <a:pt x="249" y="401"/>
                      <a:pt x="249" y="401"/>
                    </a:cubicBezTo>
                    <a:cubicBezTo>
                      <a:pt x="248" y="403"/>
                      <a:pt x="251" y="401"/>
                      <a:pt x="251" y="401"/>
                    </a:cubicBezTo>
                    <a:cubicBezTo>
                      <a:pt x="251" y="401"/>
                      <a:pt x="253" y="401"/>
                      <a:pt x="254" y="400"/>
                    </a:cubicBezTo>
                    <a:cubicBezTo>
                      <a:pt x="255" y="400"/>
                      <a:pt x="256" y="399"/>
                      <a:pt x="257" y="399"/>
                    </a:cubicBezTo>
                    <a:cubicBezTo>
                      <a:pt x="257" y="399"/>
                      <a:pt x="260" y="399"/>
                      <a:pt x="260" y="399"/>
                    </a:cubicBezTo>
                    <a:cubicBezTo>
                      <a:pt x="260" y="399"/>
                      <a:pt x="266" y="396"/>
                      <a:pt x="267" y="395"/>
                    </a:cubicBezTo>
                    <a:cubicBezTo>
                      <a:pt x="269" y="393"/>
                      <a:pt x="270" y="392"/>
                      <a:pt x="271" y="392"/>
                    </a:cubicBezTo>
                    <a:cubicBezTo>
                      <a:pt x="271" y="392"/>
                      <a:pt x="272" y="392"/>
                      <a:pt x="274" y="391"/>
                    </a:cubicBezTo>
                    <a:cubicBezTo>
                      <a:pt x="275" y="391"/>
                      <a:pt x="275" y="390"/>
                      <a:pt x="275" y="390"/>
                    </a:cubicBezTo>
                    <a:cubicBezTo>
                      <a:pt x="275" y="390"/>
                      <a:pt x="274" y="390"/>
                      <a:pt x="273" y="389"/>
                    </a:cubicBezTo>
                    <a:cubicBezTo>
                      <a:pt x="273" y="387"/>
                      <a:pt x="275" y="388"/>
                      <a:pt x="275" y="388"/>
                    </a:cubicBezTo>
                    <a:cubicBezTo>
                      <a:pt x="275" y="388"/>
                      <a:pt x="275" y="384"/>
                      <a:pt x="275" y="383"/>
                    </a:cubicBezTo>
                    <a:cubicBezTo>
                      <a:pt x="275" y="383"/>
                      <a:pt x="273" y="385"/>
                      <a:pt x="273" y="385"/>
                    </a:cubicBezTo>
                    <a:close/>
                    <a:moveTo>
                      <a:pt x="302" y="314"/>
                    </a:moveTo>
                    <a:cubicBezTo>
                      <a:pt x="301" y="310"/>
                      <a:pt x="301" y="310"/>
                      <a:pt x="301" y="310"/>
                    </a:cubicBezTo>
                    <a:cubicBezTo>
                      <a:pt x="299" y="309"/>
                      <a:pt x="299" y="309"/>
                      <a:pt x="299" y="309"/>
                    </a:cubicBezTo>
                    <a:cubicBezTo>
                      <a:pt x="300" y="312"/>
                      <a:pt x="300" y="312"/>
                      <a:pt x="300" y="312"/>
                    </a:cubicBezTo>
                    <a:cubicBezTo>
                      <a:pt x="300" y="312"/>
                      <a:pt x="299" y="312"/>
                      <a:pt x="298" y="313"/>
                    </a:cubicBezTo>
                    <a:cubicBezTo>
                      <a:pt x="297" y="314"/>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5"/>
                      <a:pt x="309" y="315"/>
                      <a:pt x="309" y="315"/>
                    </a:cubicBezTo>
                    <a:cubicBezTo>
                      <a:pt x="309" y="315"/>
                      <a:pt x="310" y="317"/>
                      <a:pt x="310" y="318"/>
                    </a:cubicBezTo>
                    <a:cubicBezTo>
                      <a:pt x="310" y="318"/>
                      <a:pt x="313" y="318"/>
                      <a:pt x="313" y="318"/>
                    </a:cubicBezTo>
                    <a:cubicBezTo>
                      <a:pt x="313" y="318"/>
                      <a:pt x="316" y="316"/>
                      <a:pt x="316" y="316"/>
                    </a:cubicBezTo>
                    <a:cubicBezTo>
                      <a:pt x="317" y="315"/>
                      <a:pt x="317" y="313"/>
                      <a:pt x="317" y="313"/>
                    </a:cubicBezTo>
                    <a:cubicBezTo>
                      <a:pt x="315" y="312"/>
                      <a:pt x="315" y="312"/>
                      <a:pt x="315" y="312"/>
                    </a:cubicBezTo>
                    <a:lnTo>
                      <a:pt x="312" y="312"/>
                    </a:lnTo>
                    <a:close/>
                    <a:moveTo>
                      <a:pt x="286" y="310"/>
                    </a:moveTo>
                    <a:cubicBezTo>
                      <a:pt x="286" y="310"/>
                      <a:pt x="286" y="309"/>
                      <a:pt x="286" y="309"/>
                    </a:cubicBezTo>
                    <a:cubicBezTo>
                      <a:pt x="286" y="308"/>
                      <a:pt x="284" y="310"/>
                      <a:pt x="284" y="310"/>
                    </a:cubicBezTo>
                    <a:cubicBezTo>
                      <a:pt x="284" y="311"/>
                      <a:pt x="282" y="312"/>
                      <a:pt x="281" y="313"/>
                    </a:cubicBezTo>
                    <a:cubicBezTo>
                      <a:pt x="281" y="313"/>
                      <a:pt x="288" y="314"/>
                      <a:pt x="288" y="314"/>
                    </a:cubicBezTo>
                    <a:cubicBezTo>
                      <a:pt x="289" y="314"/>
                      <a:pt x="290" y="313"/>
                      <a:pt x="290" y="313"/>
                    </a:cubicBezTo>
                    <a:cubicBezTo>
                      <a:pt x="290" y="313"/>
                      <a:pt x="291" y="310"/>
                      <a:pt x="291" y="310"/>
                    </a:cubicBezTo>
                    <a:cubicBezTo>
                      <a:pt x="291"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noEditPoints="1"/>
              </p:cNvSpPr>
              <p:nvPr/>
            </p:nvSpPr>
            <p:spPr bwMode="auto">
              <a:xfrm>
                <a:off x="1042988" y="1154113"/>
                <a:ext cx="644525" cy="641350"/>
              </a:xfrm>
              <a:custGeom>
                <a:avLst/>
                <a:gdLst>
                  <a:gd name="T0" fmla="*/ 115 w 219"/>
                  <a:gd name="T1" fmla="*/ 3 h 218"/>
                  <a:gd name="T2" fmla="*/ 3 w 219"/>
                  <a:gd name="T3" fmla="*/ 103 h 218"/>
                  <a:gd name="T4" fmla="*/ 103 w 219"/>
                  <a:gd name="T5" fmla="*/ 215 h 218"/>
                  <a:gd name="T6" fmla="*/ 215 w 219"/>
                  <a:gd name="T7" fmla="*/ 115 h 218"/>
                  <a:gd name="T8" fmla="*/ 115 w 219"/>
                  <a:gd name="T9" fmla="*/ 3 h 218"/>
                  <a:gd name="T10" fmla="*/ 105 w 219"/>
                  <a:gd name="T11" fmla="*/ 188 h 218"/>
                  <a:gd name="T12" fmla="*/ 30 w 219"/>
                  <a:gd name="T13" fmla="*/ 104 h 218"/>
                  <a:gd name="T14" fmla="*/ 114 w 219"/>
                  <a:gd name="T15" fmla="*/ 30 h 218"/>
                  <a:gd name="T16" fmla="*/ 188 w 219"/>
                  <a:gd name="T17" fmla="*/ 114 h 218"/>
                  <a:gd name="T18" fmla="*/ 105 w 219"/>
                  <a:gd name="T19" fmla="*/ 18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8">
                    <a:moveTo>
                      <a:pt x="115" y="3"/>
                    </a:moveTo>
                    <a:cubicBezTo>
                      <a:pt x="57" y="0"/>
                      <a:pt x="7" y="44"/>
                      <a:pt x="3" y="103"/>
                    </a:cubicBezTo>
                    <a:cubicBezTo>
                      <a:pt x="0" y="161"/>
                      <a:pt x="45" y="212"/>
                      <a:pt x="103" y="215"/>
                    </a:cubicBezTo>
                    <a:cubicBezTo>
                      <a:pt x="162" y="218"/>
                      <a:pt x="212" y="174"/>
                      <a:pt x="215" y="115"/>
                    </a:cubicBezTo>
                    <a:cubicBezTo>
                      <a:pt x="219" y="57"/>
                      <a:pt x="174" y="6"/>
                      <a:pt x="115" y="3"/>
                    </a:cubicBezTo>
                    <a:close/>
                    <a:moveTo>
                      <a:pt x="105" y="188"/>
                    </a:moveTo>
                    <a:cubicBezTo>
                      <a:pt x="61" y="185"/>
                      <a:pt x="28" y="148"/>
                      <a:pt x="30" y="104"/>
                    </a:cubicBezTo>
                    <a:cubicBezTo>
                      <a:pt x="33" y="61"/>
                      <a:pt x="70" y="28"/>
                      <a:pt x="114" y="30"/>
                    </a:cubicBezTo>
                    <a:cubicBezTo>
                      <a:pt x="157" y="33"/>
                      <a:pt x="191" y="70"/>
                      <a:pt x="188" y="114"/>
                    </a:cubicBezTo>
                    <a:cubicBezTo>
                      <a:pt x="186" y="157"/>
                      <a:pt x="148" y="190"/>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
              <p:cNvSpPr>
                <a:spLocks/>
              </p:cNvSpPr>
              <p:nvPr/>
            </p:nvSpPr>
            <p:spPr bwMode="auto">
              <a:xfrm>
                <a:off x="1552576" y="1668463"/>
                <a:ext cx="63500" cy="61913"/>
              </a:xfrm>
              <a:custGeom>
                <a:avLst/>
                <a:gdLst>
                  <a:gd name="T0" fmla="*/ 20 w 22"/>
                  <a:gd name="T1" fmla="*/ 2 h 21"/>
                  <a:gd name="T2" fmla="*/ 19 w 22"/>
                  <a:gd name="T3" fmla="*/ 10 h 21"/>
                  <a:gd name="T4" fmla="*/ 11 w 22"/>
                  <a:gd name="T5" fmla="*/ 19 h 21"/>
                  <a:gd name="T6" fmla="*/ 2 w 22"/>
                  <a:gd name="T7" fmla="*/ 19 h 21"/>
                  <a:gd name="T8" fmla="*/ 2 w 22"/>
                  <a:gd name="T9" fmla="*/ 19 h 21"/>
                  <a:gd name="T10" fmla="*/ 3 w 22"/>
                  <a:gd name="T11" fmla="*/ 11 h 21"/>
                  <a:gd name="T12" fmla="*/ 12 w 22"/>
                  <a:gd name="T13" fmla="*/ 2 h 21"/>
                  <a:gd name="T14" fmla="*/ 20 w 2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20" y="2"/>
                    </a:moveTo>
                    <a:cubicBezTo>
                      <a:pt x="22" y="4"/>
                      <a:pt x="22" y="8"/>
                      <a:pt x="19" y="10"/>
                    </a:cubicBezTo>
                    <a:cubicBezTo>
                      <a:pt x="11" y="19"/>
                      <a:pt x="11" y="19"/>
                      <a:pt x="11" y="19"/>
                    </a:cubicBezTo>
                    <a:cubicBezTo>
                      <a:pt x="8" y="21"/>
                      <a:pt x="4" y="21"/>
                      <a:pt x="2" y="19"/>
                    </a:cubicBezTo>
                    <a:cubicBezTo>
                      <a:pt x="2" y="19"/>
                      <a:pt x="2" y="19"/>
                      <a:pt x="2" y="19"/>
                    </a:cubicBezTo>
                    <a:cubicBezTo>
                      <a:pt x="0" y="17"/>
                      <a:pt x="0" y="13"/>
                      <a:pt x="3" y="11"/>
                    </a:cubicBezTo>
                    <a:cubicBezTo>
                      <a:pt x="12" y="2"/>
                      <a:pt x="12" y="2"/>
                      <a:pt x="12" y="2"/>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
              <p:cNvSpPr>
                <a:spLocks/>
              </p:cNvSpPr>
              <p:nvPr/>
            </p:nvSpPr>
            <p:spPr bwMode="auto">
              <a:xfrm>
                <a:off x="1573213" y="1689100"/>
                <a:ext cx="273050" cy="279400"/>
              </a:xfrm>
              <a:custGeom>
                <a:avLst/>
                <a:gdLst>
                  <a:gd name="T0" fmla="*/ 89 w 93"/>
                  <a:gd name="T1" fmla="*/ 62 h 95"/>
                  <a:gd name="T2" fmla="*/ 88 w 93"/>
                  <a:gd name="T3" fmla="*/ 77 h 95"/>
                  <a:gd name="T4" fmla="*/ 73 w 93"/>
                  <a:gd name="T5" fmla="*/ 91 h 95"/>
                  <a:gd name="T6" fmla="*/ 59 w 93"/>
                  <a:gd name="T7" fmla="*/ 91 h 95"/>
                  <a:gd name="T8" fmla="*/ 59 w 93"/>
                  <a:gd name="T9" fmla="*/ 91 h 95"/>
                  <a:gd name="T10" fmla="*/ 4 w 93"/>
                  <a:gd name="T11" fmla="*/ 18 h 95"/>
                  <a:gd name="T12" fmla="*/ 18 w 93"/>
                  <a:gd name="T13" fmla="*/ 4 h 95"/>
                  <a:gd name="T14" fmla="*/ 89 w 93"/>
                  <a:gd name="T15" fmla="*/ 6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5">
                    <a:moveTo>
                      <a:pt x="89" y="62"/>
                    </a:moveTo>
                    <a:cubicBezTo>
                      <a:pt x="93" y="66"/>
                      <a:pt x="92" y="73"/>
                      <a:pt x="88" y="77"/>
                    </a:cubicBezTo>
                    <a:cubicBezTo>
                      <a:pt x="73" y="91"/>
                      <a:pt x="73" y="91"/>
                      <a:pt x="73" y="91"/>
                    </a:cubicBezTo>
                    <a:cubicBezTo>
                      <a:pt x="69" y="95"/>
                      <a:pt x="62" y="95"/>
                      <a:pt x="59" y="91"/>
                    </a:cubicBezTo>
                    <a:cubicBezTo>
                      <a:pt x="59" y="91"/>
                      <a:pt x="59" y="91"/>
                      <a:pt x="59" y="91"/>
                    </a:cubicBezTo>
                    <a:cubicBezTo>
                      <a:pt x="55" y="87"/>
                      <a:pt x="0" y="22"/>
                      <a:pt x="4" y="18"/>
                    </a:cubicBezTo>
                    <a:cubicBezTo>
                      <a:pt x="18" y="4"/>
                      <a:pt x="18" y="4"/>
                      <a:pt x="18" y="4"/>
                    </a:cubicBezTo>
                    <a:cubicBezTo>
                      <a:pt x="23" y="0"/>
                      <a:pt x="86" y="59"/>
                      <a:pt x="89"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noEditPoints="1"/>
              </p:cNvSpPr>
              <p:nvPr/>
            </p:nvSpPr>
            <p:spPr bwMode="auto">
              <a:xfrm>
                <a:off x="255588" y="628650"/>
                <a:ext cx="1387475" cy="1385888"/>
              </a:xfrm>
              <a:custGeom>
                <a:avLst/>
                <a:gdLst>
                  <a:gd name="T0" fmla="*/ 446 w 472"/>
                  <a:gd name="T1" fmla="*/ 292 h 472"/>
                  <a:gd name="T2" fmla="*/ 446 w 472"/>
                  <a:gd name="T3" fmla="*/ 288 h 472"/>
                  <a:gd name="T4" fmla="*/ 443 w 472"/>
                  <a:gd name="T5" fmla="*/ 267 h 472"/>
                  <a:gd name="T6" fmla="*/ 413 w 472"/>
                  <a:gd name="T7" fmla="*/ 347 h 472"/>
                  <a:gd name="T8" fmla="*/ 446 w 472"/>
                  <a:gd name="T9" fmla="*/ 292 h 472"/>
                  <a:gd name="T10" fmla="*/ 371 w 472"/>
                  <a:gd name="T11" fmla="*/ 404 h 472"/>
                  <a:gd name="T12" fmla="*/ 362 w 472"/>
                  <a:gd name="T13" fmla="*/ 403 h 472"/>
                  <a:gd name="T14" fmla="*/ 237 w 472"/>
                  <a:gd name="T15" fmla="*/ 445 h 472"/>
                  <a:gd name="T16" fmla="*/ 89 w 472"/>
                  <a:gd name="T17" fmla="*/ 384 h 472"/>
                  <a:gd name="T18" fmla="*/ 28 w 472"/>
                  <a:gd name="T19" fmla="*/ 236 h 472"/>
                  <a:gd name="T20" fmla="*/ 89 w 472"/>
                  <a:gd name="T21" fmla="*/ 89 h 472"/>
                  <a:gd name="T22" fmla="*/ 237 w 472"/>
                  <a:gd name="T23" fmla="*/ 27 h 472"/>
                  <a:gd name="T24" fmla="*/ 384 w 472"/>
                  <a:gd name="T25" fmla="*/ 89 h 472"/>
                  <a:gd name="T26" fmla="*/ 440 w 472"/>
                  <a:gd name="T27" fmla="*/ 191 h 472"/>
                  <a:gd name="T28" fmla="*/ 472 w 472"/>
                  <a:gd name="T29" fmla="*/ 222 h 472"/>
                  <a:gd name="T30" fmla="*/ 237 w 472"/>
                  <a:gd name="T31" fmla="*/ 0 h 472"/>
                  <a:gd name="T32" fmla="*/ 0 w 472"/>
                  <a:gd name="T33" fmla="*/ 236 h 472"/>
                  <a:gd name="T34" fmla="*/ 237 w 472"/>
                  <a:gd name="T35" fmla="*/ 472 h 472"/>
                  <a:gd name="T36" fmla="*/ 406 w 472"/>
                  <a:gd name="T37" fmla="*/ 400 h 472"/>
                  <a:gd name="T38" fmla="*/ 377 w 472"/>
                  <a:gd name="T39" fmla="*/ 404 h 472"/>
                  <a:gd name="T40" fmla="*/ 371 w 472"/>
                  <a:gd name="T41" fmla="*/ 404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2">
                    <a:moveTo>
                      <a:pt x="446" y="292"/>
                    </a:moveTo>
                    <a:cubicBezTo>
                      <a:pt x="446" y="291"/>
                      <a:pt x="446" y="289"/>
                      <a:pt x="446" y="288"/>
                    </a:cubicBezTo>
                    <a:cubicBezTo>
                      <a:pt x="446" y="281"/>
                      <a:pt x="445" y="274"/>
                      <a:pt x="443" y="267"/>
                    </a:cubicBezTo>
                    <a:cubicBezTo>
                      <a:pt x="439" y="296"/>
                      <a:pt x="428" y="323"/>
                      <a:pt x="413" y="347"/>
                    </a:cubicBezTo>
                    <a:cubicBezTo>
                      <a:pt x="432" y="335"/>
                      <a:pt x="445" y="315"/>
                      <a:pt x="446" y="292"/>
                    </a:cubicBezTo>
                    <a:close/>
                    <a:moveTo>
                      <a:pt x="371" y="404"/>
                    </a:moveTo>
                    <a:cubicBezTo>
                      <a:pt x="368" y="404"/>
                      <a:pt x="365" y="403"/>
                      <a:pt x="362" y="403"/>
                    </a:cubicBezTo>
                    <a:cubicBezTo>
                      <a:pt x="327" y="429"/>
                      <a:pt x="284" y="445"/>
                      <a:pt x="237" y="445"/>
                    </a:cubicBezTo>
                    <a:cubicBezTo>
                      <a:pt x="179" y="445"/>
                      <a:pt x="127" y="421"/>
                      <a:pt x="89" y="384"/>
                    </a:cubicBezTo>
                    <a:cubicBezTo>
                      <a:pt x="51" y="346"/>
                      <a:pt x="28" y="294"/>
                      <a:pt x="28" y="236"/>
                    </a:cubicBezTo>
                    <a:cubicBezTo>
                      <a:pt x="28" y="178"/>
                      <a:pt x="51" y="126"/>
                      <a:pt x="89" y="89"/>
                    </a:cubicBezTo>
                    <a:cubicBezTo>
                      <a:pt x="127" y="51"/>
                      <a:pt x="179" y="27"/>
                      <a:pt x="237" y="27"/>
                    </a:cubicBezTo>
                    <a:cubicBezTo>
                      <a:pt x="294" y="27"/>
                      <a:pt x="346" y="51"/>
                      <a:pt x="384" y="89"/>
                    </a:cubicBezTo>
                    <a:cubicBezTo>
                      <a:pt x="412" y="116"/>
                      <a:pt x="432" y="151"/>
                      <a:pt x="440" y="191"/>
                    </a:cubicBezTo>
                    <a:cubicBezTo>
                      <a:pt x="453" y="199"/>
                      <a:pt x="464" y="210"/>
                      <a:pt x="472" y="222"/>
                    </a:cubicBezTo>
                    <a:cubicBezTo>
                      <a:pt x="465" y="98"/>
                      <a:pt x="362" y="0"/>
                      <a:pt x="237" y="0"/>
                    </a:cubicBezTo>
                    <a:cubicBezTo>
                      <a:pt x="106" y="0"/>
                      <a:pt x="1" y="106"/>
                      <a:pt x="0" y="236"/>
                    </a:cubicBezTo>
                    <a:cubicBezTo>
                      <a:pt x="1" y="367"/>
                      <a:pt x="106" y="472"/>
                      <a:pt x="237" y="472"/>
                    </a:cubicBezTo>
                    <a:cubicBezTo>
                      <a:pt x="303" y="472"/>
                      <a:pt x="363" y="445"/>
                      <a:pt x="406" y="400"/>
                    </a:cubicBezTo>
                    <a:cubicBezTo>
                      <a:pt x="397" y="403"/>
                      <a:pt x="387" y="404"/>
                      <a:pt x="377" y="404"/>
                    </a:cubicBezTo>
                    <a:cubicBezTo>
                      <a:pt x="375" y="404"/>
                      <a:pt x="373" y="404"/>
                      <a:pt x="371"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653089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月度季度年度工作总结</a:t>
            </a:r>
          </a:p>
        </p:txBody>
      </p:sp>
      <p:grpSp>
        <p:nvGrpSpPr>
          <p:cNvPr id="3" name="组合 2"/>
          <p:cNvGrpSpPr/>
          <p:nvPr/>
        </p:nvGrpSpPr>
        <p:grpSpPr>
          <a:xfrm>
            <a:off x="381710" y="148260"/>
            <a:ext cx="448426" cy="805006"/>
            <a:chOff x="7019926" y="4918076"/>
            <a:chExt cx="395287" cy="709612"/>
          </a:xfrm>
          <a:solidFill>
            <a:srgbClr val="FFC000"/>
          </a:solidFill>
        </p:grpSpPr>
        <p:sp>
          <p:nvSpPr>
            <p:cNvPr id="4"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1477115" y="1910409"/>
            <a:ext cx="2415469" cy="4218296"/>
            <a:chOff x="1477115" y="1910409"/>
            <a:chExt cx="2415469" cy="4218296"/>
          </a:xfrm>
        </p:grpSpPr>
        <p:sp>
          <p:nvSpPr>
            <p:cNvPr id="14" name="Freeform 246"/>
            <p:cNvSpPr>
              <a:spLocks noEditPoints="1"/>
            </p:cNvSpPr>
            <p:nvPr/>
          </p:nvSpPr>
          <p:spPr bwMode="auto">
            <a:xfrm>
              <a:off x="1697528" y="1910409"/>
              <a:ext cx="1950115" cy="1973580"/>
            </a:xfrm>
            <a:custGeom>
              <a:avLst/>
              <a:gdLst>
                <a:gd name="T0" fmla="*/ 369 w 386"/>
                <a:gd name="T1" fmla="*/ 196 h 391"/>
                <a:gd name="T2" fmla="*/ 386 w 386"/>
                <a:gd name="T3" fmla="*/ 162 h 391"/>
                <a:gd name="T4" fmla="*/ 359 w 386"/>
                <a:gd name="T5" fmla="*/ 135 h 391"/>
                <a:gd name="T6" fmla="*/ 362 w 386"/>
                <a:gd name="T7" fmla="*/ 98 h 391"/>
                <a:gd name="T8" fmla="*/ 328 w 386"/>
                <a:gd name="T9" fmla="*/ 82 h 391"/>
                <a:gd name="T10" fmla="*/ 319 w 386"/>
                <a:gd name="T11" fmla="*/ 46 h 391"/>
                <a:gd name="T12" fmla="*/ 281 w 386"/>
                <a:gd name="T13" fmla="*/ 43 h 391"/>
                <a:gd name="T14" fmla="*/ 260 w 386"/>
                <a:gd name="T15" fmla="*/ 12 h 391"/>
                <a:gd name="T16" fmla="*/ 224 w 386"/>
                <a:gd name="T17" fmla="*/ 22 h 391"/>
                <a:gd name="T18" fmla="*/ 193 w 386"/>
                <a:gd name="T19" fmla="*/ 0 h 391"/>
                <a:gd name="T20" fmla="*/ 162 w 386"/>
                <a:gd name="T21" fmla="*/ 22 h 391"/>
                <a:gd name="T22" fmla="*/ 126 w 386"/>
                <a:gd name="T23" fmla="*/ 12 h 391"/>
                <a:gd name="T24" fmla="*/ 105 w 386"/>
                <a:gd name="T25" fmla="*/ 43 h 391"/>
                <a:gd name="T26" fmla="*/ 67 w 386"/>
                <a:gd name="T27" fmla="*/ 46 h 391"/>
                <a:gd name="T28" fmla="*/ 58 w 386"/>
                <a:gd name="T29" fmla="*/ 82 h 391"/>
                <a:gd name="T30" fmla="*/ 23 w 386"/>
                <a:gd name="T31" fmla="*/ 98 h 391"/>
                <a:gd name="T32" fmla="*/ 27 w 386"/>
                <a:gd name="T33" fmla="*/ 135 h 391"/>
                <a:gd name="T34" fmla="*/ 0 w 386"/>
                <a:gd name="T35" fmla="*/ 162 h 391"/>
                <a:gd name="T36" fmla="*/ 16 w 386"/>
                <a:gd name="T37" fmla="*/ 196 h 391"/>
                <a:gd name="T38" fmla="*/ 0 w 386"/>
                <a:gd name="T39" fmla="*/ 230 h 391"/>
                <a:gd name="T40" fmla="*/ 27 w 386"/>
                <a:gd name="T41" fmla="*/ 256 h 391"/>
                <a:gd name="T42" fmla="*/ 23 w 386"/>
                <a:gd name="T43" fmla="*/ 294 h 391"/>
                <a:gd name="T44" fmla="*/ 58 w 386"/>
                <a:gd name="T45" fmla="*/ 309 h 391"/>
                <a:gd name="T46" fmla="*/ 67 w 386"/>
                <a:gd name="T47" fmla="*/ 346 h 391"/>
                <a:gd name="T48" fmla="*/ 105 w 386"/>
                <a:gd name="T49" fmla="*/ 349 h 391"/>
                <a:gd name="T50" fmla="*/ 126 w 386"/>
                <a:gd name="T51" fmla="*/ 380 h 391"/>
                <a:gd name="T52" fmla="*/ 162 w 386"/>
                <a:gd name="T53" fmla="*/ 369 h 391"/>
                <a:gd name="T54" fmla="*/ 193 w 386"/>
                <a:gd name="T55" fmla="*/ 391 h 391"/>
                <a:gd name="T56" fmla="*/ 224 w 386"/>
                <a:gd name="T57" fmla="*/ 369 h 391"/>
                <a:gd name="T58" fmla="*/ 260 w 386"/>
                <a:gd name="T59" fmla="*/ 380 h 391"/>
                <a:gd name="T60" fmla="*/ 281 w 386"/>
                <a:gd name="T61" fmla="*/ 349 h 391"/>
                <a:gd name="T62" fmla="*/ 319 w 386"/>
                <a:gd name="T63" fmla="*/ 346 h 391"/>
                <a:gd name="T64" fmla="*/ 328 w 386"/>
                <a:gd name="T65" fmla="*/ 309 h 391"/>
                <a:gd name="T66" fmla="*/ 362 w 386"/>
                <a:gd name="T67" fmla="*/ 294 h 391"/>
                <a:gd name="T68" fmla="*/ 359 w 386"/>
                <a:gd name="T69" fmla="*/ 256 h 391"/>
                <a:gd name="T70" fmla="*/ 386 w 386"/>
                <a:gd name="T71" fmla="*/ 230 h 391"/>
                <a:gd name="T72" fmla="*/ 369 w 386"/>
                <a:gd name="T73" fmla="*/ 196 h 391"/>
                <a:gd name="T74" fmla="*/ 193 w 386"/>
                <a:gd name="T75" fmla="*/ 347 h 391"/>
                <a:gd name="T76" fmla="*/ 42 w 386"/>
                <a:gd name="T77" fmla="*/ 196 h 391"/>
                <a:gd name="T78" fmla="*/ 193 w 386"/>
                <a:gd name="T79" fmla="*/ 45 h 391"/>
                <a:gd name="T80" fmla="*/ 344 w 386"/>
                <a:gd name="T81" fmla="*/ 196 h 391"/>
                <a:gd name="T82" fmla="*/ 193 w 386"/>
                <a:gd name="T83" fmla="*/ 34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391">
                  <a:moveTo>
                    <a:pt x="369" y="196"/>
                  </a:moveTo>
                  <a:cubicBezTo>
                    <a:pt x="386" y="162"/>
                    <a:pt x="386" y="162"/>
                    <a:pt x="386" y="162"/>
                  </a:cubicBezTo>
                  <a:cubicBezTo>
                    <a:pt x="359" y="135"/>
                    <a:pt x="359" y="135"/>
                    <a:pt x="359" y="135"/>
                  </a:cubicBezTo>
                  <a:cubicBezTo>
                    <a:pt x="362" y="98"/>
                    <a:pt x="362" y="98"/>
                    <a:pt x="362" y="98"/>
                  </a:cubicBezTo>
                  <a:cubicBezTo>
                    <a:pt x="328" y="82"/>
                    <a:pt x="328" y="82"/>
                    <a:pt x="328" y="82"/>
                  </a:cubicBezTo>
                  <a:cubicBezTo>
                    <a:pt x="319" y="46"/>
                    <a:pt x="319" y="46"/>
                    <a:pt x="319" y="46"/>
                  </a:cubicBezTo>
                  <a:cubicBezTo>
                    <a:pt x="281" y="43"/>
                    <a:pt x="281" y="43"/>
                    <a:pt x="281" y="43"/>
                  </a:cubicBezTo>
                  <a:cubicBezTo>
                    <a:pt x="260" y="12"/>
                    <a:pt x="260" y="12"/>
                    <a:pt x="260" y="12"/>
                  </a:cubicBezTo>
                  <a:cubicBezTo>
                    <a:pt x="224" y="22"/>
                    <a:pt x="224" y="22"/>
                    <a:pt x="224" y="22"/>
                  </a:cubicBezTo>
                  <a:cubicBezTo>
                    <a:pt x="193" y="0"/>
                    <a:pt x="193" y="0"/>
                    <a:pt x="193" y="0"/>
                  </a:cubicBezTo>
                  <a:cubicBezTo>
                    <a:pt x="162" y="22"/>
                    <a:pt x="162" y="22"/>
                    <a:pt x="162" y="22"/>
                  </a:cubicBezTo>
                  <a:cubicBezTo>
                    <a:pt x="126" y="12"/>
                    <a:pt x="126" y="12"/>
                    <a:pt x="126" y="12"/>
                  </a:cubicBezTo>
                  <a:cubicBezTo>
                    <a:pt x="105" y="43"/>
                    <a:pt x="105" y="43"/>
                    <a:pt x="105" y="43"/>
                  </a:cubicBezTo>
                  <a:cubicBezTo>
                    <a:pt x="67" y="46"/>
                    <a:pt x="67" y="46"/>
                    <a:pt x="67" y="46"/>
                  </a:cubicBezTo>
                  <a:cubicBezTo>
                    <a:pt x="58" y="82"/>
                    <a:pt x="58" y="82"/>
                    <a:pt x="58" y="82"/>
                  </a:cubicBezTo>
                  <a:cubicBezTo>
                    <a:pt x="23" y="98"/>
                    <a:pt x="23" y="98"/>
                    <a:pt x="23" y="98"/>
                  </a:cubicBezTo>
                  <a:cubicBezTo>
                    <a:pt x="27" y="135"/>
                    <a:pt x="27" y="135"/>
                    <a:pt x="27" y="135"/>
                  </a:cubicBezTo>
                  <a:cubicBezTo>
                    <a:pt x="0" y="162"/>
                    <a:pt x="0" y="162"/>
                    <a:pt x="0" y="162"/>
                  </a:cubicBezTo>
                  <a:cubicBezTo>
                    <a:pt x="16" y="196"/>
                    <a:pt x="16" y="196"/>
                    <a:pt x="16" y="196"/>
                  </a:cubicBezTo>
                  <a:cubicBezTo>
                    <a:pt x="0" y="230"/>
                    <a:pt x="0" y="230"/>
                    <a:pt x="0" y="230"/>
                  </a:cubicBezTo>
                  <a:cubicBezTo>
                    <a:pt x="27" y="256"/>
                    <a:pt x="27" y="256"/>
                    <a:pt x="27" y="256"/>
                  </a:cubicBezTo>
                  <a:cubicBezTo>
                    <a:pt x="23" y="294"/>
                    <a:pt x="23" y="294"/>
                    <a:pt x="23" y="294"/>
                  </a:cubicBezTo>
                  <a:cubicBezTo>
                    <a:pt x="58" y="309"/>
                    <a:pt x="58" y="309"/>
                    <a:pt x="58" y="309"/>
                  </a:cubicBezTo>
                  <a:cubicBezTo>
                    <a:pt x="67" y="346"/>
                    <a:pt x="67" y="346"/>
                    <a:pt x="67" y="346"/>
                  </a:cubicBezTo>
                  <a:cubicBezTo>
                    <a:pt x="105" y="349"/>
                    <a:pt x="105" y="349"/>
                    <a:pt x="105" y="349"/>
                  </a:cubicBezTo>
                  <a:cubicBezTo>
                    <a:pt x="126" y="380"/>
                    <a:pt x="126" y="380"/>
                    <a:pt x="126" y="380"/>
                  </a:cubicBezTo>
                  <a:cubicBezTo>
                    <a:pt x="162" y="369"/>
                    <a:pt x="162" y="369"/>
                    <a:pt x="162" y="369"/>
                  </a:cubicBezTo>
                  <a:cubicBezTo>
                    <a:pt x="193" y="391"/>
                    <a:pt x="193" y="391"/>
                    <a:pt x="193" y="391"/>
                  </a:cubicBezTo>
                  <a:cubicBezTo>
                    <a:pt x="224" y="369"/>
                    <a:pt x="224" y="369"/>
                    <a:pt x="224" y="369"/>
                  </a:cubicBezTo>
                  <a:cubicBezTo>
                    <a:pt x="260" y="380"/>
                    <a:pt x="260" y="380"/>
                    <a:pt x="260" y="380"/>
                  </a:cubicBezTo>
                  <a:cubicBezTo>
                    <a:pt x="281" y="349"/>
                    <a:pt x="281" y="349"/>
                    <a:pt x="281" y="349"/>
                  </a:cubicBezTo>
                  <a:cubicBezTo>
                    <a:pt x="319" y="346"/>
                    <a:pt x="319" y="346"/>
                    <a:pt x="319" y="346"/>
                  </a:cubicBezTo>
                  <a:cubicBezTo>
                    <a:pt x="328" y="309"/>
                    <a:pt x="328" y="309"/>
                    <a:pt x="328" y="309"/>
                  </a:cubicBezTo>
                  <a:cubicBezTo>
                    <a:pt x="362" y="294"/>
                    <a:pt x="362" y="294"/>
                    <a:pt x="362" y="294"/>
                  </a:cubicBezTo>
                  <a:cubicBezTo>
                    <a:pt x="359" y="256"/>
                    <a:pt x="359" y="256"/>
                    <a:pt x="359" y="256"/>
                  </a:cubicBezTo>
                  <a:cubicBezTo>
                    <a:pt x="386" y="230"/>
                    <a:pt x="386" y="230"/>
                    <a:pt x="386" y="230"/>
                  </a:cubicBezTo>
                  <a:lnTo>
                    <a:pt x="369" y="196"/>
                  </a:lnTo>
                  <a:close/>
                  <a:moveTo>
                    <a:pt x="193" y="347"/>
                  </a:moveTo>
                  <a:cubicBezTo>
                    <a:pt x="110" y="347"/>
                    <a:pt x="42" y="279"/>
                    <a:pt x="42" y="196"/>
                  </a:cubicBezTo>
                  <a:cubicBezTo>
                    <a:pt x="42" y="112"/>
                    <a:pt x="110" y="45"/>
                    <a:pt x="193" y="45"/>
                  </a:cubicBezTo>
                  <a:cubicBezTo>
                    <a:pt x="276" y="45"/>
                    <a:pt x="344" y="112"/>
                    <a:pt x="344" y="196"/>
                  </a:cubicBezTo>
                  <a:cubicBezTo>
                    <a:pt x="344" y="279"/>
                    <a:pt x="276" y="347"/>
                    <a:pt x="193" y="347"/>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圆角矩形 22"/>
            <p:cNvSpPr/>
            <p:nvPr/>
          </p:nvSpPr>
          <p:spPr>
            <a:xfrm>
              <a:off x="1840863" y="3739627"/>
              <a:ext cx="1645920" cy="448744"/>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024813" y="3779333"/>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输入小标题</a:t>
              </a:r>
            </a:p>
          </p:txBody>
        </p:sp>
        <p:sp>
          <p:nvSpPr>
            <p:cNvPr id="29" name="文本框 28"/>
            <p:cNvSpPr txBox="1"/>
            <p:nvPr/>
          </p:nvSpPr>
          <p:spPr>
            <a:xfrm>
              <a:off x="1477115" y="4374379"/>
              <a:ext cx="2415469" cy="1754326"/>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a:p>
              <a:pPr algn="ctr">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Freeform 233"/>
            <p:cNvSpPr>
              <a:spLocks noEditPoints="1"/>
            </p:cNvSpPr>
            <p:nvPr/>
          </p:nvSpPr>
          <p:spPr bwMode="auto">
            <a:xfrm>
              <a:off x="2386068" y="2621011"/>
              <a:ext cx="573034" cy="529516"/>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4710823" y="1911514"/>
            <a:ext cx="2340217" cy="3801693"/>
            <a:chOff x="4710823" y="1911514"/>
            <a:chExt cx="2340217" cy="3801693"/>
          </a:xfrm>
        </p:grpSpPr>
        <p:sp>
          <p:nvSpPr>
            <p:cNvPr id="15" name="Freeform 246"/>
            <p:cNvSpPr>
              <a:spLocks noEditPoints="1"/>
            </p:cNvSpPr>
            <p:nvPr/>
          </p:nvSpPr>
          <p:spPr bwMode="auto">
            <a:xfrm>
              <a:off x="4971842" y="1911514"/>
              <a:ext cx="1950115" cy="1973580"/>
            </a:xfrm>
            <a:custGeom>
              <a:avLst/>
              <a:gdLst>
                <a:gd name="T0" fmla="*/ 369 w 386"/>
                <a:gd name="T1" fmla="*/ 196 h 391"/>
                <a:gd name="T2" fmla="*/ 386 w 386"/>
                <a:gd name="T3" fmla="*/ 162 h 391"/>
                <a:gd name="T4" fmla="*/ 359 w 386"/>
                <a:gd name="T5" fmla="*/ 135 h 391"/>
                <a:gd name="T6" fmla="*/ 362 w 386"/>
                <a:gd name="T7" fmla="*/ 98 h 391"/>
                <a:gd name="T8" fmla="*/ 328 w 386"/>
                <a:gd name="T9" fmla="*/ 82 h 391"/>
                <a:gd name="T10" fmla="*/ 319 w 386"/>
                <a:gd name="T11" fmla="*/ 46 h 391"/>
                <a:gd name="T12" fmla="*/ 281 w 386"/>
                <a:gd name="T13" fmla="*/ 43 h 391"/>
                <a:gd name="T14" fmla="*/ 260 w 386"/>
                <a:gd name="T15" fmla="*/ 12 h 391"/>
                <a:gd name="T16" fmla="*/ 224 w 386"/>
                <a:gd name="T17" fmla="*/ 22 h 391"/>
                <a:gd name="T18" fmla="*/ 193 w 386"/>
                <a:gd name="T19" fmla="*/ 0 h 391"/>
                <a:gd name="T20" fmla="*/ 162 w 386"/>
                <a:gd name="T21" fmla="*/ 22 h 391"/>
                <a:gd name="T22" fmla="*/ 126 w 386"/>
                <a:gd name="T23" fmla="*/ 12 h 391"/>
                <a:gd name="T24" fmla="*/ 105 w 386"/>
                <a:gd name="T25" fmla="*/ 43 h 391"/>
                <a:gd name="T26" fmla="*/ 67 w 386"/>
                <a:gd name="T27" fmla="*/ 46 h 391"/>
                <a:gd name="T28" fmla="*/ 58 w 386"/>
                <a:gd name="T29" fmla="*/ 82 h 391"/>
                <a:gd name="T30" fmla="*/ 23 w 386"/>
                <a:gd name="T31" fmla="*/ 98 h 391"/>
                <a:gd name="T32" fmla="*/ 27 w 386"/>
                <a:gd name="T33" fmla="*/ 135 h 391"/>
                <a:gd name="T34" fmla="*/ 0 w 386"/>
                <a:gd name="T35" fmla="*/ 162 h 391"/>
                <a:gd name="T36" fmla="*/ 16 w 386"/>
                <a:gd name="T37" fmla="*/ 196 h 391"/>
                <a:gd name="T38" fmla="*/ 0 w 386"/>
                <a:gd name="T39" fmla="*/ 230 h 391"/>
                <a:gd name="T40" fmla="*/ 27 w 386"/>
                <a:gd name="T41" fmla="*/ 256 h 391"/>
                <a:gd name="T42" fmla="*/ 23 w 386"/>
                <a:gd name="T43" fmla="*/ 294 h 391"/>
                <a:gd name="T44" fmla="*/ 58 w 386"/>
                <a:gd name="T45" fmla="*/ 309 h 391"/>
                <a:gd name="T46" fmla="*/ 67 w 386"/>
                <a:gd name="T47" fmla="*/ 346 h 391"/>
                <a:gd name="T48" fmla="*/ 105 w 386"/>
                <a:gd name="T49" fmla="*/ 349 h 391"/>
                <a:gd name="T50" fmla="*/ 126 w 386"/>
                <a:gd name="T51" fmla="*/ 380 h 391"/>
                <a:gd name="T52" fmla="*/ 162 w 386"/>
                <a:gd name="T53" fmla="*/ 369 h 391"/>
                <a:gd name="T54" fmla="*/ 193 w 386"/>
                <a:gd name="T55" fmla="*/ 391 h 391"/>
                <a:gd name="T56" fmla="*/ 224 w 386"/>
                <a:gd name="T57" fmla="*/ 369 h 391"/>
                <a:gd name="T58" fmla="*/ 260 w 386"/>
                <a:gd name="T59" fmla="*/ 380 h 391"/>
                <a:gd name="T60" fmla="*/ 281 w 386"/>
                <a:gd name="T61" fmla="*/ 349 h 391"/>
                <a:gd name="T62" fmla="*/ 319 w 386"/>
                <a:gd name="T63" fmla="*/ 346 h 391"/>
                <a:gd name="T64" fmla="*/ 328 w 386"/>
                <a:gd name="T65" fmla="*/ 309 h 391"/>
                <a:gd name="T66" fmla="*/ 362 w 386"/>
                <a:gd name="T67" fmla="*/ 294 h 391"/>
                <a:gd name="T68" fmla="*/ 359 w 386"/>
                <a:gd name="T69" fmla="*/ 256 h 391"/>
                <a:gd name="T70" fmla="*/ 386 w 386"/>
                <a:gd name="T71" fmla="*/ 230 h 391"/>
                <a:gd name="T72" fmla="*/ 369 w 386"/>
                <a:gd name="T73" fmla="*/ 196 h 391"/>
                <a:gd name="T74" fmla="*/ 193 w 386"/>
                <a:gd name="T75" fmla="*/ 347 h 391"/>
                <a:gd name="T76" fmla="*/ 42 w 386"/>
                <a:gd name="T77" fmla="*/ 196 h 391"/>
                <a:gd name="T78" fmla="*/ 193 w 386"/>
                <a:gd name="T79" fmla="*/ 45 h 391"/>
                <a:gd name="T80" fmla="*/ 344 w 386"/>
                <a:gd name="T81" fmla="*/ 196 h 391"/>
                <a:gd name="T82" fmla="*/ 193 w 386"/>
                <a:gd name="T83" fmla="*/ 34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391">
                  <a:moveTo>
                    <a:pt x="369" y="196"/>
                  </a:moveTo>
                  <a:cubicBezTo>
                    <a:pt x="386" y="162"/>
                    <a:pt x="386" y="162"/>
                    <a:pt x="386" y="162"/>
                  </a:cubicBezTo>
                  <a:cubicBezTo>
                    <a:pt x="359" y="135"/>
                    <a:pt x="359" y="135"/>
                    <a:pt x="359" y="135"/>
                  </a:cubicBezTo>
                  <a:cubicBezTo>
                    <a:pt x="362" y="98"/>
                    <a:pt x="362" y="98"/>
                    <a:pt x="362" y="98"/>
                  </a:cubicBezTo>
                  <a:cubicBezTo>
                    <a:pt x="328" y="82"/>
                    <a:pt x="328" y="82"/>
                    <a:pt x="328" y="82"/>
                  </a:cubicBezTo>
                  <a:cubicBezTo>
                    <a:pt x="319" y="46"/>
                    <a:pt x="319" y="46"/>
                    <a:pt x="319" y="46"/>
                  </a:cubicBezTo>
                  <a:cubicBezTo>
                    <a:pt x="281" y="43"/>
                    <a:pt x="281" y="43"/>
                    <a:pt x="281" y="43"/>
                  </a:cubicBezTo>
                  <a:cubicBezTo>
                    <a:pt x="260" y="12"/>
                    <a:pt x="260" y="12"/>
                    <a:pt x="260" y="12"/>
                  </a:cubicBezTo>
                  <a:cubicBezTo>
                    <a:pt x="224" y="22"/>
                    <a:pt x="224" y="22"/>
                    <a:pt x="224" y="22"/>
                  </a:cubicBezTo>
                  <a:cubicBezTo>
                    <a:pt x="193" y="0"/>
                    <a:pt x="193" y="0"/>
                    <a:pt x="193" y="0"/>
                  </a:cubicBezTo>
                  <a:cubicBezTo>
                    <a:pt x="162" y="22"/>
                    <a:pt x="162" y="22"/>
                    <a:pt x="162" y="22"/>
                  </a:cubicBezTo>
                  <a:cubicBezTo>
                    <a:pt x="126" y="12"/>
                    <a:pt x="126" y="12"/>
                    <a:pt x="126" y="12"/>
                  </a:cubicBezTo>
                  <a:cubicBezTo>
                    <a:pt x="105" y="43"/>
                    <a:pt x="105" y="43"/>
                    <a:pt x="105" y="43"/>
                  </a:cubicBezTo>
                  <a:cubicBezTo>
                    <a:pt x="67" y="46"/>
                    <a:pt x="67" y="46"/>
                    <a:pt x="67" y="46"/>
                  </a:cubicBezTo>
                  <a:cubicBezTo>
                    <a:pt x="58" y="82"/>
                    <a:pt x="58" y="82"/>
                    <a:pt x="58" y="82"/>
                  </a:cubicBezTo>
                  <a:cubicBezTo>
                    <a:pt x="23" y="98"/>
                    <a:pt x="23" y="98"/>
                    <a:pt x="23" y="98"/>
                  </a:cubicBezTo>
                  <a:cubicBezTo>
                    <a:pt x="27" y="135"/>
                    <a:pt x="27" y="135"/>
                    <a:pt x="27" y="135"/>
                  </a:cubicBezTo>
                  <a:cubicBezTo>
                    <a:pt x="0" y="162"/>
                    <a:pt x="0" y="162"/>
                    <a:pt x="0" y="162"/>
                  </a:cubicBezTo>
                  <a:cubicBezTo>
                    <a:pt x="16" y="196"/>
                    <a:pt x="16" y="196"/>
                    <a:pt x="16" y="196"/>
                  </a:cubicBezTo>
                  <a:cubicBezTo>
                    <a:pt x="0" y="230"/>
                    <a:pt x="0" y="230"/>
                    <a:pt x="0" y="230"/>
                  </a:cubicBezTo>
                  <a:cubicBezTo>
                    <a:pt x="27" y="256"/>
                    <a:pt x="27" y="256"/>
                    <a:pt x="27" y="256"/>
                  </a:cubicBezTo>
                  <a:cubicBezTo>
                    <a:pt x="23" y="294"/>
                    <a:pt x="23" y="294"/>
                    <a:pt x="23" y="294"/>
                  </a:cubicBezTo>
                  <a:cubicBezTo>
                    <a:pt x="58" y="309"/>
                    <a:pt x="58" y="309"/>
                    <a:pt x="58" y="309"/>
                  </a:cubicBezTo>
                  <a:cubicBezTo>
                    <a:pt x="67" y="346"/>
                    <a:pt x="67" y="346"/>
                    <a:pt x="67" y="346"/>
                  </a:cubicBezTo>
                  <a:cubicBezTo>
                    <a:pt x="105" y="349"/>
                    <a:pt x="105" y="349"/>
                    <a:pt x="105" y="349"/>
                  </a:cubicBezTo>
                  <a:cubicBezTo>
                    <a:pt x="126" y="380"/>
                    <a:pt x="126" y="380"/>
                    <a:pt x="126" y="380"/>
                  </a:cubicBezTo>
                  <a:cubicBezTo>
                    <a:pt x="162" y="369"/>
                    <a:pt x="162" y="369"/>
                    <a:pt x="162" y="369"/>
                  </a:cubicBezTo>
                  <a:cubicBezTo>
                    <a:pt x="193" y="391"/>
                    <a:pt x="193" y="391"/>
                    <a:pt x="193" y="391"/>
                  </a:cubicBezTo>
                  <a:cubicBezTo>
                    <a:pt x="224" y="369"/>
                    <a:pt x="224" y="369"/>
                    <a:pt x="224" y="369"/>
                  </a:cubicBezTo>
                  <a:cubicBezTo>
                    <a:pt x="260" y="380"/>
                    <a:pt x="260" y="380"/>
                    <a:pt x="260" y="380"/>
                  </a:cubicBezTo>
                  <a:cubicBezTo>
                    <a:pt x="281" y="349"/>
                    <a:pt x="281" y="349"/>
                    <a:pt x="281" y="349"/>
                  </a:cubicBezTo>
                  <a:cubicBezTo>
                    <a:pt x="319" y="346"/>
                    <a:pt x="319" y="346"/>
                    <a:pt x="319" y="346"/>
                  </a:cubicBezTo>
                  <a:cubicBezTo>
                    <a:pt x="328" y="309"/>
                    <a:pt x="328" y="309"/>
                    <a:pt x="328" y="309"/>
                  </a:cubicBezTo>
                  <a:cubicBezTo>
                    <a:pt x="362" y="294"/>
                    <a:pt x="362" y="294"/>
                    <a:pt x="362" y="294"/>
                  </a:cubicBezTo>
                  <a:cubicBezTo>
                    <a:pt x="359" y="256"/>
                    <a:pt x="359" y="256"/>
                    <a:pt x="359" y="256"/>
                  </a:cubicBezTo>
                  <a:cubicBezTo>
                    <a:pt x="386" y="230"/>
                    <a:pt x="386" y="230"/>
                    <a:pt x="386" y="230"/>
                  </a:cubicBezTo>
                  <a:lnTo>
                    <a:pt x="369" y="196"/>
                  </a:lnTo>
                  <a:close/>
                  <a:moveTo>
                    <a:pt x="193" y="347"/>
                  </a:moveTo>
                  <a:cubicBezTo>
                    <a:pt x="110" y="347"/>
                    <a:pt x="42" y="279"/>
                    <a:pt x="42" y="196"/>
                  </a:cubicBezTo>
                  <a:cubicBezTo>
                    <a:pt x="42" y="112"/>
                    <a:pt x="110" y="45"/>
                    <a:pt x="193" y="45"/>
                  </a:cubicBezTo>
                  <a:cubicBezTo>
                    <a:pt x="276" y="45"/>
                    <a:pt x="344" y="112"/>
                    <a:pt x="344" y="196"/>
                  </a:cubicBezTo>
                  <a:cubicBezTo>
                    <a:pt x="344" y="279"/>
                    <a:pt x="276" y="347"/>
                    <a:pt x="193" y="3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圆角矩形 23"/>
            <p:cNvSpPr/>
            <p:nvPr/>
          </p:nvSpPr>
          <p:spPr>
            <a:xfrm>
              <a:off x="5132702" y="3739627"/>
              <a:ext cx="1645920" cy="44874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300381" y="3779333"/>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输入小标题</a:t>
              </a:r>
            </a:p>
          </p:txBody>
        </p:sp>
        <p:sp>
          <p:nvSpPr>
            <p:cNvPr id="30" name="文本框 29"/>
            <p:cNvSpPr txBox="1"/>
            <p:nvPr/>
          </p:nvSpPr>
          <p:spPr>
            <a:xfrm>
              <a:off x="4710823" y="4374379"/>
              <a:ext cx="2340217"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33" name="Freeform 118"/>
            <p:cNvSpPr>
              <a:spLocks noEditPoints="1"/>
            </p:cNvSpPr>
            <p:nvPr/>
          </p:nvSpPr>
          <p:spPr bwMode="auto">
            <a:xfrm>
              <a:off x="5738284" y="2621011"/>
              <a:ext cx="417227" cy="641891"/>
            </a:xfrm>
            <a:custGeom>
              <a:avLst/>
              <a:gdLst>
                <a:gd name="T0" fmla="*/ 35 w 44"/>
                <a:gd name="T1" fmla="*/ 0 h 68"/>
                <a:gd name="T2" fmla="*/ 10 w 44"/>
                <a:gd name="T3" fmla="*/ 0 h 68"/>
                <a:gd name="T4" fmla="*/ 0 w 44"/>
                <a:gd name="T5" fmla="*/ 9 h 68"/>
                <a:gd name="T6" fmla="*/ 0 w 44"/>
                <a:gd name="T7" fmla="*/ 59 h 68"/>
                <a:gd name="T8" fmla="*/ 10 w 44"/>
                <a:gd name="T9" fmla="*/ 68 h 68"/>
                <a:gd name="T10" fmla="*/ 35 w 44"/>
                <a:gd name="T11" fmla="*/ 68 h 68"/>
                <a:gd name="T12" fmla="*/ 44 w 44"/>
                <a:gd name="T13" fmla="*/ 59 h 68"/>
                <a:gd name="T14" fmla="*/ 44 w 44"/>
                <a:gd name="T15" fmla="*/ 9 h 68"/>
                <a:gd name="T16" fmla="*/ 35 w 44"/>
                <a:gd name="T17" fmla="*/ 0 h 68"/>
                <a:gd name="T18" fmla="*/ 22 w 44"/>
                <a:gd name="T19" fmla="*/ 65 h 68"/>
                <a:gd name="T20" fmla="*/ 18 w 44"/>
                <a:gd name="T21" fmla="*/ 61 h 68"/>
                <a:gd name="T22" fmla="*/ 22 w 44"/>
                <a:gd name="T23" fmla="*/ 57 h 68"/>
                <a:gd name="T24" fmla="*/ 26 w 44"/>
                <a:gd name="T25" fmla="*/ 61 h 68"/>
                <a:gd name="T26" fmla="*/ 22 w 44"/>
                <a:gd name="T27" fmla="*/ 65 h 68"/>
                <a:gd name="T28" fmla="*/ 40 w 44"/>
                <a:gd name="T29" fmla="*/ 48 h 68"/>
                <a:gd name="T30" fmla="*/ 33 w 44"/>
                <a:gd name="T31" fmla="*/ 55 h 68"/>
                <a:gd name="T32" fmla="*/ 12 w 44"/>
                <a:gd name="T33" fmla="*/ 55 h 68"/>
                <a:gd name="T34" fmla="*/ 5 w 44"/>
                <a:gd name="T35" fmla="*/ 48 h 68"/>
                <a:gd name="T36" fmla="*/ 5 w 44"/>
                <a:gd name="T37" fmla="*/ 13 h 68"/>
                <a:gd name="T38" fmla="*/ 12 w 44"/>
                <a:gd name="T39" fmla="*/ 6 h 68"/>
                <a:gd name="T40" fmla="*/ 33 w 44"/>
                <a:gd name="T41" fmla="*/ 6 h 68"/>
                <a:gd name="T42" fmla="*/ 40 w 44"/>
                <a:gd name="T43" fmla="*/ 13 h 68"/>
                <a:gd name="T44" fmla="*/ 40 w 44"/>
                <a:gd name="T4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68">
                  <a:moveTo>
                    <a:pt x="35" y="0"/>
                  </a:moveTo>
                  <a:cubicBezTo>
                    <a:pt x="10" y="0"/>
                    <a:pt x="10" y="0"/>
                    <a:pt x="10" y="0"/>
                  </a:cubicBezTo>
                  <a:cubicBezTo>
                    <a:pt x="5" y="0"/>
                    <a:pt x="0" y="4"/>
                    <a:pt x="0" y="9"/>
                  </a:cubicBezTo>
                  <a:cubicBezTo>
                    <a:pt x="0" y="59"/>
                    <a:pt x="0" y="59"/>
                    <a:pt x="0" y="59"/>
                  </a:cubicBezTo>
                  <a:cubicBezTo>
                    <a:pt x="0" y="64"/>
                    <a:pt x="5" y="68"/>
                    <a:pt x="10" y="68"/>
                  </a:cubicBezTo>
                  <a:cubicBezTo>
                    <a:pt x="35" y="68"/>
                    <a:pt x="35" y="68"/>
                    <a:pt x="35" y="68"/>
                  </a:cubicBezTo>
                  <a:cubicBezTo>
                    <a:pt x="40" y="68"/>
                    <a:pt x="44" y="64"/>
                    <a:pt x="44" y="59"/>
                  </a:cubicBezTo>
                  <a:cubicBezTo>
                    <a:pt x="44" y="9"/>
                    <a:pt x="44" y="9"/>
                    <a:pt x="44" y="9"/>
                  </a:cubicBezTo>
                  <a:cubicBezTo>
                    <a:pt x="44" y="4"/>
                    <a:pt x="40" y="0"/>
                    <a:pt x="35" y="0"/>
                  </a:cubicBezTo>
                  <a:close/>
                  <a:moveTo>
                    <a:pt x="22" y="65"/>
                  </a:moveTo>
                  <a:cubicBezTo>
                    <a:pt x="20" y="65"/>
                    <a:pt x="18" y="63"/>
                    <a:pt x="18" y="61"/>
                  </a:cubicBezTo>
                  <a:cubicBezTo>
                    <a:pt x="18" y="59"/>
                    <a:pt x="20" y="57"/>
                    <a:pt x="22" y="57"/>
                  </a:cubicBezTo>
                  <a:cubicBezTo>
                    <a:pt x="25" y="57"/>
                    <a:pt x="26" y="59"/>
                    <a:pt x="26" y="61"/>
                  </a:cubicBezTo>
                  <a:cubicBezTo>
                    <a:pt x="26" y="63"/>
                    <a:pt x="25" y="65"/>
                    <a:pt x="22" y="65"/>
                  </a:cubicBezTo>
                  <a:close/>
                  <a:moveTo>
                    <a:pt x="40" y="48"/>
                  </a:moveTo>
                  <a:cubicBezTo>
                    <a:pt x="40" y="51"/>
                    <a:pt x="37" y="55"/>
                    <a:pt x="33" y="55"/>
                  </a:cubicBezTo>
                  <a:cubicBezTo>
                    <a:pt x="12" y="55"/>
                    <a:pt x="12" y="55"/>
                    <a:pt x="12" y="55"/>
                  </a:cubicBezTo>
                  <a:cubicBezTo>
                    <a:pt x="8" y="55"/>
                    <a:pt x="5" y="51"/>
                    <a:pt x="5" y="48"/>
                  </a:cubicBezTo>
                  <a:cubicBezTo>
                    <a:pt x="5" y="13"/>
                    <a:pt x="5" y="13"/>
                    <a:pt x="5" y="13"/>
                  </a:cubicBezTo>
                  <a:cubicBezTo>
                    <a:pt x="5" y="9"/>
                    <a:pt x="8" y="6"/>
                    <a:pt x="12" y="6"/>
                  </a:cubicBezTo>
                  <a:cubicBezTo>
                    <a:pt x="33" y="6"/>
                    <a:pt x="33" y="6"/>
                    <a:pt x="33" y="6"/>
                  </a:cubicBezTo>
                  <a:cubicBezTo>
                    <a:pt x="37" y="6"/>
                    <a:pt x="40" y="9"/>
                    <a:pt x="40" y="13"/>
                  </a:cubicBezTo>
                  <a:lnTo>
                    <a:pt x="40"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8001215" y="1911514"/>
            <a:ext cx="2365530" cy="3801693"/>
            <a:chOff x="8001215" y="1911514"/>
            <a:chExt cx="2365530" cy="3801693"/>
          </a:xfrm>
        </p:grpSpPr>
        <p:sp>
          <p:nvSpPr>
            <p:cNvPr id="16" name="Freeform 246"/>
            <p:cNvSpPr>
              <a:spLocks noEditPoints="1"/>
            </p:cNvSpPr>
            <p:nvPr/>
          </p:nvSpPr>
          <p:spPr bwMode="auto">
            <a:xfrm>
              <a:off x="8211866" y="1911514"/>
              <a:ext cx="1950115" cy="1973580"/>
            </a:xfrm>
            <a:custGeom>
              <a:avLst/>
              <a:gdLst>
                <a:gd name="T0" fmla="*/ 369 w 386"/>
                <a:gd name="T1" fmla="*/ 196 h 391"/>
                <a:gd name="T2" fmla="*/ 386 w 386"/>
                <a:gd name="T3" fmla="*/ 162 h 391"/>
                <a:gd name="T4" fmla="*/ 359 w 386"/>
                <a:gd name="T5" fmla="*/ 135 h 391"/>
                <a:gd name="T6" fmla="*/ 362 w 386"/>
                <a:gd name="T7" fmla="*/ 98 h 391"/>
                <a:gd name="T8" fmla="*/ 328 w 386"/>
                <a:gd name="T9" fmla="*/ 82 h 391"/>
                <a:gd name="T10" fmla="*/ 319 w 386"/>
                <a:gd name="T11" fmla="*/ 46 h 391"/>
                <a:gd name="T12" fmla="*/ 281 w 386"/>
                <a:gd name="T13" fmla="*/ 43 h 391"/>
                <a:gd name="T14" fmla="*/ 260 w 386"/>
                <a:gd name="T15" fmla="*/ 12 h 391"/>
                <a:gd name="T16" fmla="*/ 224 w 386"/>
                <a:gd name="T17" fmla="*/ 22 h 391"/>
                <a:gd name="T18" fmla="*/ 193 w 386"/>
                <a:gd name="T19" fmla="*/ 0 h 391"/>
                <a:gd name="T20" fmla="*/ 162 w 386"/>
                <a:gd name="T21" fmla="*/ 22 h 391"/>
                <a:gd name="T22" fmla="*/ 126 w 386"/>
                <a:gd name="T23" fmla="*/ 12 h 391"/>
                <a:gd name="T24" fmla="*/ 105 w 386"/>
                <a:gd name="T25" fmla="*/ 43 h 391"/>
                <a:gd name="T26" fmla="*/ 67 w 386"/>
                <a:gd name="T27" fmla="*/ 46 h 391"/>
                <a:gd name="T28" fmla="*/ 58 w 386"/>
                <a:gd name="T29" fmla="*/ 82 h 391"/>
                <a:gd name="T30" fmla="*/ 23 w 386"/>
                <a:gd name="T31" fmla="*/ 98 h 391"/>
                <a:gd name="T32" fmla="*/ 27 w 386"/>
                <a:gd name="T33" fmla="*/ 135 h 391"/>
                <a:gd name="T34" fmla="*/ 0 w 386"/>
                <a:gd name="T35" fmla="*/ 162 h 391"/>
                <a:gd name="T36" fmla="*/ 16 w 386"/>
                <a:gd name="T37" fmla="*/ 196 h 391"/>
                <a:gd name="T38" fmla="*/ 0 w 386"/>
                <a:gd name="T39" fmla="*/ 230 h 391"/>
                <a:gd name="T40" fmla="*/ 27 w 386"/>
                <a:gd name="T41" fmla="*/ 256 h 391"/>
                <a:gd name="T42" fmla="*/ 23 w 386"/>
                <a:gd name="T43" fmla="*/ 294 h 391"/>
                <a:gd name="T44" fmla="*/ 58 w 386"/>
                <a:gd name="T45" fmla="*/ 309 h 391"/>
                <a:gd name="T46" fmla="*/ 67 w 386"/>
                <a:gd name="T47" fmla="*/ 346 h 391"/>
                <a:gd name="T48" fmla="*/ 105 w 386"/>
                <a:gd name="T49" fmla="*/ 349 h 391"/>
                <a:gd name="T50" fmla="*/ 126 w 386"/>
                <a:gd name="T51" fmla="*/ 380 h 391"/>
                <a:gd name="T52" fmla="*/ 162 w 386"/>
                <a:gd name="T53" fmla="*/ 369 h 391"/>
                <a:gd name="T54" fmla="*/ 193 w 386"/>
                <a:gd name="T55" fmla="*/ 391 h 391"/>
                <a:gd name="T56" fmla="*/ 224 w 386"/>
                <a:gd name="T57" fmla="*/ 369 h 391"/>
                <a:gd name="T58" fmla="*/ 260 w 386"/>
                <a:gd name="T59" fmla="*/ 380 h 391"/>
                <a:gd name="T60" fmla="*/ 281 w 386"/>
                <a:gd name="T61" fmla="*/ 349 h 391"/>
                <a:gd name="T62" fmla="*/ 319 w 386"/>
                <a:gd name="T63" fmla="*/ 346 h 391"/>
                <a:gd name="T64" fmla="*/ 328 w 386"/>
                <a:gd name="T65" fmla="*/ 309 h 391"/>
                <a:gd name="T66" fmla="*/ 362 w 386"/>
                <a:gd name="T67" fmla="*/ 294 h 391"/>
                <a:gd name="T68" fmla="*/ 359 w 386"/>
                <a:gd name="T69" fmla="*/ 256 h 391"/>
                <a:gd name="T70" fmla="*/ 386 w 386"/>
                <a:gd name="T71" fmla="*/ 230 h 391"/>
                <a:gd name="T72" fmla="*/ 369 w 386"/>
                <a:gd name="T73" fmla="*/ 196 h 391"/>
                <a:gd name="T74" fmla="*/ 193 w 386"/>
                <a:gd name="T75" fmla="*/ 347 h 391"/>
                <a:gd name="T76" fmla="*/ 42 w 386"/>
                <a:gd name="T77" fmla="*/ 196 h 391"/>
                <a:gd name="T78" fmla="*/ 193 w 386"/>
                <a:gd name="T79" fmla="*/ 45 h 391"/>
                <a:gd name="T80" fmla="*/ 344 w 386"/>
                <a:gd name="T81" fmla="*/ 196 h 391"/>
                <a:gd name="T82" fmla="*/ 193 w 386"/>
                <a:gd name="T83" fmla="*/ 34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391">
                  <a:moveTo>
                    <a:pt x="369" y="196"/>
                  </a:moveTo>
                  <a:cubicBezTo>
                    <a:pt x="386" y="162"/>
                    <a:pt x="386" y="162"/>
                    <a:pt x="386" y="162"/>
                  </a:cubicBezTo>
                  <a:cubicBezTo>
                    <a:pt x="359" y="135"/>
                    <a:pt x="359" y="135"/>
                    <a:pt x="359" y="135"/>
                  </a:cubicBezTo>
                  <a:cubicBezTo>
                    <a:pt x="362" y="98"/>
                    <a:pt x="362" y="98"/>
                    <a:pt x="362" y="98"/>
                  </a:cubicBezTo>
                  <a:cubicBezTo>
                    <a:pt x="328" y="82"/>
                    <a:pt x="328" y="82"/>
                    <a:pt x="328" y="82"/>
                  </a:cubicBezTo>
                  <a:cubicBezTo>
                    <a:pt x="319" y="46"/>
                    <a:pt x="319" y="46"/>
                    <a:pt x="319" y="46"/>
                  </a:cubicBezTo>
                  <a:cubicBezTo>
                    <a:pt x="281" y="43"/>
                    <a:pt x="281" y="43"/>
                    <a:pt x="281" y="43"/>
                  </a:cubicBezTo>
                  <a:cubicBezTo>
                    <a:pt x="260" y="12"/>
                    <a:pt x="260" y="12"/>
                    <a:pt x="260" y="12"/>
                  </a:cubicBezTo>
                  <a:cubicBezTo>
                    <a:pt x="224" y="22"/>
                    <a:pt x="224" y="22"/>
                    <a:pt x="224" y="22"/>
                  </a:cubicBezTo>
                  <a:cubicBezTo>
                    <a:pt x="193" y="0"/>
                    <a:pt x="193" y="0"/>
                    <a:pt x="193" y="0"/>
                  </a:cubicBezTo>
                  <a:cubicBezTo>
                    <a:pt x="162" y="22"/>
                    <a:pt x="162" y="22"/>
                    <a:pt x="162" y="22"/>
                  </a:cubicBezTo>
                  <a:cubicBezTo>
                    <a:pt x="126" y="12"/>
                    <a:pt x="126" y="12"/>
                    <a:pt x="126" y="12"/>
                  </a:cubicBezTo>
                  <a:cubicBezTo>
                    <a:pt x="105" y="43"/>
                    <a:pt x="105" y="43"/>
                    <a:pt x="105" y="43"/>
                  </a:cubicBezTo>
                  <a:cubicBezTo>
                    <a:pt x="67" y="46"/>
                    <a:pt x="67" y="46"/>
                    <a:pt x="67" y="46"/>
                  </a:cubicBezTo>
                  <a:cubicBezTo>
                    <a:pt x="58" y="82"/>
                    <a:pt x="58" y="82"/>
                    <a:pt x="58" y="82"/>
                  </a:cubicBezTo>
                  <a:cubicBezTo>
                    <a:pt x="23" y="98"/>
                    <a:pt x="23" y="98"/>
                    <a:pt x="23" y="98"/>
                  </a:cubicBezTo>
                  <a:cubicBezTo>
                    <a:pt x="27" y="135"/>
                    <a:pt x="27" y="135"/>
                    <a:pt x="27" y="135"/>
                  </a:cubicBezTo>
                  <a:cubicBezTo>
                    <a:pt x="0" y="162"/>
                    <a:pt x="0" y="162"/>
                    <a:pt x="0" y="162"/>
                  </a:cubicBezTo>
                  <a:cubicBezTo>
                    <a:pt x="16" y="196"/>
                    <a:pt x="16" y="196"/>
                    <a:pt x="16" y="196"/>
                  </a:cubicBezTo>
                  <a:cubicBezTo>
                    <a:pt x="0" y="230"/>
                    <a:pt x="0" y="230"/>
                    <a:pt x="0" y="230"/>
                  </a:cubicBezTo>
                  <a:cubicBezTo>
                    <a:pt x="27" y="256"/>
                    <a:pt x="27" y="256"/>
                    <a:pt x="27" y="256"/>
                  </a:cubicBezTo>
                  <a:cubicBezTo>
                    <a:pt x="23" y="294"/>
                    <a:pt x="23" y="294"/>
                    <a:pt x="23" y="294"/>
                  </a:cubicBezTo>
                  <a:cubicBezTo>
                    <a:pt x="58" y="309"/>
                    <a:pt x="58" y="309"/>
                    <a:pt x="58" y="309"/>
                  </a:cubicBezTo>
                  <a:cubicBezTo>
                    <a:pt x="67" y="346"/>
                    <a:pt x="67" y="346"/>
                    <a:pt x="67" y="346"/>
                  </a:cubicBezTo>
                  <a:cubicBezTo>
                    <a:pt x="105" y="349"/>
                    <a:pt x="105" y="349"/>
                    <a:pt x="105" y="349"/>
                  </a:cubicBezTo>
                  <a:cubicBezTo>
                    <a:pt x="126" y="380"/>
                    <a:pt x="126" y="380"/>
                    <a:pt x="126" y="380"/>
                  </a:cubicBezTo>
                  <a:cubicBezTo>
                    <a:pt x="162" y="369"/>
                    <a:pt x="162" y="369"/>
                    <a:pt x="162" y="369"/>
                  </a:cubicBezTo>
                  <a:cubicBezTo>
                    <a:pt x="193" y="391"/>
                    <a:pt x="193" y="391"/>
                    <a:pt x="193" y="391"/>
                  </a:cubicBezTo>
                  <a:cubicBezTo>
                    <a:pt x="224" y="369"/>
                    <a:pt x="224" y="369"/>
                    <a:pt x="224" y="369"/>
                  </a:cubicBezTo>
                  <a:cubicBezTo>
                    <a:pt x="260" y="380"/>
                    <a:pt x="260" y="380"/>
                    <a:pt x="260" y="380"/>
                  </a:cubicBezTo>
                  <a:cubicBezTo>
                    <a:pt x="281" y="349"/>
                    <a:pt x="281" y="349"/>
                    <a:pt x="281" y="349"/>
                  </a:cubicBezTo>
                  <a:cubicBezTo>
                    <a:pt x="319" y="346"/>
                    <a:pt x="319" y="346"/>
                    <a:pt x="319" y="346"/>
                  </a:cubicBezTo>
                  <a:cubicBezTo>
                    <a:pt x="328" y="309"/>
                    <a:pt x="328" y="309"/>
                    <a:pt x="328" y="309"/>
                  </a:cubicBezTo>
                  <a:cubicBezTo>
                    <a:pt x="362" y="294"/>
                    <a:pt x="362" y="294"/>
                    <a:pt x="362" y="294"/>
                  </a:cubicBezTo>
                  <a:cubicBezTo>
                    <a:pt x="359" y="256"/>
                    <a:pt x="359" y="256"/>
                    <a:pt x="359" y="256"/>
                  </a:cubicBezTo>
                  <a:cubicBezTo>
                    <a:pt x="386" y="230"/>
                    <a:pt x="386" y="230"/>
                    <a:pt x="386" y="230"/>
                  </a:cubicBezTo>
                  <a:lnTo>
                    <a:pt x="369" y="196"/>
                  </a:lnTo>
                  <a:close/>
                  <a:moveTo>
                    <a:pt x="193" y="347"/>
                  </a:moveTo>
                  <a:cubicBezTo>
                    <a:pt x="110" y="347"/>
                    <a:pt x="42" y="279"/>
                    <a:pt x="42" y="196"/>
                  </a:cubicBezTo>
                  <a:cubicBezTo>
                    <a:pt x="42" y="112"/>
                    <a:pt x="110" y="45"/>
                    <a:pt x="193" y="45"/>
                  </a:cubicBezTo>
                  <a:cubicBezTo>
                    <a:pt x="276" y="45"/>
                    <a:pt x="344" y="112"/>
                    <a:pt x="344" y="196"/>
                  </a:cubicBezTo>
                  <a:cubicBezTo>
                    <a:pt x="344" y="279"/>
                    <a:pt x="276" y="347"/>
                    <a:pt x="193" y="347"/>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圆角矩形 24"/>
            <p:cNvSpPr/>
            <p:nvPr/>
          </p:nvSpPr>
          <p:spPr>
            <a:xfrm>
              <a:off x="8363963" y="3739627"/>
              <a:ext cx="1645920" cy="448744"/>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567876" y="3779333"/>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输入小标题</a:t>
              </a:r>
            </a:p>
          </p:txBody>
        </p:sp>
        <p:sp>
          <p:nvSpPr>
            <p:cNvPr id="31" name="文本框 30"/>
            <p:cNvSpPr txBox="1"/>
            <p:nvPr/>
          </p:nvSpPr>
          <p:spPr>
            <a:xfrm>
              <a:off x="8001215" y="4374379"/>
              <a:ext cx="2365530"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nvGrpSpPr>
            <p:cNvPr id="36" name="组合 35"/>
            <p:cNvGrpSpPr/>
            <p:nvPr/>
          </p:nvGrpSpPr>
          <p:grpSpPr>
            <a:xfrm>
              <a:off x="8869578" y="2637332"/>
              <a:ext cx="634690" cy="496874"/>
              <a:chOff x="1716380" y="1312435"/>
              <a:chExt cx="634690" cy="496874"/>
            </a:xfrm>
            <a:solidFill>
              <a:srgbClr val="FFC000"/>
            </a:solidFill>
          </p:grpSpPr>
          <p:sp>
            <p:nvSpPr>
              <p:cNvPr id="37" name="Freeform 110"/>
              <p:cNvSpPr>
                <a:spLocks noEditPoints="1"/>
              </p:cNvSpPr>
              <p:nvPr/>
            </p:nvSpPr>
            <p:spPr bwMode="auto">
              <a:xfrm>
                <a:off x="1792543" y="1319688"/>
                <a:ext cx="471484" cy="301026"/>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1"/>
              <p:cNvSpPr>
                <a:spLocks noEditPoints="1"/>
              </p:cNvSpPr>
              <p:nvPr/>
            </p:nvSpPr>
            <p:spPr bwMode="auto">
              <a:xfrm>
                <a:off x="1716380" y="1638848"/>
                <a:ext cx="623809" cy="170461"/>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2"/>
              <p:cNvSpPr>
                <a:spLocks noEditPoints="1"/>
              </p:cNvSpPr>
              <p:nvPr/>
            </p:nvSpPr>
            <p:spPr bwMode="auto">
              <a:xfrm>
                <a:off x="1799797" y="1312435"/>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3"/>
              <p:cNvSpPr>
                <a:spLocks noEditPoints="1"/>
              </p:cNvSpPr>
              <p:nvPr/>
            </p:nvSpPr>
            <p:spPr bwMode="auto">
              <a:xfrm>
                <a:off x="1723634" y="1627968"/>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657870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月度季度年度工作总结</a:t>
            </a:r>
          </a:p>
        </p:txBody>
      </p: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3610448" y="1634490"/>
            <a:ext cx="2468880" cy="4137660"/>
            <a:chOff x="3610448" y="1634490"/>
            <a:chExt cx="2468880" cy="4137660"/>
          </a:xfrm>
        </p:grpSpPr>
        <p:sp>
          <p:nvSpPr>
            <p:cNvPr id="32" name="梯形 31"/>
            <p:cNvSpPr/>
            <p:nvPr/>
          </p:nvSpPr>
          <p:spPr>
            <a:xfrm flipV="1">
              <a:off x="3610448" y="1634490"/>
              <a:ext cx="2468880" cy="4137660"/>
            </a:xfrm>
            <a:prstGeom prst="trapezoid">
              <a:avLst/>
            </a:prstGeom>
            <a:solidFill>
              <a:srgbClr val="FDE38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887740" y="1879787"/>
              <a:ext cx="2144176"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nvGrpSpPr>
            <p:cNvPr id="24" name="组合 23"/>
            <p:cNvGrpSpPr/>
            <p:nvPr/>
          </p:nvGrpSpPr>
          <p:grpSpPr>
            <a:xfrm>
              <a:off x="4305230" y="3772334"/>
              <a:ext cx="1036577" cy="1031518"/>
              <a:chOff x="6819956" y="3470822"/>
              <a:chExt cx="1311471" cy="1305070"/>
            </a:xfrm>
          </p:grpSpPr>
          <p:sp>
            <p:nvSpPr>
              <p:cNvPr id="25" name="Freeform 481"/>
              <p:cNvSpPr>
                <a:spLocks noEditPoints="1"/>
              </p:cNvSpPr>
              <p:nvPr/>
            </p:nvSpPr>
            <p:spPr bwMode="auto">
              <a:xfrm>
                <a:off x="6819956" y="3470822"/>
                <a:ext cx="1311471" cy="1305070"/>
              </a:xfrm>
              <a:custGeom>
                <a:avLst/>
                <a:gdLst>
                  <a:gd name="T0" fmla="*/ 316 w 409"/>
                  <a:gd name="T1" fmla="*/ 344 h 409"/>
                  <a:gd name="T2" fmla="*/ 110 w 409"/>
                  <a:gd name="T3" fmla="*/ 255 h 409"/>
                  <a:gd name="T4" fmla="*/ 205 w 409"/>
                  <a:gd name="T5" fmla="*/ 255 h 409"/>
                  <a:gd name="T6" fmla="*/ 330 w 409"/>
                  <a:gd name="T7" fmla="*/ 103 h 409"/>
                  <a:gd name="T8" fmla="*/ 316 w 409"/>
                  <a:gd name="T9" fmla="*/ 119 h 409"/>
                  <a:gd name="T10" fmla="*/ 266 w 409"/>
                  <a:gd name="T11" fmla="*/ 131 h 409"/>
                  <a:gd name="T12" fmla="*/ 248 w 409"/>
                  <a:gd name="T13" fmla="*/ 138 h 409"/>
                  <a:gd name="T14" fmla="*/ 316 w 409"/>
                  <a:gd name="T15" fmla="*/ 237 h 409"/>
                  <a:gd name="T16" fmla="*/ 339 w 409"/>
                  <a:gd name="T17" fmla="*/ 138 h 409"/>
                  <a:gd name="T18" fmla="*/ 256 w 409"/>
                  <a:gd name="T19" fmla="*/ 136 h 409"/>
                  <a:gd name="T20" fmla="*/ 282 w 409"/>
                  <a:gd name="T21" fmla="*/ 134 h 409"/>
                  <a:gd name="T22" fmla="*/ 309 w 409"/>
                  <a:gd name="T23" fmla="*/ 134 h 409"/>
                  <a:gd name="T24" fmla="*/ 347 w 409"/>
                  <a:gd name="T25" fmla="*/ 112 h 409"/>
                  <a:gd name="T26" fmla="*/ 332 w 409"/>
                  <a:gd name="T27" fmla="*/ 98 h 409"/>
                  <a:gd name="T28" fmla="*/ 165 w 409"/>
                  <a:gd name="T29" fmla="*/ 69 h 409"/>
                  <a:gd name="T30" fmla="*/ 148 w 409"/>
                  <a:gd name="T31" fmla="*/ 84 h 409"/>
                  <a:gd name="T32" fmla="*/ 144 w 409"/>
                  <a:gd name="T33" fmla="*/ 108 h 409"/>
                  <a:gd name="T34" fmla="*/ 156 w 409"/>
                  <a:gd name="T35" fmla="*/ 127 h 409"/>
                  <a:gd name="T36" fmla="*/ 179 w 409"/>
                  <a:gd name="T37" fmla="*/ 136 h 409"/>
                  <a:gd name="T38" fmla="*/ 169 w 409"/>
                  <a:gd name="T39" fmla="*/ 138 h 409"/>
                  <a:gd name="T40" fmla="*/ 155 w 409"/>
                  <a:gd name="T41" fmla="*/ 131 h 409"/>
                  <a:gd name="T42" fmla="*/ 101 w 409"/>
                  <a:gd name="T43" fmla="*/ 119 h 409"/>
                  <a:gd name="T44" fmla="*/ 83 w 409"/>
                  <a:gd name="T45" fmla="*/ 103 h 409"/>
                  <a:gd name="T46" fmla="*/ 72 w 409"/>
                  <a:gd name="T47" fmla="*/ 102 h 409"/>
                  <a:gd name="T48" fmla="*/ 64 w 409"/>
                  <a:gd name="T49" fmla="*/ 108 h 409"/>
                  <a:gd name="T50" fmla="*/ 81 w 409"/>
                  <a:gd name="T51" fmla="*/ 126 h 409"/>
                  <a:gd name="T52" fmla="*/ 143 w 409"/>
                  <a:gd name="T53" fmla="*/ 134 h 409"/>
                  <a:gd name="T54" fmla="*/ 167 w 409"/>
                  <a:gd name="T55" fmla="*/ 138 h 409"/>
                  <a:gd name="T56" fmla="*/ 110 w 409"/>
                  <a:gd name="T57" fmla="*/ 206 h 409"/>
                  <a:gd name="T58" fmla="*/ 205 w 409"/>
                  <a:gd name="T59" fmla="*/ 138 h 409"/>
                  <a:gd name="T60" fmla="*/ 220 w 409"/>
                  <a:gd name="T61" fmla="*/ 138 h 409"/>
                  <a:gd name="T62" fmla="*/ 246 w 409"/>
                  <a:gd name="T63" fmla="*/ 134 h 409"/>
                  <a:gd name="T64" fmla="*/ 265 w 409"/>
                  <a:gd name="T65" fmla="*/ 121 h 409"/>
                  <a:gd name="T66" fmla="*/ 263 w 409"/>
                  <a:gd name="T67" fmla="*/ 93 h 409"/>
                  <a:gd name="T68" fmla="*/ 248 w 409"/>
                  <a:gd name="T69" fmla="*/ 84 h 409"/>
                  <a:gd name="T70" fmla="*/ 227 w 409"/>
                  <a:gd name="T71" fmla="*/ 88 h 409"/>
                  <a:gd name="T72" fmla="*/ 215 w 409"/>
                  <a:gd name="T73" fmla="*/ 102 h 409"/>
                  <a:gd name="T74" fmla="*/ 211 w 409"/>
                  <a:gd name="T75" fmla="*/ 126 h 409"/>
                  <a:gd name="T76" fmla="*/ 208 w 409"/>
                  <a:gd name="T77" fmla="*/ 88 h 409"/>
                  <a:gd name="T78" fmla="*/ 198 w 409"/>
                  <a:gd name="T79" fmla="*/ 72 h 409"/>
                  <a:gd name="T80" fmla="*/ 179 w 409"/>
                  <a:gd name="T81" fmla="*/ 67 h 409"/>
                  <a:gd name="T82" fmla="*/ 285 w 409"/>
                  <a:gd name="T83" fmla="*/ 17 h 409"/>
                  <a:gd name="T84" fmla="*/ 375 w 409"/>
                  <a:gd name="T85" fmla="*/ 91 h 409"/>
                  <a:gd name="T86" fmla="*/ 409 w 409"/>
                  <a:gd name="T87" fmla="*/ 205 h 409"/>
                  <a:gd name="T88" fmla="*/ 375 w 409"/>
                  <a:gd name="T89" fmla="*/ 320 h 409"/>
                  <a:gd name="T90" fmla="*/ 285 w 409"/>
                  <a:gd name="T91" fmla="*/ 394 h 409"/>
                  <a:gd name="T92" fmla="*/ 163 w 409"/>
                  <a:gd name="T93" fmla="*/ 406 h 409"/>
                  <a:gd name="T94" fmla="*/ 60 w 409"/>
                  <a:gd name="T95" fmla="*/ 349 h 409"/>
                  <a:gd name="T96" fmla="*/ 5 w 409"/>
                  <a:gd name="T97" fmla="*/ 246 h 409"/>
                  <a:gd name="T98" fmla="*/ 17 w 409"/>
                  <a:gd name="T99" fmla="*/ 126 h 409"/>
                  <a:gd name="T100" fmla="*/ 91 w 409"/>
                  <a:gd name="T101" fmla="*/ 36 h 409"/>
                  <a:gd name="T102" fmla="*/ 205 w 409"/>
                  <a:gd name="T103"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 h="409">
                    <a:moveTo>
                      <a:pt x="222" y="255"/>
                    </a:moveTo>
                    <a:lnTo>
                      <a:pt x="222" y="344"/>
                    </a:lnTo>
                    <a:lnTo>
                      <a:pt x="316" y="344"/>
                    </a:lnTo>
                    <a:lnTo>
                      <a:pt x="316" y="255"/>
                    </a:lnTo>
                    <a:lnTo>
                      <a:pt x="222" y="255"/>
                    </a:lnTo>
                    <a:close/>
                    <a:moveTo>
                      <a:pt x="110" y="255"/>
                    </a:moveTo>
                    <a:lnTo>
                      <a:pt x="110" y="344"/>
                    </a:lnTo>
                    <a:lnTo>
                      <a:pt x="205" y="344"/>
                    </a:lnTo>
                    <a:lnTo>
                      <a:pt x="205" y="255"/>
                    </a:lnTo>
                    <a:lnTo>
                      <a:pt x="110" y="255"/>
                    </a:lnTo>
                    <a:close/>
                    <a:moveTo>
                      <a:pt x="332" y="98"/>
                    </a:moveTo>
                    <a:lnTo>
                      <a:pt x="330" y="103"/>
                    </a:lnTo>
                    <a:lnTo>
                      <a:pt x="327" y="108"/>
                    </a:lnTo>
                    <a:lnTo>
                      <a:pt x="321" y="114"/>
                    </a:lnTo>
                    <a:lnTo>
                      <a:pt x="316" y="119"/>
                    </a:lnTo>
                    <a:lnTo>
                      <a:pt x="309" y="122"/>
                    </a:lnTo>
                    <a:lnTo>
                      <a:pt x="289" y="127"/>
                    </a:lnTo>
                    <a:lnTo>
                      <a:pt x="266" y="131"/>
                    </a:lnTo>
                    <a:lnTo>
                      <a:pt x="260" y="133"/>
                    </a:lnTo>
                    <a:lnTo>
                      <a:pt x="254" y="134"/>
                    </a:lnTo>
                    <a:lnTo>
                      <a:pt x="248" y="138"/>
                    </a:lnTo>
                    <a:lnTo>
                      <a:pt x="222" y="138"/>
                    </a:lnTo>
                    <a:lnTo>
                      <a:pt x="222" y="237"/>
                    </a:lnTo>
                    <a:lnTo>
                      <a:pt x="316" y="237"/>
                    </a:lnTo>
                    <a:lnTo>
                      <a:pt x="316" y="206"/>
                    </a:lnTo>
                    <a:lnTo>
                      <a:pt x="339" y="206"/>
                    </a:lnTo>
                    <a:lnTo>
                      <a:pt x="339" y="138"/>
                    </a:lnTo>
                    <a:lnTo>
                      <a:pt x="251" y="138"/>
                    </a:lnTo>
                    <a:lnTo>
                      <a:pt x="253" y="136"/>
                    </a:lnTo>
                    <a:lnTo>
                      <a:pt x="256" y="136"/>
                    </a:lnTo>
                    <a:lnTo>
                      <a:pt x="263" y="134"/>
                    </a:lnTo>
                    <a:lnTo>
                      <a:pt x="270" y="134"/>
                    </a:lnTo>
                    <a:lnTo>
                      <a:pt x="282" y="134"/>
                    </a:lnTo>
                    <a:lnTo>
                      <a:pt x="292" y="136"/>
                    </a:lnTo>
                    <a:lnTo>
                      <a:pt x="301" y="136"/>
                    </a:lnTo>
                    <a:lnTo>
                      <a:pt x="309" y="134"/>
                    </a:lnTo>
                    <a:lnTo>
                      <a:pt x="318" y="133"/>
                    </a:lnTo>
                    <a:lnTo>
                      <a:pt x="335" y="126"/>
                    </a:lnTo>
                    <a:lnTo>
                      <a:pt x="347" y="112"/>
                    </a:lnTo>
                    <a:lnTo>
                      <a:pt x="339" y="105"/>
                    </a:lnTo>
                    <a:lnTo>
                      <a:pt x="335" y="102"/>
                    </a:lnTo>
                    <a:lnTo>
                      <a:pt x="332" y="98"/>
                    </a:lnTo>
                    <a:close/>
                    <a:moveTo>
                      <a:pt x="179" y="67"/>
                    </a:moveTo>
                    <a:lnTo>
                      <a:pt x="172" y="67"/>
                    </a:lnTo>
                    <a:lnTo>
                      <a:pt x="165" y="69"/>
                    </a:lnTo>
                    <a:lnTo>
                      <a:pt x="158" y="72"/>
                    </a:lnTo>
                    <a:lnTo>
                      <a:pt x="151" y="78"/>
                    </a:lnTo>
                    <a:lnTo>
                      <a:pt x="148" y="84"/>
                    </a:lnTo>
                    <a:lnTo>
                      <a:pt x="144" y="91"/>
                    </a:lnTo>
                    <a:lnTo>
                      <a:pt x="143" y="100"/>
                    </a:lnTo>
                    <a:lnTo>
                      <a:pt x="144" y="108"/>
                    </a:lnTo>
                    <a:lnTo>
                      <a:pt x="146" y="115"/>
                    </a:lnTo>
                    <a:lnTo>
                      <a:pt x="150" y="122"/>
                    </a:lnTo>
                    <a:lnTo>
                      <a:pt x="156" y="127"/>
                    </a:lnTo>
                    <a:lnTo>
                      <a:pt x="163" y="133"/>
                    </a:lnTo>
                    <a:lnTo>
                      <a:pt x="170" y="134"/>
                    </a:lnTo>
                    <a:lnTo>
                      <a:pt x="179" y="136"/>
                    </a:lnTo>
                    <a:lnTo>
                      <a:pt x="201" y="136"/>
                    </a:lnTo>
                    <a:lnTo>
                      <a:pt x="205" y="138"/>
                    </a:lnTo>
                    <a:lnTo>
                      <a:pt x="169" y="138"/>
                    </a:lnTo>
                    <a:lnTo>
                      <a:pt x="163" y="134"/>
                    </a:lnTo>
                    <a:lnTo>
                      <a:pt x="160" y="133"/>
                    </a:lnTo>
                    <a:lnTo>
                      <a:pt x="155" y="131"/>
                    </a:lnTo>
                    <a:lnTo>
                      <a:pt x="132" y="126"/>
                    </a:lnTo>
                    <a:lnTo>
                      <a:pt x="110" y="122"/>
                    </a:lnTo>
                    <a:lnTo>
                      <a:pt x="101" y="119"/>
                    </a:lnTo>
                    <a:lnTo>
                      <a:pt x="91" y="114"/>
                    </a:lnTo>
                    <a:lnTo>
                      <a:pt x="86" y="108"/>
                    </a:lnTo>
                    <a:lnTo>
                      <a:pt x="83" y="103"/>
                    </a:lnTo>
                    <a:lnTo>
                      <a:pt x="81" y="100"/>
                    </a:lnTo>
                    <a:lnTo>
                      <a:pt x="79" y="96"/>
                    </a:lnTo>
                    <a:lnTo>
                      <a:pt x="72" y="102"/>
                    </a:lnTo>
                    <a:lnTo>
                      <a:pt x="65" y="107"/>
                    </a:lnTo>
                    <a:lnTo>
                      <a:pt x="65" y="108"/>
                    </a:lnTo>
                    <a:lnTo>
                      <a:pt x="64" y="108"/>
                    </a:lnTo>
                    <a:lnTo>
                      <a:pt x="65" y="112"/>
                    </a:lnTo>
                    <a:lnTo>
                      <a:pt x="67" y="114"/>
                    </a:lnTo>
                    <a:lnTo>
                      <a:pt x="81" y="126"/>
                    </a:lnTo>
                    <a:lnTo>
                      <a:pt x="96" y="133"/>
                    </a:lnTo>
                    <a:lnTo>
                      <a:pt x="119" y="134"/>
                    </a:lnTo>
                    <a:lnTo>
                      <a:pt x="143" y="134"/>
                    </a:lnTo>
                    <a:lnTo>
                      <a:pt x="150" y="134"/>
                    </a:lnTo>
                    <a:lnTo>
                      <a:pt x="158" y="136"/>
                    </a:lnTo>
                    <a:lnTo>
                      <a:pt x="167" y="138"/>
                    </a:lnTo>
                    <a:lnTo>
                      <a:pt x="88" y="138"/>
                    </a:lnTo>
                    <a:lnTo>
                      <a:pt x="88" y="206"/>
                    </a:lnTo>
                    <a:lnTo>
                      <a:pt x="110" y="206"/>
                    </a:lnTo>
                    <a:lnTo>
                      <a:pt x="110" y="237"/>
                    </a:lnTo>
                    <a:lnTo>
                      <a:pt x="205" y="237"/>
                    </a:lnTo>
                    <a:lnTo>
                      <a:pt x="205" y="138"/>
                    </a:lnTo>
                    <a:lnTo>
                      <a:pt x="208" y="139"/>
                    </a:lnTo>
                    <a:lnTo>
                      <a:pt x="217" y="139"/>
                    </a:lnTo>
                    <a:lnTo>
                      <a:pt x="220" y="138"/>
                    </a:lnTo>
                    <a:lnTo>
                      <a:pt x="222" y="134"/>
                    </a:lnTo>
                    <a:lnTo>
                      <a:pt x="241" y="134"/>
                    </a:lnTo>
                    <a:lnTo>
                      <a:pt x="246" y="134"/>
                    </a:lnTo>
                    <a:lnTo>
                      <a:pt x="253" y="133"/>
                    </a:lnTo>
                    <a:lnTo>
                      <a:pt x="258" y="129"/>
                    </a:lnTo>
                    <a:lnTo>
                      <a:pt x="265" y="121"/>
                    </a:lnTo>
                    <a:lnTo>
                      <a:pt x="268" y="110"/>
                    </a:lnTo>
                    <a:lnTo>
                      <a:pt x="265" y="98"/>
                    </a:lnTo>
                    <a:lnTo>
                      <a:pt x="263" y="93"/>
                    </a:lnTo>
                    <a:lnTo>
                      <a:pt x="258" y="90"/>
                    </a:lnTo>
                    <a:lnTo>
                      <a:pt x="253" y="86"/>
                    </a:lnTo>
                    <a:lnTo>
                      <a:pt x="248" y="84"/>
                    </a:lnTo>
                    <a:lnTo>
                      <a:pt x="241" y="83"/>
                    </a:lnTo>
                    <a:lnTo>
                      <a:pt x="234" y="84"/>
                    </a:lnTo>
                    <a:lnTo>
                      <a:pt x="227" y="88"/>
                    </a:lnTo>
                    <a:lnTo>
                      <a:pt x="222" y="91"/>
                    </a:lnTo>
                    <a:lnTo>
                      <a:pt x="218" y="96"/>
                    </a:lnTo>
                    <a:lnTo>
                      <a:pt x="215" y="102"/>
                    </a:lnTo>
                    <a:lnTo>
                      <a:pt x="215" y="108"/>
                    </a:lnTo>
                    <a:lnTo>
                      <a:pt x="215" y="126"/>
                    </a:lnTo>
                    <a:lnTo>
                      <a:pt x="211" y="126"/>
                    </a:lnTo>
                    <a:lnTo>
                      <a:pt x="211" y="102"/>
                    </a:lnTo>
                    <a:lnTo>
                      <a:pt x="211" y="95"/>
                    </a:lnTo>
                    <a:lnTo>
                      <a:pt x="208" y="88"/>
                    </a:lnTo>
                    <a:lnTo>
                      <a:pt x="205" y="81"/>
                    </a:lnTo>
                    <a:lnTo>
                      <a:pt x="201" y="78"/>
                    </a:lnTo>
                    <a:lnTo>
                      <a:pt x="198" y="72"/>
                    </a:lnTo>
                    <a:lnTo>
                      <a:pt x="193" y="71"/>
                    </a:lnTo>
                    <a:lnTo>
                      <a:pt x="186" y="67"/>
                    </a:lnTo>
                    <a:lnTo>
                      <a:pt x="179" y="67"/>
                    </a:lnTo>
                    <a:close/>
                    <a:moveTo>
                      <a:pt x="205" y="0"/>
                    </a:moveTo>
                    <a:lnTo>
                      <a:pt x="246" y="5"/>
                    </a:lnTo>
                    <a:lnTo>
                      <a:pt x="285" y="17"/>
                    </a:lnTo>
                    <a:lnTo>
                      <a:pt x="320" y="36"/>
                    </a:lnTo>
                    <a:lnTo>
                      <a:pt x="351" y="60"/>
                    </a:lnTo>
                    <a:lnTo>
                      <a:pt x="375" y="91"/>
                    </a:lnTo>
                    <a:lnTo>
                      <a:pt x="394" y="126"/>
                    </a:lnTo>
                    <a:lnTo>
                      <a:pt x="406" y="163"/>
                    </a:lnTo>
                    <a:lnTo>
                      <a:pt x="409" y="205"/>
                    </a:lnTo>
                    <a:lnTo>
                      <a:pt x="406" y="246"/>
                    </a:lnTo>
                    <a:lnTo>
                      <a:pt x="394" y="286"/>
                    </a:lnTo>
                    <a:lnTo>
                      <a:pt x="375" y="320"/>
                    </a:lnTo>
                    <a:lnTo>
                      <a:pt x="351" y="349"/>
                    </a:lnTo>
                    <a:lnTo>
                      <a:pt x="320" y="375"/>
                    </a:lnTo>
                    <a:lnTo>
                      <a:pt x="285" y="394"/>
                    </a:lnTo>
                    <a:lnTo>
                      <a:pt x="246" y="406"/>
                    </a:lnTo>
                    <a:lnTo>
                      <a:pt x="205" y="409"/>
                    </a:lnTo>
                    <a:lnTo>
                      <a:pt x="163" y="406"/>
                    </a:lnTo>
                    <a:lnTo>
                      <a:pt x="126" y="394"/>
                    </a:lnTo>
                    <a:lnTo>
                      <a:pt x="91" y="375"/>
                    </a:lnTo>
                    <a:lnTo>
                      <a:pt x="60" y="349"/>
                    </a:lnTo>
                    <a:lnTo>
                      <a:pt x="36" y="320"/>
                    </a:lnTo>
                    <a:lnTo>
                      <a:pt x="17" y="286"/>
                    </a:lnTo>
                    <a:lnTo>
                      <a:pt x="5" y="246"/>
                    </a:lnTo>
                    <a:lnTo>
                      <a:pt x="0" y="205"/>
                    </a:lnTo>
                    <a:lnTo>
                      <a:pt x="5" y="163"/>
                    </a:lnTo>
                    <a:lnTo>
                      <a:pt x="17" y="126"/>
                    </a:lnTo>
                    <a:lnTo>
                      <a:pt x="36" y="91"/>
                    </a:lnTo>
                    <a:lnTo>
                      <a:pt x="60" y="60"/>
                    </a:lnTo>
                    <a:lnTo>
                      <a:pt x="91" y="36"/>
                    </a:lnTo>
                    <a:lnTo>
                      <a:pt x="126" y="17"/>
                    </a:lnTo>
                    <a:lnTo>
                      <a:pt x="163" y="5"/>
                    </a:lnTo>
                    <a:lnTo>
                      <a:pt x="20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482"/>
              <p:cNvSpPr>
                <a:spLocks/>
              </p:cNvSpPr>
              <p:nvPr/>
            </p:nvSpPr>
            <p:spPr bwMode="auto">
              <a:xfrm>
                <a:off x="7350941" y="3726721"/>
                <a:ext cx="121552" cy="147138"/>
              </a:xfrm>
              <a:custGeom>
                <a:avLst/>
                <a:gdLst>
                  <a:gd name="T0" fmla="*/ 20 w 38"/>
                  <a:gd name="T1" fmla="*/ 0 h 46"/>
                  <a:gd name="T2" fmla="*/ 26 w 38"/>
                  <a:gd name="T3" fmla="*/ 2 h 46"/>
                  <a:gd name="T4" fmla="*/ 29 w 38"/>
                  <a:gd name="T5" fmla="*/ 3 h 46"/>
                  <a:gd name="T6" fmla="*/ 32 w 38"/>
                  <a:gd name="T7" fmla="*/ 9 h 46"/>
                  <a:gd name="T8" fmla="*/ 34 w 38"/>
                  <a:gd name="T9" fmla="*/ 14 h 46"/>
                  <a:gd name="T10" fmla="*/ 36 w 38"/>
                  <a:gd name="T11" fmla="*/ 17 h 46"/>
                  <a:gd name="T12" fmla="*/ 38 w 38"/>
                  <a:gd name="T13" fmla="*/ 26 h 46"/>
                  <a:gd name="T14" fmla="*/ 38 w 38"/>
                  <a:gd name="T15" fmla="*/ 34 h 46"/>
                  <a:gd name="T16" fmla="*/ 36 w 38"/>
                  <a:gd name="T17" fmla="*/ 43 h 46"/>
                  <a:gd name="T18" fmla="*/ 36 w 38"/>
                  <a:gd name="T19" fmla="*/ 45 h 46"/>
                  <a:gd name="T20" fmla="*/ 36 w 38"/>
                  <a:gd name="T21" fmla="*/ 46 h 46"/>
                  <a:gd name="T22" fmla="*/ 34 w 38"/>
                  <a:gd name="T23" fmla="*/ 46 h 46"/>
                  <a:gd name="T24" fmla="*/ 32 w 38"/>
                  <a:gd name="T25" fmla="*/ 46 h 46"/>
                  <a:gd name="T26" fmla="*/ 26 w 38"/>
                  <a:gd name="T27" fmla="*/ 45 h 46"/>
                  <a:gd name="T28" fmla="*/ 17 w 38"/>
                  <a:gd name="T29" fmla="*/ 41 h 46"/>
                  <a:gd name="T30" fmla="*/ 10 w 38"/>
                  <a:gd name="T31" fmla="*/ 38 h 46"/>
                  <a:gd name="T32" fmla="*/ 7 w 38"/>
                  <a:gd name="T33" fmla="*/ 34 h 46"/>
                  <a:gd name="T34" fmla="*/ 3 w 38"/>
                  <a:gd name="T35" fmla="*/ 31 h 46"/>
                  <a:gd name="T36" fmla="*/ 2 w 38"/>
                  <a:gd name="T37" fmla="*/ 27 h 46"/>
                  <a:gd name="T38" fmla="*/ 0 w 38"/>
                  <a:gd name="T39" fmla="*/ 22 h 46"/>
                  <a:gd name="T40" fmla="*/ 0 w 38"/>
                  <a:gd name="T41" fmla="*/ 17 h 46"/>
                  <a:gd name="T42" fmla="*/ 2 w 38"/>
                  <a:gd name="T43" fmla="*/ 10 h 46"/>
                  <a:gd name="T44" fmla="*/ 5 w 38"/>
                  <a:gd name="T45" fmla="*/ 7 h 46"/>
                  <a:gd name="T46" fmla="*/ 10 w 38"/>
                  <a:gd name="T47" fmla="*/ 2 h 46"/>
                  <a:gd name="T48" fmla="*/ 15 w 38"/>
                  <a:gd name="T49" fmla="*/ 0 h 46"/>
                  <a:gd name="T50" fmla="*/ 20 w 38"/>
                  <a:gd name="T5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46">
                    <a:moveTo>
                      <a:pt x="20" y="0"/>
                    </a:moveTo>
                    <a:lnTo>
                      <a:pt x="26" y="2"/>
                    </a:lnTo>
                    <a:lnTo>
                      <a:pt x="29" y="3"/>
                    </a:lnTo>
                    <a:lnTo>
                      <a:pt x="32" y="9"/>
                    </a:lnTo>
                    <a:lnTo>
                      <a:pt x="34" y="14"/>
                    </a:lnTo>
                    <a:lnTo>
                      <a:pt x="36" y="17"/>
                    </a:lnTo>
                    <a:lnTo>
                      <a:pt x="38" y="26"/>
                    </a:lnTo>
                    <a:lnTo>
                      <a:pt x="38" y="34"/>
                    </a:lnTo>
                    <a:lnTo>
                      <a:pt x="36" y="43"/>
                    </a:lnTo>
                    <a:lnTo>
                      <a:pt x="36" y="45"/>
                    </a:lnTo>
                    <a:lnTo>
                      <a:pt x="36" y="46"/>
                    </a:lnTo>
                    <a:lnTo>
                      <a:pt x="34" y="46"/>
                    </a:lnTo>
                    <a:lnTo>
                      <a:pt x="32" y="46"/>
                    </a:lnTo>
                    <a:lnTo>
                      <a:pt x="26" y="45"/>
                    </a:lnTo>
                    <a:lnTo>
                      <a:pt x="17" y="41"/>
                    </a:lnTo>
                    <a:lnTo>
                      <a:pt x="10" y="38"/>
                    </a:lnTo>
                    <a:lnTo>
                      <a:pt x="7" y="34"/>
                    </a:lnTo>
                    <a:lnTo>
                      <a:pt x="3" y="31"/>
                    </a:lnTo>
                    <a:lnTo>
                      <a:pt x="2" y="27"/>
                    </a:lnTo>
                    <a:lnTo>
                      <a:pt x="0" y="22"/>
                    </a:lnTo>
                    <a:lnTo>
                      <a:pt x="0" y="17"/>
                    </a:lnTo>
                    <a:lnTo>
                      <a:pt x="2" y="10"/>
                    </a:lnTo>
                    <a:lnTo>
                      <a:pt x="5" y="7"/>
                    </a:lnTo>
                    <a:lnTo>
                      <a:pt x="10" y="2"/>
                    </a:lnTo>
                    <a:lnTo>
                      <a:pt x="15" y="0"/>
                    </a:lnTo>
                    <a:lnTo>
                      <a:pt x="20"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483"/>
              <p:cNvSpPr>
                <a:spLocks/>
              </p:cNvSpPr>
              <p:nvPr/>
            </p:nvSpPr>
            <p:spPr bwMode="auto">
              <a:xfrm>
                <a:off x="7523673" y="3777899"/>
                <a:ext cx="89564" cy="102359"/>
              </a:xfrm>
              <a:custGeom>
                <a:avLst/>
                <a:gdLst>
                  <a:gd name="T0" fmla="*/ 16 w 28"/>
                  <a:gd name="T1" fmla="*/ 0 h 33"/>
                  <a:gd name="T2" fmla="*/ 19 w 28"/>
                  <a:gd name="T3" fmla="*/ 2 h 33"/>
                  <a:gd name="T4" fmla="*/ 22 w 28"/>
                  <a:gd name="T5" fmla="*/ 4 h 33"/>
                  <a:gd name="T6" fmla="*/ 26 w 28"/>
                  <a:gd name="T7" fmla="*/ 7 h 33"/>
                  <a:gd name="T8" fmla="*/ 28 w 28"/>
                  <a:gd name="T9" fmla="*/ 12 h 33"/>
                  <a:gd name="T10" fmla="*/ 28 w 28"/>
                  <a:gd name="T11" fmla="*/ 18 h 33"/>
                  <a:gd name="T12" fmla="*/ 26 w 28"/>
                  <a:gd name="T13" fmla="*/ 21 h 33"/>
                  <a:gd name="T14" fmla="*/ 24 w 28"/>
                  <a:gd name="T15" fmla="*/ 25 h 33"/>
                  <a:gd name="T16" fmla="*/ 21 w 28"/>
                  <a:gd name="T17" fmla="*/ 28 h 33"/>
                  <a:gd name="T18" fmla="*/ 14 w 28"/>
                  <a:gd name="T19" fmla="*/ 30 h 33"/>
                  <a:gd name="T20" fmla="*/ 9 w 28"/>
                  <a:gd name="T21" fmla="*/ 31 h 33"/>
                  <a:gd name="T22" fmla="*/ 2 w 28"/>
                  <a:gd name="T23" fmla="*/ 33 h 33"/>
                  <a:gd name="T24" fmla="*/ 2 w 28"/>
                  <a:gd name="T25" fmla="*/ 31 h 33"/>
                  <a:gd name="T26" fmla="*/ 0 w 28"/>
                  <a:gd name="T27" fmla="*/ 23 h 33"/>
                  <a:gd name="T28" fmla="*/ 2 w 28"/>
                  <a:gd name="T29" fmla="*/ 12 h 33"/>
                  <a:gd name="T30" fmla="*/ 4 w 28"/>
                  <a:gd name="T31" fmla="*/ 9 h 33"/>
                  <a:gd name="T32" fmla="*/ 5 w 28"/>
                  <a:gd name="T33" fmla="*/ 6 h 33"/>
                  <a:gd name="T34" fmla="*/ 9 w 28"/>
                  <a:gd name="T35" fmla="*/ 2 h 33"/>
                  <a:gd name="T36" fmla="*/ 12 w 28"/>
                  <a:gd name="T37" fmla="*/ 0 h 33"/>
                  <a:gd name="T38" fmla="*/ 16 w 28"/>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3">
                    <a:moveTo>
                      <a:pt x="16" y="0"/>
                    </a:moveTo>
                    <a:lnTo>
                      <a:pt x="19" y="2"/>
                    </a:lnTo>
                    <a:lnTo>
                      <a:pt x="22" y="4"/>
                    </a:lnTo>
                    <a:lnTo>
                      <a:pt x="26" y="7"/>
                    </a:lnTo>
                    <a:lnTo>
                      <a:pt x="28" y="12"/>
                    </a:lnTo>
                    <a:lnTo>
                      <a:pt x="28" y="18"/>
                    </a:lnTo>
                    <a:lnTo>
                      <a:pt x="26" y="21"/>
                    </a:lnTo>
                    <a:lnTo>
                      <a:pt x="24" y="25"/>
                    </a:lnTo>
                    <a:lnTo>
                      <a:pt x="21" y="28"/>
                    </a:lnTo>
                    <a:lnTo>
                      <a:pt x="14" y="30"/>
                    </a:lnTo>
                    <a:lnTo>
                      <a:pt x="9" y="31"/>
                    </a:lnTo>
                    <a:lnTo>
                      <a:pt x="2" y="33"/>
                    </a:lnTo>
                    <a:lnTo>
                      <a:pt x="2" y="31"/>
                    </a:lnTo>
                    <a:lnTo>
                      <a:pt x="0" y="23"/>
                    </a:lnTo>
                    <a:lnTo>
                      <a:pt x="2" y="12"/>
                    </a:lnTo>
                    <a:lnTo>
                      <a:pt x="4" y="9"/>
                    </a:lnTo>
                    <a:lnTo>
                      <a:pt x="5" y="6"/>
                    </a:lnTo>
                    <a:lnTo>
                      <a:pt x="9" y="2"/>
                    </a:lnTo>
                    <a:lnTo>
                      <a:pt x="12" y="0"/>
                    </a:lnTo>
                    <a:lnTo>
                      <a:pt x="16"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1457798" y="1634490"/>
            <a:ext cx="2468880" cy="4137660"/>
            <a:chOff x="1457798" y="1634490"/>
            <a:chExt cx="2468880" cy="4137660"/>
          </a:xfrm>
        </p:grpSpPr>
        <p:sp>
          <p:nvSpPr>
            <p:cNvPr id="31" name="梯形 30"/>
            <p:cNvSpPr/>
            <p:nvPr/>
          </p:nvSpPr>
          <p:spPr>
            <a:xfrm>
              <a:off x="1457798" y="1634490"/>
              <a:ext cx="2468880" cy="4137660"/>
            </a:xfrm>
            <a:prstGeom prst="trapezoid">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822002" y="4004836"/>
              <a:ext cx="1841785" cy="1754326"/>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nvGrpSpPr>
            <p:cNvPr id="2" name="组合 1"/>
            <p:cNvGrpSpPr/>
            <p:nvPr/>
          </p:nvGrpSpPr>
          <p:grpSpPr>
            <a:xfrm>
              <a:off x="2238824" y="2584350"/>
              <a:ext cx="1022427" cy="1022426"/>
              <a:chOff x="844781" y="323287"/>
              <a:chExt cx="1305072" cy="1305070"/>
            </a:xfrm>
            <a:solidFill>
              <a:schemeClr val="tx1">
                <a:lumMod val="85000"/>
                <a:lumOff val="15000"/>
              </a:schemeClr>
            </a:solidFill>
          </p:grpSpPr>
          <p:sp>
            <p:nvSpPr>
              <p:cNvPr id="28" name="Freeform 22"/>
              <p:cNvSpPr>
                <a:spLocks/>
              </p:cNvSpPr>
              <p:nvPr/>
            </p:nvSpPr>
            <p:spPr bwMode="auto">
              <a:xfrm>
                <a:off x="1439743" y="931039"/>
                <a:ext cx="166331" cy="95960"/>
              </a:xfrm>
              <a:custGeom>
                <a:avLst/>
                <a:gdLst>
                  <a:gd name="T0" fmla="*/ 44 w 51"/>
                  <a:gd name="T1" fmla="*/ 0 h 31"/>
                  <a:gd name="T2" fmla="*/ 51 w 51"/>
                  <a:gd name="T3" fmla="*/ 4 h 31"/>
                  <a:gd name="T4" fmla="*/ 37 w 51"/>
                  <a:gd name="T5" fmla="*/ 31 h 31"/>
                  <a:gd name="T6" fmla="*/ 0 w 51"/>
                  <a:gd name="T7" fmla="*/ 12 h 31"/>
                  <a:gd name="T8" fmla="*/ 5 w 51"/>
                  <a:gd name="T9" fmla="*/ 5 h 31"/>
                  <a:gd name="T10" fmla="*/ 34 w 51"/>
                  <a:gd name="T11" fmla="*/ 21 h 31"/>
                  <a:gd name="T12" fmla="*/ 44 w 51"/>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51" h="31">
                    <a:moveTo>
                      <a:pt x="44" y="0"/>
                    </a:moveTo>
                    <a:lnTo>
                      <a:pt x="51" y="4"/>
                    </a:lnTo>
                    <a:lnTo>
                      <a:pt x="37" y="31"/>
                    </a:lnTo>
                    <a:lnTo>
                      <a:pt x="0" y="12"/>
                    </a:lnTo>
                    <a:lnTo>
                      <a:pt x="5" y="5"/>
                    </a:lnTo>
                    <a:lnTo>
                      <a:pt x="34" y="21"/>
                    </a:lnTo>
                    <a:lnTo>
                      <a:pt x="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1490921" y="777499"/>
                <a:ext cx="166331" cy="147138"/>
              </a:xfrm>
              <a:custGeom>
                <a:avLst/>
                <a:gdLst>
                  <a:gd name="T0" fmla="*/ 13 w 51"/>
                  <a:gd name="T1" fmla="*/ 0 h 46"/>
                  <a:gd name="T2" fmla="*/ 20 w 51"/>
                  <a:gd name="T3" fmla="*/ 3 h 46"/>
                  <a:gd name="T4" fmla="*/ 10 w 51"/>
                  <a:gd name="T5" fmla="*/ 24 h 46"/>
                  <a:gd name="T6" fmla="*/ 19 w 51"/>
                  <a:gd name="T7" fmla="*/ 28 h 46"/>
                  <a:gd name="T8" fmla="*/ 26 w 51"/>
                  <a:gd name="T9" fmla="*/ 12 h 46"/>
                  <a:gd name="T10" fmla="*/ 34 w 51"/>
                  <a:gd name="T11" fmla="*/ 15 h 46"/>
                  <a:gd name="T12" fmla="*/ 26 w 51"/>
                  <a:gd name="T13" fmla="*/ 31 h 46"/>
                  <a:gd name="T14" fmla="*/ 34 w 51"/>
                  <a:gd name="T15" fmla="*/ 34 h 46"/>
                  <a:gd name="T16" fmla="*/ 44 w 51"/>
                  <a:gd name="T17" fmla="*/ 15 h 46"/>
                  <a:gd name="T18" fmla="*/ 51 w 51"/>
                  <a:gd name="T19" fmla="*/ 19 h 46"/>
                  <a:gd name="T20" fmla="*/ 38 w 51"/>
                  <a:gd name="T21" fmla="*/ 46 h 46"/>
                  <a:gd name="T22" fmla="*/ 0 w 51"/>
                  <a:gd name="T23" fmla="*/ 28 h 46"/>
                  <a:gd name="T24" fmla="*/ 13 w 51"/>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46">
                    <a:moveTo>
                      <a:pt x="13" y="0"/>
                    </a:moveTo>
                    <a:lnTo>
                      <a:pt x="20" y="3"/>
                    </a:lnTo>
                    <a:lnTo>
                      <a:pt x="10" y="24"/>
                    </a:lnTo>
                    <a:lnTo>
                      <a:pt x="19" y="28"/>
                    </a:lnTo>
                    <a:lnTo>
                      <a:pt x="26" y="12"/>
                    </a:lnTo>
                    <a:lnTo>
                      <a:pt x="34" y="15"/>
                    </a:lnTo>
                    <a:lnTo>
                      <a:pt x="26" y="31"/>
                    </a:lnTo>
                    <a:lnTo>
                      <a:pt x="34" y="34"/>
                    </a:lnTo>
                    <a:lnTo>
                      <a:pt x="44" y="15"/>
                    </a:lnTo>
                    <a:lnTo>
                      <a:pt x="51" y="19"/>
                    </a:lnTo>
                    <a:lnTo>
                      <a:pt x="38" y="46"/>
                    </a:lnTo>
                    <a:lnTo>
                      <a:pt x="0" y="28"/>
                    </a:lnTo>
                    <a:lnTo>
                      <a:pt x="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noEditPoints="1"/>
              </p:cNvSpPr>
              <p:nvPr/>
            </p:nvSpPr>
            <p:spPr bwMode="auto">
              <a:xfrm>
                <a:off x="1394958" y="1033397"/>
                <a:ext cx="153537" cy="134344"/>
              </a:xfrm>
              <a:custGeom>
                <a:avLst/>
                <a:gdLst>
                  <a:gd name="T0" fmla="*/ 12 w 48"/>
                  <a:gd name="T1" fmla="*/ 8 h 41"/>
                  <a:gd name="T2" fmla="*/ 24 w 48"/>
                  <a:gd name="T3" fmla="*/ 22 h 41"/>
                  <a:gd name="T4" fmla="*/ 29 w 48"/>
                  <a:gd name="T5" fmla="*/ 10 h 41"/>
                  <a:gd name="T6" fmla="*/ 12 w 48"/>
                  <a:gd name="T7" fmla="*/ 8 h 41"/>
                  <a:gd name="T8" fmla="*/ 3 w 48"/>
                  <a:gd name="T9" fmla="*/ 0 h 41"/>
                  <a:gd name="T10" fmla="*/ 48 w 48"/>
                  <a:gd name="T11" fmla="*/ 5 h 41"/>
                  <a:gd name="T12" fmla="*/ 44 w 48"/>
                  <a:gd name="T13" fmla="*/ 12 h 41"/>
                  <a:gd name="T14" fmla="*/ 38 w 48"/>
                  <a:gd name="T15" fmla="*/ 12 h 41"/>
                  <a:gd name="T16" fmla="*/ 29 w 48"/>
                  <a:gd name="T17" fmla="*/ 29 h 41"/>
                  <a:gd name="T18" fmla="*/ 34 w 48"/>
                  <a:gd name="T19" fmla="*/ 34 h 41"/>
                  <a:gd name="T20" fmla="*/ 31 w 48"/>
                  <a:gd name="T21" fmla="*/ 41 h 41"/>
                  <a:gd name="T22" fmla="*/ 0 w 48"/>
                  <a:gd name="T23" fmla="*/ 8 h 41"/>
                  <a:gd name="T24" fmla="*/ 3 w 48"/>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1">
                    <a:moveTo>
                      <a:pt x="12" y="8"/>
                    </a:moveTo>
                    <a:lnTo>
                      <a:pt x="24" y="22"/>
                    </a:lnTo>
                    <a:lnTo>
                      <a:pt x="29" y="10"/>
                    </a:lnTo>
                    <a:lnTo>
                      <a:pt x="12" y="8"/>
                    </a:lnTo>
                    <a:close/>
                    <a:moveTo>
                      <a:pt x="3" y="0"/>
                    </a:moveTo>
                    <a:lnTo>
                      <a:pt x="48" y="5"/>
                    </a:lnTo>
                    <a:lnTo>
                      <a:pt x="44" y="12"/>
                    </a:lnTo>
                    <a:lnTo>
                      <a:pt x="38" y="12"/>
                    </a:lnTo>
                    <a:lnTo>
                      <a:pt x="29" y="29"/>
                    </a:lnTo>
                    <a:lnTo>
                      <a:pt x="34" y="34"/>
                    </a:lnTo>
                    <a:lnTo>
                      <a:pt x="31" y="41"/>
                    </a:lnTo>
                    <a:lnTo>
                      <a:pt x="0" y="8"/>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
              <p:cNvSpPr>
                <a:spLocks/>
              </p:cNvSpPr>
              <p:nvPr/>
            </p:nvSpPr>
            <p:spPr bwMode="auto">
              <a:xfrm>
                <a:off x="1330986" y="1129360"/>
                <a:ext cx="134346" cy="134344"/>
              </a:xfrm>
              <a:custGeom>
                <a:avLst/>
                <a:gdLst>
                  <a:gd name="T0" fmla="*/ 14 w 41"/>
                  <a:gd name="T1" fmla="*/ 0 h 41"/>
                  <a:gd name="T2" fmla="*/ 17 w 41"/>
                  <a:gd name="T3" fmla="*/ 7 h 41"/>
                  <a:gd name="T4" fmla="*/ 12 w 41"/>
                  <a:gd name="T5" fmla="*/ 8 h 41"/>
                  <a:gd name="T6" fmla="*/ 10 w 41"/>
                  <a:gd name="T7" fmla="*/ 12 h 41"/>
                  <a:gd name="T8" fmla="*/ 8 w 41"/>
                  <a:gd name="T9" fmla="*/ 17 h 41"/>
                  <a:gd name="T10" fmla="*/ 8 w 41"/>
                  <a:gd name="T11" fmla="*/ 19 h 41"/>
                  <a:gd name="T12" fmla="*/ 10 w 41"/>
                  <a:gd name="T13" fmla="*/ 20 h 41"/>
                  <a:gd name="T14" fmla="*/ 12 w 41"/>
                  <a:gd name="T15" fmla="*/ 22 h 41"/>
                  <a:gd name="T16" fmla="*/ 15 w 41"/>
                  <a:gd name="T17" fmla="*/ 20 h 41"/>
                  <a:gd name="T18" fmla="*/ 17 w 41"/>
                  <a:gd name="T19" fmla="*/ 17 h 41"/>
                  <a:gd name="T20" fmla="*/ 21 w 41"/>
                  <a:gd name="T21" fmla="*/ 12 h 41"/>
                  <a:gd name="T22" fmla="*/ 26 w 41"/>
                  <a:gd name="T23" fmla="*/ 10 h 41"/>
                  <a:gd name="T24" fmla="*/ 31 w 41"/>
                  <a:gd name="T25" fmla="*/ 8 h 41"/>
                  <a:gd name="T26" fmla="*/ 36 w 41"/>
                  <a:gd name="T27" fmla="*/ 10 h 41"/>
                  <a:gd name="T28" fmla="*/ 39 w 41"/>
                  <a:gd name="T29" fmla="*/ 13 h 41"/>
                  <a:gd name="T30" fmla="*/ 41 w 41"/>
                  <a:gd name="T31" fmla="*/ 19 h 41"/>
                  <a:gd name="T32" fmla="*/ 41 w 41"/>
                  <a:gd name="T33" fmla="*/ 24 h 41"/>
                  <a:gd name="T34" fmla="*/ 39 w 41"/>
                  <a:gd name="T35" fmla="*/ 29 h 41"/>
                  <a:gd name="T36" fmla="*/ 38 w 41"/>
                  <a:gd name="T37" fmla="*/ 34 h 41"/>
                  <a:gd name="T38" fmla="*/ 34 w 41"/>
                  <a:gd name="T39" fmla="*/ 38 h 41"/>
                  <a:gd name="T40" fmla="*/ 31 w 41"/>
                  <a:gd name="T41" fmla="*/ 39 h 41"/>
                  <a:gd name="T42" fmla="*/ 27 w 41"/>
                  <a:gd name="T43" fmla="*/ 41 h 41"/>
                  <a:gd name="T44" fmla="*/ 24 w 41"/>
                  <a:gd name="T45" fmla="*/ 34 h 41"/>
                  <a:gd name="T46" fmla="*/ 29 w 41"/>
                  <a:gd name="T47" fmla="*/ 31 h 41"/>
                  <a:gd name="T48" fmla="*/ 33 w 41"/>
                  <a:gd name="T49" fmla="*/ 27 h 41"/>
                  <a:gd name="T50" fmla="*/ 34 w 41"/>
                  <a:gd name="T51" fmla="*/ 22 h 41"/>
                  <a:gd name="T52" fmla="*/ 33 w 41"/>
                  <a:gd name="T53" fmla="*/ 20 h 41"/>
                  <a:gd name="T54" fmla="*/ 31 w 41"/>
                  <a:gd name="T55" fmla="*/ 19 h 41"/>
                  <a:gd name="T56" fmla="*/ 29 w 41"/>
                  <a:gd name="T57" fmla="*/ 17 h 41"/>
                  <a:gd name="T58" fmla="*/ 26 w 41"/>
                  <a:gd name="T59" fmla="*/ 19 h 41"/>
                  <a:gd name="T60" fmla="*/ 24 w 41"/>
                  <a:gd name="T61" fmla="*/ 22 h 41"/>
                  <a:gd name="T62" fmla="*/ 21 w 41"/>
                  <a:gd name="T63" fmla="*/ 26 h 41"/>
                  <a:gd name="T64" fmla="*/ 17 w 41"/>
                  <a:gd name="T65" fmla="*/ 29 h 41"/>
                  <a:gd name="T66" fmla="*/ 12 w 41"/>
                  <a:gd name="T67" fmla="*/ 31 h 41"/>
                  <a:gd name="T68" fmla="*/ 7 w 41"/>
                  <a:gd name="T69" fmla="*/ 29 h 41"/>
                  <a:gd name="T70" fmla="*/ 3 w 41"/>
                  <a:gd name="T71" fmla="*/ 27 h 41"/>
                  <a:gd name="T72" fmla="*/ 2 w 41"/>
                  <a:gd name="T73" fmla="*/ 24 h 41"/>
                  <a:gd name="T74" fmla="*/ 2 w 41"/>
                  <a:gd name="T75" fmla="*/ 20 h 41"/>
                  <a:gd name="T76" fmla="*/ 0 w 41"/>
                  <a:gd name="T77" fmla="*/ 15 h 41"/>
                  <a:gd name="T78" fmla="*/ 2 w 41"/>
                  <a:gd name="T79" fmla="*/ 10 h 41"/>
                  <a:gd name="T80" fmla="*/ 5 w 41"/>
                  <a:gd name="T81" fmla="*/ 7 h 41"/>
                  <a:gd name="T82" fmla="*/ 7 w 41"/>
                  <a:gd name="T83" fmla="*/ 3 h 41"/>
                  <a:gd name="T84" fmla="*/ 10 w 41"/>
                  <a:gd name="T85" fmla="*/ 1 h 41"/>
                  <a:gd name="T86" fmla="*/ 14 w 41"/>
                  <a:gd name="T8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1">
                    <a:moveTo>
                      <a:pt x="14" y="0"/>
                    </a:moveTo>
                    <a:lnTo>
                      <a:pt x="17" y="7"/>
                    </a:lnTo>
                    <a:lnTo>
                      <a:pt x="12" y="8"/>
                    </a:lnTo>
                    <a:lnTo>
                      <a:pt x="10" y="12"/>
                    </a:lnTo>
                    <a:lnTo>
                      <a:pt x="8" y="17"/>
                    </a:lnTo>
                    <a:lnTo>
                      <a:pt x="8" y="19"/>
                    </a:lnTo>
                    <a:lnTo>
                      <a:pt x="10" y="20"/>
                    </a:lnTo>
                    <a:lnTo>
                      <a:pt x="12" y="22"/>
                    </a:lnTo>
                    <a:lnTo>
                      <a:pt x="15" y="20"/>
                    </a:lnTo>
                    <a:lnTo>
                      <a:pt x="17" y="17"/>
                    </a:lnTo>
                    <a:lnTo>
                      <a:pt x="21" y="12"/>
                    </a:lnTo>
                    <a:lnTo>
                      <a:pt x="26" y="10"/>
                    </a:lnTo>
                    <a:lnTo>
                      <a:pt x="31" y="8"/>
                    </a:lnTo>
                    <a:lnTo>
                      <a:pt x="36" y="10"/>
                    </a:lnTo>
                    <a:lnTo>
                      <a:pt x="39" y="13"/>
                    </a:lnTo>
                    <a:lnTo>
                      <a:pt x="41" y="19"/>
                    </a:lnTo>
                    <a:lnTo>
                      <a:pt x="41" y="24"/>
                    </a:lnTo>
                    <a:lnTo>
                      <a:pt x="39" y="29"/>
                    </a:lnTo>
                    <a:lnTo>
                      <a:pt x="38" y="34"/>
                    </a:lnTo>
                    <a:lnTo>
                      <a:pt x="34" y="38"/>
                    </a:lnTo>
                    <a:lnTo>
                      <a:pt x="31" y="39"/>
                    </a:lnTo>
                    <a:lnTo>
                      <a:pt x="27" y="41"/>
                    </a:lnTo>
                    <a:lnTo>
                      <a:pt x="24" y="34"/>
                    </a:lnTo>
                    <a:lnTo>
                      <a:pt x="29" y="31"/>
                    </a:lnTo>
                    <a:lnTo>
                      <a:pt x="33" y="27"/>
                    </a:lnTo>
                    <a:lnTo>
                      <a:pt x="34" y="22"/>
                    </a:lnTo>
                    <a:lnTo>
                      <a:pt x="33" y="20"/>
                    </a:lnTo>
                    <a:lnTo>
                      <a:pt x="31" y="19"/>
                    </a:lnTo>
                    <a:lnTo>
                      <a:pt x="29" y="17"/>
                    </a:lnTo>
                    <a:lnTo>
                      <a:pt x="26" y="19"/>
                    </a:lnTo>
                    <a:lnTo>
                      <a:pt x="24" y="22"/>
                    </a:lnTo>
                    <a:lnTo>
                      <a:pt x="21" y="26"/>
                    </a:lnTo>
                    <a:lnTo>
                      <a:pt x="17" y="29"/>
                    </a:lnTo>
                    <a:lnTo>
                      <a:pt x="12" y="31"/>
                    </a:lnTo>
                    <a:lnTo>
                      <a:pt x="7" y="29"/>
                    </a:lnTo>
                    <a:lnTo>
                      <a:pt x="3" y="27"/>
                    </a:lnTo>
                    <a:lnTo>
                      <a:pt x="2" y="24"/>
                    </a:lnTo>
                    <a:lnTo>
                      <a:pt x="2" y="20"/>
                    </a:lnTo>
                    <a:lnTo>
                      <a:pt x="0" y="15"/>
                    </a:lnTo>
                    <a:lnTo>
                      <a:pt x="2" y="10"/>
                    </a:lnTo>
                    <a:lnTo>
                      <a:pt x="5" y="7"/>
                    </a:lnTo>
                    <a:lnTo>
                      <a:pt x="7" y="3"/>
                    </a:lnTo>
                    <a:lnTo>
                      <a:pt x="10" y="1"/>
                    </a:lnTo>
                    <a:lnTo>
                      <a:pt x="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6"/>
              <p:cNvSpPr>
                <a:spLocks/>
              </p:cNvSpPr>
              <p:nvPr/>
            </p:nvSpPr>
            <p:spPr bwMode="auto">
              <a:xfrm>
                <a:off x="1644460" y="611168"/>
                <a:ext cx="95963" cy="95960"/>
              </a:xfrm>
              <a:custGeom>
                <a:avLst/>
                <a:gdLst>
                  <a:gd name="T0" fmla="*/ 14 w 31"/>
                  <a:gd name="T1" fmla="*/ 0 h 31"/>
                  <a:gd name="T2" fmla="*/ 21 w 31"/>
                  <a:gd name="T3" fmla="*/ 2 h 31"/>
                  <a:gd name="T4" fmla="*/ 22 w 31"/>
                  <a:gd name="T5" fmla="*/ 2 h 31"/>
                  <a:gd name="T6" fmla="*/ 28 w 31"/>
                  <a:gd name="T7" fmla="*/ 6 h 31"/>
                  <a:gd name="T8" fmla="*/ 29 w 31"/>
                  <a:gd name="T9" fmla="*/ 11 h 31"/>
                  <a:gd name="T10" fmla="*/ 31 w 31"/>
                  <a:gd name="T11" fmla="*/ 16 h 31"/>
                  <a:gd name="T12" fmla="*/ 31 w 31"/>
                  <a:gd name="T13" fmla="*/ 21 h 31"/>
                  <a:gd name="T14" fmla="*/ 29 w 31"/>
                  <a:gd name="T15" fmla="*/ 25 h 31"/>
                  <a:gd name="T16" fmla="*/ 28 w 31"/>
                  <a:gd name="T17" fmla="*/ 26 h 31"/>
                  <a:gd name="T18" fmla="*/ 24 w 31"/>
                  <a:gd name="T19" fmla="*/ 30 h 31"/>
                  <a:gd name="T20" fmla="*/ 19 w 31"/>
                  <a:gd name="T21" fmla="*/ 31 h 31"/>
                  <a:gd name="T22" fmla="*/ 14 w 31"/>
                  <a:gd name="T23" fmla="*/ 31 h 31"/>
                  <a:gd name="T24" fmla="*/ 7 w 31"/>
                  <a:gd name="T25" fmla="*/ 30 h 31"/>
                  <a:gd name="T26" fmla="*/ 4 w 31"/>
                  <a:gd name="T27" fmla="*/ 28 h 31"/>
                  <a:gd name="T28" fmla="*/ 0 w 31"/>
                  <a:gd name="T29" fmla="*/ 23 h 31"/>
                  <a:gd name="T30" fmla="*/ 0 w 31"/>
                  <a:gd name="T31" fmla="*/ 19 h 31"/>
                  <a:gd name="T32" fmla="*/ 0 w 31"/>
                  <a:gd name="T33" fmla="*/ 14 h 31"/>
                  <a:gd name="T34" fmla="*/ 2 w 31"/>
                  <a:gd name="T35" fmla="*/ 9 h 31"/>
                  <a:gd name="T36" fmla="*/ 5 w 31"/>
                  <a:gd name="T37" fmla="*/ 4 h 31"/>
                  <a:gd name="T38" fmla="*/ 9 w 31"/>
                  <a:gd name="T39" fmla="*/ 2 h 31"/>
                  <a:gd name="T40" fmla="*/ 14 w 31"/>
                  <a:gd name="T4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31">
                    <a:moveTo>
                      <a:pt x="14" y="0"/>
                    </a:moveTo>
                    <a:lnTo>
                      <a:pt x="21" y="2"/>
                    </a:lnTo>
                    <a:lnTo>
                      <a:pt x="22" y="2"/>
                    </a:lnTo>
                    <a:lnTo>
                      <a:pt x="28" y="6"/>
                    </a:lnTo>
                    <a:lnTo>
                      <a:pt x="29" y="11"/>
                    </a:lnTo>
                    <a:lnTo>
                      <a:pt x="31" y="16"/>
                    </a:lnTo>
                    <a:lnTo>
                      <a:pt x="31" y="21"/>
                    </a:lnTo>
                    <a:lnTo>
                      <a:pt x="29" y="25"/>
                    </a:lnTo>
                    <a:lnTo>
                      <a:pt x="28" y="26"/>
                    </a:lnTo>
                    <a:lnTo>
                      <a:pt x="24" y="30"/>
                    </a:lnTo>
                    <a:lnTo>
                      <a:pt x="19" y="31"/>
                    </a:lnTo>
                    <a:lnTo>
                      <a:pt x="14" y="31"/>
                    </a:lnTo>
                    <a:lnTo>
                      <a:pt x="7" y="30"/>
                    </a:lnTo>
                    <a:lnTo>
                      <a:pt x="4" y="28"/>
                    </a:lnTo>
                    <a:lnTo>
                      <a:pt x="0" y="23"/>
                    </a:lnTo>
                    <a:lnTo>
                      <a:pt x="0" y="19"/>
                    </a:lnTo>
                    <a:lnTo>
                      <a:pt x="0" y="14"/>
                    </a:lnTo>
                    <a:lnTo>
                      <a:pt x="2" y="9"/>
                    </a:lnTo>
                    <a:lnTo>
                      <a:pt x="5" y="4"/>
                    </a:lnTo>
                    <a:lnTo>
                      <a:pt x="9" y="2"/>
                    </a:lnTo>
                    <a:lnTo>
                      <a:pt x="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7"/>
              <p:cNvSpPr>
                <a:spLocks noEditPoints="1"/>
              </p:cNvSpPr>
              <p:nvPr/>
            </p:nvSpPr>
            <p:spPr bwMode="auto">
              <a:xfrm>
                <a:off x="844781" y="323287"/>
                <a:ext cx="1305072" cy="1305070"/>
              </a:xfrm>
              <a:custGeom>
                <a:avLst/>
                <a:gdLst>
                  <a:gd name="T0" fmla="*/ 284 w 409"/>
                  <a:gd name="T1" fmla="*/ 67 h 407"/>
                  <a:gd name="T2" fmla="*/ 282 w 409"/>
                  <a:gd name="T3" fmla="*/ 67 h 407"/>
                  <a:gd name="T4" fmla="*/ 280 w 409"/>
                  <a:gd name="T5" fmla="*/ 69 h 407"/>
                  <a:gd name="T6" fmla="*/ 275 w 409"/>
                  <a:gd name="T7" fmla="*/ 71 h 407"/>
                  <a:gd name="T8" fmla="*/ 261 w 409"/>
                  <a:gd name="T9" fmla="*/ 76 h 407"/>
                  <a:gd name="T10" fmla="*/ 244 w 409"/>
                  <a:gd name="T11" fmla="*/ 83 h 407"/>
                  <a:gd name="T12" fmla="*/ 225 w 409"/>
                  <a:gd name="T13" fmla="*/ 89 h 407"/>
                  <a:gd name="T14" fmla="*/ 208 w 409"/>
                  <a:gd name="T15" fmla="*/ 96 h 407"/>
                  <a:gd name="T16" fmla="*/ 196 w 409"/>
                  <a:gd name="T17" fmla="*/ 103 h 407"/>
                  <a:gd name="T18" fmla="*/ 189 w 409"/>
                  <a:gd name="T19" fmla="*/ 107 h 407"/>
                  <a:gd name="T20" fmla="*/ 103 w 409"/>
                  <a:gd name="T21" fmla="*/ 272 h 407"/>
                  <a:gd name="T22" fmla="*/ 101 w 409"/>
                  <a:gd name="T23" fmla="*/ 277 h 407"/>
                  <a:gd name="T24" fmla="*/ 103 w 409"/>
                  <a:gd name="T25" fmla="*/ 282 h 407"/>
                  <a:gd name="T26" fmla="*/ 105 w 409"/>
                  <a:gd name="T27" fmla="*/ 285 h 407"/>
                  <a:gd name="T28" fmla="*/ 108 w 409"/>
                  <a:gd name="T29" fmla="*/ 289 h 407"/>
                  <a:gd name="T30" fmla="*/ 204 w 409"/>
                  <a:gd name="T31" fmla="*/ 339 h 407"/>
                  <a:gd name="T32" fmla="*/ 210 w 409"/>
                  <a:gd name="T33" fmla="*/ 340 h 407"/>
                  <a:gd name="T34" fmla="*/ 213 w 409"/>
                  <a:gd name="T35" fmla="*/ 340 h 407"/>
                  <a:gd name="T36" fmla="*/ 218 w 409"/>
                  <a:gd name="T37" fmla="*/ 337 h 407"/>
                  <a:gd name="T38" fmla="*/ 222 w 409"/>
                  <a:gd name="T39" fmla="*/ 334 h 407"/>
                  <a:gd name="T40" fmla="*/ 308 w 409"/>
                  <a:gd name="T41" fmla="*/ 169 h 407"/>
                  <a:gd name="T42" fmla="*/ 308 w 409"/>
                  <a:gd name="T43" fmla="*/ 163 h 407"/>
                  <a:gd name="T44" fmla="*/ 306 w 409"/>
                  <a:gd name="T45" fmla="*/ 150 h 407"/>
                  <a:gd name="T46" fmla="*/ 301 w 409"/>
                  <a:gd name="T47" fmla="*/ 132 h 407"/>
                  <a:gd name="T48" fmla="*/ 296 w 409"/>
                  <a:gd name="T49" fmla="*/ 114 h 407"/>
                  <a:gd name="T50" fmla="*/ 290 w 409"/>
                  <a:gd name="T51" fmla="*/ 95 h 407"/>
                  <a:gd name="T52" fmla="*/ 287 w 409"/>
                  <a:gd name="T53" fmla="*/ 79 h 407"/>
                  <a:gd name="T54" fmla="*/ 284 w 409"/>
                  <a:gd name="T55" fmla="*/ 69 h 407"/>
                  <a:gd name="T56" fmla="*/ 284 w 409"/>
                  <a:gd name="T57" fmla="*/ 67 h 407"/>
                  <a:gd name="T58" fmla="*/ 284 w 409"/>
                  <a:gd name="T59" fmla="*/ 67 h 407"/>
                  <a:gd name="T60" fmla="*/ 204 w 409"/>
                  <a:gd name="T61" fmla="*/ 0 h 407"/>
                  <a:gd name="T62" fmla="*/ 246 w 409"/>
                  <a:gd name="T63" fmla="*/ 4 h 407"/>
                  <a:gd name="T64" fmla="*/ 285 w 409"/>
                  <a:gd name="T65" fmla="*/ 16 h 407"/>
                  <a:gd name="T66" fmla="*/ 320 w 409"/>
                  <a:gd name="T67" fmla="*/ 34 h 407"/>
                  <a:gd name="T68" fmla="*/ 349 w 409"/>
                  <a:gd name="T69" fmla="*/ 59 h 407"/>
                  <a:gd name="T70" fmla="*/ 375 w 409"/>
                  <a:gd name="T71" fmla="*/ 89 h 407"/>
                  <a:gd name="T72" fmla="*/ 394 w 409"/>
                  <a:gd name="T73" fmla="*/ 124 h 407"/>
                  <a:gd name="T74" fmla="*/ 406 w 409"/>
                  <a:gd name="T75" fmla="*/ 163 h 407"/>
                  <a:gd name="T76" fmla="*/ 409 w 409"/>
                  <a:gd name="T77" fmla="*/ 205 h 407"/>
                  <a:gd name="T78" fmla="*/ 406 w 409"/>
                  <a:gd name="T79" fmla="*/ 244 h 407"/>
                  <a:gd name="T80" fmla="*/ 394 w 409"/>
                  <a:gd name="T81" fmla="*/ 284 h 407"/>
                  <a:gd name="T82" fmla="*/ 375 w 409"/>
                  <a:gd name="T83" fmla="*/ 318 h 407"/>
                  <a:gd name="T84" fmla="*/ 349 w 409"/>
                  <a:gd name="T85" fmla="*/ 349 h 407"/>
                  <a:gd name="T86" fmla="*/ 320 w 409"/>
                  <a:gd name="T87" fmla="*/ 373 h 407"/>
                  <a:gd name="T88" fmla="*/ 285 w 409"/>
                  <a:gd name="T89" fmla="*/ 392 h 407"/>
                  <a:gd name="T90" fmla="*/ 246 w 409"/>
                  <a:gd name="T91" fmla="*/ 404 h 407"/>
                  <a:gd name="T92" fmla="*/ 204 w 409"/>
                  <a:gd name="T93" fmla="*/ 407 h 407"/>
                  <a:gd name="T94" fmla="*/ 163 w 409"/>
                  <a:gd name="T95" fmla="*/ 404 h 407"/>
                  <a:gd name="T96" fmla="*/ 125 w 409"/>
                  <a:gd name="T97" fmla="*/ 392 h 407"/>
                  <a:gd name="T98" fmla="*/ 91 w 409"/>
                  <a:gd name="T99" fmla="*/ 373 h 407"/>
                  <a:gd name="T100" fmla="*/ 60 w 409"/>
                  <a:gd name="T101" fmla="*/ 349 h 407"/>
                  <a:gd name="T102" fmla="*/ 36 w 409"/>
                  <a:gd name="T103" fmla="*/ 318 h 407"/>
                  <a:gd name="T104" fmla="*/ 17 w 409"/>
                  <a:gd name="T105" fmla="*/ 284 h 407"/>
                  <a:gd name="T106" fmla="*/ 5 w 409"/>
                  <a:gd name="T107" fmla="*/ 244 h 407"/>
                  <a:gd name="T108" fmla="*/ 0 w 409"/>
                  <a:gd name="T109" fmla="*/ 205 h 407"/>
                  <a:gd name="T110" fmla="*/ 5 w 409"/>
                  <a:gd name="T111" fmla="*/ 163 h 407"/>
                  <a:gd name="T112" fmla="*/ 17 w 409"/>
                  <a:gd name="T113" fmla="*/ 124 h 407"/>
                  <a:gd name="T114" fmla="*/ 36 w 409"/>
                  <a:gd name="T115" fmla="*/ 89 h 407"/>
                  <a:gd name="T116" fmla="*/ 60 w 409"/>
                  <a:gd name="T117" fmla="*/ 59 h 407"/>
                  <a:gd name="T118" fmla="*/ 91 w 409"/>
                  <a:gd name="T119" fmla="*/ 34 h 407"/>
                  <a:gd name="T120" fmla="*/ 125 w 409"/>
                  <a:gd name="T121" fmla="*/ 16 h 407"/>
                  <a:gd name="T122" fmla="*/ 163 w 409"/>
                  <a:gd name="T123" fmla="*/ 4 h 407"/>
                  <a:gd name="T124" fmla="*/ 204 w 409"/>
                  <a:gd name="T125"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9" h="407">
                    <a:moveTo>
                      <a:pt x="284" y="67"/>
                    </a:moveTo>
                    <a:lnTo>
                      <a:pt x="282" y="67"/>
                    </a:lnTo>
                    <a:lnTo>
                      <a:pt x="280" y="69"/>
                    </a:lnTo>
                    <a:lnTo>
                      <a:pt x="275" y="71"/>
                    </a:lnTo>
                    <a:lnTo>
                      <a:pt x="261" y="76"/>
                    </a:lnTo>
                    <a:lnTo>
                      <a:pt x="244" y="83"/>
                    </a:lnTo>
                    <a:lnTo>
                      <a:pt x="225" y="89"/>
                    </a:lnTo>
                    <a:lnTo>
                      <a:pt x="208" y="96"/>
                    </a:lnTo>
                    <a:lnTo>
                      <a:pt x="196" y="103"/>
                    </a:lnTo>
                    <a:lnTo>
                      <a:pt x="189" y="107"/>
                    </a:lnTo>
                    <a:lnTo>
                      <a:pt x="103" y="272"/>
                    </a:lnTo>
                    <a:lnTo>
                      <a:pt x="101" y="277"/>
                    </a:lnTo>
                    <a:lnTo>
                      <a:pt x="103" y="282"/>
                    </a:lnTo>
                    <a:lnTo>
                      <a:pt x="105" y="285"/>
                    </a:lnTo>
                    <a:lnTo>
                      <a:pt x="108" y="289"/>
                    </a:lnTo>
                    <a:lnTo>
                      <a:pt x="204" y="339"/>
                    </a:lnTo>
                    <a:lnTo>
                      <a:pt x="210" y="340"/>
                    </a:lnTo>
                    <a:lnTo>
                      <a:pt x="213" y="340"/>
                    </a:lnTo>
                    <a:lnTo>
                      <a:pt x="218" y="337"/>
                    </a:lnTo>
                    <a:lnTo>
                      <a:pt x="222" y="334"/>
                    </a:lnTo>
                    <a:lnTo>
                      <a:pt x="308" y="169"/>
                    </a:lnTo>
                    <a:lnTo>
                      <a:pt x="308" y="163"/>
                    </a:lnTo>
                    <a:lnTo>
                      <a:pt x="306" y="150"/>
                    </a:lnTo>
                    <a:lnTo>
                      <a:pt x="301" y="132"/>
                    </a:lnTo>
                    <a:lnTo>
                      <a:pt x="296" y="114"/>
                    </a:lnTo>
                    <a:lnTo>
                      <a:pt x="290" y="95"/>
                    </a:lnTo>
                    <a:lnTo>
                      <a:pt x="287" y="79"/>
                    </a:lnTo>
                    <a:lnTo>
                      <a:pt x="284" y="69"/>
                    </a:lnTo>
                    <a:lnTo>
                      <a:pt x="284" y="67"/>
                    </a:lnTo>
                    <a:lnTo>
                      <a:pt x="284" y="67"/>
                    </a:lnTo>
                    <a:close/>
                    <a:moveTo>
                      <a:pt x="204" y="0"/>
                    </a:moveTo>
                    <a:lnTo>
                      <a:pt x="246" y="4"/>
                    </a:lnTo>
                    <a:lnTo>
                      <a:pt x="285" y="16"/>
                    </a:lnTo>
                    <a:lnTo>
                      <a:pt x="320" y="34"/>
                    </a:lnTo>
                    <a:lnTo>
                      <a:pt x="349" y="59"/>
                    </a:lnTo>
                    <a:lnTo>
                      <a:pt x="375" y="89"/>
                    </a:lnTo>
                    <a:lnTo>
                      <a:pt x="394" y="124"/>
                    </a:lnTo>
                    <a:lnTo>
                      <a:pt x="406" y="163"/>
                    </a:lnTo>
                    <a:lnTo>
                      <a:pt x="409" y="205"/>
                    </a:lnTo>
                    <a:lnTo>
                      <a:pt x="406" y="244"/>
                    </a:lnTo>
                    <a:lnTo>
                      <a:pt x="394" y="284"/>
                    </a:lnTo>
                    <a:lnTo>
                      <a:pt x="375" y="318"/>
                    </a:lnTo>
                    <a:lnTo>
                      <a:pt x="349" y="349"/>
                    </a:lnTo>
                    <a:lnTo>
                      <a:pt x="320" y="373"/>
                    </a:lnTo>
                    <a:lnTo>
                      <a:pt x="285" y="392"/>
                    </a:lnTo>
                    <a:lnTo>
                      <a:pt x="246" y="404"/>
                    </a:lnTo>
                    <a:lnTo>
                      <a:pt x="204" y="407"/>
                    </a:lnTo>
                    <a:lnTo>
                      <a:pt x="163" y="404"/>
                    </a:lnTo>
                    <a:lnTo>
                      <a:pt x="125" y="392"/>
                    </a:lnTo>
                    <a:lnTo>
                      <a:pt x="91" y="373"/>
                    </a:lnTo>
                    <a:lnTo>
                      <a:pt x="60" y="349"/>
                    </a:lnTo>
                    <a:lnTo>
                      <a:pt x="36" y="318"/>
                    </a:lnTo>
                    <a:lnTo>
                      <a:pt x="17" y="284"/>
                    </a:lnTo>
                    <a:lnTo>
                      <a:pt x="5" y="244"/>
                    </a:lnTo>
                    <a:lnTo>
                      <a:pt x="0" y="205"/>
                    </a:lnTo>
                    <a:lnTo>
                      <a:pt x="5" y="163"/>
                    </a:lnTo>
                    <a:lnTo>
                      <a:pt x="17" y="124"/>
                    </a:lnTo>
                    <a:lnTo>
                      <a:pt x="36" y="89"/>
                    </a:lnTo>
                    <a:lnTo>
                      <a:pt x="60" y="59"/>
                    </a:lnTo>
                    <a:lnTo>
                      <a:pt x="91" y="34"/>
                    </a:lnTo>
                    <a:lnTo>
                      <a:pt x="125" y="16"/>
                    </a:lnTo>
                    <a:lnTo>
                      <a:pt x="163" y="4"/>
                    </a:lnTo>
                    <a:lnTo>
                      <a:pt x="20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 name="组合 13"/>
          <p:cNvGrpSpPr/>
          <p:nvPr/>
        </p:nvGrpSpPr>
        <p:grpSpPr>
          <a:xfrm>
            <a:off x="5746151" y="1634490"/>
            <a:ext cx="2468880" cy="4137660"/>
            <a:chOff x="5746151" y="1634490"/>
            <a:chExt cx="2468880" cy="4137660"/>
          </a:xfrm>
        </p:grpSpPr>
        <p:sp>
          <p:nvSpPr>
            <p:cNvPr id="33" name="梯形 32"/>
            <p:cNvSpPr/>
            <p:nvPr/>
          </p:nvSpPr>
          <p:spPr>
            <a:xfrm>
              <a:off x="5746151" y="1634490"/>
              <a:ext cx="2468880" cy="4137660"/>
            </a:xfrm>
            <a:prstGeom prst="trapezoid">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195482" y="3965927"/>
              <a:ext cx="1797743" cy="1754326"/>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nvGrpSpPr>
            <p:cNvPr id="43" name="组合 42"/>
            <p:cNvGrpSpPr/>
            <p:nvPr/>
          </p:nvGrpSpPr>
          <p:grpSpPr>
            <a:xfrm>
              <a:off x="6483672" y="2580174"/>
              <a:ext cx="1024367" cy="1024365"/>
              <a:chOff x="811412" y="5108549"/>
              <a:chExt cx="1305072" cy="1305070"/>
            </a:xfrm>
            <a:solidFill>
              <a:schemeClr val="tx1">
                <a:lumMod val="85000"/>
                <a:lumOff val="15000"/>
              </a:schemeClr>
            </a:solidFill>
          </p:grpSpPr>
          <p:sp>
            <p:nvSpPr>
              <p:cNvPr id="44" name="Freeform 410"/>
              <p:cNvSpPr>
                <a:spLocks/>
              </p:cNvSpPr>
              <p:nvPr/>
            </p:nvSpPr>
            <p:spPr bwMode="auto">
              <a:xfrm>
                <a:off x="1367988" y="5965800"/>
                <a:ext cx="191923" cy="6396"/>
              </a:xfrm>
              <a:custGeom>
                <a:avLst/>
                <a:gdLst>
                  <a:gd name="T0" fmla="*/ 0 w 60"/>
                  <a:gd name="T1" fmla="*/ 0 h 1"/>
                  <a:gd name="T2" fmla="*/ 60 w 60"/>
                  <a:gd name="T3" fmla="*/ 0 h 1"/>
                  <a:gd name="T4" fmla="*/ 60 w 60"/>
                  <a:gd name="T5" fmla="*/ 1 h 1"/>
                  <a:gd name="T6" fmla="*/ 60 w 60"/>
                  <a:gd name="T7" fmla="*/ 1 h 1"/>
                  <a:gd name="T8" fmla="*/ 1 w 60"/>
                  <a:gd name="T9" fmla="*/ 1 h 1"/>
                  <a:gd name="T10" fmla="*/ 0 w 60"/>
                  <a:gd name="T11" fmla="*/ 1 h 1"/>
                  <a:gd name="T12" fmla="*/ 0 w 60"/>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0" h="1">
                    <a:moveTo>
                      <a:pt x="0" y="0"/>
                    </a:moveTo>
                    <a:lnTo>
                      <a:pt x="60" y="0"/>
                    </a:lnTo>
                    <a:lnTo>
                      <a:pt x="60" y="1"/>
                    </a:lnTo>
                    <a:lnTo>
                      <a:pt x="60" y="1"/>
                    </a:lnTo>
                    <a:lnTo>
                      <a:pt x="1" y="1"/>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11"/>
              <p:cNvSpPr>
                <a:spLocks/>
              </p:cNvSpPr>
              <p:nvPr/>
            </p:nvSpPr>
            <p:spPr bwMode="auto">
              <a:xfrm>
                <a:off x="1105694" y="5588353"/>
                <a:ext cx="31990" cy="38384"/>
              </a:xfrm>
              <a:custGeom>
                <a:avLst/>
                <a:gdLst>
                  <a:gd name="T0" fmla="*/ 5 w 8"/>
                  <a:gd name="T1" fmla="*/ 0 h 12"/>
                  <a:gd name="T2" fmla="*/ 7 w 8"/>
                  <a:gd name="T3" fmla="*/ 0 h 12"/>
                  <a:gd name="T4" fmla="*/ 8 w 8"/>
                  <a:gd name="T5" fmla="*/ 2 h 12"/>
                  <a:gd name="T6" fmla="*/ 8 w 8"/>
                  <a:gd name="T7" fmla="*/ 4 h 12"/>
                  <a:gd name="T8" fmla="*/ 8 w 8"/>
                  <a:gd name="T9" fmla="*/ 5 h 12"/>
                  <a:gd name="T10" fmla="*/ 8 w 8"/>
                  <a:gd name="T11" fmla="*/ 9 h 12"/>
                  <a:gd name="T12" fmla="*/ 8 w 8"/>
                  <a:gd name="T13" fmla="*/ 10 h 12"/>
                  <a:gd name="T14" fmla="*/ 7 w 8"/>
                  <a:gd name="T15" fmla="*/ 12 h 12"/>
                  <a:gd name="T16" fmla="*/ 5 w 8"/>
                  <a:gd name="T17" fmla="*/ 12 h 12"/>
                  <a:gd name="T18" fmla="*/ 3 w 8"/>
                  <a:gd name="T19" fmla="*/ 12 h 12"/>
                  <a:gd name="T20" fmla="*/ 1 w 8"/>
                  <a:gd name="T21" fmla="*/ 10 h 12"/>
                  <a:gd name="T22" fmla="*/ 0 w 8"/>
                  <a:gd name="T23" fmla="*/ 9 h 12"/>
                  <a:gd name="T24" fmla="*/ 0 w 8"/>
                  <a:gd name="T25" fmla="*/ 5 h 12"/>
                  <a:gd name="T26" fmla="*/ 1 w 8"/>
                  <a:gd name="T27" fmla="*/ 4 h 12"/>
                  <a:gd name="T28" fmla="*/ 1 w 8"/>
                  <a:gd name="T29" fmla="*/ 0 h 12"/>
                  <a:gd name="T30" fmla="*/ 5 w 8"/>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2">
                    <a:moveTo>
                      <a:pt x="5" y="0"/>
                    </a:moveTo>
                    <a:lnTo>
                      <a:pt x="7" y="0"/>
                    </a:lnTo>
                    <a:lnTo>
                      <a:pt x="8" y="2"/>
                    </a:lnTo>
                    <a:lnTo>
                      <a:pt x="8" y="4"/>
                    </a:lnTo>
                    <a:lnTo>
                      <a:pt x="8" y="5"/>
                    </a:lnTo>
                    <a:lnTo>
                      <a:pt x="8" y="9"/>
                    </a:lnTo>
                    <a:lnTo>
                      <a:pt x="8" y="10"/>
                    </a:lnTo>
                    <a:lnTo>
                      <a:pt x="7" y="12"/>
                    </a:lnTo>
                    <a:lnTo>
                      <a:pt x="5" y="12"/>
                    </a:lnTo>
                    <a:lnTo>
                      <a:pt x="3" y="12"/>
                    </a:lnTo>
                    <a:lnTo>
                      <a:pt x="1" y="10"/>
                    </a:lnTo>
                    <a:lnTo>
                      <a:pt x="0" y="9"/>
                    </a:lnTo>
                    <a:lnTo>
                      <a:pt x="0" y="5"/>
                    </a:lnTo>
                    <a:lnTo>
                      <a:pt x="1" y="4"/>
                    </a:lnTo>
                    <a:lnTo>
                      <a:pt x="1" y="0"/>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12"/>
              <p:cNvSpPr>
                <a:spLocks noEditPoints="1"/>
              </p:cNvSpPr>
              <p:nvPr/>
            </p:nvSpPr>
            <p:spPr bwMode="auto">
              <a:xfrm>
                <a:off x="811412" y="5108549"/>
                <a:ext cx="1305072" cy="1305070"/>
              </a:xfrm>
              <a:custGeom>
                <a:avLst/>
                <a:gdLst>
                  <a:gd name="T0" fmla="*/ 64 w 409"/>
                  <a:gd name="T1" fmla="*/ 74 h 409"/>
                  <a:gd name="T2" fmla="*/ 57 w 409"/>
                  <a:gd name="T3" fmla="*/ 80 h 409"/>
                  <a:gd name="T4" fmla="*/ 55 w 409"/>
                  <a:gd name="T5" fmla="*/ 266 h 409"/>
                  <a:gd name="T6" fmla="*/ 60 w 409"/>
                  <a:gd name="T7" fmla="*/ 278 h 409"/>
                  <a:gd name="T8" fmla="*/ 70 w 409"/>
                  <a:gd name="T9" fmla="*/ 282 h 409"/>
                  <a:gd name="T10" fmla="*/ 163 w 409"/>
                  <a:gd name="T11" fmla="*/ 285 h 409"/>
                  <a:gd name="T12" fmla="*/ 163 w 409"/>
                  <a:gd name="T13" fmla="*/ 309 h 409"/>
                  <a:gd name="T14" fmla="*/ 285 w 409"/>
                  <a:gd name="T15" fmla="*/ 337 h 409"/>
                  <a:gd name="T16" fmla="*/ 246 w 409"/>
                  <a:gd name="T17" fmla="*/ 307 h 409"/>
                  <a:gd name="T18" fmla="*/ 246 w 409"/>
                  <a:gd name="T19" fmla="*/ 282 h 409"/>
                  <a:gd name="T20" fmla="*/ 344 w 409"/>
                  <a:gd name="T21" fmla="*/ 282 h 409"/>
                  <a:gd name="T22" fmla="*/ 352 w 409"/>
                  <a:gd name="T23" fmla="*/ 273 h 409"/>
                  <a:gd name="T24" fmla="*/ 352 w 409"/>
                  <a:gd name="T25" fmla="*/ 87 h 409"/>
                  <a:gd name="T26" fmla="*/ 349 w 409"/>
                  <a:gd name="T27" fmla="*/ 75 h 409"/>
                  <a:gd name="T28" fmla="*/ 339 w 409"/>
                  <a:gd name="T29" fmla="*/ 72 h 409"/>
                  <a:gd name="T30" fmla="*/ 204 w 409"/>
                  <a:gd name="T31" fmla="*/ 0 h 409"/>
                  <a:gd name="T32" fmla="*/ 284 w 409"/>
                  <a:gd name="T33" fmla="*/ 15 h 409"/>
                  <a:gd name="T34" fmla="*/ 349 w 409"/>
                  <a:gd name="T35" fmla="*/ 60 h 409"/>
                  <a:gd name="T36" fmla="*/ 392 w 409"/>
                  <a:gd name="T37" fmla="*/ 123 h 409"/>
                  <a:gd name="T38" fmla="*/ 409 w 409"/>
                  <a:gd name="T39" fmla="*/ 204 h 409"/>
                  <a:gd name="T40" fmla="*/ 392 w 409"/>
                  <a:gd name="T41" fmla="*/ 283 h 409"/>
                  <a:gd name="T42" fmla="*/ 349 w 409"/>
                  <a:gd name="T43" fmla="*/ 349 h 409"/>
                  <a:gd name="T44" fmla="*/ 284 w 409"/>
                  <a:gd name="T45" fmla="*/ 392 h 409"/>
                  <a:gd name="T46" fmla="*/ 204 w 409"/>
                  <a:gd name="T47" fmla="*/ 409 h 409"/>
                  <a:gd name="T48" fmla="*/ 124 w 409"/>
                  <a:gd name="T49" fmla="*/ 392 h 409"/>
                  <a:gd name="T50" fmla="*/ 60 w 409"/>
                  <a:gd name="T51" fmla="*/ 349 h 409"/>
                  <a:gd name="T52" fmla="*/ 15 w 409"/>
                  <a:gd name="T53" fmla="*/ 283 h 409"/>
                  <a:gd name="T54" fmla="*/ 0 w 409"/>
                  <a:gd name="T55" fmla="*/ 204 h 409"/>
                  <a:gd name="T56" fmla="*/ 15 w 409"/>
                  <a:gd name="T57" fmla="*/ 123 h 409"/>
                  <a:gd name="T58" fmla="*/ 60 w 409"/>
                  <a:gd name="T59" fmla="*/ 60 h 409"/>
                  <a:gd name="T60" fmla="*/ 124 w 409"/>
                  <a:gd name="T61" fmla="*/ 15 h 409"/>
                  <a:gd name="T62" fmla="*/ 204 w 409"/>
                  <a:gd name="T63"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 h="409">
                    <a:moveTo>
                      <a:pt x="70" y="72"/>
                    </a:moveTo>
                    <a:lnTo>
                      <a:pt x="64" y="74"/>
                    </a:lnTo>
                    <a:lnTo>
                      <a:pt x="60" y="75"/>
                    </a:lnTo>
                    <a:lnTo>
                      <a:pt x="57" y="80"/>
                    </a:lnTo>
                    <a:lnTo>
                      <a:pt x="55" y="87"/>
                    </a:lnTo>
                    <a:lnTo>
                      <a:pt x="55" y="266"/>
                    </a:lnTo>
                    <a:lnTo>
                      <a:pt x="57" y="273"/>
                    </a:lnTo>
                    <a:lnTo>
                      <a:pt x="60" y="278"/>
                    </a:lnTo>
                    <a:lnTo>
                      <a:pt x="64" y="282"/>
                    </a:lnTo>
                    <a:lnTo>
                      <a:pt x="70" y="282"/>
                    </a:lnTo>
                    <a:lnTo>
                      <a:pt x="163" y="282"/>
                    </a:lnTo>
                    <a:lnTo>
                      <a:pt x="163" y="285"/>
                    </a:lnTo>
                    <a:lnTo>
                      <a:pt x="163" y="307"/>
                    </a:lnTo>
                    <a:lnTo>
                      <a:pt x="163" y="309"/>
                    </a:lnTo>
                    <a:lnTo>
                      <a:pt x="124" y="337"/>
                    </a:lnTo>
                    <a:lnTo>
                      <a:pt x="285" y="337"/>
                    </a:lnTo>
                    <a:lnTo>
                      <a:pt x="246" y="309"/>
                    </a:lnTo>
                    <a:lnTo>
                      <a:pt x="246" y="307"/>
                    </a:lnTo>
                    <a:lnTo>
                      <a:pt x="246" y="285"/>
                    </a:lnTo>
                    <a:lnTo>
                      <a:pt x="246" y="282"/>
                    </a:lnTo>
                    <a:lnTo>
                      <a:pt x="339" y="282"/>
                    </a:lnTo>
                    <a:lnTo>
                      <a:pt x="344" y="282"/>
                    </a:lnTo>
                    <a:lnTo>
                      <a:pt x="349" y="278"/>
                    </a:lnTo>
                    <a:lnTo>
                      <a:pt x="352" y="273"/>
                    </a:lnTo>
                    <a:lnTo>
                      <a:pt x="352" y="266"/>
                    </a:lnTo>
                    <a:lnTo>
                      <a:pt x="352" y="87"/>
                    </a:lnTo>
                    <a:lnTo>
                      <a:pt x="352" y="80"/>
                    </a:lnTo>
                    <a:lnTo>
                      <a:pt x="349" y="75"/>
                    </a:lnTo>
                    <a:lnTo>
                      <a:pt x="344" y="74"/>
                    </a:lnTo>
                    <a:lnTo>
                      <a:pt x="339" y="72"/>
                    </a:lnTo>
                    <a:lnTo>
                      <a:pt x="70" y="72"/>
                    </a:lnTo>
                    <a:close/>
                    <a:moveTo>
                      <a:pt x="204" y="0"/>
                    </a:moveTo>
                    <a:lnTo>
                      <a:pt x="246" y="3"/>
                    </a:lnTo>
                    <a:lnTo>
                      <a:pt x="284" y="15"/>
                    </a:lnTo>
                    <a:lnTo>
                      <a:pt x="318" y="34"/>
                    </a:lnTo>
                    <a:lnTo>
                      <a:pt x="349" y="60"/>
                    </a:lnTo>
                    <a:lnTo>
                      <a:pt x="373" y="89"/>
                    </a:lnTo>
                    <a:lnTo>
                      <a:pt x="392" y="123"/>
                    </a:lnTo>
                    <a:lnTo>
                      <a:pt x="404" y="163"/>
                    </a:lnTo>
                    <a:lnTo>
                      <a:pt x="409" y="204"/>
                    </a:lnTo>
                    <a:lnTo>
                      <a:pt x="404" y="245"/>
                    </a:lnTo>
                    <a:lnTo>
                      <a:pt x="392" y="283"/>
                    </a:lnTo>
                    <a:lnTo>
                      <a:pt x="373" y="318"/>
                    </a:lnTo>
                    <a:lnTo>
                      <a:pt x="349" y="349"/>
                    </a:lnTo>
                    <a:lnTo>
                      <a:pt x="318" y="373"/>
                    </a:lnTo>
                    <a:lnTo>
                      <a:pt x="284" y="392"/>
                    </a:lnTo>
                    <a:lnTo>
                      <a:pt x="246" y="404"/>
                    </a:lnTo>
                    <a:lnTo>
                      <a:pt x="204" y="409"/>
                    </a:lnTo>
                    <a:lnTo>
                      <a:pt x="163" y="404"/>
                    </a:lnTo>
                    <a:lnTo>
                      <a:pt x="124" y="392"/>
                    </a:lnTo>
                    <a:lnTo>
                      <a:pt x="89" y="373"/>
                    </a:lnTo>
                    <a:lnTo>
                      <a:pt x="60" y="349"/>
                    </a:lnTo>
                    <a:lnTo>
                      <a:pt x="34" y="318"/>
                    </a:lnTo>
                    <a:lnTo>
                      <a:pt x="15" y="283"/>
                    </a:lnTo>
                    <a:lnTo>
                      <a:pt x="3" y="245"/>
                    </a:lnTo>
                    <a:lnTo>
                      <a:pt x="0" y="204"/>
                    </a:lnTo>
                    <a:lnTo>
                      <a:pt x="3" y="163"/>
                    </a:lnTo>
                    <a:lnTo>
                      <a:pt x="15" y="123"/>
                    </a:lnTo>
                    <a:lnTo>
                      <a:pt x="34" y="89"/>
                    </a:lnTo>
                    <a:lnTo>
                      <a:pt x="60" y="60"/>
                    </a:lnTo>
                    <a:lnTo>
                      <a:pt x="89" y="34"/>
                    </a:lnTo>
                    <a:lnTo>
                      <a:pt x="124" y="15"/>
                    </a:lnTo>
                    <a:lnTo>
                      <a:pt x="163" y="3"/>
                    </a:lnTo>
                    <a:lnTo>
                      <a:pt x="20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13"/>
              <p:cNvSpPr>
                <a:spLocks noEditPoints="1"/>
              </p:cNvSpPr>
              <p:nvPr/>
            </p:nvSpPr>
            <p:spPr bwMode="auto">
              <a:xfrm>
                <a:off x="1028924" y="5390034"/>
                <a:ext cx="857254" cy="550177"/>
              </a:xfrm>
              <a:custGeom>
                <a:avLst/>
                <a:gdLst>
                  <a:gd name="T0" fmla="*/ 256 w 268"/>
                  <a:gd name="T1" fmla="*/ 86 h 174"/>
                  <a:gd name="T2" fmla="*/ 170 w 268"/>
                  <a:gd name="T3" fmla="*/ 162 h 174"/>
                  <a:gd name="T4" fmla="*/ 13 w 268"/>
                  <a:gd name="T5" fmla="*/ 162 h 174"/>
                  <a:gd name="T6" fmla="*/ 147 w 268"/>
                  <a:gd name="T7" fmla="*/ 66 h 174"/>
                  <a:gd name="T8" fmla="*/ 147 w 268"/>
                  <a:gd name="T9" fmla="*/ 66 h 174"/>
                  <a:gd name="T10" fmla="*/ 134 w 268"/>
                  <a:gd name="T11" fmla="*/ 74 h 174"/>
                  <a:gd name="T12" fmla="*/ 132 w 268"/>
                  <a:gd name="T13" fmla="*/ 66 h 174"/>
                  <a:gd name="T14" fmla="*/ 132 w 268"/>
                  <a:gd name="T15" fmla="*/ 59 h 174"/>
                  <a:gd name="T16" fmla="*/ 105 w 268"/>
                  <a:gd name="T17" fmla="*/ 78 h 174"/>
                  <a:gd name="T18" fmla="*/ 111 w 268"/>
                  <a:gd name="T19" fmla="*/ 78 h 174"/>
                  <a:gd name="T20" fmla="*/ 111 w 268"/>
                  <a:gd name="T21" fmla="*/ 64 h 174"/>
                  <a:gd name="T22" fmla="*/ 89 w 268"/>
                  <a:gd name="T23" fmla="*/ 59 h 174"/>
                  <a:gd name="T24" fmla="*/ 89 w 268"/>
                  <a:gd name="T25" fmla="*/ 59 h 174"/>
                  <a:gd name="T26" fmla="*/ 89 w 268"/>
                  <a:gd name="T27" fmla="*/ 74 h 174"/>
                  <a:gd name="T28" fmla="*/ 41 w 268"/>
                  <a:gd name="T29" fmla="*/ 59 h 174"/>
                  <a:gd name="T30" fmla="*/ 50 w 268"/>
                  <a:gd name="T31" fmla="*/ 67 h 174"/>
                  <a:gd name="T32" fmla="*/ 60 w 268"/>
                  <a:gd name="T33" fmla="*/ 59 h 174"/>
                  <a:gd name="T34" fmla="*/ 46 w 268"/>
                  <a:gd name="T35" fmla="*/ 59 h 174"/>
                  <a:gd name="T36" fmla="*/ 22 w 268"/>
                  <a:gd name="T37" fmla="*/ 60 h 174"/>
                  <a:gd name="T38" fmla="*/ 22 w 268"/>
                  <a:gd name="T39" fmla="*/ 76 h 174"/>
                  <a:gd name="T40" fmla="*/ 36 w 268"/>
                  <a:gd name="T41" fmla="*/ 76 h 174"/>
                  <a:gd name="T42" fmla="*/ 36 w 268"/>
                  <a:gd name="T43" fmla="*/ 60 h 174"/>
                  <a:gd name="T44" fmla="*/ 147 w 268"/>
                  <a:gd name="T45" fmla="*/ 59 h 174"/>
                  <a:gd name="T46" fmla="*/ 147 w 268"/>
                  <a:gd name="T47" fmla="*/ 14 h 174"/>
                  <a:gd name="T48" fmla="*/ 147 w 268"/>
                  <a:gd name="T49" fmla="*/ 14 h 174"/>
                  <a:gd name="T50" fmla="*/ 91 w 268"/>
                  <a:gd name="T51" fmla="*/ 31 h 174"/>
                  <a:gd name="T52" fmla="*/ 92 w 268"/>
                  <a:gd name="T53" fmla="*/ 26 h 174"/>
                  <a:gd name="T54" fmla="*/ 113 w 268"/>
                  <a:gd name="T55" fmla="*/ 12 h 174"/>
                  <a:gd name="T56" fmla="*/ 101 w 268"/>
                  <a:gd name="T57" fmla="*/ 38 h 174"/>
                  <a:gd name="T58" fmla="*/ 86 w 268"/>
                  <a:gd name="T59" fmla="*/ 26 h 174"/>
                  <a:gd name="T60" fmla="*/ 82 w 268"/>
                  <a:gd name="T61" fmla="*/ 33 h 174"/>
                  <a:gd name="T62" fmla="*/ 48 w 268"/>
                  <a:gd name="T63" fmla="*/ 12 h 174"/>
                  <a:gd name="T64" fmla="*/ 55 w 268"/>
                  <a:gd name="T65" fmla="*/ 40 h 174"/>
                  <a:gd name="T66" fmla="*/ 55 w 268"/>
                  <a:gd name="T67" fmla="*/ 26 h 174"/>
                  <a:gd name="T68" fmla="*/ 48 w 268"/>
                  <a:gd name="T69" fmla="*/ 12 h 174"/>
                  <a:gd name="T70" fmla="*/ 22 w 268"/>
                  <a:gd name="T71" fmla="*/ 36 h 174"/>
                  <a:gd name="T72" fmla="*/ 24 w 268"/>
                  <a:gd name="T73" fmla="*/ 28 h 174"/>
                  <a:gd name="T74" fmla="*/ 41 w 268"/>
                  <a:gd name="T75" fmla="*/ 12 h 174"/>
                  <a:gd name="T76" fmla="*/ 36 w 268"/>
                  <a:gd name="T77" fmla="*/ 36 h 174"/>
                  <a:gd name="T78" fmla="*/ 24 w 268"/>
                  <a:gd name="T79" fmla="*/ 12 h 174"/>
                  <a:gd name="T80" fmla="*/ 118 w 268"/>
                  <a:gd name="T81" fmla="*/ 16 h 174"/>
                  <a:gd name="T82" fmla="*/ 118 w 268"/>
                  <a:gd name="T83" fmla="*/ 28 h 174"/>
                  <a:gd name="T84" fmla="*/ 129 w 268"/>
                  <a:gd name="T85" fmla="*/ 35 h 174"/>
                  <a:gd name="T86" fmla="*/ 123 w 268"/>
                  <a:gd name="T87" fmla="*/ 40 h 174"/>
                  <a:gd name="T88" fmla="*/ 118 w 268"/>
                  <a:gd name="T89" fmla="*/ 45 h 174"/>
                  <a:gd name="T90" fmla="*/ 135 w 268"/>
                  <a:gd name="T91" fmla="*/ 42 h 174"/>
                  <a:gd name="T92" fmla="*/ 134 w 268"/>
                  <a:gd name="T93" fmla="*/ 28 h 174"/>
                  <a:gd name="T94" fmla="*/ 122 w 268"/>
                  <a:gd name="T95" fmla="*/ 21 h 174"/>
                  <a:gd name="T96" fmla="*/ 132 w 268"/>
                  <a:gd name="T97" fmla="*/ 19 h 174"/>
                  <a:gd name="T98" fmla="*/ 127 w 268"/>
                  <a:gd name="T99" fmla="*/ 12 h 174"/>
                  <a:gd name="T100" fmla="*/ 263 w 268"/>
                  <a:gd name="T101" fmla="*/ 5 h 174"/>
                  <a:gd name="T102" fmla="*/ 266 w 268"/>
                  <a:gd name="T103" fmla="*/ 165 h 174"/>
                  <a:gd name="T104" fmla="*/ 15 w 268"/>
                  <a:gd name="T105" fmla="*/ 174 h 174"/>
                  <a:gd name="T106" fmla="*/ 0 w 268"/>
                  <a:gd name="T107" fmla="*/ 160 h 174"/>
                  <a:gd name="T108" fmla="*/ 8 w 268"/>
                  <a:gd name="T109" fmla="*/ 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8" h="174">
                    <a:moveTo>
                      <a:pt x="187" y="86"/>
                    </a:moveTo>
                    <a:lnTo>
                      <a:pt x="187" y="162"/>
                    </a:lnTo>
                    <a:lnTo>
                      <a:pt x="256" y="162"/>
                    </a:lnTo>
                    <a:lnTo>
                      <a:pt x="256" y="86"/>
                    </a:lnTo>
                    <a:lnTo>
                      <a:pt x="187" y="86"/>
                    </a:lnTo>
                    <a:close/>
                    <a:moveTo>
                      <a:pt x="101" y="86"/>
                    </a:moveTo>
                    <a:lnTo>
                      <a:pt x="101" y="162"/>
                    </a:lnTo>
                    <a:lnTo>
                      <a:pt x="170" y="162"/>
                    </a:lnTo>
                    <a:lnTo>
                      <a:pt x="170" y="86"/>
                    </a:lnTo>
                    <a:lnTo>
                      <a:pt x="101" y="86"/>
                    </a:lnTo>
                    <a:close/>
                    <a:moveTo>
                      <a:pt x="13" y="86"/>
                    </a:moveTo>
                    <a:lnTo>
                      <a:pt x="13" y="162"/>
                    </a:lnTo>
                    <a:lnTo>
                      <a:pt x="82" y="162"/>
                    </a:lnTo>
                    <a:lnTo>
                      <a:pt x="82" y="86"/>
                    </a:lnTo>
                    <a:lnTo>
                      <a:pt x="13" y="86"/>
                    </a:lnTo>
                    <a:close/>
                    <a:moveTo>
                      <a:pt x="147" y="66"/>
                    </a:moveTo>
                    <a:lnTo>
                      <a:pt x="147" y="74"/>
                    </a:lnTo>
                    <a:lnTo>
                      <a:pt x="252" y="74"/>
                    </a:lnTo>
                    <a:lnTo>
                      <a:pt x="252" y="66"/>
                    </a:lnTo>
                    <a:lnTo>
                      <a:pt x="147" y="66"/>
                    </a:lnTo>
                    <a:close/>
                    <a:moveTo>
                      <a:pt x="120" y="59"/>
                    </a:moveTo>
                    <a:lnTo>
                      <a:pt x="120" y="78"/>
                    </a:lnTo>
                    <a:lnTo>
                      <a:pt x="134" y="78"/>
                    </a:lnTo>
                    <a:lnTo>
                      <a:pt x="134" y="74"/>
                    </a:lnTo>
                    <a:lnTo>
                      <a:pt x="125" y="74"/>
                    </a:lnTo>
                    <a:lnTo>
                      <a:pt x="125" y="69"/>
                    </a:lnTo>
                    <a:lnTo>
                      <a:pt x="132" y="69"/>
                    </a:lnTo>
                    <a:lnTo>
                      <a:pt x="132" y="66"/>
                    </a:lnTo>
                    <a:lnTo>
                      <a:pt x="125" y="66"/>
                    </a:lnTo>
                    <a:lnTo>
                      <a:pt x="125" y="62"/>
                    </a:lnTo>
                    <a:lnTo>
                      <a:pt x="132" y="62"/>
                    </a:lnTo>
                    <a:lnTo>
                      <a:pt x="132" y="59"/>
                    </a:lnTo>
                    <a:lnTo>
                      <a:pt x="120" y="59"/>
                    </a:lnTo>
                    <a:close/>
                    <a:moveTo>
                      <a:pt x="98" y="59"/>
                    </a:moveTo>
                    <a:lnTo>
                      <a:pt x="98" y="78"/>
                    </a:lnTo>
                    <a:lnTo>
                      <a:pt x="105" y="78"/>
                    </a:lnTo>
                    <a:lnTo>
                      <a:pt x="105" y="66"/>
                    </a:lnTo>
                    <a:lnTo>
                      <a:pt x="108" y="67"/>
                    </a:lnTo>
                    <a:lnTo>
                      <a:pt x="111" y="71"/>
                    </a:lnTo>
                    <a:lnTo>
                      <a:pt x="111" y="78"/>
                    </a:lnTo>
                    <a:lnTo>
                      <a:pt x="117" y="78"/>
                    </a:lnTo>
                    <a:lnTo>
                      <a:pt x="117" y="59"/>
                    </a:lnTo>
                    <a:lnTo>
                      <a:pt x="111" y="59"/>
                    </a:lnTo>
                    <a:lnTo>
                      <a:pt x="111" y="64"/>
                    </a:lnTo>
                    <a:lnTo>
                      <a:pt x="108" y="60"/>
                    </a:lnTo>
                    <a:lnTo>
                      <a:pt x="105" y="59"/>
                    </a:lnTo>
                    <a:lnTo>
                      <a:pt x="98" y="59"/>
                    </a:lnTo>
                    <a:close/>
                    <a:moveTo>
                      <a:pt x="89" y="59"/>
                    </a:moveTo>
                    <a:lnTo>
                      <a:pt x="89" y="78"/>
                    </a:lnTo>
                    <a:lnTo>
                      <a:pt x="96" y="78"/>
                    </a:lnTo>
                    <a:lnTo>
                      <a:pt x="96" y="59"/>
                    </a:lnTo>
                    <a:lnTo>
                      <a:pt x="89" y="59"/>
                    </a:lnTo>
                    <a:close/>
                    <a:moveTo>
                      <a:pt x="75" y="59"/>
                    </a:moveTo>
                    <a:lnTo>
                      <a:pt x="75" y="78"/>
                    </a:lnTo>
                    <a:lnTo>
                      <a:pt x="89" y="78"/>
                    </a:lnTo>
                    <a:lnTo>
                      <a:pt x="89" y="74"/>
                    </a:lnTo>
                    <a:lnTo>
                      <a:pt x="80" y="74"/>
                    </a:lnTo>
                    <a:lnTo>
                      <a:pt x="80" y="59"/>
                    </a:lnTo>
                    <a:lnTo>
                      <a:pt x="75" y="59"/>
                    </a:lnTo>
                    <a:close/>
                    <a:moveTo>
                      <a:pt x="41" y="59"/>
                    </a:moveTo>
                    <a:lnTo>
                      <a:pt x="41" y="78"/>
                    </a:lnTo>
                    <a:lnTo>
                      <a:pt x="46" y="78"/>
                    </a:lnTo>
                    <a:lnTo>
                      <a:pt x="46" y="66"/>
                    </a:lnTo>
                    <a:lnTo>
                      <a:pt x="50" y="67"/>
                    </a:lnTo>
                    <a:lnTo>
                      <a:pt x="55" y="71"/>
                    </a:lnTo>
                    <a:lnTo>
                      <a:pt x="55" y="78"/>
                    </a:lnTo>
                    <a:lnTo>
                      <a:pt x="60" y="78"/>
                    </a:lnTo>
                    <a:lnTo>
                      <a:pt x="60" y="59"/>
                    </a:lnTo>
                    <a:lnTo>
                      <a:pt x="55" y="59"/>
                    </a:lnTo>
                    <a:lnTo>
                      <a:pt x="55" y="64"/>
                    </a:lnTo>
                    <a:lnTo>
                      <a:pt x="50" y="60"/>
                    </a:lnTo>
                    <a:lnTo>
                      <a:pt x="46" y="59"/>
                    </a:lnTo>
                    <a:lnTo>
                      <a:pt x="41" y="59"/>
                    </a:lnTo>
                    <a:close/>
                    <a:moveTo>
                      <a:pt x="29" y="59"/>
                    </a:moveTo>
                    <a:lnTo>
                      <a:pt x="24" y="59"/>
                    </a:lnTo>
                    <a:lnTo>
                      <a:pt x="22" y="60"/>
                    </a:lnTo>
                    <a:lnTo>
                      <a:pt x="19" y="64"/>
                    </a:lnTo>
                    <a:lnTo>
                      <a:pt x="19" y="67"/>
                    </a:lnTo>
                    <a:lnTo>
                      <a:pt x="19" y="72"/>
                    </a:lnTo>
                    <a:lnTo>
                      <a:pt x="22" y="76"/>
                    </a:lnTo>
                    <a:lnTo>
                      <a:pt x="24" y="78"/>
                    </a:lnTo>
                    <a:lnTo>
                      <a:pt x="29" y="78"/>
                    </a:lnTo>
                    <a:lnTo>
                      <a:pt x="32" y="78"/>
                    </a:lnTo>
                    <a:lnTo>
                      <a:pt x="36" y="76"/>
                    </a:lnTo>
                    <a:lnTo>
                      <a:pt x="37" y="72"/>
                    </a:lnTo>
                    <a:lnTo>
                      <a:pt x="39" y="67"/>
                    </a:lnTo>
                    <a:lnTo>
                      <a:pt x="37" y="64"/>
                    </a:lnTo>
                    <a:lnTo>
                      <a:pt x="36" y="60"/>
                    </a:lnTo>
                    <a:lnTo>
                      <a:pt x="32" y="59"/>
                    </a:lnTo>
                    <a:lnTo>
                      <a:pt x="29" y="59"/>
                    </a:lnTo>
                    <a:close/>
                    <a:moveTo>
                      <a:pt x="147" y="48"/>
                    </a:moveTo>
                    <a:lnTo>
                      <a:pt x="147" y="59"/>
                    </a:lnTo>
                    <a:lnTo>
                      <a:pt x="252" y="59"/>
                    </a:lnTo>
                    <a:lnTo>
                      <a:pt x="252" y="48"/>
                    </a:lnTo>
                    <a:lnTo>
                      <a:pt x="147" y="48"/>
                    </a:lnTo>
                    <a:close/>
                    <a:moveTo>
                      <a:pt x="147" y="14"/>
                    </a:moveTo>
                    <a:lnTo>
                      <a:pt x="147" y="36"/>
                    </a:lnTo>
                    <a:lnTo>
                      <a:pt x="252" y="36"/>
                    </a:lnTo>
                    <a:lnTo>
                      <a:pt x="252" y="14"/>
                    </a:lnTo>
                    <a:lnTo>
                      <a:pt x="147" y="14"/>
                    </a:lnTo>
                    <a:close/>
                    <a:moveTo>
                      <a:pt x="72" y="12"/>
                    </a:moveTo>
                    <a:lnTo>
                      <a:pt x="79" y="45"/>
                    </a:lnTo>
                    <a:lnTo>
                      <a:pt x="87" y="45"/>
                    </a:lnTo>
                    <a:lnTo>
                      <a:pt x="91" y="31"/>
                    </a:lnTo>
                    <a:lnTo>
                      <a:pt x="91" y="26"/>
                    </a:lnTo>
                    <a:lnTo>
                      <a:pt x="92" y="21"/>
                    </a:lnTo>
                    <a:lnTo>
                      <a:pt x="92" y="21"/>
                    </a:lnTo>
                    <a:lnTo>
                      <a:pt x="92" y="26"/>
                    </a:lnTo>
                    <a:lnTo>
                      <a:pt x="94" y="31"/>
                    </a:lnTo>
                    <a:lnTo>
                      <a:pt x="96" y="45"/>
                    </a:lnTo>
                    <a:lnTo>
                      <a:pt x="105" y="45"/>
                    </a:lnTo>
                    <a:lnTo>
                      <a:pt x="113" y="12"/>
                    </a:lnTo>
                    <a:lnTo>
                      <a:pt x="105" y="12"/>
                    </a:lnTo>
                    <a:lnTo>
                      <a:pt x="103" y="26"/>
                    </a:lnTo>
                    <a:lnTo>
                      <a:pt x="101" y="38"/>
                    </a:lnTo>
                    <a:lnTo>
                      <a:pt x="101" y="38"/>
                    </a:lnTo>
                    <a:lnTo>
                      <a:pt x="99" y="26"/>
                    </a:lnTo>
                    <a:lnTo>
                      <a:pt x="96" y="12"/>
                    </a:lnTo>
                    <a:lnTo>
                      <a:pt x="89" y="12"/>
                    </a:lnTo>
                    <a:lnTo>
                      <a:pt x="86" y="26"/>
                    </a:lnTo>
                    <a:lnTo>
                      <a:pt x="84" y="31"/>
                    </a:lnTo>
                    <a:lnTo>
                      <a:pt x="84" y="38"/>
                    </a:lnTo>
                    <a:lnTo>
                      <a:pt x="84" y="38"/>
                    </a:lnTo>
                    <a:lnTo>
                      <a:pt x="82" y="33"/>
                    </a:lnTo>
                    <a:lnTo>
                      <a:pt x="82" y="26"/>
                    </a:lnTo>
                    <a:lnTo>
                      <a:pt x="79" y="12"/>
                    </a:lnTo>
                    <a:lnTo>
                      <a:pt x="72" y="12"/>
                    </a:lnTo>
                    <a:close/>
                    <a:moveTo>
                      <a:pt x="48" y="12"/>
                    </a:moveTo>
                    <a:lnTo>
                      <a:pt x="48" y="45"/>
                    </a:lnTo>
                    <a:lnTo>
                      <a:pt x="68" y="45"/>
                    </a:lnTo>
                    <a:lnTo>
                      <a:pt x="68" y="40"/>
                    </a:lnTo>
                    <a:lnTo>
                      <a:pt x="55" y="40"/>
                    </a:lnTo>
                    <a:lnTo>
                      <a:pt x="55" y="31"/>
                    </a:lnTo>
                    <a:lnTo>
                      <a:pt x="67" y="31"/>
                    </a:lnTo>
                    <a:lnTo>
                      <a:pt x="67" y="26"/>
                    </a:lnTo>
                    <a:lnTo>
                      <a:pt x="55" y="26"/>
                    </a:lnTo>
                    <a:lnTo>
                      <a:pt x="55" y="19"/>
                    </a:lnTo>
                    <a:lnTo>
                      <a:pt x="68" y="19"/>
                    </a:lnTo>
                    <a:lnTo>
                      <a:pt x="68" y="12"/>
                    </a:lnTo>
                    <a:lnTo>
                      <a:pt x="48" y="12"/>
                    </a:lnTo>
                    <a:close/>
                    <a:moveTo>
                      <a:pt x="15" y="12"/>
                    </a:moveTo>
                    <a:lnTo>
                      <a:pt x="15" y="45"/>
                    </a:lnTo>
                    <a:lnTo>
                      <a:pt x="22" y="45"/>
                    </a:lnTo>
                    <a:lnTo>
                      <a:pt x="22" y="36"/>
                    </a:lnTo>
                    <a:lnTo>
                      <a:pt x="22" y="28"/>
                    </a:lnTo>
                    <a:lnTo>
                      <a:pt x="22" y="21"/>
                    </a:lnTo>
                    <a:lnTo>
                      <a:pt x="22" y="21"/>
                    </a:lnTo>
                    <a:lnTo>
                      <a:pt x="24" y="28"/>
                    </a:lnTo>
                    <a:lnTo>
                      <a:pt x="27" y="33"/>
                    </a:lnTo>
                    <a:lnTo>
                      <a:pt x="34" y="45"/>
                    </a:lnTo>
                    <a:lnTo>
                      <a:pt x="41" y="45"/>
                    </a:lnTo>
                    <a:lnTo>
                      <a:pt x="41" y="12"/>
                    </a:lnTo>
                    <a:lnTo>
                      <a:pt x="34" y="12"/>
                    </a:lnTo>
                    <a:lnTo>
                      <a:pt x="34" y="23"/>
                    </a:lnTo>
                    <a:lnTo>
                      <a:pt x="34" y="30"/>
                    </a:lnTo>
                    <a:lnTo>
                      <a:pt x="36" y="36"/>
                    </a:lnTo>
                    <a:lnTo>
                      <a:pt x="36" y="36"/>
                    </a:lnTo>
                    <a:lnTo>
                      <a:pt x="32" y="30"/>
                    </a:lnTo>
                    <a:lnTo>
                      <a:pt x="31" y="24"/>
                    </a:lnTo>
                    <a:lnTo>
                      <a:pt x="24" y="12"/>
                    </a:lnTo>
                    <a:lnTo>
                      <a:pt x="15" y="12"/>
                    </a:lnTo>
                    <a:close/>
                    <a:moveTo>
                      <a:pt x="127" y="12"/>
                    </a:moveTo>
                    <a:lnTo>
                      <a:pt x="122" y="14"/>
                    </a:lnTo>
                    <a:lnTo>
                      <a:pt x="118" y="16"/>
                    </a:lnTo>
                    <a:lnTo>
                      <a:pt x="117" y="17"/>
                    </a:lnTo>
                    <a:lnTo>
                      <a:pt x="115" y="23"/>
                    </a:lnTo>
                    <a:lnTo>
                      <a:pt x="117" y="26"/>
                    </a:lnTo>
                    <a:lnTo>
                      <a:pt x="118" y="28"/>
                    </a:lnTo>
                    <a:lnTo>
                      <a:pt x="120" y="30"/>
                    </a:lnTo>
                    <a:lnTo>
                      <a:pt x="123" y="31"/>
                    </a:lnTo>
                    <a:lnTo>
                      <a:pt x="127" y="33"/>
                    </a:lnTo>
                    <a:lnTo>
                      <a:pt x="129" y="35"/>
                    </a:lnTo>
                    <a:lnTo>
                      <a:pt x="129" y="36"/>
                    </a:lnTo>
                    <a:lnTo>
                      <a:pt x="129" y="38"/>
                    </a:lnTo>
                    <a:lnTo>
                      <a:pt x="127" y="40"/>
                    </a:lnTo>
                    <a:lnTo>
                      <a:pt x="123" y="40"/>
                    </a:lnTo>
                    <a:lnTo>
                      <a:pt x="120" y="40"/>
                    </a:lnTo>
                    <a:lnTo>
                      <a:pt x="117" y="38"/>
                    </a:lnTo>
                    <a:lnTo>
                      <a:pt x="115" y="43"/>
                    </a:lnTo>
                    <a:lnTo>
                      <a:pt x="118" y="45"/>
                    </a:lnTo>
                    <a:lnTo>
                      <a:pt x="123" y="45"/>
                    </a:lnTo>
                    <a:lnTo>
                      <a:pt x="129" y="45"/>
                    </a:lnTo>
                    <a:lnTo>
                      <a:pt x="132" y="43"/>
                    </a:lnTo>
                    <a:lnTo>
                      <a:pt x="135" y="42"/>
                    </a:lnTo>
                    <a:lnTo>
                      <a:pt x="137" y="38"/>
                    </a:lnTo>
                    <a:lnTo>
                      <a:pt x="137" y="36"/>
                    </a:lnTo>
                    <a:lnTo>
                      <a:pt x="135" y="31"/>
                    </a:lnTo>
                    <a:lnTo>
                      <a:pt x="134" y="28"/>
                    </a:lnTo>
                    <a:lnTo>
                      <a:pt x="129" y="26"/>
                    </a:lnTo>
                    <a:lnTo>
                      <a:pt x="125" y="24"/>
                    </a:lnTo>
                    <a:lnTo>
                      <a:pt x="123" y="23"/>
                    </a:lnTo>
                    <a:lnTo>
                      <a:pt x="122" y="21"/>
                    </a:lnTo>
                    <a:lnTo>
                      <a:pt x="123" y="19"/>
                    </a:lnTo>
                    <a:lnTo>
                      <a:pt x="125" y="19"/>
                    </a:lnTo>
                    <a:lnTo>
                      <a:pt x="127" y="19"/>
                    </a:lnTo>
                    <a:lnTo>
                      <a:pt x="132" y="19"/>
                    </a:lnTo>
                    <a:lnTo>
                      <a:pt x="134" y="19"/>
                    </a:lnTo>
                    <a:lnTo>
                      <a:pt x="135" y="14"/>
                    </a:lnTo>
                    <a:lnTo>
                      <a:pt x="132" y="12"/>
                    </a:lnTo>
                    <a:lnTo>
                      <a:pt x="127" y="12"/>
                    </a:lnTo>
                    <a:close/>
                    <a:moveTo>
                      <a:pt x="15" y="0"/>
                    </a:moveTo>
                    <a:lnTo>
                      <a:pt x="252" y="0"/>
                    </a:lnTo>
                    <a:lnTo>
                      <a:pt x="259" y="2"/>
                    </a:lnTo>
                    <a:lnTo>
                      <a:pt x="263" y="5"/>
                    </a:lnTo>
                    <a:lnTo>
                      <a:pt x="266" y="9"/>
                    </a:lnTo>
                    <a:lnTo>
                      <a:pt x="268" y="14"/>
                    </a:lnTo>
                    <a:lnTo>
                      <a:pt x="268" y="160"/>
                    </a:lnTo>
                    <a:lnTo>
                      <a:pt x="266" y="165"/>
                    </a:lnTo>
                    <a:lnTo>
                      <a:pt x="263" y="170"/>
                    </a:lnTo>
                    <a:lnTo>
                      <a:pt x="259" y="172"/>
                    </a:lnTo>
                    <a:lnTo>
                      <a:pt x="252" y="174"/>
                    </a:lnTo>
                    <a:lnTo>
                      <a:pt x="15" y="174"/>
                    </a:lnTo>
                    <a:lnTo>
                      <a:pt x="8" y="172"/>
                    </a:lnTo>
                    <a:lnTo>
                      <a:pt x="5" y="170"/>
                    </a:lnTo>
                    <a:lnTo>
                      <a:pt x="1" y="165"/>
                    </a:lnTo>
                    <a:lnTo>
                      <a:pt x="0" y="160"/>
                    </a:lnTo>
                    <a:lnTo>
                      <a:pt x="0" y="14"/>
                    </a:lnTo>
                    <a:lnTo>
                      <a:pt x="1" y="9"/>
                    </a:lnTo>
                    <a:lnTo>
                      <a:pt x="5" y="5"/>
                    </a:lnTo>
                    <a:lnTo>
                      <a:pt x="8" y="2"/>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4"/>
          <p:cNvGrpSpPr/>
          <p:nvPr/>
        </p:nvGrpSpPr>
        <p:grpSpPr>
          <a:xfrm>
            <a:off x="7898801" y="1634490"/>
            <a:ext cx="2468880" cy="4137660"/>
            <a:chOff x="7898801" y="1634490"/>
            <a:chExt cx="2468880" cy="4137660"/>
          </a:xfrm>
        </p:grpSpPr>
        <p:sp>
          <p:nvSpPr>
            <p:cNvPr id="34" name="梯形 33"/>
            <p:cNvSpPr/>
            <p:nvPr/>
          </p:nvSpPr>
          <p:spPr>
            <a:xfrm flipV="1">
              <a:off x="7898801" y="1634490"/>
              <a:ext cx="2468880" cy="4137660"/>
            </a:xfrm>
            <a:prstGeom prst="trapezoid">
              <a:avLst/>
            </a:prstGeom>
            <a:solidFill>
              <a:srgbClr val="FDE38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8147834" y="2032832"/>
              <a:ext cx="2219847"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grpSp>
          <p:nvGrpSpPr>
            <p:cNvPr id="48" name="组合 47"/>
            <p:cNvGrpSpPr/>
            <p:nvPr/>
          </p:nvGrpSpPr>
          <p:grpSpPr>
            <a:xfrm>
              <a:off x="8672294" y="3770002"/>
              <a:ext cx="1019345" cy="1014370"/>
              <a:chOff x="7683693" y="509504"/>
              <a:chExt cx="499290" cy="496853"/>
            </a:xfrm>
            <a:solidFill>
              <a:schemeClr val="tx1">
                <a:lumMod val="85000"/>
                <a:lumOff val="15000"/>
              </a:schemeClr>
            </a:solidFill>
          </p:grpSpPr>
          <p:sp>
            <p:nvSpPr>
              <p:cNvPr id="49" name="Freeform 177"/>
              <p:cNvSpPr>
                <a:spLocks noEditPoints="1"/>
              </p:cNvSpPr>
              <p:nvPr/>
            </p:nvSpPr>
            <p:spPr bwMode="auto">
              <a:xfrm>
                <a:off x="7900458" y="621540"/>
                <a:ext cx="80374" cy="80373"/>
              </a:xfrm>
              <a:custGeom>
                <a:avLst/>
                <a:gdLst>
                  <a:gd name="T0" fmla="*/ 32 w 65"/>
                  <a:gd name="T1" fmla="*/ 3 h 65"/>
                  <a:gd name="T2" fmla="*/ 17 w 65"/>
                  <a:gd name="T3" fmla="*/ 6 h 65"/>
                  <a:gd name="T4" fmla="*/ 7 w 65"/>
                  <a:gd name="T5" fmla="*/ 17 h 65"/>
                  <a:gd name="T6" fmla="*/ 3 w 65"/>
                  <a:gd name="T7" fmla="*/ 32 h 65"/>
                  <a:gd name="T8" fmla="*/ 7 w 65"/>
                  <a:gd name="T9" fmla="*/ 46 h 65"/>
                  <a:gd name="T10" fmla="*/ 17 w 65"/>
                  <a:gd name="T11" fmla="*/ 56 h 65"/>
                  <a:gd name="T12" fmla="*/ 32 w 65"/>
                  <a:gd name="T13" fmla="*/ 61 h 65"/>
                  <a:gd name="T14" fmla="*/ 32 w 65"/>
                  <a:gd name="T15" fmla="*/ 61 h 65"/>
                  <a:gd name="T16" fmla="*/ 46 w 65"/>
                  <a:gd name="T17" fmla="*/ 56 h 65"/>
                  <a:gd name="T18" fmla="*/ 56 w 65"/>
                  <a:gd name="T19" fmla="*/ 46 h 65"/>
                  <a:gd name="T20" fmla="*/ 60 w 65"/>
                  <a:gd name="T21" fmla="*/ 32 h 65"/>
                  <a:gd name="T22" fmla="*/ 56 w 65"/>
                  <a:gd name="T23" fmla="*/ 17 h 65"/>
                  <a:gd name="T24" fmla="*/ 46 w 65"/>
                  <a:gd name="T25" fmla="*/ 6 h 65"/>
                  <a:gd name="T26" fmla="*/ 32 w 65"/>
                  <a:gd name="T27" fmla="*/ 3 h 65"/>
                  <a:gd name="T28" fmla="*/ 32 w 65"/>
                  <a:gd name="T29" fmla="*/ 3 h 65"/>
                  <a:gd name="T30" fmla="*/ 32 w 65"/>
                  <a:gd name="T31" fmla="*/ 0 h 65"/>
                  <a:gd name="T32" fmla="*/ 32 w 65"/>
                  <a:gd name="T33" fmla="*/ 0 h 65"/>
                  <a:gd name="T34" fmla="*/ 48 w 65"/>
                  <a:gd name="T35" fmla="*/ 3 h 65"/>
                  <a:gd name="T36" fmla="*/ 60 w 65"/>
                  <a:gd name="T37" fmla="*/ 15 h 65"/>
                  <a:gd name="T38" fmla="*/ 65 w 65"/>
                  <a:gd name="T39" fmla="*/ 32 h 65"/>
                  <a:gd name="T40" fmla="*/ 60 w 65"/>
                  <a:gd name="T41" fmla="*/ 48 h 65"/>
                  <a:gd name="T42" fmla="*/ 48 w 65"/>
                  <a:gd name="T43" fmla="*/ 60 h 65"/>
                  <a:gd name="T44" fmla="*/ 32 w 65"/>
                  <a:gd name="T45" fmla="*/ 65 h 65"/>
                  <a:gd name="T46" fmla="*/ 32 w 65"/>
                  <a:gd name="T47" fmla="*/ 65 h 65"/>
                  <a:gd name="T48" fmla="*/ 15 w 65"/>
                  <a:gd name="T49" fmla="*/ 60 h 65"/>
                  <a:gd name="T50" fmla="*/ 3 w 65"/>
                  <a:gd name="T51" fmla="*/ 48 h 65"/>
                  <a:gd name="T52" fmla="*/ 0 w 65"/>
                  <a:gd name="T53" fmla="*/ 32 h 65"/>
                  <a:gd name="T54" fmla="*/ 3 w 65"/>
                  <a:gd name="T55" fmla="*/ 15 h 65"/>
                  <a:gd name="T56" fmla="*/ 15 w 65"/>
                  <a:gd name="T57" fmla="*/ 3 h 65"/>
                  <a:gd name="T58" fmla="*/ 32 w 65"/>
                  <a:gd name="T5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65">
                    <a:moveTo>
                      <a:pt x="32" y="3"/>
                    </a:moveTo>
                    <a:lnTo>
                      <a:pt x="17" y="6"/>
                    </a:lnTo>
                    <a:lnTo>
                      <a:pt x="7" y="17"/>
                    </a:lnTo>
                    <a:lnTo>
                      <a:pt x="3" y="32"/>
                    </a:lnTo>
                    <a:lnTo>
                      <a:pt x="7" y="46"/>
                    </a:lnTo>
                    <a:lnTo>
                      <a:pt x="17" y="56"/>
                    </a:lnTo>
                    <a:lnTo>
                      <a:pt x="32" y="61"/>
                    </a:lnTo>
                    <a:lnTo>
                      <a:pt x="32" y="61"/>
                    </a:lnTo>
                    <a:lnTo>
                      <a:pt x="46" y="56"/>
                    </a:lnTo>
                    <a:lnTo>
                      <a:pt x="56" y="46"/>
                    </a:lnTo>
                    <a:lnTo>
                      <a:pt x="60" y="32"/>
                    </a:lnTo>
                    <a:lnTo>
                      <a:pt x="56" y="17"/>
                    </a:lnTo>
                    <a:lnTo>
                      <a:pt x="46" y="6"/>
                    </a:lnTo>
                    <a:lnTo>
                      <a:pt x="32" y="3"/>
                    </a:lnTo>
                    <a:lnTo>
                      <a:pt x="32" y="3"/>
                    </a:lnTo>
                    <a:close/>
                    <a:moveTo>
                      <a:pt x="32" y="0"/>
                    </a:moveTo>
                    <a:lnTo>
                      <a:pt x="32" y="0"/>
                    </a:lnTo>
                    <a:lnTo>
                      <a:pt x="48" y="3"/>
                    </a:lnTo>
                    <a:lnTo>
                      <a:pt x="60" y="15"/>
                    </a:lnTo>
                    <a:lnTo>
                      <a:pt x="65" y="32"/>
                    </a:lnTo>
                    <a:lnTo>
                      <a:pt x="60" y="48"/>
                    </a:lnTo>
                    <a:lnTo>
                      <a:pt x="48" y="60"/>
                    </a:lnTo>
                    <a:lnTo>
                      <a:pt x="32" y="65"/>
                    </a:lnTo>
                    <a:lnTo>
                      <a:pt x="32" y="65"/>
                    </a:lnTo>
                    <a:lnTo>
                      <a:pt x="15" y="60"/>
                    </a:lnTo>
                    <a:lnTo>
                      <a:pt x="3" y="48"/>
                    </a:lnTo>
                    <a:lnTo>
                      <a:pt x="0" y="32"/>
                    </a:lnTo>
                    <a:lnTo>
                      <a:pt x="3" y="15"/>
                    </a:lnTo>
                    <a:lnTo>
                      <a:pt x="15" y="3"/>
                    </a:lnTo>
                    <a:lnTo>
                      <a:pt x="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78"/>
              <p:cNvSpPr>
                <a:spLocks/>
              </p:cNvSpPr>
              <p:nvPr/>
            </p:nvSpPr>
            <p:spPr bwMode="auto">
              <a:xfrm>
                <a:off x="7900458" y="738447"/>
                <a:ext cx="87680" cy="19484"/>
              </a:xfrm>
              <a:custGeom>
                <a:avLst/>
                <a:gdLst>
                  <a:gd name="T0" fmla="*/ 24 w 70"/>
                  <a:gd name="T1" fmla="*/ 0 h 17"/>
                  <a:gd name="T2" fmla="*/ 26 w 70"/>
                  <a:gd name="T3" fmla="*/ 0 h 17"/>
                  <a:gd name="T4" fmla="*/ 46 w 70"/>
                  <a:gd name="T5" fmla="*/ 4 h 17"/>
                  <a:gd name="T6" fmla="*/ 69 w 70"/>
                  <a:gd name="T7" fmla="*/ 12 h 17"/>
                  <a:gd name="T8" fmla="*/ 70 w 70"/>
                  <a:gd name="T9" fmla="*/ 14 h 17"/>
                  <a:gd name="T10" fmla="*/ 70 w 70"/>
                  <a:gd name="T11" fmla="*/ 16 h 17"/>
                  <a:gd name="T12" fmla="*/ 69 w 70"/>
                  <a:gd name="T13" fmla="*/ 17 h 17"/>
                  <a:gd name="T14" fmla="*/ 67 w 70"/>
                  <a:gd name="T15" fmla="*/ 17 h 17"/>
                  <a:gd name="T16" fmla="*/ 65 w 70"/>
                  <a:gd name="T17" fmla="*/ 17 h 17"/>
                  <a:gd name="T18" fmla="*/ 55 w 70"/>
                  <a:gd name="T19" fmla="*/ 12 h 17"/>
                  <a:gd name="T20" fmla="*/ 39 w 70"/>
                  <a:gd name="T21" fmla="*/ 9 h 17"/>
                  <a:gd name="T22" fmla="*/ 26 w 70"/>
                  <a:gd name="T23" fmla="*/ 7 h 17"/>
                  <a:gd name="T24" fmla="*/ 20 w 70"/>
                  <a:gd name="T25" fmla="*/ 7 h 17"/>
                  <a:gd name="T26" fmla="*/ 15 w 70"/>
                  <a:gd name="T27" fmla="*/ 7 h 17"/>
                  <a:gd name="T28" fmla="*/ 10 w 70"/>
                  <a:gd name="T29" fmla="*/ 9 h 17"/>
                  <a:gd name="T30" fmla="*/ 5 w 70"/>
                  <a:gd name="T31" fmla="*/ 9 h 17"/>
                  <a:gd name="T32" fmla="*/ 5 w 70"/>
                  <a:gd name="T33" fmla="*/ 9 h 17"/>
                  <a:gd name="T34" fmla="*/ 1 w 70"/>
                  <a:gd name="T35" fmla="*/ 9 h 17"/>
                  <a:gd name="T36" fmla="*/ 0 w 70"/>
                  <a:gd name="T37" fmla="*/ 7 h 17"/>
                  <a:gd name="T38" fmla="*/ 0 w 70"/>
                  <a:gd name="T39" fmla="*/ 4 h 17"/>
                  <a:gd name="T40" fmla="*/ 3 w 70"/>
                  <a:gd name="T41" fmla="*/ 4 h 17"/>
                  <a:gd name="T42" fmla="*/ 3 w 70"/>
                  <a:gd name="T43" fmla="*/ 2 h 17"/>
                  <a:gd name="T44" fmla="*/ 7 w 70"/>
                  <a:gd name="T45" fmla="*/ 2 h 17"/>
                  <a:gd name="T46" fmla="*/ 10 w 70"/>
                  <a:gd name="T47" fmla="*/ 2 h 17"/>
                  <a:gd name="T48" fmla="*/ 17 w 70"/>
                  <a:gd name="T49" fmla="*/ 0 h 17"/>
                  <a:gd name="T50" fmla="*/ 24 w 70"/>
                  <a:gd name="T5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17">
                    <a:moveTo>
                      <a:pt x="24" y="0"/>
                    </a:moveTo>
                    <a:lnTo>
                      <a:pt x="26" y="0"/>
                    </a:lnTo>
                    <a:lnTo>
                      <a:pt x="46" y="4"/>
                    </a:lnTo>
                    <a:lnTo>
                      <a:pt x="69" y="12"/>
                    </a:lnTo>
                    <a:lnTo>
                      <a:pt x="70" y="14"/>
                    </a:lnTo>
                    <a:lnTo>
                      <a:pt x="70" y="16"/>
                    </a:lnTo>
                    <a:lnTo>
                      <a:pt x="69" y="17"/>
                    </a:lnTo>
                    <a:lnTo>
                      <a:pt x="67" y="17"/>
                    </a:lnTo>
                    <a:lnTo>
                      <a:pt x="65" y="17"/>
                    </a:lnTo>
                    <a:lnTo>
                      <a:pt x="55" y="12"/>
                    </a:lnTo>
                    <a:lnTo>
                      <a:pt x="39" y="9"/>
                    </a:lnTo>
                    <a:lnTo>
                      <a:pt x="26" y="7"/>
                    </a:lnTo>
                    <a:lnTo>
                      <a:pt x="20" y="7"/>
                    </a:lnTo>
                    <a:lnTo>
                      <a:pt x="15" y="7"/>
                    </a:lnTo>
                    <a:lnTo>
                      <a:pt x="10" y="9"/>
                    </a:lnTo>
                    <a:lnTo>
                      <a:pt x="5" y="9"/>
                    </a:lnTo>
                    <a:lnTo>
                      <a:pt x="5" y="9"/>
                    </a:lnTo>
                    <a:lnTo>
                      <a:pt x="1" y="9"/>
                    </a:lnTo>
                    <a:lnTo>
                      <a:pt x="0" y="7"/>
                    </a:lnTo>
                    <a:lnTo>
                      <a:pt x="0" y="4"/>
                    </a:lnTo>
                    <a:lnTo>
                      <a:pt x="3" y="4"/>
                    </a:lnTo>
                    <a:lnTo>
                      <a:pt x="3" y="2"/>
                    </a:lnTo>
                    <a:lnTo>
                      <a:pt x="7" y="2"/>
                    </a:lnTo>
                    <a:lnTo>
                      <a:pt x="10" y="2"/>
                    </a:lnTo>
                    <a:lnTo>
                      <a:pt x="17" y="0"/>
                    </a:lnTo>
                    <a:lnTo>
                      <a:pt x="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79"/>
              <p:cNvSpPr>
                <a:spLocks/>
              </p:cNvSpPr>
              <p:nvPr/>
            </p:nvSpPr>
            <p:spPr bwMode="auto">
              <a:xfrm>
                <a:off x="7849311" y="760368"/>
                <a:ext cx="19484" cy="19484"/>
              </a:xfrm>
              <a:custGeom>
                <a:avLst/>
                <a:gdLst>
                  <a:gd name="T0" fmla="*/ 8 w 15"/>
                  <a:gd name="T1" fmla="*/ 0 h 16"/>
                  <a:gd name="T2" fmla="*/ 12 w 15"/>
                  <a:gd name="T3" fmla="*/ 2 h 16"/>
                  <a:gd name="T4" fmla="*/ 14 w 15"/>
                  <a:gd name="T5" fmla="*/ 3 h 16"/>
                  <a:gd name="T6" fmla="*/ 15 w 15"/>
                  <a:gd name="T7" fmla="*/ 7 h 16"/>
                  <a:gd name="T8" fmla="*/ 14 w 15"/>
                  <a:gd name="T9" fmla="*/ 10 h 16"/>
                  <a:gd name="T10" fmla="*/ 12 w 15"/>
                  <a:gd name="T11" fmla="*/ 14 h 16"/>
                  <a:gd name="T12" fmla="*/ 8 w 15"/>
                  <a:gd name="T13" fmla="*/ 16 h 16"/>
                  <a:gd name="T14" fmla="*/ 3 w 15"/>
                  <a:gd name="T15" fmla="*/ 14 h 16"/>
                  <a:gd name="T16" fmla="*/ 2 w 15"/>
                  <a:gd name="T17" fmla="*/ 10 h 16"/>
                  <a:gd name="T18" fmla="*/ 0 w 15"/>
                  <a:gd name="T19" fmla="*/ 7 h 16"/>
                  <a:gd name="T20" fmla="*/ 2 w 15"/>
                  <a:gd name="T21" fmla="*/ 3 h 16"/>
                  <a:gd name="T22" fmla="*/ 3 w 15"/>
                  <a:gd name="T23" fmla="*/ 2 h 16"/>
                  <a:gd name="T24" fmla="*/ 8 w 15"/>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8" y="0"/>
                    </a:moveTo>
                    <a:lnTo>
                      <a:pt x="12" y="2"/>
                    </a:lnTo>
                    <a:lnTo>
                      <a:pt x="14" y="3"/>
                    </a:lnTo>
                    <a:lnTo>
                      <a:pt x="15" y="7"/>
                    </a:lnTo>
                    <a:lnTo>
                      <a:pt x="14" y="10"/>
                    </a:lnTo>
                    <a:lnTo>
                      <a:pt x="12" y="14"/>
                    </a:lnTo>
                    <a:lnTo>
                      <a:pt x="8" y="16"/>
                    </a:lnTo>
                    <a:lnTo>
                      <a:pt x="3" y="14"/>
                    </a:lnTo>
                    <a:lnTo>
                      <a:pt x="2" y="10"/>
                    </a:lnTo>
                    <a:lnTo>
                      <a:pt x="0" y="7"/>
                    </a:lnTo>
                    <a:lnTo>
                      <a:pt x="2" y="3"/>
                    </a:lnTo>
                    <a:lnTo>
                      <a:pt x="3" y="2"/>
                    </a:lnTo>
                    <a:lnTo>
                      <a:pt x="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80"/>
              <p:cNvSpPr>
                <a:spLocks/>
              </p:cNvSpPr>
              <p:nvPr/>
            </p:nvSpPr>
            <p:spPr bwMode="auto">
              <a:xfrm>
                <a:off x="8039284" y="767673"/>
                <a:ext cx="9742" cy="14613"/>
              </a:xfrm>
              <a:custGeom>
                <a:avLst/>
                <a:gdLst>
                  <a:gd name="T0" fmla="*/ 2 w 7"/>
                  <a:gd name="T1" fmla="*/ 0 h 10"/>
                  <a:gd name="T2" fmla="*/ 2 w 7"/>
                  <a:gd name="T3" fmla="*/ 0 h 10"/>
                  <a:gd name="T4" fmla="*/ 4 w 7"/>
                  <a:gd name="T5" fmla="*/ 2 h 10"/>
                  <a:gd name="T6" fmla="*/ 7 w 7"/>
                  <a:gd name="T7" fmla="*/ 7 h 10"/>
                  <a:gd name="T8" fmla="*/ 7 w 7"/>
                  <a:gd name="T9" fmla="*/ 10 h 10"/>
                  <a:gd name="T10" fmla="*/ 2 w 7"/>
                  <a:gd name="T11" fmla="*/ 7 h 10"/>
                  <a:gd name="T12" fmla="*/ 0 w 7"/>
                  <a:gd name="T13" fmla="*/ 3 h 10"/>
                  <a:gd name="T14" fmla="*/ 0 w 7"/>
                  <a:gd name="T15" fmla="*/ 2 h 10"/>
                  <a:gd name="T16" fmla="*/ 0 w 7"/>
                  <a:gd name="T17" fmla="*/ 0 h 10"/>
                  <a:gd name="T18" fmla="*/ 2 w 7"/>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2" y="0"/>
                    </a:moveTo>
                    <a:lnTo>
                      <a:pt x="2" y="0"/>
                    </a:lnTo>
                    <a:lnTo>
                      <a:pt x="4" y="2"/>
                    </a:lnTo>
                    <a:lnTo>
                      <a:pt x="7" y="7"/>
                    </a:lnTo>
                    <a:lnTo>
                      <a:pt x="7" y="10"/>
                    </a:lnTo>
                    <a:lnTo>
                      <a:pt x="2" y="7"/>
                    </a:lnTo>
                    <a:lnTo>
                      <a:pt x="0" y="3"/>
                    </a:lnTo>
                    <a:lnTo>
                      <a:pt x="0" y="2"/>
                    </a:lnTo>
                    <a:lnTo>
                      <a:pt x="0" y="0"/>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81"/>
              <p:cNvSpPr>
                <a:spLocks noEditPoints="1"/>
              </p:cNvSpPr>
              <p:nvPr/>
            </p:nvSpPr>
            <p:spPr bwMode="auto">
              <a:xfrm>
                <a:off x="7683693" y="509504"/>
                <a:ext cx="499290" cy="496853"/>
              </a:xfrm>
              <a:custGeom>
                <a:avLst/>
                <a:gdLst>
                  <a:gd name="T0" fmla="*/ 132 w 409"/>
                  <a:gd name="T1" fmla="*/ 173 h 409"/>
                  <a:gd name="T2" fmla="*/ 136 w 409"/>
                  <a:gd name="T3" fmla="*/ 189 h 409"/>
                  <a:gd name="T4" fmla="*/ 103 w 409"/>
                  <a:gd name="T5" fmla="*/ 223 h 409"/>
                  <a:gd name="T6" fmla="*/ 88 w 409"/>
                  <a:gd name="T7" fmla="*/ 228 h 409"/>
                  <a:gd name="T8" fmla="*/ 86 w 409"/>
                  <a:gd name="T9" fmla="*/ 252 h 409"/>
                  <a:gd name="T10" fmla="*/ 98 w 409"/>
                  <a:gd name="T11" fmla="*/ 268 h 409"/>
                  <a:gd name="T12" fmla="*/ 112 w 409"/>
                  <a:gd name="T13" fmla="*/ 270 h 409"/>
                  <a:gd name="T14" fmla="*/ 129 w 409"/>
                  <a:gd name="T15" fmla="*/ 287 h 409"/>
                  <a:gd name="T16" fmla="*/ 132 w 409"/>
                  <a:gd name="T17" fmla="*/ 318 h 409"/>
                  <a:gd name="T18" fmla="*/ 138 w 409"/>
                  <a:gd name="T19" fmla="*/ 326 h 409"/>
                  <a:gd name="T20" fmla="*/ 168 w 409"/>
                  <a:gd name="T21" fmla="*/ 323 h 409"/>
                  <a:gd name="T22" fmla="*/ 196 w 409"/>
                  <a:gd name="T23" fmla="*/ 309 h 409"/>
                  <a:gd name="T24" fmla="*/ 222 w 409"/>
                  <a:gd name="T25" fmla="*/ 306 h 409"/>
                  <a:gd name="T26" fmla="*/ 222 w 409"/>
                  <a:gd name="T27" fmla="*/ 325 h 409"/>
                  <a:gd name="T28" fmla="*/ 253 w 409"/>
                  <a:gd name="T29" fmla="*/ 325 h 409"/>
                  <a:gd name="T30" fmla="*/ 275 w 409"/>
                  <a:gd name="T31" fmla="*/ 273 h 409"/>
                  <a:gd name="T32" fmla="*/ 285 w 409"/>
                  <a:gd name="T33" fmla="*/ 240 h 409"/>
                  <a:gd name="T34" fmla="*/ 299 w 409"/>
                  <a:gd name="T35" fmla="*/ 237 h 409"/>
                  <a:gd name="T36" fmla="*/ 313 w 409"/>
                  <a:gd name="T37" fmla="*/ 234 h 409"/>
                  <a:gd name="T38" fmla="*/ 323 w 409"/>
                  <a:gd name="T39" fmla="*/ 227 h 409"/>
                  <a:gd name="T40" fmla="*/ 320 w 409"/>
                  <a:gd name="T41" fmla="*/ 222 h 409"/>
                  <a:gd name="T42" fmla="*/ 313 w 409"/>
                  <a:gd name="T43" fmla="*/ 225 h 409"/>
                  <a:gd name="T44" fmla="*/ 308 w 409"/>
                  <a:gd name="T45" fmla="*/ 222 h 409"/>
                  <a:gd name="T46" fmla="*/ 301 w 409"/>
                  <a:gd name="T47" fmla="*/ 206 h 409"/>
                  <a:gd name="T48" fmla="*/ 289 w 409"/>
                  <a:gd name="T49" fmla="*/ 204 h 409"/>
                  <a:gd name="T50" fmla="*/ 284 w 409"/>
                  <a:gd name="T51" fmla="*/ 213 h 409"/>
                  <a:gd name="T52" fmla="*/ 289 w 409"/>
                  <a:gd name="T53" fmla="*/ 227 h 409"/>
                  <a:gd name="T54" fmla="*/ 285 w 409"/>
                  <a:gd name="T55" fmla="*/ 232 h 409"/>
                  <a:gd name="T56" fmla="*/ 280 w 409"/>
                  <a:gd name="T57" fmla="*/ 218 h 409"/>
                  <a:gd name="T58" fmla="*/ 268 w 409"/>
                  <a:gd name="T59" fmla="*/ 201 h 409"/>
                  <a:gd name="T60" fmla="*/ 268 w 409"/>
                  <a:gd name="T61" fmla="*/ 201 h 409"/>
                  <a:gd name="T62" fmla="*/ 258 w 409"/>
                  <a:gd name="T63" fmla="*/ 192 h 409"/>
                  <a:gd name="T64" fmla="*/ 225 w 409"/>
                  <a:gd name="T65" fmla="*/ 177 h 409"/>
                  <a:gd name="T66" fmla="*/ 175 w 409"/>
                  <a:gd name="T67" fmla="*/ 175 h 409"/>
                  <a:gd name="T68" fmla="*/ 132 w 409"/>
                  <a:gd name="T69" fmla="*/ 163 h 409"/>
                  <a:gd name="T70" fmla="*/ 180 w 409"/>
                  <a:gd name="T71" fmla="*/ 94 h 409"/>
                  <a:gd name="T72" fmla="*/ 172 w 409"/>
                  <a:gd name="T73" fmla="*/ 141 h 409"/>
                  <a:gd name="T74" fmla="*/ 211 w 409"/>
                  <a:gd name="T75" fmla="*/ 168 h 409"/>
                  <a:gd name="T76" fmla="*/ 249 w 409"/>
                  <a:gd name="T77" fmla="*/ 142 h 409"/>
                  <a:gd name="T78" fmla="*/ 253 w 409"/>
                  <a:gd name="T79" fmla="*/ 125 h 409"/>
                  <a:gd name="T80" fmla="*/ 248 w 409"/>
                  <a:gd name="T81" fmla="*/ 103 h 409"/>
                  <a:gd name="T82" fmla="*/ 211 w 409"/>
                  <a:gd name="T83" fmla="*/ 82 h 409"/>
                  <a:gd name="T84" fmla="*/ 285 w 409"/>
                  <a:gd name="T85" fmla="*/ 15 h 409"/>
                  <a:gd name="T86" fmla="*/ 375 w 409"/>
                  <a:gd name="T87" fmla="*/ 89 h 409"/>
                  <a:gd name="T88" fmla="*/ 409 w 409"/>
                  <a:gd name="T89" fmla="*/ 204 h 409"/>
                  <a:gd name="T90" fmla="*/ 375 w 409"/>
                  <a:gd name="T91" fmla="*/ 318 h 409"/>
                  <a:gd name="T92" fmla="*/ 285 w 409"/>
                  <a:gd name="T93" fmla="*/ 393 h 409"/>
                  <a:gd name="T94" fmla="*/ 163 w 409"/>
                  <a:gd name="T95" fmla="*/ 404 h 409"/>
                  <a:gd name="T96" fmla="*/ 60 w 409"/>
                  <a:gd name="T97" fmla="*/ 349 h 409"/>
                  <a:gd name="T98" fmla="*/ 5 w 409"/>
                  <a:gd name="T99" fmla="*/ 246 h 409"/>
                  <a:gd name="T100" fmla="*/ 17 w 409"/>
                  <a:gd name="T101" fmla="*/ 125 h 409"/>
                  <a:gd name="T102" fmla="*/ 91 w 409"/>
                  <a:gd name="T103" fmla="*/ 34 h 409"/>
                  <a:gd name="T104" fmla="*/ 205 w 409"/>
                  <a:gd name="T105"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9" h="409">
                    <a:moveTo>
                      <a:pt x="132" y="163"/>
                    </a:moveTo>
                    <a:lnTo>
                      <a:pt x="132" y="168"/>
                    </a:lnTo>
                    <a:lnTo>
                      <a:pt x="132" y="173"/>
                    </a:lnTo>
                    <a:lnTo>
                      <a:pt x="132" y="179"/>
                    </a:lnTo>
                    <a:lnTo>
                      <a:pt x="132" y="184"/>
                    </a:lnTo>
                    <a:lnTo>
                      <a:pt x="136" y="189"/>
                    </a:lnTo>
                    <a:lnTo>
                      <a:pt x="120" y="203"/>
                    </a:lnTo>
                    <a:lnTo>
                      <a:pt x="110" y="220"/>
                    </a:lnTo>
                    <a:lnTo>
                      <a:pt x="103" y="223"/>
                    </a:lnTo>
                    <a:lnTo>
                      <a:pt x="95" y="223"/>
                    </a:lnTo>
                    <a:lnTo>
                      <a:pt x="89" y="225"/>
                    </a:lnTo>
                    <a:lnTo>
                      <a:pt x="88" y="228"/>
                    </a:lnTo>
                    <a:lnTo>
                      <a:pt x="86" y="232"/>
                    </a:lnTo>
                    <a:lnTo>
                      <a:pt x="86" y="242"/>
                    </a:lnTo>
                    <a:lnTo>
                      <a:pt x="86" y="252"/>
                    </a:lnTo>
                    <a:lnTo>
                      <a:pt x="89" y="261"/>
                    </a:lnTo>
                    <a:lnTo>
                      <a:pt x="96" y="266"/>
                    </a:lnTo>
                    <a:lnTo>
                      <a:pt x="98" y="268"/>
                    </a:lnTo>
                    <a:lnTo>
                      <a:pt x="101" y="268"/>
                    </a:lnTo>
                    <a:lnTo>
                      <a:pt x="107" y="268"/>
                    </a:lnTo>
                    <a:lnTo>
                      <a:pt x="112" y="270"/>
                    </a:lnTo>
                    <a:lnTo>
                      <a:pt x="115" y="270"/>
                    </a:lnTo>
                    <a:lnTo>
                      <a:pt x="122" y="278"/>
                    </a:lnTo>
                    <a:lnTo>
                      <a:pt x="129" y="287"/>
                    </a:lnTo>
                    <a:lnTo>
                      <a:pt x="139" y="294"/>
                    </a:lnTo>
                    <a:lnTo>
                      <a:pt x="136" y="306"/>
                    </a:lnTo>
                    <a:lnTo>
                      <a:pt x="132" y="318"/>
                    </a:lnTo>
                    <a:lnTo>
                      <a:pt x="132" y="323"/>
                    </a:lnTo>
                    <a:lnTo>
                      <a:pt x="134" y="325"/>
                    </a:lnTo>
                    <a:lnTo>
                      <a:pt x="138" y="326"/>
                    </a:lnTo>
                    <a:lnTo>
                      <a:pt x="163" y="326"/>
                    </a:lnTo>
                    <a:lnTo>
                      <a:pt x="167" y="325"/>
                    </a:lnTo>
                    <a:lnTo>
                      <a:pt x="168" y="323"/>
                    </a:lnTo>
                    <a:lnTo>
                      <a:pt x="174" y="306"/>
                    </a:lnTo>
                    <a:lnTo>
                      <a:pt x="184" y="307"/>
                    </a:lnTo>
                    <a:lnTo>
                      <a:pt x="196" y="309"/>
                    </a:lnTo>
                    <a:lnTo>
                      <a:pt x="205" y="307"/>
                    </a:lnTo>
                    <a:lnTo>
                      <a:pt x="213" y="307"/>
                    </a:lnTo>
                    <a:lnTo>
                      <a:pt x="222" y="306"/>
                    </a:lnTo>
                    <a:lnTo>
                      <a:pt x="218" y="318"/>
                    </a:lnTo>
                    <a:lnTo>
                      <a:pt x="218" y="323"/>
                    </a:lnTo>
                    <a:lnTo>
                      <a:pt x="222" y="325"/>
                    </a:lnTo>
                    <a:lnTo>
                      <a:pt x="225" y="326"/>
                    </a:lnTo>
                    <a:lnTo>
                      <a:pt x="249" y="326"/>
                    </a:lnTo>
                    <a:lnTo>
                      <a:pt x="253" y="325"/>
                    </a:lnTo>
                    <a:lnTo>
                      <a:pt x="254" y="323"/>
                    </a:lnTo>
                    <a:lnTo>
                      <a:pt x="263" y="285"/>
                    </a:lnTo>
                    <a:lnTo>
                      <a:pt x="275" y="273"/>
                    </a:lnTo>
                    <a:lnTo>
                      <a:pt x="284" y="258"/>
                    </a:lnTo>
                    <a:lnTo>
                      <a:pt x="285" y="240"/>
                    </a:lnTo>
                    <a:lnTo>
                      <a:pt x="285" y="240"/>
                    </a:lnTo>
                    <a:lnTo>
                      <a:pt x="292" y="240"/>
                    </a:lnTo>
                    <a:lnTo>
                      <a:pt x="296" y="239"/>
                    </a:lnTo>
                    <a:lnTo>
                      <a:pt x="299" y="237"/>
                    </a:lnTo>
                    <a:lnTo>
                      <a:pt x="303" y="235"/>
                    </a:lnTo>
                    <a:lnTo>
                      <a:pt x="308" y="235"/>
                    </a:lnTo>
                    <a:lnTo>
                      <a:pt x="313" y="234"/>
                    </a:lnTo>
                    <a:lnTo>
                      <a:pt x="318" y="232"/>
                    </a:lnTo>
                    <a:lnTo>
                      <a:pt x="323" y="228"/>
                    </a:lnTo>
                    <a:lnTo>
                      <a:pt x="323" y="227"/>
                    </a:lnTo>
                    <a:lnTo>
                      <a:pt x="323" y="225"/>
                    </a:lnTo>
                    <a:lnTo>
                      <a:pt x="323" y="223"/>
                    </a:lnTo>
                    <a:lnTo>
                      <a:pt x="320" y="222"/>
                    </a:lnTo>
                    <a:lnTo>
                      <a:pt x="318" y="222"/>
                    </a:lnTo>
                    <a:lnTo>
                      <a:pt x="316" y="222"/>
                    </a:lnTo>
                    <a:lnTo>
                      <a:pt x="313" y="225"/>
                    </a:lnTo>
                    <a:lnTo>
                      <a:pt x="309" y="225"/>
                    </a:lnTo>
                    <a:lnTo>
                      <a:pt x="308" y="227"/>
                    </a:lnTo>
                    <a:lnTo>
                      <a:pt x="308" y="222"/>
                    </a:lnTo>
                    <a:lnTo>
                      <a:pt x="306" y="215"/>
                    </a:lnTo>
                    <a:lnTo>
                      <a:pt x="303" y="209"/>
                    </a:lnTo>
                    <a:lnTo>
                      <a:pt x="301" y="206"/>
                    </a:lnTo>
                    <a:lnTo>
                      <a:pt x="297" y="204"/>
                    </a:lnTo>
                    <a:lnTo>
                      <a:pt x="292" y="204"/>
                    </a:lnTo>
                    <a:lnTo>
                      <a:pt x="289" y="204"/>
                    </a:lnTo>
                    <a:lnTo>
                      <a:pt x="287" y="206"/>
                    </a:lnTo>
                    <a:lnTo>
                      <a:pt x="284" y="209"/>
                    </a:lnTo>
                    <a:lnTo>
                      <a:pt x="284" y="213"/>
                    </a:lnTo>
                    <a:lnTo>
                      <a:pt x="284" y="218"/>
                    </a:lnTo>
                    <a:lnTo>
                      <a:pt x="285" y="223"/>
                    </a:lnTo>
                    <a:lnTo>
                      <a:pt x="289" y="227"/>
                    </a:lnTo>
                    <a:lnTo>
                      <a:pt x="292" y="230"/>
                    </a:lnTo>
                    <a:lnTo>
                      <a:pt x="289" y="232"/>
                    </a:lnTo>
                    <a:lnTo>
                      <a:pt x="285" y="232"/>
                    </a:lnTo>
                    <a:lnTo>
                      <a:pt x="282" y="225"/>
                    </a:lnTo>
                    <a:lnTo>
                      <a:pt x="280" y="218"/>
                    </a:lnTo>
                    <a:lnTo>
                      <a:pt x="280" y="218"/>
                    </a:lnTo>
                    <a:lnTo>
                      <a:pt x="275" y="209"/>
                    </a:lnTo>
                    <a:lnTo>
                      <a:pt x="268" y="201"/>
                    </a:lnTo>
                    <a:lnTo>
                      <a:pt x="268" y="201"/>
                    </a:lnTo>
                    <a:lnTo>
                      <a:pt x="268" y="201"/>
                    </a:lnTo>
                    <a:lnTo>
                      <a:pt x="268" y="201"/>
                    </a:lnTo>
                    <a:lnTo>
                      <a:pt x="268" y="201"/>
                    </a:lnTo>
                    <a:lnTo>
                      <a:pt x="268" y="201"/>
                    </a:lnTo>
                    <a:lnTo>
                      <a:pt x="268" y="201"/>
                    </a:lnTo>
                    <a:lnTo>
                      <a:pt x="258" y="192"/>
                    </a:lnTo>
                    <a:lnTo>
                      <a:pt x="248" y="185"/>
                    </a:lnTo>
                    <a:lnTo>
                      <a:pt x="248" y="187"/>
                    </a:lnTo>
                    <a:lnTo>
                      <a:pt x="225" y="177"/>
                    </a:lnTo>
                    <a:lnTo>
                      <a:pt x="205" y="173"/>
                    </a:lnTo>
                    <a:lnTo>
                      <a:pt x="189" y="173"/>
                    </a:lnTo>
                    <a:lnTo>
                      <a:pt x="175" y="175"/>
                    </a:lnTo>
                    <a:lnTo>
                      <a:pt x="163" y="168"/>
                    </a:lnTo>
                    <a:lnTo>
                      <a:pt x="150" y="163"/>
                    </a:lnTo>
                    <a:lnTo>
                      <a:pt x="132" y="163"/>
                    </a:lnTo>
                    <a:close/>
                    <a:moveTo>
                      <a:pt x="211" y="82"/>
                    </a:moveTo>
                    <a:lnTo>
                      <a:pt x="194" y="86"/>
                    </a:lnTo>
                    <a:lnTo>
                      <a:pt x="180" y="94"/>
                    </a:lnTo>
                    <a:lnTo>
                      <a:pt x="172" y="108"/>
                    </a:lnTo>
                    <a:lnTo>
                      <a:pt x="168" y="125"/>
                    </a:lnTo>
                    <a:lnTo>
                      <a:pt x="172" y="141"/>
                    </a:lnTo>
                    <a:lnTo>
                      <a:pt x="180" y="154"/>
                    </a:lnTo>
                    <a:lnTo>
                      <a:pt x="194" y="165"/>
                    </a:lnTo>
                    <a:lnTo>
                      <a:pt x="211" y="168"/>
                    </a:lnTo>
                    <a:lnTo>
                      <a:pt x="230" y="163"/>
                    </a:lnTo>
                    <a:lnTo>
                      <a:pt x="246" y="149"/>
                    </a:lnTo>
                    <a:lnTo>
                      <a:pt x="249" y="142"/>
                    </a:lnTo>
                    <a:lnTo>
                      <a:pt x="253" y="136"/>
                    </a:lnTo>
                    <a:lnTo>
                      <a:pt x="253" y="132"/>
                    </a:lnTo>
                    <a:lnTo>
                      <a:pt x="253" y="125"/>
                    </a:lnTo>
                    <a:lnTo>
                      <a:pt x="253" y="117"/>
                    </a:lnTo>
                    <a:lnTo>
                      <a:pt x="251" y="112"/>
                    </a:lnTo>
                    <a:lnTo>
                      <a:pt x="248" y="103"/>
                    </a:lnTo>
                    <a:lnTo>
                      <a:pt x="242" y="96"/>
                    </a:lnTo>
                    <a:lnTo>
                      <a:pt x="229" y="86"/>
                    </a:lnTo>
                    <a:lnTo>
                      <a:pt x="211" y="82"/>
                    </a:lnTo>
                    <a:close/>
                    <a:moveTo>
                      <a:pt x="205" y="0"/>
                    </a:moveTo>
                    <a:lnTo>
                      <a:pt x="246" y="3"/>
                    </a:lnTo>
                    <a:lnTo>
                      <a:pt x="285" y="15"/>
                    </a:lnTo>
                    <a:lnTo>
                      <a:pt x="320" y="34"/>
                    </a:lnTo>
                    <a:lnTo>
                      <a:pt x="349" y="60"/>
                    </a:lnTo>
                    <a:lnTo>
                      <a:pt x="375" y="89"/>
                    </a:lnTo>
                    <a:lnTo>
                      <a:pt x="394" y="125"/>
                    </a:lnTo>
                    <a:lnTo>
                      <a:pt x="406" y="163"/>
                    </a:lnTo>
                    <a:lnTo>
                      <a:pt x="409" y="204"/>
                    </a:lnTo>
                    <a:lnTo>
                      <a:pt x="406" y="246"/>
                    </a:lnTo>
                    <a:lnTo>
                      <a:pt x="394" y="283"/>
                    </a:lnTo>
                    <a:lnTo>
                      <a:pt x="375" y="318"/>
                    </a:lnTo>
                    <a:lnTo>
                      <a:pt x="349" y="349"/>
                    </a:lnTo>
                    <a:lnTo>
                      <a:pt x="320" y="374"/>
                    </a:lnTo>
                    <a:lnTo>
                      <a:pt x="285" y="393"/>
                    </a:lnTo>
                    <a:lnTo>
                      <a:pt x="246" y="404"/>
                    </a:lnTo>
                    <a:lnTo>
                      <a:pt x="205" y="409"/>
                    </a:lnTo>
                    <a:lnTo>
                      <a:pt x="163" y="404"/>
                    </a:lnTo>
                    <a:lnTo>
                      <a:pt x="125" y="393"/>
                    </a:lnTo>
                    <a:lnTo>
                      <a:pt x="91" y="374"/>
                    </a:lnTo>
                    <a:lnTo>
                      <a:pt x="60" y="349"/>
                    </a:lnTo>
                    <a:lnTo>
                      <a:pt x="36" y="318"/>
                    </a:lnTo>
                    <a:lnTo>
                      <a:pt x="17" y="283"/>
                    </a:lnTo>
                    <a:lnTo>
                      <a:pt x="5" y="246"/>
                    </a:lnTo>
                    <a:lnTo>
                      <a:pt x="0" y="204"/>
                    </a:lnTo>
                    <a:lnTo>
                      <a:pt x="5" y="163"/>
                    </a:lnTo>
                    <a:lnTo>
                      <a:pt x="17" y="125"/>
                    </a:lnTo>
                    <a:lnTo>
                      <a:pt x="36" y="89"/>
                    </a:lnTo>
                    <a:lnTo>
                      <a:pt x="60" y="60"/>
                    </a:lnTo>
                    <a:lnTo>
                      <a:pt x="91" y="34"/>
                    </a:lnTo>
                    <a:lnTo>
                      <a:pt x="125" y="15"/>
                    </a:lnTo>
                    <a:lnTo>
                      <a:pt x="163" y="3"/>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82"/>
              <p:cNvSpPr>
                <a:spLocks/>
              </p:cNvSpPr>
              <p:nvPr/>
            </p:nvSpPr>
            <p:spPr bwMode="auto">
              <a:xfrm>
                <a:off x="7927249" y="636153"/>
                <a:ext cx="26792" cy="48711"/>
              </a:xfrm>
              <a:custGeom>
                <a:avLst/>
                <a:gdLst>
                  <a:gd name="T0" fmla="*/ 9 w 23"/>
                  <a:gd name="T1" fmla="*/ 0 h 39"/>
                  <a:gd name="T2" fmla="*/ 14 w 23"/>
                  <a:gd name="T3" fmla="*/ 0 h 39"/>
                  <a:gd name="T4" fmla="*/ 14 w 23"/>
                  <a:gd name="T5" fmla="*/ 5 h 39"/>
                  <a:gd name="T6" fmla="*/ 19 w 23"/>
                  <a:gd name="T7" fmla="*/ 5 h 39"/>
                  <a:gd name="T8" fmla="*/ 21 w 23"/>
                  <a:gd name="T9" fmla="*/ 7 h 39"/>
                  <a:gd name="T10" fmla="*/ 19 w 23"/>
                  <a:gd name="T11" fmla="*/ 12 h 39"/>
                  <a:gd name="T12" fmla="*/ 18 w 23"/>
                  <a:gd name="T13" fmla="*/ 10 h 39"/>
                  <a:gd name="T14" fmla="*/ 16 w 23"/>
                  <a:gd name="T15" fmla="*/ 10 h 39"/>
                  <a:gd name="T16" fmla="*/ 12 w 23"/>
                  <a:gd name="T17" fmla="*/ 10 h 39"/>
                  <a:gd name="T18" fmla="*/ 12 w 23"/>
                  <a:gd name="T19" fmla="*/ 10 h 39"/>
                  <a:gd name="T20" fmla="*/ 11 w 23"/>
                  <a:gd name="T21" fmla="*/ 10 h 39"/>
                  <a:gd name="T22" fmla="*/ 9 w 23"/>
                  <a:gd name="T23" fmla="*/ 12 h 39"/>
                  <a:gd name="T24" fmla="*/ 9 w 23"/>
                  <a:gd name="T25" fmla="*/ 12 h 39"/>
                  <a:gd name="T26" fmla="*/ 9 w 23"/>
                  <a:gd name="T27" fmla="*/ 13 h 39"/>
                  <a:gd name="T28" fmla="*/ 12 w 23"/>
                  <a:gd name="T29" fmla="*/ 15 h 39"/>
                  <a:gd name="T30" fmla="*/ 14 w 23"/>
                  <a:gd name="T31" fmla="*/ 17 h 39"/>
                  <a:gd name="T32" fmla="*/ 19 w 23"/>
                  <a:gd name="T33" fmla="*/ 19 h 39"/>
                  <a:gd name="T34" fmla="*/ 23 w 23"/>
                  <a:gd name="T35" fmla="*/ 22 h 39"/>
                  <a:gd name="T36" fmla="*/ 23 w 23"/>
                  <a:gd name="T37" fmla="*/ 25 h 39"/>
                  <a:gd name="T38" fmla="*/ 23 w 23"/>
                  <a:gd name="T39" fmla="*/ 29 h 39"/>
                  <a:gd name="T40" fmla="*/ 21 w 23"/>
                  <a:gd name="T41" fmla="*/ 32 h 39"/>
                  <a:gd name="T42" fmla="*/ 18 w 23"/>
                  <a:gd name="T43" fmla="*/ 34 h 39"/>
                  <a:gd name="T44" fmla="*/ 14 w 23"/>
                  <a:gd name="T45" fmla="*/ 36 h 39"/>
                  <a:gd name="T46" fmla="*/ 14 w 23"/>
                  <a:gd name="T47" fmla="*/ 39 h 39"/>
                  <a:gd name="T48" fmla="*/ 9 w 23"/>
                  <a:gd name="T49" fmla="*/ 39 h 39"/>
                  <a:gd name="T50" fmla="*/ 9 w 23"/>
                  <a:gd name="T51" fmla="*/ 36 h 39"/>
                  <a:gd name="T52" fmla="*/ 4 w 23"/>
                  <a:gd name="T53" fmla="*/ 34 h 39"/>
                  <a:gd name="T54" fmla="*/ 0 w 23"/>
                  <a:gd name="T55" fmla="*/ 34 h 39"/>
                  <a:gd name="T56" fmla="*/ 2 w 23"/>
                  <a:gd name="T57" fmla="*/ 27 h 39"/>
                  <a:gd name="T58" fmla="*/ 6 w 23"/>
                  <a:gd name="T59" fmla="*/ 29 h 39"/>
                  <a:gd name="T60" fmla="*/ 11 w 23"/>
                  <a:gd name="T61" fmla="*/ 29 h 39"/>
                  <a:gd name="T62" fmla="*/ 12 w 23"/>
                  <a:gd name="T63" fmla="*/ 29 h 39"/>
                  <a:gd name="T64" fmla="*/ 14 w 23"/>
                  <a:gd name="T65" fmla="*/ 29 h 39"/>
                  <a:gd name="T66" fmla="*/ 16 w 23"/>
                  <a:gd name="T67" fmla="*/ 27 h 39"/>
                  <a:gd name="T68" fmla="*/ 14 w 23"/>
                  <a:gd name="T69" fmla="*/ 25 h 39"/>
                  <a:gd name="T70" fmla="*/ 12 w 23"/>
                  <a:gd name="T71" fmla="*/ 24 h 39"/>
                  <a:gd name="T72" fmla="*/ 11 w 23"/>
                  <a:gd name="T73" fmla="*/ 22 h 39"/>
                  <a:gd name="T74" fmla="*/ 7 w 23"/>
                  <a:gd name="T75" fmla="*/ 20 h 39"/>
                  <a:gd name="T76" fmla="*/ 4 w 23"/>
                  <a:gd name="T77" fmla="*/ 19 h 39"/>
                  <a:gd name="T78" fmla="*/ 2 w 23"/>
                  <a:gd name="T79" fmla="*/ 17 h 39"/>
                  <a:gd name="T80" fmla="*/ 0 w 23"/>
                  <a:gd name="T81" fmla="*/ 13 h 39"/>
                  <a:gd name="T82" fmla="*/ 2 w 23"/>
                  <a:gd name="T83" fmla="*/ 10 h 39"/>
                  <a:gd name="T84" fmla="*/ 6 w 23"/>
                  <a:gd name="T85" fmla="*/ 7 h 39"/>
                  <a:gd name="T86" fmla="*/ 9 w 23"/>
                  <a:gd name="T87" fmla="*/ 5 h 39"/>
                  <a:gd name="T88" fmla="*/ 9 w 23"/>
                  <a:gd name="T8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 h="39">
                    <a:moveTo>
                      <a:pt x="9" y="0"/>
                    </a:moveTo>
                    <a:lnTo>
                      <a:pt x="14" y="0"/>
                    </a:lnTo>
                    <a:lnTo>
                      <a:pt x="14" y="5"/>
                    </a:lnTo>
                    <a:lnTo>
                      <a:pt x="19" y="5"/>
                    </a:lnTo>
                    <a:lnTo>
                      <a:pt x="21" y="7"/>
                    </a:lnTo>
                    <a:lnTo>
                      <a:pt x="19" y="12"/>
                    </a:lnTo>
                    <a:lnTo>
                      <a:pt x="18" y="10"/>
                    </a:lnTo>
                    <a:lnTo>
                      <a:pt x="16" y="10"/>
                    </a:lnTo>
                    <a:lnTo>
                      <a:pt x="12" y="10"/>
                    </a:lnTo>
                    <a:lnTo>
                      <a:pt x="12" y="10"/>
                    </a:lnTo>
                    <a:lnTo>
                      <a:pt x="11" y="10"/>
                    </a:lnTo>
                    <a:lnTo>
                      <a:pt x="9" y="12"/>
                    </a:lnTo>
                    <a:lnTo>
                      <a:pt x="9" y="12"/>
                    </a:lnTo>
                    <a:lnTo>
                      <a:pt x="9" y="13"/>
                    </a:lnTo>
                    <a:lnTo>
                      <a:pt x="12" y="15"/>
                    </a:lnTo>
                    <a:lnTo>
                      <a:pt x="14" y="17"/>
                    </a:lnTo>
                    <a:lnTo>
                      <a:pt x="19" y="19"/>
                    </a:lnTo>
                    <a:lnTo>
                      <a:pt x="23" y="22"/>
                    </a:lnTo>
                    <a:lnTo>
                      <a:pt x="23" y="25"/>
                    </a:lnTo>
                    <a:lnTo>
                      <a:pt x="23" y="29"/>
                    </a:lnTo>
                    <a:lnTo>
                      <a:pt x="21" y="32"/>
                    </a:lnTo>
                    <a:lnTo>
                      <a:pt x="18" y="34"/>
                    </a:lnTo>
                    <a:lnTo>
                      <a:pt x="14" y="36"/>
                    </a:lnTo>
                    <a:lnTo>
                      <a:pt x="14" y="39"/>
                    </a:lnTo>
                    <a:lnTo>
                      <a:pt x="9" y="39"/>
                    </a:lnTo>
                    <a:lnTo>
                      <a:pt x="9" y="36"/>
                    </a:lnTo>
                    <a:lnTo>
                      <a:pt x="4" y="34"/>
                    </a:lnTo>
                    <a:lnTo>
                      <a:pt x="0" y="34"/>
                    </a:lnTo>
                    <a:lnTo>
                      <a:pt x="2" y="27"/>
                    </a:lnTo>
                    <a:lnTo>
                      <a:pt x="6" y="29"/>
                    </a:lnTo>
                    <a:lnTo>
                      <a:pt x="11" y="29"/>
                    </a:lnTo>
                    <a:lnTo>
                      <a:pt x="12" y="29"/>
                    </a:lnTo>
                    <a:lnTo>
                      <a:pt x="14" y="29"/>
                    </a:lnTo>
                    <a:lnTo>
                      <a:pt x="16" y="27"/>
                    </a:lnTo>
                    <a:lnTo>
                      <a:pt x="14" y="25"/>
                    </a:lnTo>
                    <a:lnTo>
                      <a:pt x="12" y="24"/>
                    </a:lnTo>
                    <a:lnTo>
                      <a:pt x="11" y="22"/>
                    </a:lnTo>
                    <a:lnTo>
                      <a:pt x="7" y="20"/>
                    </a:lnTo>
                    <a:lnTo>
                      <a:pt x="4" y="19"/>
                    </a:lnTo>
                    <a:lnTo>
                      <a:pt x="2" y="17"/>
                    </a:lnTo>
                    <a:lnTo>
                      <a:pt x="0" y="13"/>
                    </a:lnTo>
                    <a:lnTo>
                      <a:pt x="2" y="10"/>
                    </a:lnTo>
                    <a:lnTo>
                      <a:pt x="6" y="7"/>
                    </a:lnTo>
                    <a:lnTo>
                      <a:pt x="9" y="5"/>
                    </a:lnTo>
                    <a:lnTo>
                      <a:pt x="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523765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月度季度年度工作总结</a:t>
            </a:r>
          </a:p>
        </p:txBody>
      </p:sp>
      <p:grpSp>
        <p:nvGrpSpPr>
          <p:cNvPr id="3" name="组合 2"/>
          <p:cNvGrpSpPr/>
          <p:nvPr/>
        </p:nvGrpSpPr>
        <p:grpSpPr>
          <a:xfrm>
            <a:off x="381710" y="148260"/>
            <a:ext cx="448426" cy="805006"/>
            <a:chOff x="7019926" y="4918076"/>
            <a:chExt cx="395287" cy="709612"/>
          </a:xfrm>
          <a:solidFill>
            <a:srgbClr val="FFC000"/>
          </a:solidFill>
        </p:grpSpPr>
        <p:sp>
          <p:nvSpPr>
            <p:cNvPr id="4"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1153822" y="1813566"/>
            <a:ext cx="4664048" cy="1695444"/>
            <a:chOff x="1153822" y="1813566"/>
            <a:chExt cx="4664048" cy="1695444"/>
          </a:xfrm>
        </p:grpSpPr>
        <p:sp>
          <p:nvSpPr>
            <p:cNvPr id="11" name="矩形 10"/>
            <p:cNvSpPr/>
            <p:nvPr/>
          </p:nvSpPr>
          <p:spPr>
            <a:xfrm>
              <a:off x="1153822" y="1813566"/>
              <a:ext cx="4664048" cy="16954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1515695" y="2488154"/>
              <a:ext cx="3940302"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20" name="文本框 19"/>
            <p:cNvSpPr txBox="1"/>
            <p:nvPr/>
          </p:nvSpPr>
          <p:spPr>
            <a:xfrm>
              <a:off x="1515695" y="1905491"/>
              <a:ext cx="494046" cy="707886"/>
            </a:xfrm>
            <a:prstGeom prst="rect">
              <a:avLst/>
            </a:prstGeom>
            <a:noFill/>
          </p:spPr>
          <p:txBody>
            <a:bodyPr wrap="none" rtlCol="0">
              <a:spAutoFit/>
            </a:bodyPr>
            <a:lstStyle/>
            <a:p>
              <a:r>
                <a:rPr lang="en-US" altLang="zh-CN" sz="4000" b="1" dirty="0">
                  <a:latin typeface="微软雅黑" panose="020B0503020204020204" pitchFamily="34" charset="-122"/>
                  <a:ea typeface="微软雅黑" panose="020B0503020204020204" pitchFamily="34" charset="-122"/>
                </a:rPr>
                <a:t>S</a:t>
              </a:r>
              <a:endParaRPr lang="zh-CN" altLang="en-US" sz="4000" b="1"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072532" y="1813566"/>
            <a:ext cx="4664048" cy="1695444"/>
            <a:chOff x="6072532" y="1813566"/>
            <a:chExt cx="4664048" cy="1695444"/>
          </a:xfrm>
        </p:grpSpPr>
        <p:sp>
          <p:nvSpPr>
            <p:cNvPr id="13" name="矩形 12"/>
            <p:cNvSpPr/>
            <p:nvPr/>
          </p:nvSpPr>
          <p:spPr>
            <a:xfrm>
              <a:off x="6072532" y="1813566"/>
              <a:ext cx="4664048" cy="1695444"/>
            </a:xfrm>
            <a:prstGeom prst="rect">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34405" y="2488154"/>
              <a:ext cx="3940302"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21" name="文本框 20"/>
            <p:cNvSpPr txBox="1"/>
            <p:nvPr/>
          </p:nvSpPr>
          <p:spPr>
            <a:xfrm>
              <a:off x="6438056" y="1905491"/>
              <a:ext cx="736099" cy="707886"/>
            </a:xfrm>
            <a:prstGeom prst="rect">
              <a:avLst/>
            </a:prstGeom>
            <a:noFill/>
          </p:spPr>
          <p:txBody>
            <a:bodyPr wrap="none" rtlCol="0">
              <a:spAutoFit/>
            </a:bodyPr>
            <a:lstStyle/>
            <a:p>
              <a:r>
                <a:rPr lang="en-US" altLang="zh-CN" sz="4000" b="1" dirty="0">
                  <a:latin typeface="微软雅黑" panose="020B0503020204020204" pitchFamily="34" charset="-122"/>
                  <a:ea typeface="微软雅黑" panose="020B0503020204020204" pitchFamily="34" charset="-122"/>
                </a:rPr>
                <a:t>W</a:t>
              </a:r>
              <a:endParaRPr lang="zh-CN" altLang="en-US" sz="4000" b="1" dirty="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153822" y="3747958"/>
            <a:ext cx="4664048" cy="1695444"/>
            <a:chOff x="1153822" y="3747958"/>
            <a:chExt cx="4664048" cy="1695444"/>
          </a:xfrm>
        </p:grpSpPr>
        <p:sp>
          <p:nvSpPr>
            <p:cNvPr id="14" name="矩形 13"/>
            <p:cNvSpPr/>
            <p:nvPr/>
          </p:nvSpPr>
          <p:spPr>
            <a:xfrm>
              <a:off x="1153822" y="3747958"/>
              <a:ext cx="4664048" cy="1695444"/>
            </a:xfrm>
            <a:prstGeom prst="rect">
              <a:avLst/>
            </a:prstGeom>
            <a:solidFill>
              <a:srgbClr val="FDE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15695" y="4365396"/>
              <a:ext cx="3940302"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22" name="文本框 21"/>
            <p:cNvSpPr txBox="1"/>
            <p:nvPr/>
          </p:nvSpPr>
          <p:spPr>
            <a:xfrm>
              <a:off x="1515695" y="3773881"/>
              <a:ext cx="604653" cy="707886"/>
            </a:xfrm>
            <a:prstGeom prst="rect">
              <a:avLst/>
            </a:prstGeom>
            <a:noFill/>
          </p:spPr>
          <p:txBody>
            <a:bodyPr wrap="none" rtlCol="0">
              <a:spAutoFit/>
            </a:bodyPr>
            <a:lstStyle/>
            <a:p>
              <a:r>
                <a:rPr lang="en-US" altLang="zh-CN" sz="4000" b="1" dirty="0">
                  <a:latin typeface="微软雅黑" panose="020B0503020204020204" pitchFamily="34" charset="-122"/>
                  <a:ea typeface="微软雅黑" panose="020B0503020204020204" pitchFamily="34" charset="-122"/>
                </a:rPr>
                <a:t>O</a:t>
              </a:r>
              <a:endParaRPr lang="zh-CN" altLang="en-US" sz="4000" b="1"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72532" y="3747958"/>
            <a:ext cx="4664048" cy="1695444"/>
            <a:chOff x="6072532" y="3747958"/>
            <a:chExt cx="4664048" cy="1695444"/>
          </a:xfrm>
        </p:grpSpPr>
        <p:sp>
          <p:nvSpPr>
            <p:cNvPr id="15" name="矩形 14"/>
            <p:cNvSpPr/>
            <p:nvPr/>
          </p:nvSpPr>
          <p:spPr>
            <a:xfrm>
              <a:off x="6072532" y="3747958"/>
              <a:ext cx="4664048" cy="16954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85546" y="4374924"/>
              <a:ext cx="3940302"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a:t>
              </a:r>
            </a:p>
          </p:txBody>
        </p:sp>
        <p:sp>
          <p:nvSpPr>
            <p:cNvPr id="23" name="文本框 22"/>
            <p:cNvSpPr txBox="1"/>
            <p:nvPr/>
          </p:nvSpPr>
          <p:spPr>
            <a:xfrm>
              <a:off x="6434405" y="3803805"/>
              <a:ext cx="505267" cy="707886"/>
            </a:xfrm>
            <a:prstGeom prst="rect">
              <a:avLst/>
            </a:prstGeom>
            <a:noFill/>
          </p:spPr>
          <p:txBody>
            <a:bodyPr wrap="none" rtlCol="0">
              <a:spAutoFit/>
            </a:bodyPr>
            <a:lstStyle/>
            <a:p>
              <a:r>
                <a:rPr lang="en-US" altLang="zh-CN" sz="4000" b="1" dirty="0">
                  <a:latin typeface="微软雅黑" panose="020B0503020204020204" pitchFamily="34" charset="-122"/>
                  <a:ea typeface="微软雅黑" panose="020B0503020204020204" pitchFamily="34" charset="-122"/>
                </a:rPr>
                <a:t>T</a:t>
              </a:r>
              <a:endParaRPr lang="zh-CN" altLang="en-US" sz="40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3014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2"/>
          <p:cNvSpPr/>
          <p:nvPr/>
        </p:nvSpPr>
        <p:spPr>
          <a:xfrm rot="16200000">
            <a:off x="-2218912" y="2200677"/>
            <a:ext cx="6858012" cy="2456646"/>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 name="connsiteX0" fmla="*/ 0 w 12195827"/>
              <a:gd name="connsiteY0" fmla="*/ 17286 h 2063501"/>
              <a:gd name="connsiteX1" fmla="*/ 12195827 w 12195827"/>
              <a:gd name="connsiteY1" fmla="*/ 0 h 2063501"/>
              <a:gd name="connsiteX2" fmla="*/ 12195820 w 12195827"/>
              <a:gd name="connsiteY2" fmla="*/ 540383 h 2063501"/>
              <a:gd name="connsiteX3" fmla="*/ 6126004 w 12195827"/>
              <a:gd name="connsiteY3" fmla="*/ 1974192 h 2063501"/>
              <a:gd name="connsiteX4" fmla="*/ 498 w 12195827"/>
              <a:gd name="connsiteY4" fmla="*/ 545442 h 2063501"/>
              <a:gd name="connsiteX5" fmla="*/ 0 w 12195827"/>
              <a:gd name="connsiteY5" fmla="*/ 17286 h 2063501"/>
              <a:gd name="connsiteX0" fmla="*/ 0 w 12195827"/>
              <a:gd name="connsiteY0" fmla="*/ 17286 h 1975074"/>
              <a:gd name="connsiteX1" fmla="*/ 12195827 w 12195827"/>
              <a:gd name="connsiteY1" fmla="*/ 0 h 1975074"/>
              <a:gd name="connsiteX2" fmla="*/ 12195820 w 12195827"/>
              <a:gd name="connsiteY2" fmla="*/ 540383 h 1975074"/>
              <a:gd name="connsiteX3" fmla="*/ 6126004 w 12195827"/>
              <a:gd name="connsiteY3" fmla="*/ 1974192 h 1975074"/>
              <a:gd name="connsiteX4" fmla="*/ 498 w 12195827"/>
              <a:gd name="connsiteY4" fmla="*/ 545442 h 1975074"/>
              <a:gd name="connsiteX5" fmla="*/ 0 w 12195827"/>
              <a:gd name="connsiteY5" fmla="*/ 17286 h 197507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204">
                <a:moveTo>
                  <a:pt x="0" y="17286"/>
                </a:moveTo>
                <a:lnTo>
                  <a:pt x="12195827" y="0"/>
                </a:lnTo>
                <a:cubicBezTo>
                  <a:pt x="12195827" y="169763"/>
                  <a:pt x="12195820" y="370620"/>
                  <a:pt x="12195820" y="540383"/>
                </a:cubicBezTo>
                <a:cubicBezTo>
                  <a:pt x="10118345" y="1132626"/>
                  <a:pt x="8528701" y="1969816"/>
                  <a:pt x="6126004" y="1974192"/>
                </a:cubicBezTo>
                <a:cubicBezTo>
                  <a:pt x="3723307" y="1978568"/>
                  <a:pt x="1021499" y="871593"/>
                  <a:pt x="498" y="545442"/>
                </a:cubicBez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283390" y="1737121"/>
            <a:ext cx="3207216" cy="3200876"/>
            <a:chOff x="7959894" y="1541562"/>
            <a:chExt cx="3207216" cy="3200876"/>
          </a:xfrm>
        </p:grpSpPr>
        <p:grpSp>
          <p:nvGrpSpPr>
            <p:cNvPr id="21" name="组合 20"/>
            <p:cNvGrpSpPr/>
            <p:nvPr/>
          </p:nvGrpSpPr>
          <p:grpSpPr>
            <a:xfrm>
              <a:off x="7959894" y="1541562"/>
              <a:ext cx="2962245" cy="3200876"/>
              <a:chOff x="8021421" y="1360587"/>
              <a:chExt cx="2962245" cy="3200876"/>
            </a:xfrm>
          </p:grpSpPr>
          <p:sp>
            <p:nvSpPr>
              <p:cNvPr id="27" name="TextBox 5(向天歌演示原创免费作品：www.TopPPT.cn)"/>
              <p:cNvSpPr txBox="1"/>
              <p:nvPr/>
            </p:nvSpPr>
            <p:spPr>
              <a:xfrm>
                <a:off x="8021421" y="1360587"/>
                <a:ext cx="1604927" cy="2646878"/>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4</a:t>
                </a:r>
                <a:endParaRPr lang="zh-CN" altLang="en-US"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28" name="TextBox 6(向天歌演示原创免费作品：www.TopPPT.cn)"/>
              <p:cNvSpPr txBox="1"/>
              <p:nvPr/>
            </p:nvSpPr>
            <p:spPr>
              <a:xfrm>
                <a:off x="9714162" y="1618972"/>
                <a:ext cx="1210588" cy="1323439"/>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8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29" name="TextBox 7(向天歌演示原创免费作品：www.TopPPT.cn)"/>
              <p:cNvSpPr txBox="1"/>
              <p:nvPr/>
            </p:nvSpPr>
            <p:spPr>
              <a:xfrm>
                <a:off x="9462370" y="2845107"/>
                <a:ext cx="1492716" cy="584775"/>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32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30" name="TextBox 8(向天歌演示原创免费作品：www.TopPPT.cn)"/>
              <p:cNvSpPr txBox="1"/>
              <p:nvPr/>
            </p:nvSpPr>
            <p:spPr>
              <a:xfrm>
                <a:off x="8560246" y="3453467"/>
                <a:ext cx="2423420" cy="110799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9" name="矩形 8"/>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5621159" y="2042405"/>
            <a:ext cx="4698723" cy="584775"/>
          </a:xfrm>
          <a:prstGeom prst="rect">
            <a:avLst/>
          </a:prstGeom>
        </p:spPr>
        <p:txBody>
          <a:bodyPr wrap="none">
            <a:spAutoFit/>
          </a:bodyPr>
          <a:lstStyle/>
          <a:p>
            <a:pPr algn="ctr"/>
            <a:r>
              <a:rPr lang="zh-CN" altLang="en-US" sz="3200" b="1" dirty="0">
                <a:solidFill>
                  <a:srgbClr val="FFC000"/>
                </a:solidFill>
                <a:latin typeface="微软雅黑" panose="020B0503020204020204" pitchFamily="34" charset="-122"/>
                <a:ea typeface="微软雅黑" panose="020B0503020204020204" pitchFamily="34" charset="-122"/>
              </a:rPr>
              <a:t>目标规划及实施方案制定</a:t>
            </a:r>
          </a:p>
        </p:txBody>
      </p:sp>
      <p:cxnSp>
        <p:nvCxnSpPr>
          <p:cNvPr id="34" name="直接连接符 33"/>
          <p:cNvCxnSpPr/>
          <p:nvPr/>
        </p:nvCxnSpPr>
        <p:spPr>
          <a:xfrm>
            <a:off x="5246370" y="2777490"/>
            <a:ext cx="534924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597551" y="2913691"/>
            <a:ext cx="3570208" cy="2308324"/>
          </a:xfrm>
          <a:prstGeom prst="rect">
            <a:avLst/>
          </a:prstGeom>
          <a:noFill/>
        </p:spPr>
        <p:txBody>
          <a:bodyPr wrap="none" rtlCol="0">
            <a:spAutoFit/>
          </a:bodyPr>
          <a:lstStyle/>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6168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1000">
        <p15:prstTrans prst="origami"/>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heel(1)">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99610" y="1168237"/>
            <a:ext cx="5433351" cy="4683923"/>
            <a:chOff x="3087850" y="639916"/>
            <a:chExt cx="5433350" cy="4683923"/>
          </a:xfrm>
        </p:grpSpPr>
        <p:sp>
          <p:nvSpPr>
            <p:cNvPr id="4" name="等腰三角形 3"/>
            <p:cNvSpPr/>
            <p:nvPr/>
          </p:nvSpPr>
          <p:spPr>
            <a:xfrm rot="10800000">
              <a:off x="3688080" y="983915"/>
              <a:ext cx="4232892" cy="3649045"/>
            </a:xfrm>
            <a:prstGeom prst="triangle">
              <a:avLst/>
            </a:prstGeom>
            <a:solidFill>
              <a:srgbClr val="EEB4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5" name="任意多边形 4"/>
            <p:cNvSpPr/>
            <p:nvPr/>
          </p:nvSpPr>
          <p:spPr>
            <a:xfrm rot="10800000">
              <a:off x="3087850" y="639916"/>
              <a:ext cx="5433350" cy="4683923"/>
            </a:xfrm>
            <a:custGeom>
              <a:avLst/>
              <a:gdLst>
                <a:gd name="connsiteX0" fmla="*/ 3665416 w 5433350"/>
                <a:gd name="connsiteY0" fmla="*/ 1635760 h 4683923"/>
                <a:gd name="connsiteX1" fmla="*/ 3475352 w 5433350"/>
                <a:gd name="connsiteY1" fmla="*/ 1635760 h 4683923"/>
                <a:gd name="connsiteX2" fmla="*/ 2721387 w 5433350"/>
                <a:gd name="connsiteY2" fmla="*/ 335821 h 4683923"/>
                <a:gd name="connsiteX3" fmla="*/ 1967423 w 5433350"/>
                <a:gd name="connsiteY3" fmla="*/ 1635760 h 4683923"/>
                <a:gd name="connsiteX4" fmla="*/ 1767935 w 5433350"/>
                <a:gd name="connsiteY4" fmla="*/ 1635760 h 4683923"/>
                <a:gd name="connsiteX5" fmla="*/ 2716675 w 5433350"/>
                <a:gd name="connsiteY5" fmla="*/ 0 h 4683923"/>
                <a:gd name="connsiteX6" fmla="*/ 5433350 w 5433350"/>
                <a:gd name="connsiteY6" fmla="*/ 4683923 h 4683923"/>
                <a:gd name="connsiteX7" fmla="*/ 0 w 5433350"/>
                <a:gd name="connsiteY7" fmla="*/ 4683923 h 4683923"/>
                <a:gd name="connsiteX8" fmla="*/ 575353 w 5433350"/>
                <a:gd name="connsiteY8" fmla="*/ 3691935 h 4683923"/>
                <a:gd name="connsiteX9" fmla="*/ 774841 w 5433350"/>
                <a:gd name="connsiteY9" fmla="*/ 3691935 h 4683923"/>
                <a:gd name="connsiteX10" fmla="*/ 292936 w 5433350"/>
                <a:gd name="connsiteY10" fmla="*/ 4522805 h 4683923"/>
                <a:gd name="connsiteX11" fmla="*/ 5149837 w 5433350"/>
                <a:gd name="connsiteY11" fmla="*/ 4522805 h 4683923"/>
                <a:gd name="connsiteX12" fmla="*/ 4667933 w 5433350"/>
                <a:gd name="connsiteY12" fmla="*/ 3691935 h 4683923"/>
                <a:gd name="connsiteX13" fmla="*/ 4857997 w 5433350"/>
                <a:gd name="connsiteY13" fmla="*/ 3691935 h 4683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33350" h="4683923">
                  <a:moveTo>
                    <a:pt x="3665416" y="1635760"/>
                  </a:moveTo>
                  <a:lnTo>
                    <a:pt x="3475352" y="1635760"/>
                  </a:lnTo>
                  <a:lnTo>
                    <a:pt x="2721387" y="335821"/>
                  </a:lnTo>
                  <a:lnTo>
                    <a:pt x="1967423" y="1635760"/>
                  </a:lnTo>
                  <a:lnTo>
                    <a:pt x="1767935" y="1635760"/>
                  </a:lnTo>
                  <a:lnTo>
                    <a:pt x="2716675" y="0"/>
                  </a:lnTo>
                  <a:close/>
                  <a:moveTo>
                    <a:pt x="5433350" y="4683923"/>
                  </a:moveTo>
                  <a:lnTo>
                    <a:pt x="0" y="4683923"/>
                  </a:lnTo>
                  <a:lnTo>
                    <a:pt x="575353" y="3691935"/>
                  </a:lnTo>
                  <a:lnTo>
                    <a:pt x="774841" y="3691935"/>
                  </a:lnTo>
                  <a:lnTo>
                    <a:pt x="292936" y="4522805"/>
                  </a:lnTo>
                  <a:lnTo>
                    <a:pt x="5149837" y="4522805"/>
                  </a:lnTo>
                  <a:lnTo>
                    <a:pt x="4667933" y="3691935"/>
                  </a:lnTo>
                  <a:lnTo>
                    <a:pt x="4857997" y="36919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sp>
        <p:nvSpPr>
          <p:cNvPr id="7" name="直角三角形 6"/>
          <p:cNvSpPr/>
          <p:nvPr/>
        </p:nvSpPr>
        <p:spPr>
          <a:xfrm rot="13508973">
            <a:off x="-515674" y="468241"/>
            <a:ext cx="1031347" cy="1031347"/>
          </a:xfrm>
          <a:prstGeom prst="rtTriangle">
            <a:avLst/>
          </a:prstGeom>
          <a:solidFill>
            <a:srgbClr val="EEB4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8" name="直角三角形 7"/>
          <p:cNvSpPr/>
          <p:nvPr/>
        </p:nvSpPr>
        <p:spPr>
          <a:xfrm rot="9554987">
            <a:off x="8534422" y="2445398"/>
            <a:ext cx="633327" cy="229071"/>
          </a:xfrm>
          <a:prstGeom prst="rtTriangle">
            <a:avLst/>
          </a:prstGeom>
          <a:solidFill>
            <a:srgbClr val="EEB4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9" name="直角三角形 8"/>
          <p:cNvSpPr/>
          <p:nvPr/>
        </p:nvSpPr>
        <p:spPr>
          <a:xfrm rot="12236254">
            <a:off x="8341058" y="2790531"/>
            <a:ext cx="841889" cy="11708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12" name="文本框 11"/>
          <p:cNvSpPr txBox="1"/>
          <p:nvPr/>
        </p:nvSpPr>
        <p:spPr>
          <a:xfrm>
            <a:off x="3632633" y="2318863"/>
            <a:ext cx="4801314" cy="1754326"/>
          </a:xfrm>
          <a:prstGeom prst="rect">
            <a:avLst/>
          </a:prstGeom>
          <a:noFill/>
        </p:spPr>
        <p:txBody>
          <a:bodyPr wrap="none" rtlCol="0">
            <a:spAutoFit/>
          </a:bodyPr>
          <a:lstStyle/>
          <a:p>
            <a:pPr algn="ctr"/>
            <a:r>
              <a:rPr lang="zh-CN" altLang="en-US" sz="6000" dirty="0">
                <a:solidFill>
                  <a:schemeClr val="bg1"/>
                </a:solidFill>
                <a:latin typeface="微软雅黑" panose="020B0503020204020204" pitchFamily="34" charset="-122"/>
                <a:ea typeface="微软雅黑" panose="020B0503020204020204" pitchFamily="34" charset="-122"/>
              </a:rPr>
              <a:t>感谢您的聆听</a:t>
            </a:r>
            <a:endParaRPr lang="en-US" altLang="zh-CN" sz="6000" dirty="0">
              <a:solidFill>
                <a:schemeClr val="bg1"/>
              </a:solidFill>
              <a:latin typeface="微软雅黑" panose="020B0503020204020204" pitchFamily="34" charset="-122"/>
              <a:ea typeface="微软雅黑" panose="020B0503020204020204" pitchFamily="34" charset="-122"/>
            </a:endParaRPr>
          </a:p>
          <a:p>
            <a:pPr algn="ctr"/>
            <a:r>
              <a:rPr lang="en-US" altLang="zh-CN" sz="4800" b="1" dirty="0">
                <a:solidFill>
                  <a:schemeClr val="bg1"/>
                </a:solidFill>
                <a:latin typeface="微软雅黑" panose="020B0503020204020204" pitchFamily="34" charset="-122"/>
                <a:ea typeface="微软雅黑" panose="020B0503020204020204" pitchFamily="34" charset="-122"/>
              </a:rPr>
              <a:t>Thank you</a:t>
            </a:r>
            <a:r>
              <a:rPr lang="zh-CN" altLang="en-US" sz="4800" b="1" dirty="0">
                <a:solidFill>
                  <a:schemeClr val="bg1"/>
                </a:solidFill>
                <a:latin typeface="微软雅黑" panose="020B0503020204020204" pitchFamily="34" charset="-122"/>
                <a:ea typeface="微软雅黑" panose="020B0503020204020204" pitchFamily="34" charset="-122"/>
              </a:rPr>
              <a:t>！</a:t>
            </a:r>
          </a:p>
        </p:txBody>
      </p:sp>
      <p:sp>
        <p:nvSpPr>
          <p:cNvPr id="14" name="文本框 13"/>
          <p:cNvSpPr txBox="1"/>
          <p:nvPr/>
        </p:nvSpPr>
        <p:spPr>
          <a:xfrm>
            <a:off x="5341434" y="1760415"/>
            <a:ext cx="1383712"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2019</a:t>
            </a:r>
            <a:r>
              <a:rPr lang="zh-CN" altLang="en-US" sz="2800" dirty="0">
                <a:solidFill>
                  <a:schemeClr val="bg1"/>
                </a:solidFill>
                <a:latin typeface="微软雅黑" panose="020B0503020204020204" pitchFamily="34" charset="-122"/>
                <a:ea typeface="微软雅黑" panose="020B0503020204020204" pitchFamily="34" charset="-122"/>
              </a:rPr>
              <a:t>年</a:t>
            </a:r>
          </a:p>
        </p:txBody>
      </p:sp>
    </p:spTree>
    <p:extLst>
      <p:ext uri="{BB962C8B-B14F-4D97-AF65-F5344CB8AC3E}">
        <p14:creationId xmlns:p14="http://schemas.microsoft.com/office/powerpoint/2010/main" val="433214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
        <p15:prstTrans prst="prestige"/>
      </p:transition>
    </mc:Choice>
    <mc:Fallback xmlns="">
      <p:transition spd="slow" advClick="0" advTm="1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2"/>
          <p:cNvSpPr/>
          <p:nvPr/>
        </p:nvSpPr>
        <p:spPr>
          <a:xfrm rot="16200000">
            <a:off x="-2218912" y="2200677"/>
            <a:ext cx="6858012" cy="2456646"/>
          </a:xfrm>
          <a:custGeom>
            <a:avLst/>
            <a:gdLst>
              <a:gd name="connsiteX0" fmla="*/ 1 w 960120"/>
              <a:gd name="connsiteY0" fmla="*/ 349269 h 914400"/>
              <a:gd name="connsiteX1" fmla="*/ 480060 w 960120"/>
              <a:gd name="connsiteY1" fmla="*/ 0 h 914400"/>
              <a:gd name="connsiteX2" fmla="*/ 960119 w 960120"/>
              <a:gd name="connsiteY2" fmla="*/ 349269 h 914400"/>
              <a:gd name="connsiteX3" fmla="*/ 776753 w 960120"/>
              <a:gd name="connsiteY3" fmla="*/ 914398 h 914400"/>
              <a:gd name="connsiteX4" fmla="*/ 183367 w 960120"/>
              <a:gd name="connsiteY4" fmla="*/ 914398 h 914400"/>
              <a:gd name="connsiteX5" fmla="*/ 1 w 960120"/>
              <a:gd name="connsiteY5" fmla="*/ 349269 h 914400"/>
              <a:gd name="connsiteX0" fmla="*/ 0 w 960118"/>
              <a:gd name="connsiteY0" fmla="*/ 349269 h 1223008"/>
              <a:gd name="connsiteX1" fmla="*/ 480059 w 960118"/>
              <a:gd name="connsiteY1" fmla="*/ 0 h 1223008"/>
              <a:gd name="connsiteX2" fmla="*/ 960118 w 960118"/>
              <a:gd name="connsiteY2" fmla="*/ 349269 h 1223008"/>
              <a:gd name="connsiteX3" fmla="*/ 250972 w 960118"/>
              <a:gd name="connsiteY3" fmla="*/ 1223008 h 1223008"/>
              <a:gd name="connsiteX4" fmla="*/ 183366 w 960118"/>
              <a:gd name="connsiteY4" fmla="*/ 914398 h 1223008"/>
              <a:gd name="connsiteX5" fmla="*/ 0 w 960118"/>
              <a:gd name="connsiteY5" fmla="*/ 349269 h 1223008"/>
              <a:gd name="connsiteX0" fmla="*/ 0 w 6332218"/>
              <a:gd name="connsiteY0" fmla="*/ 560070 h 1433809"/>
              <a:gd name="connsiteX1" fmla="*/ 480059 w 6332218"/>
              <a:gd name="connsiteY1" fmla="*/ 210801 h 1433809"/>
              <a:gd name="connsiteX2" fmla="*/ 6332218 w 6332218"/>
              <a:gd name="connsiteY2" fmla="*/ 0 h 1433809"/>
              <a:gd name="connsiteX3" fmla="*/ 250972 w 6332218"/>
              <a:gd name="connsiteY3" fmla="*/ 1433809 h 1433809"/>
              <a:gd name="connsiteX4" fmla="*/ 183366 w 6332218"/>
              <a:gd name="connsiteY4" fmla="*/ 1125199 h 1433809"/>
              <a:gd name="connsiteX5" fmla="*/ 0 w 6332218"/>
              <a:gd name="connsiteY5" fmla="*/ 560070 h 1433809"/>
              <a:gd name="connsiteX0" fmla="*/ 0 w 6332218"/>
              <a:gd name="connsiteY0" fmla="*/ 1057929 h 1931668"/>
              <a:gd name="connsiteX1" fmla="*/ 6320789 w 6332218"/>
              <a:gd name="connsiteY1" fmla="*/ 0 h 1931668"/>
              <a:gd name="connsiteX2" fmla="*/ 6332218 w 6332218"/>
              <a:gd name="connsiteY2" fmla="*/ 497859 h 1931668"/>
              <a:gd name="connsiteX3" fmla="*/ 250972 w 6332218"/>
              <a:gd name="connsiteY3" fmla="*/ 1931668 h 1931668"/>
              <a:gd name="connsiteX4" fmla="*/ 183366 w 6332218"/>
              <a:gd name="connsiteY4" fmla="*/ 1623058 h 1931668"/>
              <a:gd name="connsiteX5" fmla="*/ 0 w 6332218"/>
              <a:gd name="connsiteY5" fmla="*/ 105792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6035526 w 12184378"/>
              <a:gd name="connsiteY4" fmla="*/ 1623058 h 1931668"/>
              <a:gd name="connsiteX5" fmla="*/ 0 w 12184378"/>
              <a:gd name="connsiteY5" fmla="*/ 6369 h 1931668"/>
              <a:gd name="connsiteX0" fmla="*/ 0 w 12184378"/>
              <a:gd name="connsiteY0" fmla="*/ 6369 h 1931668"/>
              <a:gd name="connsiteX1" fmla="*/ 12172949 w 12184378"/>
              <a:gd name="connsiteY1" fmla="*/ 0 h 1931668"/>
              <a:gd name="connsiteX2" fmla="*/ 12184378 w 12184378"/>
              <a:gd name="connsiteY2" fmla="*/ 497859 h 1931668"/>
              <a:gd name="connsiteX3" fmla="*/ 6103132 w 12184378"/>
              <a:gd name="connsiteY3" fmla="*/ 1931668 h 1931668"/>
              <a:gd name="connsiteX4" fmla="*/ 486 w 12184378"/>
              <a:gd name="connsiteY4" fmla="*/ 502918 h 1931668"/>
              <a:gd name="connsiteX5" fmla="*/ 0 w 12184378"/>
              <a:gd name="connsiteY5" fmla="*/ 6369 h 1931668"/>
              <a:gd name="connsiteX0" fmla="*/ 10944 w 12183892"/>
              <a:gd name="connsiteY0" fmla="*/ 6369 h 1931668"/>
              <a:gd name="connsiteX1" fmla="*/ 12172463 w 12183892"/>
              <a:gd name="connsiteY1" fmla="*/ 0 h 1931668"/>
              <a:gd name="connsiteX2" fmla="*/ 12183892 w 12183892"/>
              <a:gd name="connsiteY2" fmla="*/ 497859 h 1931668"/>
              <a:gd name="connsiteX3" fmla="*/ 6102646 w 12183892"/>
              <a:gd name="connsiteY3" fmla="*/ 1931668 h 1931668"/>
              <a:gd name="connsiteX4" fmla="*/ 0 w 12183892"/>
              <a:gd name="connsiteY4" fmla="*/ 502918 h 1931668"/>
              <a:gd name="connsiteX5" fmla="*/ 10944 w 12183892"/>
              <a:gd name="connsiteY5" fmla="*/ 6369 h 1931668"/>
              <a:gd name="connsiteX0" fmla="*/ 33804 w 12206752"/>
              <a:gd name="connsiteY0" fmla="*/ 6369 h 1931668"/>
              <a:gd name="connsiteX1" fmla="*/ 12195323 w 12206752"/>
              <a:gd name="connsiteY1" fmla="*/ 0 h 1931668"/>
              <a:gd name="connsiteX2" fmla="*/ 12206752 w 12206752"/>
              <a:gd name="connsiteY2" fmla="*/ 497859 h 1931668"/>
              <a:gd name="connsiteX3" fmla="*/ 6125506 w 12206752"/>
              <a:gd name="connsiteY3" fmla="*/ 1931668 h 1931668"/>
              <a:gd name="connsiteX4" fmla="*/ 0 w 12206752"/>
              <a:gd name="connsiteY4" fmla="*/ 502918 h 1931668"/>
              <a:gd name="connsiteX5" fmla="*/ 33804 w 12206752"/>
              <a:gd name="connsiteY5" fmla="*/ 6369 h 1931668"/>
              <a:gd name="connsiteX0" fmla="*/ 0 w 12207238"/>
              <a:gd name="connsiteY0" fmla="*/ 6369 h 1931668"/>
              <a:gd name="connsiteX1" fmla="*/ 12195809 w 12207238"/>
              <a:gd name="connsiteY1" fmla="*/ 0 h 1931668"/>
              <a:gd name="connsiteX2" fmla="*/ 12207238 w 12207238"/>
              <a:gd name="connsiteY2" fmla="*/ 497859 h 1931668"/>
              <a:gd name="connsiteX3" fmla="*/ 6125992 w 12207238"/>
              <a:gd name="connsiteY3" fmla="*/ 1931668 h 1931668"/>
              <a:gd name="connsiteX4" fmla="*/ 486 w 12207238"/>
              <a:gd name="connsiteY4" fmla="*/ 502918 h 1931668"/>
              <a:gd name="connsiteX5" fmla="*/ 0 w 12207238"/>
              <a:gd name="connsiteY5" fmla="*/ 6369 h 1931668"/>
              <a:gd name="connsiteX0" fmla="*/ 0 w 12207238"/>
              <a:gd name="connsiteY0" fmla="*/ 0 h 1948159"/>
              <a:gd name="connsiteX1" fmla="*/ 12195809 w 12207238"/>
              <a:gd name="connsiteY1" fmla="*/ 16491 h 1948159"/>
              <a:gd name="connsiteX2" fmla="*/ 12207238 w 12207238"/>
              <a:gd name="connsiteY2" fmla="*/ 514350 h 1948159"/>
              <a:gd name="connsiteX3" fmla="*/ 6125992 w 12207238"/>
              <a:gd name="connsiteY3" fmla="*/ 1948159 h 1948159"/>
              <a:gd name="connsiteX4" fmla="*/ 486 w 12207238"/>
              <a:gd name="connsiteY4" fmla="*/ 519409 h 1948159"/>
              <a:gd name="connsiteX5" fmla="*/ 0 w 12207238"/>
              <a:gd name="connsiteY5" fmla="*/ 0 h 1948159"/>
              <a:gd name="connsiteX0" fmla="*/ 0 w 12195809"/>
              <a:gd name="connsiteY0" fmla="*/ 0 h 1948159"/>
              <a:gd name="connsiteX1" fmla="*/ 12195809 w 12195809"/>
              <a:gd name="connsiteY1" fmla="*/ 1649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30099"/>
              <a:gd name="connsiteY0" fmla="*/ 0 h 1948159"/>
              <a:gd name="connsiteX1" fmla="*/ 12230099 w 12230099"/>
              <a:gd name="connsiteY1" fmla="*/ 5061 h 1948159"/>
              <a:gd name="connsiteX2" fmla="*/ 12184378 w 12230099"/>
              <a:gd name="connsiteY2" fmla="*/ 525780 h 1948159"/>
              <a:gd name="connsiteX3" fmla="*/ 6125992 w 12230099"/>
              <a:gd name="connsiteY3" fmla="*/ 1948159 h 1948159"/>
              <a:gd name="connsiteX4" fmla="*/ 486 w 12230099"/>
              <a:gd name="connsiteY4" fmla="*/ 519409 h 1948159"/>
              <a:gd name="connsiteX5" fmla="*/ 0 w 12230099"/>
              <a:gd name="connsiteY5" fmla="*/ 0 h 1948159"/>
              <a:gd name="connsiteX0" fmla="*/ 0 w 12195809"/>
              <a:gd name="connsiteY0" fmla="*/ 0 h 1948159"/>
              <a:gd name="connsiteX1" fmla="*/ 12195809 w 12195809"/>
              <a:gd name="connsiteY1" fmla="*/ 5061 h 1948159"/>
              <a:gd name="connsiteX2" fmla="*/ 12184378 w 12195809"/>
              <a:gd name="connsiteY2" fmla="*/ 52578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195809"/>
              <a:gd name="connsiteY0" fmla="*/ 0 h 1948159"/>
              <a:gd name="connsiteX1" fmla="*/ 12195809 w 12195809"/>
              <a:gd name="connsiteY1" fmla="*/ 5061 h 1948159"/>
              <a:gd name="connsiteX2" fmla="*/ 12195808 w 12195809"/>
              <a:gd name="connsiteY2" fmla="*/ 514350 h 1948159"/>
              <a:gd name="connsiteX3" fmla="*/ 6125992 w 12195809"/>
              <a:gd name="connsiteY3" fmla="*/ 1948159 h 1948159"/>
              <a:gd name="connsiteX4" fmla="*/ 486 w 12195809"/>
              <a:gd name="connsiteY4" fmla="*/ 519409 h 1948159"/>
              <a:gd name="connsiteX5" fmla="*/ 0 w 12195809"/>
              <a:gd name="connsiteY5" fmla="*/ 0 h 1948159"/>
              <a:gd name="connsiteX0" fmla="*/ 0 w 12215168"/>
              <a:gd name="connsiteY0" fmla="*/ 0 h 1948159"/>
              <a:gd name="connsiteX1" fmla="*/ 12215168 w 12215168"/>
              <a:gd name="connsiteY1" fmla="*/ 5062 h 1948159"/>
              <a:gd name="connsiteX2" fmla="*/ 12195808 w 12215168"/>
              <a:gd name="connsiteY2" fmla="*/ 514350 h 1948159"/>
              <a:gd name="connsiteX3" fmla="*/ 6125992 w 12215168"/>
              <a:gd name="connsiteY3" fmla="*/ 1948159 h 1948159"/>
              <a:gd name="connsiteX4" fmla="*/ 486 w 12215168"/>
              <a:gd name="connsiteY4" fmla="*/ 519409 h 1948159"/>
              <a:gd name="connsiteX5" fmla="*/ 0 w 12215168"/>
              <a:gd name="connsiteY5" fmla="*/ 0 h 1948159"/>
              <a:gd name="connsiteX0" fmla="*/ 0 w 12195807"/>
              <a:gd name="connsiteY0" fmla="*/ 10486 h 1958645"/>
              <a:gd name="connsiteX1" fmla="*/ 12176452 w 12195807"/>
              <a:gd name="connsiteY1" fmla="*/ 0 h 1958645"/>
              <a:gd name="connsiteX2" fmla="*/ 12195808 w 12195807"/>
              <a:gd name="connsiteY2" fmla="*/ 524836 h 1958645"/>
              <a:gd name="connsiteX3" fmla="*/ 6125992 w 12195807"/>
              <a:gd name="connsiteY3" fmla="*/ 1958645 h 1958645"/>
              <a:gd name="connsiteX4" fmla="*/ 486 w 12195807"/>
              <a:gd name="connsiteY4" fmla="*/ 529895 h 1958645"/>
              <a:gd name="connsiteX5" fmla="*/ 0 w 12195807"/>
              <a:gd name="connsiteY5" fmla="*/ 10486 h 1958645"/>
              <a:gd name="connsiteX0" fmla="*/ 0 w 12195814"/>
              <a:gd name="connsiteY0" fmla="*/ 26033 h 1974192"/>
              <a:gd name="connsiteX1" fmla="*/ 12195815 w 12195814"/>
              <a:gd name="connsiteY1" fmla="*/ 0 h 1974192"/>
              <a:gd name="connsiteX2" fmla="*/ 12195808 w 12195814"/>
              <a:gd name="connsiteY2" fmla="*/ 540383 h 1974192"/>
              <a:gd name="connsiteX3" fmla="*/ 6125992 w 12195814"/>
              <a:gd name="connsiteY3" fmla="*/ 1974192 h 1974192"/>
              <a:gd name="connsiteX4" fmla="*/ 486 w 12195814"/>
              <a:gd name="connsiteY4" fmla="*/ 545442 h 1974192"/>
              <a:gd name="connsiteX5" fmla="*/ 0 w 12195814"/>
              <a:gd name="connsiteY5" fmla="*/ 26033 h 1974192"/>
              <a:gd name="connsiteX0" fmla="*/ 0 w 12195816"/>
              <a:gd name="connsiteY0" fmla="*/ 26033 h 1974192"/>
              <a:gd name="connsiteX1" fmla="*/ 12195815 w 12195816"/>
              <a:gd name="connsiteY1" fmla="*/ 0 h 1974192"/>
              <a:gd name="connsiteX2" fmla="*/ 12195808 w 12195816"/>
              <a:gd name="connsiteY2" fmla="*/ 540383 h 1974192"/>
              <a:gd name="connsiteX3" fmla="*/ 6125992 w 12195816"/>
              <a:gd name="connsiteY3" fmla="*/ 1974192 h 1974192"/>
              <a:gd name="connsiteX4" fmla="*/ 486 w 12195816"/>
              <a:gd name="connsiteY4" fmla="*/ 545442 h 1974192"/>
              <a:gd name="connsiteX5" fmla="*/ 0 w 12195816"/>
              <a:gd name="connsiteY5" fmla="*/ 26033 h 1974192"/>
              <a:gd name="connsiteX0" fmla="*/ 38228 w 12195329"/>
              <a:gd name="connsiteY0" fmla="*/ 17285 h 1974192"/>
              <a:gd name="connsiteX1" fmla="*/ 12195330 w 12195329"/>
              <a:gd name="connsiteY1" fmla="*/ 0 h 1974192"/>
              <a:gd name="connsiteX2" fmla="*/ 12195323 w 12195329"/>
              <a:gd name="connsiteY2" fmla="*/ 540383 h 1974192"/>
              <a:gd name="connsiteX3" fmla="*/ 6125507 w 12195329"/>
              <a:gd name="connsiteY3" fmla="*/ 1974192 h 1974192"/>
              <a:gd name="connsiteX4" fmla="*/ 1 w 12195329"/>
              <a:gd name="connsiteY4" fmla="*/ 545442 h 1974192"/>
              <a:gd name="connsiteX5" fmla="*/ 38228 w 12195329"/>
              <a:gd name="connsiteY5" fmla="*/ 17285 h 1974192"/>
              <a:gd name="connsiteX0" fmla="*/ 0 w 12195823"/>
              <a:gd name="connsiteY0" fmla="*/ 34781 h 1974192"/>
              <a:gd name="connsiteX1" fmla="*/ 12195823 w 12195823"/>
              <a:gd name="connsiteY1" fmla="*/ 0 h 1974192"/>
              <a:gd name="connsiteX2" fmla="*/ 12195816 w 12195823"/>
              <a:gd name="connsiteY2" fmla="*/ 540383 h 1974192"/>
              <a:gd name="connsiteX3" fmla="*/ 6126000 w 12195823"/>
              <a:gd name="connsiteY3" fmla="*/ 1974192 h 1974192"/>
              <a:gd name="connsiteX4" fmla="*/ 494 w 12195823"/>
              <a:gd name="connsiteY4" fmla="*/ 545442 h 1974192"/>
              <a:gd name="connsiteX5" fmla="*/ 0 w 12195823"/>
              <a:gd name="connsiteY5" fmla="*/ 34781 h 1974192"/>
              <a:gd name="connsiteX0" fmla="*/ 0 w 12195827"/>
              <a:gd name="connsiteY0" fmla="*/ 17286 h 1974192"/>
              <a:gd name="connsiteX1" fmla="*/ 12195827 w 12195827"/>
              <a:gd name="connsiteY1" fmla="*/ 0 h 1974192"/>
              <a:gd name="connsiteX2" fmla="*/ 12195820 w 12195827"/>
              <a:gd name="connsiteY2" fmla="*/ 540383 h 1974192"/>
              <a:gd name="connsiteX3" fmla="*/ 6126004 w 12195827"/>
              <a:gd name="connsiteY3" fmla="*/ 1974192 h 1974192"/>
              <a:gd name="connsiteX4" fmla="*/ 498 w 12195827"/>
              <a:gd name="connsiteY4" fmla="*/ 545442 h 1974192"/>
              <a:gd name="connsiteX5" fmla="*/ 0 w 12195827"/>
              <a:gd name="connsiteY5" fmla="*/ 17286 h 1974192"/>
              <a:gd name="connsiteX0" fmla="*/ 0 w 12195827"/>
              <a:gd name="connsiteY0" fmla="*/ 17286 h 2063501"/>
              <a:gd name="connsiteX1" fmla="*/ 12195827 w 12195827"/>
              <a:gd name="connsiteY1" fmla="*/ 0 h 2063501"/>
              <a:gd name="connsiteX2" fmla="*/ 12195820 w 12195827"/>
              <a:gd name="connsiteY2" fmla="*/ 540383 h 2063501"/>
              <a:gd name="connsiteX3" fmla="*/ 6126004 w 12195827"/>
              <a:gd name="connsiteY3" fmla="*/ 1974192 h 2063501"/>
              <a:gd name="connsiteX4" fmla="*/ 498 w 12195827"/>
              <a:gd name="connsiteY4" fmla="*/ 545442 h 2063501"/>
              <a:gd name="connsiteX5" fmla="*/ 0 w 12195827"/>
              <a:gd name="connsiteY5" fmla="*/ 17286 h 2063501"/>
              <a:gd name="connsiteX0" fmla="*/ 0 w 12195827"/>
              <a:gd name="connsiteY0" fmla="*/ 17286 h 1975074"/>
              <a:gd name="connsiteX1" fmla="*/ 12195827 w 12195827"/>
              <a:gd name="connsiteY1" fmla="*/ 0 h 1975074"/>
              <a:gd name="connsiteX2" fmla="*/ 12195820 w 12195827"/>
              <a:gd name="connsiteY2" fmla="*/ 540383 h 1975074"/>
              <a:gd name="connsiteX3" fmla="*/ 6126004 w 12195827"/>
              <a:gd name="connsiteY3" fmla="*/ 1974192 h 1975074"/>
              <a:gd name="connsiteX4" fmla="*/ 498 w 12195827"/>
              <a:gd name="connsiteY4" fmla="*/ 545442 h 1975074"/>
              <a:gd name="connsiteX5" fmla="*/ 0 w 12195827"/>
              <a:gd name="connsiteY5" fmla="*/ 17286 h 197507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 name="connsiteX0" fmla="*/ 0 w 12195827"/>
              <a:gd name="connsiteY0" fmla="*/ 17286 h 1974204"/>
              <a:gd name="connsiteX1" fmla="*/ 12195827 w 12195827"/>
              <a:gd name="connsiteY1" fmla="*/ 0 h 1974204"/>
              <a:gd name="connsiteX2" fmla="*/ 12195820 w 12195827"/>
              <a:gd name="connsiteY2" fmla="*/ 540383 h 1974204"/>
              <a:gd name="connsiteX3" fmla="*/ 6126004 w 12195827"/>
              <a:gd name="connsiteY3" fmla="*/ 1974192 h 1974204"/>
              <a:gd name="connsiteX4" fmla="*/ 498 w 12195827"/>
              <a:gd name="connsiteY4" fmla="*/ 545442 h 1974204"/>
              <a:gd name="connsiteX5" fmla="*/ 0 w 12195827"/>
              <a:gd name="connsiteY5" fmla="*/ 17286 h 197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27" h="1974204">
                <a:moveTo>
                  <a:pt x="0" y="17286"/>
                </a:moveTo>
                <a:lnTo>
                  <a:pt x="12195827" y="0"/>
                </a:lnTo>
                <a:cubicBezTo>
                  <a:pt x="12195827" y="169763"/>
                  <a:pt x="12195820" y="370620"/>
                  <a:pt x="12195820" y="540383"/>
                </a:cubicBezTo>
                <a:cubicBezTo>
                  <a:pt x="10118345" y="1132626"/>
                  <a:pt x="8528701" y="1969816"/>
                  <a:pt x="6126004" y="1974192"/>
                </a:cubicBezTo>
                <a:cubicBezTo>
                  <a:pt x="3723307" y="1978568"/>
                  <a:pt x="1021499" y="871593"/>
                  <a:pt x="498" y="545442"/>
                </a:cubicBezTo>
                <a:cubicBezTo>
                  <a:pt x="333" y="375222"/>
                  <a:pt x="165" y="187506"/>
                  <a:pt x="0" y="1728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283390" y="1737121"/>
            <a:ext cx="3207216" cy="3200876"/>
            <a:chOff x="7959894" y="1541562"/>
            <a:chExt cx="3207216" cy="3200876"/>
          </a:xfrm>
        </p:grpSpPr>
        <p:grpSp>
          <p:nvGrpSpPr>
            <p:cNvPr id="21" name="组合 20"/>
            <p:cNvGrpSpPr/>
            <p:nvPr/>
          </p:nvGrpSpPr>
          <p:grpSpPr>
            <a:xfrm>
              <a:off x="7959894" y="1541562"/>
              <a:ext cx="2962245" cy="3200876"/>
              <a:chOff x="8021421" y="1360587"/>
              <a:chExt cx="2962245" cy="3200876"/>
            </a:xfrm>
          </p:grpSpPr>
          <p:sp>
            <p:nvSpPr>
              <p:cNvPr id="27" name="TextBox 5(向天歌演示原创免费作品：www.TopPPT.cn)"/>
              <p:cNvSpPr txBox="1"/>
              <p:nvPr/>
            </p:nvSpPr>
            <p:spPr>
              <a:xfrm>
                <a:off x="8021421" y="1360587"/>
                <a:ext cx="1604927" cy="2646878"/>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rPr>
                  <a:t>1</a:t>
                </a:r>
                <a:endParaRPr lang="zh-CN" altLang="en-US" sz="1660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endParaRPr>
              </a:p>
            </p:txBody>
          </p:sp>
          <p:sp>
            <p:nvSpPr>
              <p:cNvPr id="28" name="TextBox 6(向天歌演示原创免费作品：www.TopPPT.cn)"/>
              <p:cNvSpPr txBox="1"/>
              <p:nvPr/>
            </p:nvSpPr>
            <p:spPr>
              <a:xfrm>
                <a:off x="9714162" y="1618972"/>
                <a:ext cx="1210588" cy="1323439"/>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80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第</a:t>
                </a:r>
              </a:p>
            </p:txBody>
          </p:sp>
          <p:sp>
            <p:nvSpPr>
              <p:cNvPr id="29" name="TextBox 7(向天歌演示原创免费作品：www.TopPPT.cn)"/>
              <p:cNvSpPr txBox="1"/>
              <p:nvPr/>
            </p:nvSpPr>
            <p:spPr>
              <a:xfrm>
                <a:off x="9462370" y="2845107"/>
                <a:ext cx="1492716" cy="584775"/>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zh-CN" altLang="en-US" sz="32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  部  分</a:t>
                </a:r>
              </a:p>
            </p:txBody>
          </p:sp>
          <p:sp>
            <p:nvSpPr>
              <p:cNvPr id="30" name="TextBox 8(向天歌演示原创免费作品：www.TopPPT.cn)"/>
              <p:cNvSpPr txBox="1"/>
              <p:nvPr/>
            </p:nvSpPr>
            <p:spPr>
              <a:xfrm>
                <a:off x="8560246" y="3453467"/>
                <a:ext cx="2423420" cy="1107996"/>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rPr>
                  <a:t>PART</a:t>
                </a:r>
                <a:endParaRPr lang="zh-CN" altLang="en-US" sz="6600" b="1" i="0" dirty="0">
                  <a:ln w="3175">
                    <a:solidFill>
                      <a:schemeClr val="tx1">
                        <a:lumMod val="50000"/>
                        <a:lumOff val="50000"/>
                      </a:schemeClr>
                    </a:solidFill>
                  </a:ln>
                  <a:solidFill>
                    <a:schemeClr val="bg1"/>
                  </a:solidFill>
                  <a:effectLst>
                    <a:outerShdw blurRad="76200" dist="38100" dir="2700000" algn="tl" rotWithShape="0">
                      <a:prstClr val="black">
                        <a:alpha val="70000"/>
                      </a:prstClr>
                    </a:outerShdw>
                  </a:effectLst>
                  <a:latin typeface="微软雅黑" panose="020B0503020204020204" pitchFamily="34" charset="-122"/>
                  <a:ea typeface="微软雅黑" panose="020B0503020204020204" pitchFamily="34" charset="-122"/>
                </a:endParaRPr>
              </a:p>
            </p:txBody>
          </p:sp>
        </p:grpSp>
        <p:sp>
          <p:nvSpPr>
            <p:cNvPr id="9" name="矩形 8"/>
            <p:cNvSpPr/>
            <p:nvPr/>
          </p:nvSpPr>
          <p:spPr>
            <a:xfrm>
              <a:off x="8138160" y="1738184"/>
              <a:ext cx="3028950" cy="300425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5826344" y="2042405"/>
            <a:ext cx="4288353" cy="584775"/>
          </a:xfrm>
          <a:prstGeom prst="rect">
            <a:avLst/>
          </a:prstGeom>
        </p:spPr>
        <p:txBody>
          <a:bodyPr wrap="none">
            <a:spAutoFit/>
          </a:bodyPr>
          <a:lstStyle/>
          <a:p>
            <a:pPr algn="ctr"/>
            <a:r>
              <a:rPr lang="zh-CN" altLang="en-US" sz="3200" b="1" dirty="0">
                <a:solidFill>
                  <a:srgbClr val="FFC000"/>
                </a:solidFill>
                <a:latin typeface="微软雅黑" panose="020B0503020204020204" pitchFamily="34" charset="-122"/>
                <a:ea typeface="微软雅黑" panose="020B0503020204020204" pitchFamily="34" charset="-122"/>
              </a:rPr>
              <a:t>月度季度年度工作概述</a:t>
            </a:r>
          </a:p>
        </p:txBody>
      </p:sp>
      <p:cxnSp>
        <p:nvCxnSpPr>
          <p:cNvPr id="34" name="直接连接符 33"/>
          <p:cNvCxnSpPr/>
          <p:nvPr/>
        </p:nvCxnSpPr>
        <p:spPr>
          <a:xfrm>
            <a:off x="5246370" y="2777490"/>
            <a:ext cx="5349240" cy="0"/>
          </a:xfrm>
          <a:prstGeom prst="line">
            <a:avLst/>
          </a:prstGeom>
          <a:ln>
            <a:gradFill>
              <a:gsLst>
                <a:gs pos="10000">
                  <a:schemeClr val="accent1">
                    <a:lumMod val="5000"/>
                    <a:lumOff val="95000"/>
                    <a:alpha val="7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ot"/>
            <a:tailEnd w="med" len="sm"/>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597551" y="2913691"/>
            <a:ext cx="3570208" cy="2308324"/>
          </a:xfrm>
          <a:prstGeom prst="rect">
            <a:avLst/>
          </a:prstGeom>
          <a:noFill/>
        </p:spPr>
        <p:txBody>
          <a:bodyPr wrap="none" rtlCol="0">
            <a:spAutoFit/>
          </a:bodyPr>
          <a:lstStyle/>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7370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000">
        <p15:prstTrans prst="origami"/>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heel(1)">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381710" y="148260"/>
            <a:ext cx="448426" cy="805006"/>
            <a:chOff x="7019926" y="4918076"/>
            <a:chExt cx="395287" cy="709612"/>
          </a:xfrm>
          <a:solidFill>
            <a:srgbClr val="FFC000"/>
          </a:solidFill>
        </p:grpSpPr>
        <p:sp>
          <p:nvSpPr>
            <p:cNvPr id="58"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文本框 64"/>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月度季度年度工作概述</a:t>
            </a:r>
          </a:p>
        </p:txBody>
      </p:sp>
      <p:grpSp>
        <p:nvGrpSpPr>
          <p:cNvPr id="2" name="组合 1"/>
          <p:cNvGrpSpPr/>
          <p:nvPr/>
        </p:nvGrpSpPr>
        <p:grpSpPr>
          <a:xfrm>
            <a:off x="1367031" y="1890766"/>
            <a:ext cx="2425367" cy="3767263"/>
            <a:chOff x="1367031" y="1890766"/>
            <a:chExt cx="2425367" cy="3767263"/>
          </a:xfrm>
        </p:grpSpPr>
        <p:grpSp>
          <p:nvGrpSpPr>
            <p:cNvPr id="36" name="组合 35"/>
            <p:cNvGrpSpPr/>
            <p:nvPr/>
          </p:nvGrpSpPr>
          <p:grpSpPr>
            <a:xfrm>
              <a:off x="1367031" y="1890766"/>
              <a:ext cx="2425367" cy="2425367"/>
              <a:chOff x="866473" y="1470012"/>
              <a:chExt cx="3094942" cy="3094942"/>
            </a:xfrm>
          </p:grpSpPr>
          <p:sp>
            <p:nvSpPr>
              <p:cNvPr id="26" name="任意多边形 25"/>
              <p:cNvSpPr/>
              <p:nvPr/>
            </p:nvSpPr>
            <p:spPr>
              <a:xfrm>
                <a:off x="1045029" y="1566382"/>
                <a:ext cx="2787903" cy="2787903"/>
              </a:xfrm>
              <a:custGeom>
                <a:avLst/>
                <a:gdLst>
                  <a:gd name="connsiteX0" fmla="*/ 1393951 w 2787903"/>
                  <a:gd name="connsiteY0" fmla="*/ 0 h 2787903"/>
                  <a:gd name="connsiteX1" fmla="*/ 2483787 w 2787903"/>
                  <a:gd name="connsiteY1" fmla="*/ 524838 h 2787903"/>
                  <a:gd name="connsiteX2" fmla="*/ 1393952 w 2787903"/>
                  <a:gd name="connsiteY2" fmla="*/ 1393952 h 2787903"/>
                  <a:gd name="connsiteX3" fmla="*/ 1393951 w 2787903"/>
                  <a:gd name="connsiteY3" fmla="*/ 0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1393951" y="0"/>
                    </a:moveTo>
                    <a:cubicBezTo>
                      <a:pt x="1818165" y="0"/>
                      <a:pt x="2219294" y="193174"/>
                      <a:pt x="2483787" y="524838"/>
                    </a:cubicBezTo>
                    <a:lnTo>
                      <a:pt x="1393952" y="1393952"/>
                    </a:lnTo>
                    <a:cubicBezTo>
                      <a:pt x="1393952" y="929301"/>
                      <a:pt x="1393951" y="464651"/>
                      <a:pt x="1393951" y="0"/>
                    </a:cubicBez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8329" tIns="302345" rIns="639880" bIns="2077973"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27" name="任意多边形 26"/>
              <p:cNvSpPr/>
              <p:nvPr/>
            </p:nvSpPr>
            <p:spPr>
              <a:xfrm>
                <a:off x="1066798" y="1599040"/>
                <a:ext cx="2787903" cy="2787903"/>
              </a:xfrm>
              <a:custGeom>
                <a:avLst/>
                <a:gdLst>
                  <a:gd name="connsiteX0" fmla="*/ 2483787 w 2787903"/>
                  <a:gd name="connsiteY0" fmla="*/ 524837 h 2787903"/>
                  <a:gd name="connsiteX1" fmla="*/ 2752954 w 2787903"/>
                  <a:gd name="connsiteY1" fmla="*/ 1704135 h 2787903"/>
                  <a:gd name="connsiteX2" fmla="*/ 1393952 w 2787903"/>
                  <a:gd name="connsiteY2" fmla="*/ 1393952 h 2787903"/>
                  <a:gd name="connsiteX3" fmla="*/ 2483787 w 2787903"/>
                  <a:gd name="connsiteY3" fmla="*/ 524837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2483787" y="524837"/>
                    </a:moveTo>
                    <a:cubicBezTo>
                      <a:pt x="2748280" y="856501"/>
                      <a:pt x="2847350" y="1290557"/>
                      <a:pt x="2752954" y="1704135"/>
                    </a:cubicBezTo>
                    <a:lnTo>
                      <a:pt x="1393952" y="1393952"/>
                    </a:lnTo>
                    <a:lnTo>
                      <a:pt x="2483787" y="524837"/>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5216" tIns="1032510" rIns="106528" bIns="1314619"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28" name="任意多边形 27"/>
              <p:cNvSpPr/>
              <p:nvPr/>
            </p:nvSpPr>
            <p:spPr>
              <a:xfrm>
                <a:off x="1066798" y="1642581"/>
                <a:ext cx="2787903" cy="2787903"/>
              </a:xfrm>
              <a:custGeom>
                <a:avLst/>
                <a:gdLst>
                  <a:gd name="connsiteX0" fmla="*/ 2752954 w 2787903"/>
                  <a:gd name="connsiteY0" fmla="*/ 1704135 h 2787903"/>
                  <a:gd name="connsiteX1" fmla="*/ 1998764 w 2787903"/>
                  <a:gd name="connsiteY1" fmla="*/ 2649859 h 2787903"/>
                  <a:gd name="connsiteX2" fmla="*/ 1393952 w 2787903"/>
                  <a:gd name="connsiteY2" fmla="*/ 1393952 h 2787903"/>
                  <a:gd name="connsiteX3" fmla="*/ 2752954 w 2787903"/>
                  <a:gd name="connsiteY3" fmla="*/ 1704135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2752954" y="1704135"/>
                    </a:moveTo>
                    <a:cubicBezTo>
                      <a:pt x="2658558" y="2117713"/>
                      <a:pt x="2380968" y="2465800"/>
                      <a:pt x="1998764" y="2649859"/>
                    </a:cubicBezTo>
                    <a:lnTo>
                      <a:pt x="1393952" y="1393952"/>
                    </a:lnTo>
                    <a:lnTo>
                      <a:pt x="2752954" y="1704135"/>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9054" tIns="1696297" rIns="302344" bIns="634237"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29" name="任意多边形 28"/>
              <p:cNvSpPr/>
              <p:nvPr/>
            </p:nvSpPr>
            <p:spPr>
              <a:xfrm>
                <a:off x="1034146" y="1667753"/>
                <a:ext cx="2787903" cy="2787903"/>
              </a:xfrm>
              <a:custGeom>
                <a:avLst/>
                <a:gdLst>
                  <a:gd name="connsiteX0" fmla="*/ 1998734 w 2787903"/>
                  <a:gd name="connsiteY0" fmla="*/ 2649873 h 2787903"/>
                  <a:gd name="connsiteX1" fmla="*/ 789138 w 2787903"/>
                  <a:gd name="connsiteY1" fmla="*/ 2649858 h 2787903"/>
                  <a:gd name="connsiteX2" fmla="*/ 1393952 w 2787903"/>
                  <a:gd name="connsiteY2" fmla="*/ 1393952 h 2787903"/>
                  <a:gd name="connsiteX3" fmla="*/ 1998734 w 2787903"/>
                  <a:gd name="connsiteY3" fmla="*/ 2649873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1998734" y="2649873"/>
                    </a:moveTo>
                    <a:cubicBezTo>
                      <a:pt x="1616537" y="2833918"/>
                      <a:pt x="1171331" y="2833913"/>
                      <a:pt x="789138" y="2649858"/>
                    </a:cubicBezTo>
                    <a:lnTo>
                      <a:pt x="1393952" y="1393952"/>
                    </a:lnTo>
                    <a:lnTo>
                      <a:pt x="1998734" y="2649873"/>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7402" tIns="2227326" rIns="1057402" bIns="103208"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30" name="任意多边形 29"/>
              <p:cNvSpPr/>
              <p:nvPr/>
            </p:nvSpPr>
            <p:spPr>
              <a:xfrm>
                <a:off x="1004208" y="1647004"/>
                <a:ext cx="2787903" cy="2787903"/>
              </a:xfrm>
              <a:custGeom>
                <a:avLst/>
                <a:gdLst>
                  <a:gd name="connsiteX0" fmla="*/ 789138 w 2787903"/>
                  <a:gd name="connsiteY0" fmla="*/ 2649858 h 2787903"/>
                  <a:gd name="connsiteX1" fmla="*/ 34948 w 2787903"/>
                  <a:gd name="connsiteY1" fmla="*/ 1704133 h 2787903"/>
                  <a:gd name="connsiteX2" fmla="*/ 1393952 w 2787903"/>
                  <a:gd name="connsiteY2" fmla="*/ 1393952 h 2787903"/>
                  <a:gd name="connsiteX3" fmla="*/ 789138 w 2787903"/>
                  <a:gd name="connsiteY3" fmla="*/ 2649858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789138" y="2649858"/>
                    </a:moveTo>
                    <a:cubicBezTo>
                      <a:pt x="406934" y="2465798"/>
                      <a:pt x="129345" y="2117712"/>
                      <a:pt x="34948" y="1704133"/>
                    </a:cubicBezTo>
                    <a:lnTo>
                      <a:pt x="1393952" y="1393952"/>
                    </a:lnTo>
                    <a:lnTo>
                      <a:pt x="789138" y="2649858"/>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2344" tIns="1696297" rIns="1829054" bIns="634237"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31" name="任意多边形 30"/>
              <p:cNvSpPr/>
              <p:nvPr/>
            </p:nvSpPr>
            <p:spPr>
              <a:xfrm>
                <a:off x="1003444" y="1604483"/>
                <a:ext cx="2787903" cy="2787903"/>
              </a:xfrm>
              <a:custGeom>
                <a:avLst/>
                <a:gdLst>
                  <a:gd name="connsiteX0" fmla="*/ 34949 w 2787903"/>
                  <a:gd name="connsiteY0" fmla="*/ 1704134 h 2787903"/>
                  <a:gd name="connsiteX1" fmla="*/ 304116 w 2787903"/>
                  <a:gd name="connsiteY1" fmla="*/ 524837 h 2787903"/>
                  <a:gd name="connsiteX2" fmla="*/ 1393952 w 2787903"/>
                  <a:gd name="connsiteY2" fmla="*/ 1393952 h 2787903"/>
                  <a:gd name="connsiteX3" fmla="*/ 34949 w 2787903"/>
                  <a:gd name="connsiteY3" fmla="*/ 1704134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34949" y="1704134"/>
                    </a:moveTo>
                    <a:cubicBezTo>
                      <a:pt x="-59447" y="1290557"/>
                      <a:pt x="39623" y="856501"/>
                      <a:pt x="304116" y="524837"/>
                    </a:cubicBezTo>
                    <a:lnTo>
                      <a:pt x="1393952" y="1393952"/>
                    </a:lnTo>
                    <a:lnTo>
                      <a:pt x="34949" y="1704134"/>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527" tIns="1032510" rIns="1945217" bIns="1314619"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32" name="任意多边形 31"/>
              <p:cNvSpPr/>
              <p:nvPr/>
            </p:nvSpPr>
            <p:spPr>
              <a:xfrm>
                <a:off x="1006928" y="1571825"/>
                <a:ext cx="2787903" cy="2787903"/>
              </a:xfrm>
              <a:custGeom>
                <a:avLst/>
                <a:gdLst>
                  <a:gd name="connsiteX0" fmla="*/ 304116 w 2787903"/>
                  <a:gd name="connsiteY0" fmla="*/ 524837 h 2787903"/>
                  <a:gd name="connsiteX1" fmla="*/ 1393952 w 2787903"/>
                  <a:gd name="connsiteY1" fmla="*/ -1 h 2787903"/>
                  <a:gd name="connsiteX2" fmla="*/ 1393952 w 2787903"/>
                  <a:gd name="connsiteY2" fmla="*/ 1393952 h 2787903"/>
                  <a:gd name="connsiteX3" fmla="*/ 304116 w 2787903"/>
                  <a:gd name="connsiteY3" fmla="*/ 524837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304116" y="524837"/>
                    </a:moveTo>
                    <a:cubicBezTo>
                      <a:pt x="568609" y="193173"/>
                      <a:pt x="969738" y="-1"/>
                      <a:pt x="1393952" y="-1"/>
                    </a:cubicBezTo>
                    <a:lnTo>
                      <a:pt x="1393952" y="1393952"/>
                    </a:lnTo>
                    <a:lnTo>
                      <a:pt x="304116" y="524837"/>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40876" tIns="302345" rIns="1457333" bIns="2077973"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35" name="椭圆 34"/>
              <p:cNvSpPr/>
              <p:nvPr/>
            </p:nvSpPr>
            <p:spPr>
              <a:xfrm>
                <a:off x="866473" y="1470012"/>
                <a:ext cx="3094942" cy="3094942"/>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p:cNvSpPr txBox="1"/>
            <p:nvPr/>
          </p:nvSpPr>
          <p:spPr>
            <a:xfrm>
              <a:off x="2025587" y="4457700"/>
              <a:ext cx="1210588" cy="1200329"/>
            </a:xfrm>
            <a:prstGeom prst="rect">
              <a:avLst/>
            </a:prstGeom>
            <a:noFill/>
          </p:spPr>
          <p:txBody>
            <a:bodyPr wrap="none" rtlCol="0">
              <a:spAutoFit/>
            </a:bodyPr>
            <a:lstStyle/>
            <a:p>
              <a:pPr algn="ctr">
                <a:lnSpc>
                  <a:spcPct val="150000"/>
                </a:lnSpc>
              </a:pPr>
              <a:r>
                <a:rPr lang="zh-CN" altLang="en-US" sz="2800" dirty="0">
                  <a:solidFill>
                    <a:srgbClr val="FFC000"/>
                  </a:solidFill>
                  <a:latin typeface="微软雅黑" panose="020B0503020204020204" pitchFamily="34" charset="-122"/>
                  <a:ea typeface="微软雅黑" panose="020B0503020204020204" pitchFamily="34" charset="-122"/>
                </a:rPr>
                <a:t>占比</a:t>
              </a:r>
              <a:r>
                <a:rPr lang="en-US" altLang="zh-CN" sz="2000" dirty="0">
                  <a:solidFill>
                    <a:srgbClr val="FFC000"/>
                  </a:solidFill>
                  <a:latin typeface="微软雅黑" panose="020B0503020204020204" pitchFamily="34" charset="-122"/>
                  <a:ea typeface="微软雅黑" panose="020B0503020204020204" pitchFamily="34" charset="-122"/>
                </a:rPr>
                <a:t>%</a:t>
              </a:r>
            </a:p>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输入名称</a:t>
              </a:r>
            </a:p>
          </p:txBody>
        </p:sp>
      </p:grpSp>
      <p:grpSp>
        <p:nvGrpSpPr>
          <p:cNvPr id="3" name="组合 2"/>
          <p:cNvGrpSpPr/>
          <p:nvPr/>
        </p:nvGrpSpPr>
        <p:grpSpPr>
          <a:xfrm>
            <a:off x="4882213" y="1867542"/>
            <a:ext cx="2425367" cy="3790487"/>
            <a:chOff x="4882213" y="1867542"/>
            <a:chExt cx="2425367" cy="3790487"/>
          </a:xfrm>
        </p:grpSpPr>
        <p:grpSp>
          <p:nvGrpSpPr>
            <p:cNvPr id="55" name="组合 54"/>
            <p:cNvGrpSpPr/>
            <p:nvPr/>
          </p:nvGrpSpPr>
          <p:grpSpPr>
            <a:xfrm>
              <a:off x="4882213" y="1867542"/>
              <a:ext cx="2425367" cy="2425367"/>
              <a:chOff x="4962223" y="2210442"/>
              <a:chExt cx="2425367" cy="2425367"/>
            </a:xfrm>
          </p:grpSpPr>
          <p:sp>
            <p:nvSpPr>
              <p:cNvPr id="38" name="任意多边形 37"/>
              <p:cNvSpPr/>
              <p:nvPr/>
            </p:nvSpPr>
            <p:spPr>
              <a:xfrm>
                <a:off x="5102149" y="2285963"/>
                <a:ext cx="2184754" cy="2184754"/>
              </a:xfrm>
              <a:custGeom>
                <a:avLst/>
                <a:gdLst>
                  <a:gd name="connsiteX0" fmla="*/ 1393951 w 2787903"/>
                  <a:gd name="connsiteY0" fmla="*/ 0 h 2787903"/>
                  <a:gd name="connsiteX1" fmla="*/ 2483787 w 2787903"/>
                  <a:gd name="connsiteY1" fmla="*/ 524838 h 2787903"/>
                  <a:gd name="connsiteX2" fmla="*/ 1393952 w 2787903"/>
                  <a:gd name="connsiteY2" fmla="*/ 1393952 h 2787903"/>
                  <a:gd name="connsiteX3" fmla="*/ 1393951 w 2787903"/>
                  <a:gd name="connsiteY3" fmla="*/ 0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1393951" y="0"/>
                    </a:moveTo>
                    <a:cubicBezTo>
                      <a:pt x="1818165" y="0"/>
                      <a:pt x="2219294" y="193174"/>
                      <a:pt x="2483787" y="524838"/>
                    </a:cubicBezTo>
                    <a:lnTo>
                      <a:pt x="1393952" y="1393952"/>
                    </a:lnTo>
                    <a:cubicBezTo>
                      <a:pt x="1393952" y="929301"/>
                      <a:pt x="1393951" y="464651"/>
                      <a:pt x="1393951" y="0"/>
                    </a:cubicBez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8329" tIns="302345" rIns="639880" bIns="2077973"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39" name="任意多边形 38"/>
              <p:cNvSpPr/>
              <p:nvPr/>
            </p:nvSpPr>
            <p:spPr>
              <a:xfrm>
                <a:off x="5119209" y="2311555"/>
                <a:ext cx="2184754" cy="2184754"/>
              </a:xfrm>
              <a:custGeom>
                <a:avLst/>
                <a:gdLst>
                  <a:gd name="connsiteX0" fmla="*/ 2483787 w 2787903"/>
                  <a:gd name="connsiteY0" fmla="*/ 524837 h 2787903"/>
                  <a:gd name="connsiteX1" fmla="*/ 2752954 w 2787903"/>
                  <a:gd name="connsiteY1" fmla="*/ 1704135 h 2787903"/>
                  <a:gd name="connsiteX2" fmla="*/ 1393952 w 2787903"/>
                  <a:gd name="connsiteY2" fmla="*/ 1393952 h 2787903"/>
                  <a:gd name="connsiteX3" fmla="*/ 2483787 w 2787903"/>
                  <a:gd name="connsiteY3" fmla="*/ 524837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2483787" y="524837"/>
                    </a:moveTo>
                    <a:cubicBezTo>
                      <a:pt x="2748280" y="856501"/>
                      <a:pt x="2847350" y="1290557"/>
                      <a:pt x="2752954" y="1704135"/>
                    </a:cubicBezTo>
                    <a:lnTo>
                      <a:pt x="1393952" y="1393952"/>
                    </a:lnTo>
                    <a:lnTo>
                      <a:pt x="2483787" y="524837"/>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5216" tIns="1032510" rIns="106528" bIns="1314619"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40" name="任意多边形 39"/>
              <p:cNvSpPr/>
              <p:nvPr/>
            </p:nvSpPr>
            <p:spPr>
              <a:xfrm>
                <a:off x="5119209" y="2345677"/>
                <a:ext cx="2184754" cy="2184754"/>
              </a:xfrm>
              <a:custGeom>
                <a:avLst/>
                <a:gdLst>
                  <a:gd name="connsiteX0" fmla="*/ 2752954 w 2787903"/>
                  <a:gd name="connsiteY0" fmla="*/ 1704135 h 2787903"/>
                  <a:gd name="connsiteX1" fmla="*/ 1998764 w 2787903"/>
                  <a:gd name="connsiteY1" fmla="*/ 2649859 h 2787903"/>
                  <a:gd name="connsiteX2" fmla="*/ 1393952 w 2787903"/>
                  <a:gd name="connsiteY2" fmla="*/ 1393952 h 2787903"/>
                  <a:gd name="connsiteX3" fmla="*/ 2752954 w 2787903"/>
                  <a:gd name="connsiteY3" fmla="*/ 1704135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2752954" y="1704135"/>
                    </a:moveTo>
                    <a:cubicBezTo>
                      <a:pt x="2658558" y="2117713"/>
                      <a:pt x="2380968" y="2465800"/>
                      <a:pt x="1998764" y="2649859"/>
                    </a:cubicBezTo>
                    <a:lnTo>
                      <a:pt x="1393952" y="1393952"/>
                    </a:lnTo>
                    <a:lnTo>
                      <a:pt x="2752954" y="1704135"/>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9054" tIns="1696297" rIns="302344" bIns="634237"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41" name="任意多边形 40"/>
              <p:cNvSpPr/>
              <p:nvPr/>
            </p:nvSpPr>
            <p:spPr>
              <a:xfrm>
                <a:off x="5093621" y="2365403"/>
                <a:ext cx="2184754" cy="2184754"/>
              </a:xfrm>
              <a:custGeom>
                <a:avLst/>
                <a:gdLst>
                  <a:gd name="connsiteX0" fmla="*/ 1998734 w 2787903"/>
                  <a:gd name="connsiteY0" fmla="*/ 2649873 h 2787903"/>
                  <a:gd name="connsiteX1" fmla="*/ 789138 w 2787903"/>
                  <a:gd name="connsiteY1" fmla="*/ 2649858 h 2787903"/>
                  <a:gd name="connsiteX2" fmla="*/ 1393952 w 2787903"/>
                  <a:gd name="connsiteY2" fmla="*/ 1393952 h 2787903"/>
                  <a:gd name="connsiteX3" fmla="*/ 1998734 w 2787903"/>
                  <a:gd name="connsiteY3" fmla="*/ 2649873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1998734" y="2649873"/>
                    </a:moveTo>
                    <a:cubicBezTo>
                      <a:pt x="1616537" y="2833918"/>
                      <a:pt x="1171331" y="2833913"/>
                      <a:pt x="789138" y="2649858"/>
                    </a:cubicBezTo>
                    <a:lnTo>
                      <a:pt x="1393952" y="1393952"/>
                    </a:lnTo>
                    <a:lnTo>
                      <a:pt x="1998734" y="2649873"/>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7402" tIns="2227326" rIns="1057402" bIns="103208"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42" name="任意多边形 41"/>
              <p:cNvSpPr/>
              <p:nvPr/>
            </p:nvSpPr>
            <p:spPr>
              <a:xfrm>
                <a:off x="5070160" y="2349143"/>
                <a:ext cx="2184754" cy="2184754"/>
              </a:xfrm>
              <a:custGeom>
                <a:avLst/>
                <a:gdLst>
                  <a:gd name="connsiteX0" fmla="*/ 789138 w 2787903"/>
                  <a:gd name="connsiteY0" fmla="*/ 2649858 h 2787903"/>
                  <a:gd name="connsiteX1" fmla="*/ 34948 w 2787903"/>
                  <a:gd name="connsiteY1" fmla="*/ 1704133 h 2787903"/>
                  <a:gd name="connsiteX2" fmla="*/ 1393952 w 2787903"/>
                  <a:gd name="connsiteY2" fmla="*/ 1393952 h 2787903"/>
                  <a:gd name="connsiteX3" fmla="*/ 789138 w 2787903"/>
                  <a:gd name="connsiteY3" fmla="*/ 2649858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789138" y="2649858"/>
                    </a:moveTo>
                    <a:cubicBezTo>
                      <a:pt x="406934" y="2465798"/>
                      <a:pt x="129345" y="2117712"/>
                      <a:pt x="34948" y="1704133"/>
                    </a:cubicBezTo>
                    <a:lnTo>
                      <a:pt x="1393952" y="1393952"/>
                    </a:lnTo>
                    <a:lnTo>
                      <a:pt x="789138" y="2649858"/>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2344" tIns="1696297" rIns="1829054" bIns="634237"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43" name="任意多边形 42"/>
              <p:cNvSpPr/>
              <p:nvPr/>
            </p:nvSpPr>
            <p:spPr>
              <a:xfrm>
                <a:off x="5046701" y="2315821"/>
                <a:ext cx="2184754" cy="2184754"/>
              </a:xfrm>
              <a:custGeom>
                <a:avLst/>
                <a:gdLst>
                  <a:gd name="connsiteX0" fmla="*/ 34949 w 2787903"/>
                  <a:gd name="connsiteY0" fmla="*/ 1704134 h 2787903"/>
                  <a:gd name="connsiteX1" fmla="*/ 304116 w 2787903"/>
                  <a:gd name="connsiteY1" fmla="*/ 524837 h 2787903"/>
                  <a:gd name="connsiteX2" fmla="*/ 1393952 w 2787903"/>
                  <a:gd name="connsiteY2" fmla="*/ 1393952 h 2787903"/>
                  <a:gd name="connsiteX3" fmla="*/ 34949 w 2787903"/>
                  <a:gd name="connsiteY3" fmla="*/ 1704134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34949" y="1704134"/>
                    </a:moveTo>
                    <a:cubicBezTo>
                      <a:pt x="-59447" y="1290557"/>
                      <a:pt x="39623" y="856501"/>
                      <a:pt x="304116" y="524837"/>
                    </a:cubicBezTo>
                    <a:lnTo>
                      <a:pt x="1393952" y="1393952"/>
                    </a:lnTo>
                    <a:lnTo>
                      <a:pt x="34949" y="1704134"/>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527" tIns="1032510" rIns="1945217" bIns="1314619"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44" name="任意多边形 43"/>
              <p:cNvSpPr/>
              <p:nvPr/>
            </p:nvSpPr>
            <p:spPr>
              <a:xfrm>
                <a:off x="5072291" y="2290228"/>
                <a:ext cx="2184754" cy="2184754"/>
              </a:xfrm>
              <a:custGeom>
                <a:avLst/>
                <a:gdLst>
                  <a:gd name="connsiteX0" fmla="*/ 304116 w 2787903"/>
                  <a:gd name="connsiteY0" fmla="*/ 524837 h 2787903"/>
                  <a:gd name="connsiteX1" fmla="*/ 1393952 w 2787903"/>
                  <a:gd name="connsiteY1" fmla="*/ -1 h 2787903"/>
                  <a:gd name="connsiteX2" fmla="*/ 1393952 w 2787903"/>
                  <a:gd name="connsiteY2" fmla="*/ 1393952 h 2787903"/>
                  <a:gd name="connsiteX3" fmla="*/ 304116 w 2787903"/>
                  <a:gd name="connsiteY3" fmla="*/ 524837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304116" y="524837"/>
                    </a:moveTo>
                    <a:cubicBezTo>
                      <a:pt x="568609" y="193173"/>
                      <a:pt x="969738" y="-1"/>
                      <a:pt x="1393952" y="-1"/>
                    </a:cubicBezTo>
                    <a:lnTo>
                      <a:pt x="1393952" y="1393952"/>
                    </a:lnTo>
                    <a:lnTo>
                      <a:pt x="304116" y="524837"/>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40876" tIns="302345" rIns="1457333" bIns="2077973"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45" name="椭圆 44"/>
              <p:cNvSpPr/>
              <p:nvPr/>
            </p:nvSpPr>
            <p:spPr>
              <a:xfrm>
                <a:off x="4962223" y="2210442"/>
                <a:ext cx="2425367" cy="2425367"/>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5517308" y="4457700"/>
              <a:ext cx="1210588" cy="1200329"/>
            </a:xfrm>
            <a:prstGeom prst="rect">
              <a:avLst/>
            </a:prstGeom>
            <a:noFill/>
          </p:spPr>
          <p:txBody>
            <a:bodyPr wrap="none" rtlCol="0">
              <a:spAutoFit/>
            </a:bodyPr>
            <a:lstStyle/>
            <a:p>
              <a:pPr algn="ctr">
                <a:lnSpc>
                  <a:spcPct val="150000"/>
                </a:lnSpc>
              </a:pPr>
              <a:r>
                <a:rPr lang="zh-CN" altLang="en-US" sz="2800" dirty="0">
                  <a:solidFill>
                    <a:srgbClr val="FFC000"/>
                  </a:solidFill>
                  <a:latin typeface="微软雅黑" panose="020B0503020204020204" pitchFamily="34" charset="-122"/>
                  <a:ea typeface="微软雅黑" panose="020B0503020204020204" pitchFamily="34" charset="-122"/>
                </a:rPr>
                <a:t>占比</a:t>
              </a:r>
              <a:r>
                <a:rPr lang="en-US" altLang="zh-CN" sz="2000" dirty="0">
                  <a:solidFill>
                    <a:srgbClr val="FFC000"/>
                  </a:solidFill>
                  <a:latin typeface="微软雅黑" panose="020B0503020204020204" pitchFamily="34" charset="-122"/>
                  <a:ea typeface="微软雅黑" panose="020B0503020204020204" pitchFamily="34" charset="-122"/>
                </a:rPr>
                <a:t>%</a:t>
              </a:r>
            </a:p>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输入名称</a:t>
              </a:r>
            </a:p>
          </p:txBody>
        </p:sp>
      </p:grpSp>
      <p:grpSp>
        <p:nvGrpSpPr>
          <p:cNvPr id="4" name="组合 3"/>
          <p:cNvGrpSpPr/>
          <p:nvPr/>
        </p:nvGrpSpPr>
        <p:grpSpPr>
          <a:xfrm>
            <a:off x="8315023" y="1882470"/>
            <a:ext cx="2425367" cy="3775559"/>
            <a:chOff x="8315023" y="1882470"/>
            <a:chExt cx="2425367" cy="3775559"/>
          </a:xfrm>
        </p:grpSpPr>
        <p:grpSp>
          <p:nvGrpSpPr>
            <p:cNvPr id="46" name="组合 45"/>
            <p:cNvGrpSpPr/>
            <p:nvPr/>
          </p:nvGrpSpPr>
          <p:grpSpPr>
            <a:xfrm>
              <a:off x="8315023" y="1882470"/>
              <a:ext cx="2425367" cy="2425367"/>
              <a:chOff x="866473" y="1470012"/>
              <a:chExt cx="3094942" cy="3094942"/>
            </a:xfrm>
          </p:grpSpPr>
          <p:sp>
            <p:nvSpPr>
              <p:cNvPr id="47" name="任意多边形 46"/>
              <p:cNvSpPr/>
              <p:nvPr/>
            </p:nvSpPr>
            <p:spPr>
              <a:xfrm>
                <a:off x="1045029" y="1566382"/>
                <a:ext cx="2787903" cy="2787903"/>
              </a:xfrm>
              <a:custGeom>
                <a:avLst/>
                <a:gdLst>
                  <a:gd name="connsiteX0" fmla="*/ 1393951 w 2787903"/>
                  <a:gd name="connsiteY0" fmla="*/ 0 h 2787903"/>
                  <a:gd name="connsiteX1" fmla="*/ 2483787 w 2787903"/>
                  <a:gd name="connsiteY1" fmla="*/ 524838 h 2787903"/>
                  <a:gd name="connsiteX2" fmla="*/ 1393952 w 2787903"/>
                  <a:gd name="connsiteY2" fmla="*/ 1393952 h 2787903"/>
                  <a:gd name="connsiteX3" fmla="*/ 1393951 w 2787903"/>
                  <a:gd name="connsiteY3" fmla="*/ 0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1393951" y="0"/>
                    </a:moveTo>
                    <a:cubicBezTo>
                      <a:pt x="1818165" y="0"/>
                      <a:pt x="2219294" y="193174"/>
                      <a:pt x="2483787" y="524838"/>
                    </a:cubicBezTo>
                    <a:lnTo>
                      <a:pt x="1393952" y="1393952"/>
                    </a:lnTo>
                    <a:cubicBezTo>
                      <a:pt x="1393952" y="929301"/>
                      <a:pt x="1393951" y="464651"/>
                      <a:pt x="1393951" y="0"/>
                    </a:cubicBez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8329" tIns="302345" rIns="639880" bIns="2077973"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48" name="任意多边形 47"/>
              <p:cNvSpPr/>
              <p:nvPr/>
            </p:nvSpPr>
            <p:spPr>
              <a:xfrm>
                <a:off x="1066798" y="1599040"/>
                <a:ext cx="2787903" cy="2787903"/>
              </a:xfrm>
              <a:custGeom>
                <a:avLst/>
                <a:gdLst>
                  <a:gd name="connsiteX0" fmla="*/ 2483787 w 2787903"/>
                  <a:gd name="connsiteY0" fmla="*/ 524837 h 2787903"/>
                  <a:gd name="connsiteX1" fmla="*/ 2752954 w 2787903"/>
                  <a:gd name="connsiteY1" fmla="*/ 1704135 h 2787903"/>
                  <a:gd name="connsiteX2" fmla="*/ 1393952 w 2787903"/>
                  <a:gd name="connsiteY2" fmla="*/ 1393952 h 2787903"/>
                  <a:gd name="connsiteX3" fmla="*/ 2483787 w 2787903"/>
                  <a:gd name="connsiteY3" fmla="*/ 524837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2483787" y="524837"/>
                    </a:moveTo>
                    <a:cubicBezTo>
                      <a:pt x="2748280" y="856501"/>
                      <a:pt x="2847350" y="1290557"/>
                      <a:pt x="2752954" y="1704135"/>
                    </a:cubicBezTo>
                    <a:lnTo>
                      <a:pt x="1393952" y="1393952"/>
                    </a:lnTo>
                    <a:lnTo>
                      <a:pt x="2483787" y="524837"/>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5216" tIns="1032510" rIns="106528" bIns="1314619"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49" name="任意多边形 48"/>
              <p:cNvSpPr/>
              <p:nvPr/>
            </p:nvSpPr>
            <p:spPr>
              <a:xfrm>
                <a:off x="1066798" y="1642581"/>
                <a:ext cx="2787903" cy="2787903"/>
              </a:xfrm>
              <a:custGeom>
                <a:avLst/>
                <a:gdLst>
                  <a:gd name="connsiteX0" fmla="*/ 2752954 w 2787903"/>
                  <a:gd name="connsiteY0" fmla="*/ 1704135 h 2787903"/>
                  <a:gd name="connsiteX1" fmla="*/ 1998764 w 2787903"/>
                  <a:gd name="connsiteY1" fmla="*/ 2649859 h 2787903"/>
                  <a:gd name="connsiteX2" fmla="*/ 1393952 w 2787903"/>
                  <a:gd name="connsiteY2" fmla="*/ 1393952 h 2787903"/>
                  <a:gd name="connsiteX3" fmla="*/ 2752954 w 2787903"/>
                  <a:gd name="connsiteY3" fmla="*/ 1704135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2752954" y="1704135"/>
                    </a:moveTo>
                    <a:cubicBezTo>
                      <a:pt x="2658558" y="2117713"/>
                      <a:pt x="2380968" y="2465800"/>
                      <a:pt x="1998764" y="2649859"/>
                    </a:cubicBezTo>
                    <a:lnTo>
                      <a:pt x="1393952" y="1393952"/>
                    </a:lnTo>
                    <a:lnTo>
                      <a:pt x="2752954" y="1704135"/>
                    </a:lnTo>
                    <a:close/>
                  </a:path>
                </a:pathLst>
              </a:custGeom>
              <a:solidFill>
                <a:srgbClr val="FFC00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9054" tIns="1696297" rIns="302344" bIns="634237"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50" name="任意多边形 49"/>
              <p:cNvSpPr/>
              <p:nvPr/>
            </p:nvSpPr>
            <p:spPr>
              <a:xfrm>
                <a:off x="1034146" y="1667753"/>
                <a:ext cx="2787903" cy="2787903"/>
              </a:xfrm>
              <a:custGeom>
                <a:avLst/>
                <a:gdLst>
                  <a:gd name="connsiteX0" fmla="*/ 1998734 w 2787903"/>
                  <a:gd name="connsiteY0" fmla="*/ 2649873 h 2787903"/>
                  <a:gd name="connsiteX1" fmla="*/ 789138 w 2787903"/>
                  <a:gd name="connsiteY1" fmla="*/ 2649858 h 2787903"/>
                  <a:gd name="connsiteX2" fmla="*/ 1393952 w 2787903"/>
                  <a:gd name="connsiteY2" fmla="*/ 1393952 h 2787903"/>
                  <a:gd name="connsiteX3" fmla="*/ 1998734 w 2787903"/>
                  <a:gd name="connsiteY3" fmla="*/ 2649873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1998734" y="2649873"/>
                    </a:moveTo>
                    <a:cubicBezTo>
                      <a:pt x="1616537" y="2833918"/>
                      <a:pt x="1171331" y="2833913"/>
                      <a:pt x="789138" y="2649858"/>
                    </a:cubicBezTo>
                    <a:lnTo>
                      <a:pt x="1393952" y="1393952"/>
                    </a:lnTo>
                    <a:lnTo>
                      <a:pt x="1998734" y="2649873"/>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7402" tIns="2227326" rIns="1057402" bIns="103208"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51" name="任意多边形 50"/>
              <p:cNvSpPr/>
              <p:nvPr/>
            </p:nvSpPr>
            <p:spPr>
              <a:xfrm>
                <a:off x="1004208" y="1647004"/>
                <a:ext cx="2787903" cy="2787903"/>
              </a:xfrm>
              <a:custGeom>
                <a:avLst/>
                <a:gdLst>
                  <a:gd name="connsiteX0" fmla="*/ 789138 w 2787903"/>
                  <a:gd name="connsiteY0" fmla="*/ 2649858 h 2787903"/>
                  <a:gd name="connsiteX1" fmla="*/ 34948 w 2787903"/>
                  <a:gd name="connsiteY1" fmla="*/ 1704133 h 2787903"/>
                  <a:gd name="connsiteX2" fmla="*/ 1393952 w 2787903"/>
                  <a:gd name="connsiteY2" fmla="*/ 1393952 h 2787903"/>
                  <a:gd name="connsiteX3" fmla="*/ 789138 w 2787903"/>
                  <a:gd name="connsiteY3" fmla="*/ 2649858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789138" y="2649858"/>
                    </a:moveTo>
                    <a:cubicBezTo>
                      <a:pt x="406934" y="2465798"/>
                      <a:pt x="129345" y="2117712"/>
                      <a:pt x="34948" y="1704133"/>
                    </a:cubicBezTo>
                    <a:lnTo>
                      <a:pt x="1393952" y="1393952"/>
                    </a:lnTo>
                    <a:lnTo>
                      <a:pt x="789138" y="2649858"/>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2344" tIns="1696297" rIns="1829054" bIns="634237"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52" name="任意多边形 51"/>
              <p:cNvSpPr/>
              <p:nvPr/>
            </p:nvSpPr>
            <p:spPr>
              <a:xfrm>
                <a:off x="974273" y="1604483"/>
                <a:ext cx="2787903" cy="2787903"/>
              </a:xfrm>
              <a:custGeom>
                <a:avLst/>
                <a:gdLst>
                  <a:gd name="connsiteX0" fmla="*/ 34949 w 2787903"/>
                  <a:gd name="connsiteY0" fmla="*/ 1704134 h 2787903"/>
                  <a:gd name="connsiteX1" fmla="*/ 304116 w 2787903"/>
                  <a:gd name="connsiteY1" fmla="*/ 524837 h 2787903"/>
                  <a:gd name="connsiteX2" fmla="*/ 1393952 w 2787903"/>
                  <a:gd name="connsiteY2" fmla="*/ 1393952 h 2787903"/>
                  <a:gd name="connsiteX3" fmla="*/ 34949 w 2787903"/>
                  <a:gd name="connsiteY3" fmla="*/ 1704134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34949" y="1704134"/>
                    </a:moveTo>
                    <a:cubicBezTo>
                      <a:pt x="-59447" y="1290557"/>
                      <a:pt x="39623" y="856501"/>
                      <a:pt x="304116" y="524837"/>
                    </a:cubicBezTo>
                    <a:lnTo>
                      <a:pt x="1393952" y="1393952"/>
                    </a:lnTo>
                    <a:lnTo>
                      <a:pt x="34949" y="1704134"/>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527" tIns="1032510" rIns="1945217" bIns="1314619"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53" name="任意多边形 52"/>
              <p:cNvSpPr/>
              <p:nvPr/>
            </p:nvSpPr>
            <p:spPr>
              <a:xfrm>
                <a:off x="1006928" y="1571825"/>
                <a:ext cx="2787903" cy="2787903"/>
              </a:xfrm>
              <a:custGeom>
                <a:avLst/>
                <a:gdLst>
                  <a:gd name="connsiteX0" fmla="*/ 304116 w 2787903"/>
                  <a:gd name="connsiteY0" fmla="*/ 524837 h 2787903"/>
                  <a:gd name="connsiteX1" fmla="*/ 1393952 w 2787903"/>
                  <a:gd name="connsiteY1" fmla="*/ -1 h 2787903"/>
                  <a:gd name="connsiteX2" fmla="*/ 1393952 w 2787903"/>
                  <a:gd name="connsiteY2" fmla="*/ 1393952 h 2787903"/>
                  <a:gd name="connsiteX3" fmla="*/ 304116 w 2787903"/>
                  <a:gd name="connsiteY3" fmla="*/ 524837 h 2787903"/>
                </a:gdLst>
                <a:ahLst/>
                <a:cxnLst>
                  <a:cxn ang="0">
                    <a:pos x="connsiteX0" y="connsiteY0"/>
                  </a:cxn>
                  <a:cxn ang="0">
                    <a:pos x="connsiteX1" y="connsiteY1"/>
                  </a:cxn>
                  <a:cxn ang="0">
                    <a:pos x="connsiteX2" y="connsiteY2"/>
                  </a:cxn>
                  <a:cxn ang="0">
                    <a:pos x="connsiteX3" y="connsiteY3"/>
                  </a:cxn>
                </a:cxnLst>
                <a:rect l="l" t="t" r="r" b="b"/>
                <a:pathLst>
                  <a:path w="2787903" h="2787903">
                    <a:moveTo>
                      <a:pt x="304116" y="524837"/>
                    </a:moveTo>
                    <a:cubicBezTo>
                      <a:pt x="568609" y="193173"/>
                      <a:pt x="969738" y="-1"/>
                      <a:pt x="1393952" y="-1"/>
                    </a:cubicBezTo>
                    <a:lnTo>
                      <a:pt x="1393952" y="1393952"/>
                    </a:lnTo>
                    <a:lnTo>
                      <a:pt x="304116" y="524837"/>
                    </a:lnTo>
                    <a:close/>
                  </a:path>
                </a:pathLst>
              </a:custGeom>
              <a:solidFill>
                <a:srgbClr val="424242"/>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40876" tIns="302345" rIns="1457333" bIns="2077973" numCol="1" spcCol="1270" anchor="ctr" anchorCtr="0">
                <a:noAutofit/>
              </a:bodyPr>
              <a:lstStyle/>
              <a:p>
                <a:pPr lvl="0" algn="ctr" defTabSz="1289050">
                  <a:lnSpc>
                    <a:spcPct val="90000"/>
                  </a:lnSpc>
                  <a:spcBef>
                    <a:spcPct val="0"/>
                  </a:spcBef>
                  <a:spcAft>
                    <a:spcPct val="35000"/>
                  </a:spcAft>
                </a:pPr>
                <a:r>
                  <a:rPr lang="en-US" altLang="zh-CN" sz="2900" kern="1200" dirty="0"/>
                  <a:t> </a:t>
                </a:r>
                <a:endParaRPr lang="zh-CN" altLang="en-US" sz="2900" kern="1200" dirty="0"/>
              </a:p>
            </p:txBody>
          </p:sp>
          <p:sp>
            <p:nvSpPr>
              <p:cNvPr id="54" name="椭圆 53"/>
              <p:cNvSpPr/>
              <p:nvPr/>
            </p:nvSpPr>
            <p:spPr>
              <a:xfrm>
                <a:off x="866473" y="1470012"/>
                <a:ext cx="3094942" cy="3094942"/>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p:cNvSpPr txBox="1"/>
            <p:nvPr/>
          </p:nvSpPr>
          <p:spPr>
            <a:xfrm>
              <a:off x="8982107" y="4457700"/>
              <a:ext cx="1210588" cy="1200329"/>
            </a:xfrm>
            <a:prstGeom prst="rect">
              <a:avLst/>
            </a:prstGeom>
            <a:noFill/>
          </p:spPr>
          <p:txBody>
            <a:bodyPr wrap="none" rtlCol="0">
              <a:spAutoFit/>
            </a:bodyPr>
            <a:lstStyle/>
            <a:p>
              <a:pPr algn="ctr">
                <a:lnSpc>
                  <a:spcPct val="150000"/>
                </a:lnSpc>
              </a:pPr>
              <a:r>
                <a:rPr lang="zh-CN" altLang="en-US" sz="2800" dirty="0">
                  <a:solidFill>
                    <a:srgbClr val="FFC000"/>
                  </a:solidFill>
                  <a:latin typeface="微软雅黑" panose="020B0503020204020204" pitchFamily="34" charset="-122"/>
                  <a:ea typeface="微软雅黑" panose="020B0503020204020204" pitchFamily="34" charset="-122"/>
                </a:rPr>
                <a:t>占比</a:t>
              </a:r>
              <a:r>
                <a:rPr lang="en-US" altLang="zh-CN" sz="2000" dirty="0">
                  <a:solidFill>
                    <a:srgbClr val="FFC000"/>
                  </a:solidFill>
                  <a:latin typeface="微软雅黑" panose="020B0503020204020204" pitchFamily="34" charset="-122"/>
                  <a:ea typeface="微软雅黑" panose="020B0503020204020204" pitchFamily="34" charset="-122"/>
                </a:rPr>
                <a:t>%</a:t>
              </a:r>
            </a:p>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输入名称</a:t>
              </a:r>
            </a:p>
          </p:txBody>
        </p:sp>
      </p:grpSp>
    </p:spTree>
    <p:extLst>
      <p:ext uri="{BB962C8B-B14F-4D97-AF65-F5344CB8AC3E}">
        <p14:creationId xmlns:p14="http://schemas.microsoft.com/office/powerpoint/2010/main" val="192639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1710" y="148260"/>
            <a:ext cx="448426" cy="805006"/>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月度季度年度工作概述</a:t>
            </a:r>
          </a:p>
        </p:txBody>
      </p:sp>
      <p:sp>
        <p:nvSpPr>
          <p:cNvPr id="14" name="菱形 13"/>
          <p:cNvSpPr/>
          <p:nvPr/>
        </p:nvSpPr>
        <p:spPr>
          <a:xfrm>
            <a:off x="1126328" y="1863090"/>
            <a:ext cx="2434590" cy="2434590"/>
          </a:xfrm>
          <a:prstGeom prst="diamond">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a:off x="3560918" y="1857375"/>
            <a:ext cx="2434590" cy="2434590"/>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5995508" y="1857375"/>
            <a:ext cx="2434590" cy="2434590"/>
          </a:xfrm>
          <a:prstGeom prst="diamond">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8430098" y="1857375"/>
            <a:ext cx="2434590" cy="2434590"/>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3077879" y="1954530"/>
            <a:ext cx="988938" cy="988938"/>
          </a:xfrm>
          <a:prstGeom prst="diamond">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5501039" y="3204210"/>
            <a:ext cx="988938" cy="988938"/>
          </a:xfrm>
          <a:prstGeom prst="diamond">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7947059" y="1983105"/>
            <a:ext cx="988938" cy="988938"/>
          </a:xfrm>
          <a:prstGeom prst="diamond">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798077" y="4763869"/>
            <a:ext cx="8394862" cy="1754326"/>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请插入您的相关文本内容请插入您的相关文本内容请插入您的相关文本内容请插入您的相关文本内容请插入您的相关文本内容请插入您的相关文本内容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请插入您的相关文本内容请插入您的相关文本内容请插入您的相关文本内容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2" name="Freeform 54"/>
          <p:cNvSpPr>
            <a:spLocks noEditPoints="1"/>
          </p:cNvSpPr>
          <p:nvPr/>
        </p:nvSpPr>
        <p:spPr bwMode="auto">
          <a:xfrm>
            <a:off x="1917355" y="2780017"/>
            <a:ext cx="900406" cy="734085"/>
          </a:xfrm>
          <a:custGeom>
            <a:avLst/>
            <a:gdLst>
              <a:gd name="T0" fmla="*/ 0 w 264"/>
              <a:gd name="T1" fmla="*/ 168 h 258"/>
              <a:gd name="T2" fmla="*/ 0 w 264"/>
              <a:gd name="T3" fmla="*/ 134 h 258"/>
              <a:gd name="T4" fmla="*/ 264 w 264"/>
              <a:gd name="T5" fmla="*/ 134 h 258"/>
              <a:gd name="T6" fmla="*/ 264 w 264"/>
              <a:gd name="T7" fmla="*/ 168 h 258"/>
              <a:gd name="T8" fmla="*/ 0 w 264"/>
              <a:gd name="T9" fmla="*/ 168 h 258"/>
              <a:gd name="T10" fmla="*/ 0 w 264"/>
              <a:gd name="T11" fmla="*/ 44 h 258"/>
              <a:gd name="T12" fmla="*/ 230 w 264"/>
              <a:gd name="T13" fmla="*/ 44 h 258"/>
              <a:gd name="T14" fmla="*/ 230 w 264"/>
              <a:gd name="T15" fmla="*/ 78 h 258"/>
              <a:gd name="T16" fmla="*/ 0 w 264"/>
              <a:gd name="T17" fmla="*/ 78 h 258"/>
              <a:gd name="T18" fmla="*/ 0 w 264"/>
              <a:gd name="T19" fmla="*/ 44 h 258"/>
              <a:gd name="T20" fmla="*/ 0 w 264"/>
              <a:gd name="T21" fmla="*/ 0 h 258"/>
              <a:gd name="T22" fmla="*/ 197 w 264"/>
              <a:gd name="T23" fmla="*/ 0 h 258"/>
              <a:gd name="T24" fmla="*/ 197 w 264"/>
              <a:gd name="T25" fmla="*/ 33 h 258"/>
              <a:gd name="T26" fmla="*/ 0 w 264"/>
              <a:gd name="T27" fmla="*/ 33 h 258"/>
              <a:gd name="T28" fmla="*/ 0 w 264"/>
              <a:gd name="T29" fmla="*/ 0 h 258"/>
              <a:gd name="T30" fmla="*/ 185 w 264"/>
              <a:gd name="T31" fmla="*/ 123 h 258"/>
              <a:gd name="T32" fmla="*/ 0 w 264"/>
              <a:gd name="T33" fmla="*/ 123 h 258"/>
              <a:gd name="T34" fmla="*/ 0 w 264"/>
              <a:gd name="T35" fmla="*/ 89 h 258"/>
              <a:gd name="T36" fmla="*/ 185 w 264"/>
              <a:gd name="T37" fmla="*/ 89 h 258"/>
              <a:gd name="T38" fmla="*/ 185 w 264"/>
              <a:gd name="T39" fmla="*/ 123 h 258"/>
              <a:gd name="T40" fmla="*/ 208 w 264"/>
              <a:gd name="T41" fmla="*/ 213 h 258"/>
              <a:gd name="T42" fmla="*/ 0 w 264"/>
              <a:gd name="T43" fmla="*/ 213 h 258"/>
              <a:gd name="T44" fmla="*/ 0 w 264"/>
              <a:gd name="T45" fmla="*/ 179 h 258"/>
              <a:gd name="T46" fmla="*/ 208 w 264"/>
              <a:gd name="T47" fmla="*/ 179 h 258"/>
              <a:gd name="T48" fmla="*/ 208 w 264"/>
              <a:gd name="T49" fmla="*/ 213 h 258"/>
              <a:gd name="T50" fmla="*/ 247 w 264"/>
              <a:gd name="T51" fmla="*/ 258 h 258"/>
              <a:gd name="T52" fmla="*/ 0 w 264"/>
              <a:gd name="T53" fmla="*/ 258 h 258"/>
              <a:gd name="T54" fmla="*/ 0 w 264"/>
              <a:gd name="T55" fmla="*/ 224 h 258"/>
              <a:gd name="T56" fmla="*/ 247 w 264"/>
              <a:gd name="T57" fmla="*/ 224 h 258"/>
              <a:gd name="T58" fmla="*/ 247 w 264"/>
              <a:gd name="T59"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4" h="258">
                <a:moveTo>
                  <a:pt x="0" y="168"/>
                </a:moveTo>
                <a:lnTo>
                  <a:pt x="0" y="134"/>
                </a:lnTo>
                <a:lnTo>
                  <a:pt x="264" y="134"/>
                </a:lnTo>
                <a:lnTo>
                  <a:pt x="264" y="168"/>
                </a:lnTo>
                <a:lnTo>
                  <a:pt x="0" y="168"/>
                </a:lnTo>
                <a:close/>
                <a:moveTo>
                  <a:pt x="0" y="44"/>
                </a:moveTo>
                <a:lnTo>
                  <a:pt x="230" y="44"/>
                </a:lnTo>
                <a:lnTo>
                  <a:pt x="230" y="78"/>
                </a:lnTo>
                <a:lnTo>
                  <a:pt x="0" y="78"/>
                </a:lnTo>
                <a:lnTo>
                  <a:pt x="0" y="44"/>
                </a:lnTo>
                <a:close/>
                <a:moveTo>
                  <a:pt x="0" y="0"/>
                </a:moveTo>
                <a:lnTo>
                  <a:pt x="197" y="0"/>
                </a:lnTo>
                <a:lnTo>
                  <a:pt x="197" y="33"/>
                </a:lnTo>
                <a:lnTo>
                  <a:pt x="0" y="33"/>
                </a:lnTo>
                <a:lnTo>
                  <a:pt x="0" y="0"/>
                </a:lnTo>
                <a:close/>
                <a:moveTo>
                  <a:pt x="185" y="123"/>
                </a:moveTo>
                <a:lnTo>
                  <a:pt x="0" y="123"/>
                </a:lnTo>
                <a:lnTo>
                  <a:pt x="0" y="89"/>
                </a:lnTo>
                <a:lnTo>
                  <a:pt x="185" y="89"/>
                </a:lnTo>
                <a:lnTo>
                  <a:pt x="185" y="123"/>
                </a:lnTo>
                <a:close/>
                <a:moveTo>
                  <a:pt x="208" y="213"/>
                </a:moveTo>
                <a:lnTo>
                  <a:pt x="0" y="213"/>
                </a:lnTo>
                <a:lnTo>
                  <a:pt x="0" y="179"/>
                </a:lnTo>
                <a:lnTo>
                  <a:pt x="208" y="179"/>
                </a:lnTo>
                <a:lnTo>
                  <a:pt x="208" y="213"/>
                </a:lnTo>
                <a:close/>
                <a:moveTo>
                  <a:pt x="247" y="258"/>
                </a:moveTo>
                <a:lnTo>
                  <a:pt x="0" y="258"/>
                </a:lnTo>
                <a:lnTo>
                  <a:pt x="0" y="224"/>
                </a:lnTo>
                <a:lnTo>
                  <a:pt x="247" y="224"/>
                </a:lnTo>
                <a:lnTo>
                  <a:pt x="247" y="258"/>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4409061" y="2492863"/>
            <a:ext cx="674562" cy="1004718"/>
            <a:chOff x="4525337" y="4832574"/>
            <a:chExt cx="450850" cy="671513"/>
          </a:xfrm>
          <a:solidFill>
            <a:schemeClr val="tx1">
              <a:lumMod val="85000"/>
              <a:lumOff val="15000"/>
            </a:schemeClr>
          </a:solidFill>
        </p:grpSpPr>
        <p:sp>
          <p:nvSpPr>
            <p:cNvPr id="23" name="Freeform 48"/>
            <p:cNvSpPr>
              <a:spLocks noEditPoints="1"/>
            </p:cNvSpPr>
            <p:nvPr/>
          </p:nvSpPr>
          <p:spPr bwMode="auto">
            <a:xfrm>
              <a:off x="4525337" y="5099274"/>
              <a:ext cx="450850" cy="404813"/>
            </a:xfrm>
            <a:custGeom>
              <a:avLst/>
              <a:gdLst>
                <a:gd name="T0" fmla="*/ 143 w 159"/>
                <a:gd name="T1" fmla="*/ 0 h 143"/>
                <a:gd name="T2" fmla="*/ 16 w 159"/>
                <a:gd name="T3" fmla="*/ 0 h 143"/>
                <a:gd name="T4" fmla="*/ 0 w 159"/>
                <a:gd name="T5" fmla="*/ 15 h 143"/>
                <a:gd name="T6" fmla="*/ 0 w 159"/>
                <a:gd name="T7" fmla="*/ 127 h 143"/>
                <a:gd name="T8" fmla="*/ 16 w 159"/>
                <a:gd name="T9" fmla="*/ 143 h 143"/>
                <a:gd name="T10" fmla="*/ 143 w 159"/>
                <a:gd name="T11" fmla="*/ 143 h 143"/>
                <a:gd name="T12" fmla="*/ 159 w 159"/>
                <a:gd name="T13" fmla="*/ 127 h 143"/>
                <a:gd name="T14" fmla="*/ 159 w 159"/>
                <a:gd name="T15" fmla="*/ 15 h 143"/>
                <a:gd name="T16" fmla="*/ 143 w 159"/>
                <a:gd name="T17" fmla="*/ 0 h 143"/>
                <a:gd name="T18" fmla="*/ 94 w 159"/>
                <a:gd name="T19" fmla="*/ 88 h 143"/>
                <a:gd name="T20" fmla="*/ 79 w 159"/>
                <a:gd name="T21" fmla="*/ 102 h 143"/>
                <a:gd name="T22" fmla="*/ 65 w 159"/>
                <a:gd name="T23" fmla="*/ 88 h 143"/>
                <a:gd name="T24" fmla="*/ 65 w 159"/>
                <a:gd name="T25" fmla="*/ 49 h 143"/>
                <a:gd name="T26" fmla="*/ 79 w 159"/>
                <a:gd name="T27" fmla="*/ 34 h 143"/>
                <a:gd name="T28" fmla="*/ 94 w 159"/>
                <a:gd name="T29" fmla="*/ 49 h 143"/>
                <a:gd name="T30" fmla="*/ 94 w 159"/>
                <a:gd name="T31" fmla="*/ 8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43">
                  <a:moveTo>
                    <a:pt x="143" y="0"/>
                  </a:moveTo>
                  <a:cubicBezTo>
                    <a:pt x="16" y="0"/>
                    <a:pt x="16" y="0"/>
                    <a:pt x="16" y="0"/>
                  </a:cubicBezTo>
                  <a:cubicBezTo>
                    <a:pt x="7" y="0"/>
                    <a:pt x="0" y="7"/>
                    <a:pt x="0" y="15"/>
                  </a:cubicBezTo>
                  <a:cubicBezTo>
                    <a:pt x="0" y="127"/>
                    <a:pt x="0" y="127"/>
                    <a:pt x="0" y="127"/>
                  </a:cubicBezTo>
                  <a:cubicBezTo>
                    <a:pt x="0" y="136"/>
                    <a:pt x="7" y="143"/>
                    <a:pt x="16" y="143"/>
                  </a:cubicBezTo>
                  <a:cubicBezTo>
                    <a:pt x="143" y="143"/>
                    <a:pt x="143" y="143"/>
                    <a:pt x="143" y="143"/>
                  </a:cubicBezTo>
                  <a:cubicBezTo>
                    <a:pt x="152" y="143"/>
                    <a:pt x="159" y="136"/>
                    <a:pt x="159" y="127"/>
                  </a:cubicBezTo>
                  <a:cubicBezTo>
                    <a:pt x="159" y="15"/>
                    <a:pt x="159" y="15"/>
                    <a:pt x="159" y="15"/>
                  </a:cubicBezTo>
                  <a:cubicBezTo>
                    <a:pt x="159" y="7"/>
                    <a:pt x="152" y="0"/>
                    <a:pt x="143" y="0"/>
                  </a:cubicBezTo>
                  <a:close/>
                  <a:moveTo>
                    <a:pt x="94" y="88"/>
                  </a:moveTo>
                  <a:cubicBezTo>
                    <a:pt x="94" y="96"/>
                    <a:pt x="87" y="102"/>
                    <a:pt x="79" y="102"/>
                  </a:cubicBezTo>
                  <a:cubicBezTo>
                    <a:pt x="72" y="102"/>
                    <a:pt x="65" y="96"/>
                    <a:pt x="65" y="88"/>
                  </a:cubicBezTo>
                  <a:cubicBezTo>
                    <a:pt x="65" y="49"/>
                    <a:pt x="65" y="49"/>
                    <a:pt x="65" y="49"/>
                  </a:cubicBezTo>
                  <a:cubicBezTo>
                    <a:pt x="65" y="41"/>
                    <a:pt x="72" y="34"/>
                    <a:pt x="79" y="34"/>
                  </a:cubicBezTo>
                  <a:cubicBezTo>
                    <a:pt x="87" y="34"/>
                    <a:pt x="94" y="41"/>
                    <a:pt x="94" y="49"/>
                  </a:cubicBezTo>
                  <a:lnTo>
                    <a:pt x="9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9"/>
            <p:cNvSpPr>
              <a:spLocks/>
            </p:cNvSpPr>
            <p:nvPr/>
          </p:nvSpPr>
          <p:spPr bwMode="auto">
            <a:xfrm>
              <a:off x="4604712" y="4832574"/>
              <a:ext cx="325438" cy="246063"/>
            </a:xfrm>
            <a:custGeom>
              <a:avLst/>
              <a:gdLst>
                <a:gd name="T0" fmla="*/ 31 w 115"/>
                <a:gd name="T1" fmla="*/ 39 h 87"/>
                <a:gd name="T2" fmla="*/ 78 w 115"/>
                <a:gd name="T3" fmla="*/ 39 h 87"/>
                <a:gd name="T4" fmla="*/ 78 w 115"/>
                <a:gd name="T5" fmla="*/ 86 h 87"/>
                <a:gd name="T6" fmla="*/ 77 w 115"/>
                <a:gd name="T7" fmla="*/ 87 h 87"/>
                <a:gd name="T8" fmla="*/ 106 w 115"/>
                <a:gd name="T9" fmla="*/ 87 h 87"/>
                <a:gd name="T10" fmla="*/ 94 w 115"/>
                <a:gd name="T11" fmla="*/ 22 h 87"/>
                <a:gd name="T12" fmla="*/ 14 w 115"/>
                <a:gd name="T13" fmla="*/ 22 h 87"/>
                <a:gd name="T14" fmla="*/ 0 w 115"/>
                <a:gd name="T15" fmla="*/ 36 h 87"/>
                <a:gd name="T16" fmla="*/ 17 w 115"/>
                <a:gd name="T17" fmla="*/ 53 h 87"/>
                <a:gd name="T18" fmla="*/ 31 w 115"/>
                <a:gd name="T19"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7">
                  <a:moveTo>
                    <a:pt x="31" y="39"/>
                  </a:moveTo>
                  <a:cubicBezTo>
                    <a:pt x="44" y="26"/>
                    <a:pt x="65" y="26"/>
                    <a:pt x="78" y="39"/>
                  </a:cubicBezTo>
                  <a:cubicBezTo>
                    <a:pt x="91" y="52"/>
                    <a:pt x="91" y="73"/>
                    <a:pt x="78" y="86"/>
                  </a:cubicBezTo>
                  <a:cubicBezTo>
                    <a:pt x="77" y="87"/>
                    <a:pt x="77" y="87"/>
                    <a:pt x="77" y="87"/>
                  </a:cubicBezTo>
                  <a:cubicBezTo>
                    <a:pt x="106" y="87"/>
                    <a:pt x="106" y="87"/>
                    <a:pt x="106" y="87"/>
                  </a:cubicBezTo>
                  <a:cubicBezTo>
                    <a:pt x="115" y="66"/>
                    <a:pt x="112" y="40"/>
                    <a:pt x="94" y="22"/>
                  </a:cubicBezTo>
                  <a:cubicBezTo>
                    <a:pt x="72" y="0"/>
                    <a:pt x="36" y="0"/>
                    <a:pt x="14" y="22"/>
                  </a:cubicBezTo>
                  <a:cubicBezTo>
                    <a:pt x="0" y="36"/>
                    <a:pt x="0" y="36"/>
                    <a:pt x="0" y="36"/>
                  </a:cubicBezTo>
                  <a:cubicBezTo>
                    <a:pt x="17" y="53"/>
                    <a:pt x="17" y="53"/>
                    <a:pt x="17" y="53"/>
                  </a:cubicBezTo>
                  <a:lnTo>
                    <a:pt x="3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40"/>
          <p:cNvSpPr>
            <a:spLocks noEditPoints="1"/>
          </p:cNvSpPr>
          <p:nvPr/>
        </p:nvSpPr>
        <p:spPr bwMode="auto">
          <a:xfrm>
            <a:off x="6720173" y="2511864"/>
            <a:ext cx="1025525" cy="955675"/>
          </a:xfrm>
          <a:custGeom>
            <a:avLst/>
            <a:gdLst>
              <a:gd name="T0" fmla="*/ 378 w 389"/>
              <a:gd name="T1" fmla="*/ 214 h 363"/>
              <a:gd name="T2" fmla="*/ 389 w 389"/>
              <a:gd name="T3" fmla="*/ 251 h 363"/>
              <a:gd name="T4" fmla="*/ 194 w 389"/>
              <a:gd name="T5" fmla="*/ 363 h 363"/>
              <a:gd name="T6" fmla="*/ 0 w 389"/>
              <a:gd name="T7" fmla="*/ 251 h 363"/>
              <a:gd name="T8" fmla="*/ 25 w 389"/>
              <a:gd name="T9" fmla="*/ 195 h 363"/>
              <a:gd name="T10" fmla="*/ 23 w 389"/>
              <a:gd name="T11" fmla="*/ 212 h 363"/>
              <a:gd name="T12" fmla="*/ 201 w 389"/>
              <a:gd name="T13" fmla="*/ 325 h 363"/>
              <a:gd name="T14" fmla="*/ 378 w 389"/>
              <a:gd name="T15" fmla="*/ 214 h 363"/>
              <a:gd name="T16" fmla="*/ 183 w 389"/>
              <a:gd name="T17" fmla="*/ 0 h 363"/>
              <a:gd name="T18" fmla="*/ 167 w 389"/>
              <a:gd name="T19" fmla="*/ 76 h 363"/>
              <a:gd name="T20" fmla="*/ 209 w 389"/>
              <a:gd name="T21" fmla="*/ 211 h 363"/>
              <a:gd name="T22" fmla="*/ 254 w 389"/>
              <a:gd name="T23" fmla="*/ 124 h 363"/>
              <a:gd name="T24" fmla="*/ 183 w 389"/>
              <a:gd name="T25" fmla="*/ 0 h 363"/>
              <a:gd name="T26" fmla="*/ 162 w 389"/>
              <a:gd name="T27" fmla="*/ 128 h 363"/>
              <a:gd name="T28" fmla="*/ 160 w 389"/>
              <a:gd name="T29" fmla="*/ 179 h 363"/>
              <a:gd name="T30" fmla="*/ 197 w 389"/>
              <a:gd name="T31" fmla="*/ 198 h 363"/>
              <a:gd name="T32" fmla="*/ 162 w 389"/>
              <a:gd name="T33" fmla="*/ 128 h 363"/>
              <a:gd name="T34" fmla="*/ 347 w 389"/>
              <a:gd name="T35" fmla="*/ 182 h 363"/>
              <a:gd name="T36" fmla="*/ 199 w 389"/>
              <a:gd name="T37" fmla="*/ 254 h 363"/>
              <a:gd name="T38" fmla="*/ 53 w 389"/>
              <a:gd name="T39" fmla="*/ 186 h 363"/>
              <a:gd name="T40" fmla="*/ 45 w 389"/>
              <a:gd name="T41" fmla="*/ 210 h 363"/>
              <a:gd name="T42" fmla="*/ 201 w 389"/>
              <a:gd name="T43" fmla="*/ 287 h 363"/>
              <a:gd name="T44" fmla="*/ 356 w 389"/>
              <a:gd name="T45" fmla="*/ 210 h 363"/>
              <a:gd name="T46" fmla="*/ 347 w 389"/>
              <a:gd name="T47" fmla="*/ 18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9" h="363">
                <a:moveTo>
                  <a:pt x="378" y="214"/>
                </a:moveTo>
                <a:cubicBezTo>
                  <a:pt x="385" y="226"/>
                  <a:pt x="389" y="238"/>
                  <a:pt x="389" y="251"/>
                </a:cubicBezTo>
                <a:cubicBezTo>
                  <a:pt x="389" y="313"/>
                  <a:pt x="302" y="363"/>
                  <a:pt x="194" y="363"/>
                </a:cubicBezTo>
                <a:cubicBezTo>
                  <a:pt x="87" y="363"/>
                  <a:pt x="0" y="313"/>
                  <a:pt x="0" y="251"/>
                </a:cubicBezTo>
                <a:cubicBezTo>
                  <a:pt x="0" y="230"/>
                  <a:pt x="9" y="211"/>
                  <a:pt x="25" y="195"/>
                </a:cubicBezTo>
                <a:cubicBezTo>
                  <a:pt x="24" y="201"/>
                  <a:pt x="23" y="206"/>
                  <a:pt x="23" y="212"/>
                </a:cubicBezTo>
                <a:cubicBezTo>
                  <a:pt x="23" y="274"/>
                  <a:pt x="103" y="325"/>
                  <a:pt x="201" y="325"/>
                </a:cubicBezTo>
                <a:cubicBezTo>
                  <a:pt x="298" y="325"/>
                  <a:pt x="377" y="275"/>
                  <a:pt x="378" y="214"/>
                </a:cubicBezTo>
                <a:close/>
                <a:moveTo>
                  <a:pt x="183" y="0"/>
                </a:moveTo>
                <a:cubicBezTo>
                  <a:pt x="189" y="38"/>
                  <a:pt x="179" y="58"/>
                  <a:pt x="167" y="76"/>
                </a:cubicBezTo>
                <a:cubicBezTo>
                  <a:pt x="136" y="123"/>
                  <a:pt x="117" y="224"/>
                  <a:pt x="209" y="211"/>
                </a:cubicBezTo>
                <a:cubicBezTo>
                  <a:pt x="256" y="204"/>
                  <a:pt x="267" y="164"/>
                  <a:pt x="254" y="124"/>
                </a:cubicBezTo>
                <a:cubicBezTo>
                  <a:pt x="236" y="68"/>
                  <a:pt x="183" y="0"/>
                  <a:pt x="183" y="0"/>
                </a:cubicBezTo>
                <a:close/>
                <a:moveTo>
                  <a:pt x="162" y="128"/>
                </a:moveTo>
                <a:cubicBezTo>
                  <a:pt x="162" y="128"/>
                  <a:pt x="146" y="153"/>
                  <a:pt x="160" y="179"/>
                </a:cubicBezTo>
                <a:cubicBezTo>
                  <a:pt x="172" y="203"/>
                  <a:pt x="198" y="202"/>
                  <a:pt x="197" y="198"/>
                </a:cubicBezTo>
                <a:cubicBezTo>
                  <a:pt x="177" y="181"/>
                  <a:pt x="164" y="159"/>
                  <a:pt x="162" y="128"/>
                </a:cubicBezTo>
                <a:close/>
                <a:moveTo>
                  <a:pt x="347" y="182"/>
                </a:moveTo>
                <a:cubicBezTo>
                  <a:pt x="340" y="222"/>
                  <a:pt x="277" y="254"/>
                  <a:pt x="199" y="254"/>
                </a:cubicBezTo>
                <a:cubicBezTo>
                  <a:pt x="124" y="254"/>
                  <a:pt x="62" y="224"/>
                  <a:pt x="53" y="186"/>
                </a:cubicBezTo>
                <a:cubicBezTo>
                  <a:pt x="48" y="193"/>
                  <a:pt x="45" y="201"/>
                  <a:pt x="45" y="210"/>
                </a:cubicBezTo>
                <a:cubicBezTo>
                  <a:pt x="45" y="252"/>
                  <a:pt x="115" y="287"/>
                  <a:pt x="201" y="287"/>
                </a:cubicBezTo>
                <a:cubicBezTo>
                  <a:pt x="287" y="287"/>
                  <a:pt x="356" y="252"/>
                  <a:pt x="356" y="210"/>
                </a:cubicBezTo>
                <a:cubicBezTo>
                  <a:pt x="356" y="200"/>
                  <a:pt x="353" y="191"/>
                  <a:pt x="347" y="182"/>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noEditPoints="1"/>
          </p:cNvSpPr>
          <p:nvPr/>
        </p:nvSpPr>
        <p:spPr bwMode="auto">
          <a:xfrm>
            <a:off x="9248513" y="2659654"/>
            <a:ext cx="851752" cy="785025"/>
          </a:xfrm>
          <a:custGeom>
            <a:avLst/>
            <a:gdLst>
              <a:gd name="T0" fmla="*/ 339 w 625"/>
              <a:gd name="T1" fmla="*/ 527 h 577"/>
              <a:gd name="T2" fmla="*/ 351 w 625"/>
              <a:gd name="T3" fmla="*/ 490 h 577"/>
              <a:gd name="T4" fmla="*/ 307 w 625"/>
              <a:gd name="T5" fmla="*/ 429 h 577"/>
              <a:gd name="T6" fmla="*/ 320 w 625"/>
              <a:gd name="T7" fmla="*/ 391 h 577"/>
              <a:gd name="T8" fmla="*/ 279 w 625"/>
              <a:gd name="T9" fmla="*/ 331 h 577"/>
              <a:gd name="T10" fmla="*/ 319 w 625"/>
              <a:gd name="T11" fmla="*/ 271 h 577"/>
              <a:gd name="T12" fmla="*/ 307 w 625"/>
              <a:gd name="T13" fmla="*/ 242 h 577"/>
              <a:gd name="T14" fmla="*/ 306 w 625"/>
              <a:gd name="T15" fmla="*/ 233 h 577"/>
              <a:gd name="T16" fmla="*/ 329 w 625"/>
              <a:gd name="T17" fmla="*/ 184 h 577"/>
              <a:gd name="T18" fmla="*/ 366 w 625"/>
              <a:gd name="T19" fmla="*/ 169 h 577"/>
              <a:gd name="T20" fmla="*/ 356 w 625"/>
              <a:gd name="T21" fmla="*/ 31 h 577"/>
              <a:gd name="T22" fmla="*/ 292 w 625"/>
              <a:gd name="T23" fmla="*/ 58 h 577"/>
              <a:gd name="T24" fmla="*/ 185 w 625"/>
              <a:gd name="T25" fmla="*/ 173 h 577"/>
              <a:gd name="T26" fmla="*/ 162 w 625"/>
              <a:gd name="T27" fmla="*/ 189 h 577"/>
              <a:gd name="T28" fmla="*/ 128 w 625"/>
              <a:gd name="T29" fmla="*/ 252 h 577"/>
              <a:gd name="T30" fmla="*/ 15 w 625"/>
              <a:gd name="T31" fmla="*/ 253 h 577"/>
              <a:gd name="T32" fmla="*/ 0 w 625"/>
              <a:gd name="T33" fmla="*/ 268 h 577"/>
              <a:gd name="T34" fmla="*/ 1 w 625"/>
              <a:gd name="T35" fmla="*/ 529 h 577"/>
              <a:gd name="T36" fmla="*/ 17 w 625"/>
              <a:gd name="T37" fmla="*/ 545 h 577"/>
              <a:gd name="T38" fmla="*/ 139 w 625"/>
              <a:gd name="T39" fmla="*/ 544 h 577"/>
              <a:gd name="T40" fmla="*/ 185 w 625"/>
              <a:gd name="T41" fmla="*/ 577 h 577"/>
              <a:gd name="T42" fmla="*/ 363 w 625"/>
              <a:gd name="T43" fmla="*/ 576 h 577"/>
              <a:gd name="T44" fmla="*/ 339 w 625"/>
              <a:gd name="T45" fmla="*/ 527 h 577"/>
              <a:gd name="T46" fmla="*/ 331 w 625"/>
              <a:gd name="T47" fmla="*/ 233 h 577"/>
              <a:gd name="T48" fmla="*/ 370 w 625"/>
              <a:gd name="T49" fmla="*/ 273 h 577"/>
              <a:gd name="T50" fmla="*/ 565 w 625"/>
              <a:gd name="T51" fmla="*/ 272 h 577"/>
              <a:gd name="T52" fmla="*/ 604 w 625"/>
              <a:gd name="T53" fmla="*/ 232 h 577"/>
              <a:gd name="T54" fmla="*/ 565 w 625"/>
              <a:gd name="T55" fmla="*/ 192 h 577"/>
              <a:gd name="T56" fmla="*/ 369 w 625"/>
              <a:gd name="T57" fmla="*/ 193 h 577"/>
              <a:gd name="T58" fmla="*/ 331 w 625"/>
              <a:gd name="T59" fmla="*/ 233 h 577"/>
              <a:gd name="T60" fmla="*/ 585 w 625"/>
              <a:gd name="T61" fmla="*/ 290 h 577"/>
              <a:gd name="T62" fmla="*/ 342 w 625"/>
              <a:gd name="T63" fmla="*/ 291 h 577"/>
              <a:gd name="T64" fmla="*/ 303 w 625"/>
              <a:gd name="T65" fmla="*/ 331 h 577"/>
              <a:gd name="T66" fmla="*/ 342 w 625"/>
              <a:gd name="T67" fmla="*/ 371 h 577"/>
              <a:gd name="T68" fmla="*/ 586 w 625"/>
              <a:gd name="T69" fmla="*/ 370 h 577"/>
              <a:gd name="T70" fmla="*/ 625 w 625"/>
              <a:gd name="T71" fmla="*/ 329 h 577"/>
              <a:gd name="T72" fmla="*/ 585 w 625"/>
              <a:gd name="T73" fmla="*/ 290 h 577"/>
              <a:gd name="T74" fmla="*/ 566 w 625"/>
              <a:gd name="T75" fmla="*/ 388 h 577"/>
              <a:gd name="T76" fmla="*/ 370 w 625"/>
              <a:gd name="T77" fmla="*/ 389 h 577"/>
              <a:gd name="T78" fmla="*/ 331 w 625"/>
              <a:gd name="T79" fmla="*/ 429 h 577"/>
              <a:gd name="T80" fmla="*/ 370 w 625"/>
              <a:gd name="T81" fmla="*/ 468 h 577"/>
              <a:gd name="T82" fmla="*/ 566 w 625"/>
              <a:gd name="T83" fmla="*/ 468 h 577"/>
              <a:gd name="T84" fmla="*/ 605 w 625"/>
              <a:gd name="T85" fmla="*/ 427 h 577"/>
              <a:gd name="T86" fmla="*/ 566 w 625"/>
              <a:gd name="T87" fmla="*/ 388 h 577"/>
              <a:gd name="T88" fmla="*/ 520 w 625"/>
              <a:gd name="T89" fmla="*/ 486 h 577"/>
              <a:gd name="T90" fmla="*/ 402 w 625"/>
              <a:gd name="T91" fmla="*/ 487 h 577"/>
              <a:gd name="T92" fmla="*/ 364 w 625"/>
              <a:gd name="T93" fmla="*/ 527 h 577"/>
              <a:gd name="T94" fmla="*/ 403 w 625"/>
              <a:gd name="T95" fmla="*/ 566 h 577"/>
              <a:gd name="T96" fmla="*/ 521 w 625"/>
              <a:gd name="T97" fmla="*/ 566 h 577"/>
              <a:gd name="T98" fmla="*/ 560 w 625"/>
              <a:gd name="T99" fmla="*/ 526 h 577"/>
              <a:gd name="T100" fmla="*/ 520 w 625"/>
              <a:gd name="T101" fmla="*/ 486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5" h="577">
                <a:moveTo>
                  <a:pt x="339" y="527"/>
                </a:moveTo>
                <a:cubicBezTo>
                  <a:pt x="339" y="513"/>
                  <a:pt x="344" y="500"/>
                  <a:pt x="351" y="490"/>
                </a:cubicBezTo>
                <a:cubicBezTo>
                  <a:pt x="326" y="481"/>
                  <a:pt x="307" y="458"/>
                  <a:pt x="307" y="429"/>
                </a:cubicBezTo>
                <a:cubicBezTo>
                  <a:pt x="307" y="415"/>
                  <a:pt x="312" y="402"/>
                  <a:pt x="320" y="391"/>
                </a:cubicBezTo>
                <a:cubicBezTo>
                  <a:pt x="296" y="382"/>
                  <a:pt x="279" y="359"/>
                  <a:pt x="279" y="331"/>
                </a:cubicBezTo>
                <a:cubicBezTo>
                  <a:pt x="279" y="304"/>
                  <a:pt x="295" y="281"/>
                  <a:pt x="319" y="271"/>
                </a:cubicBezTo>
                <a:cubicBezTo>
                  <a:pt x="313" y="263"/>
                  <a:pt x="309" y="253"/>
                  <a:pt x="307" y="242"/>
                </a:cubicBezTo>
                <a:cubicBezTo>
                  <a:pt x="307" y="239"/>
                  <a:pt x="306" y="236"/>
                  <a:pt x="306" y="233"/>
                </a:cubicBezTo>
                <a:cubicBezTo>
                  <a:pt x="306" y="213"/>
                  <a:pt x="315" y="196"/>
                  <a:pt x="329" y="184"/>
                </a:cubicBezTo>
                <a:cubicBezTo>
                  <a:pt x="339" y="175"/>
                  <a:pt x="352" y="170"/>
                  <a:pt x="366" y="169"/>
                </a:cubicBezTo>
                <a:cubicBezTo>
                  <a:pt x="385" y="122"/>
                  <a:pt x="384" y="69"/>
                  <a:pt x="356" y="31"/>
                </a:cubicBezTo>
                <a:cubicBezTo>
                  <a:pt x="334" y="0"/>
                  <a:pt x="304" y="22"/>
                  <a:pt x="292" y="58"/>
                </a:cubicBezTo>
                <a:cubicBezTo>
                  <a:pt x="274" y="111"/>
                  <a:pt x="230" y="144"/>
                  <a:pt x="185" y="173"/>
                </a:cubicBezTo>
                <a:cubicBezTo>
                  <a:pt x="177" y="178"/>
                  <a:pt x="169" y="183"/>
                  <a:pt x="162" y="189"/>
                </a:cubicBezTo>
                <a:cubicBezTo>
                  <a:pt x="141" y="206"/>
                  <a:pt x="128" y="225"/>
                  <a:pt x="128" y="252"/>
                </a:cubicBezTo>
                <a:cubicBezTo>
                  <a:pt x="15" y="253"/>
                  <a:pt x="15" y="253"/>
                  <a:pt x="15" y="253"/>
                </a:cubicBezTo>
                <a:cubicBezTo>
                  <a:pt x="7" y="253"/>
                  <a:pt x="0" y="260"/>
                  <a:pt x="0" y="268"/>
                </a:cubicBezTo>
                <a:cubicBezTo>
                  <a:pt x="1" y="529"/>
                  <a:pt x="1" y="529"/>
                  <a:pt x="1" y="529"/>
                </a:cubicBezTo>
                <a:cubicBezTo>
                  <a:pt x="1" y="538"/>
                  <a:pt x="8" y="545"/>
                  <a:pt x="17" y="545"/>
                </a:cubicBezTo>
                <a:cubicBezTo>
                  <a:pt x="139" y="544"/>
                  <a:pt x="139" y="544"/>
                  <a:pt x="139" y="544"/>
                </a:cubicBezTo>
                <a:cubicBezTo>
                  <a:pt x="146" y="563"/>
                  <a:pt x="164" y="577"/>
                  <a:pt x="185" y="577"/>
                </a:cubicBezTo>
                <a:cubicBezTo>
                  <a:pt x="363" y="576"/>
                  <a:pt x="363" y="576"/>
                  <a:pt x="363" y="576"/>
                </a:cubicBezTo>
                <a:cubicBezTo>
                  <a:pt x="349" y="565"/>
                  <a:pt x="339" y="547"/>
                  <a:pt x="339" y="527"/>
                </a:cubicBezTo>
                <a:close/>
                <a:moveTo>
                  <a:pt x="331" y="233"/>
                </a:moveTo>
                <a:cubicBezTo>
                  <a:pt x="331" y="255"/>
                  <a:pt x="348" y="273"/>
                  <a:pt x="370" y="273"/>
                </a:cubicBezTo>
                <a:cubicBezTo>
                  <a:pt x="565" y="272"/>
                  <a:pt x="565" y="272"/>
                  <a:pt x="565" y="272"/>
                </a:cubicBezTo>
                <a:cubicBezTo>
                  <a:pt x="587" y="272"/>
                  <a:pt x="604" y="254"/>
                  <a:pt x="604" y="232"/>
                </a:cubicBezTo>
                <a:cubicBezTo>
                  <a:pt x="604" y="210"/>
                  <a:pt x="587" y="192"/>
                  <a:pt x="565" y="192"/>
                </a:cubicBezTo>
                <a:cubicBezTo>
                  <a:pt x="369" y="193"/>
                  <a:pt x="369" y="193"/>
                  <a:pt x="369" y="193"/>
                </a:cubicBezTo>
                <a:cubicBezTo>
                  <a:pt x="348" y="193"/>
                  <a:pt x="330" y="211"/>
                  <a:pt x="331" y="233"/>
                </a:cubicBezTo>
                <a:close/>
                <a:moveTo>
                  <a:pt x="585" y="290"/>
                </a:moveTo>
                <a:cubicBezTo>
                  <a:pt x="342" y="291"/>
                  <a:pt x="342" y="291"/>
                  <a:pt x="342" y="291"/>
                </a:cubicBezTo>
                <a:cubicBezTo>
                  <a:pt x="320" y="291"/>
                  <a:pt x="303" y="309"/>
                  <a:pt x="303" y="331"/>
                </a:cubicBezTo>
                <a:cubicBezTo>
                  <a:pt x="303" y="353"/>
                  <a:pt x="321" y="371"/>
                  <a:pt x="342" y="371"/>
                </a:cubicBezTo>
                <a:cubicBezTo>
                  <a:pt x="586" y="370"/>
                  <a:pt x="586" y="370"/>
                  <a:pt x="586" y="370"/>
                </a:cubicBezTo>
                <a:cubicBezTo>
                  <a:pt x="607" y="370"/>
                  <a:pt x="625" y="352"/>
                  <a:pt x="625" y="329"/>
                </a:cubicBezTo>
                <a:cubicBezTo>
                  <a:pt x="625" y="308"/>
                  <a:pt x="607" y="290"/>
                  <a:pt x="585" y="290"/>
                </a:cubicBezTo>
                <a:close/>
                <a:moveTo>
                  <a:pt x="566" y="388"/>
                </a:moveTo>
                <a:cubicBezTo>
                  <a:pt x="370" y="389"/>
                  <a:pt x="370" y="389"/>
                  <a:pt x="370" y="389"/>
                </a:cubicBezTo>
                <a:cubicBezTo>
                  <a:pt x="349" y="389"/>
                  <a:pt x="331" y="407"/>
                  <a:pt x="331" y="429"/>
                </a:cubicBezTo>
                <a:cubicBezTo>
                  <a:pt x="331" y="451"/>
                  <a:pt x="349" y="469"/>
                  <a:pt x="370" y="468"/>
                </a:cubicBezTo>
                <a:cubicBezTo>
                  <a:pt x="566" y="468"/>
                  <a:pt x="566" y="468"/>
                  <a:pt x="566" y="468"/>
                </a:cubicBezTo>
                <a:cubicBezTo>
                  <a:pt x="588" y="468"/>
                  <a:pt x="605" y="450"/>
                  <a:pt x="605" y="427"/>
                </a:cubicBezTo>
                <a:cubicBezTo>
                  <a:pt x="605" y="406"/>
                  <a:pt x="587" y="388"/>
                  <a:pt x="566" y="388"/>
                </a:cubicBezTo>
                <a:close/>
                <a:moveTo>
                  <a:pt x="520" y="486"/>
                </a:moveTo>
                <a:cubicBezTo>
                  <a:pt x="402" y="487"/>
                  <a:pt x="402" y="487"/>
                  <a:pt x="402" y="487"/>
                </a:cubicBezTo>
                <a:cubicBezTo>
                  <a:pt x="381" y="487"/>
                  <a:pt x="363" y="504"/>
                  <a:pt x="364" y="527"/>
                </a:cubicBezTo>
                <a:cubicBezTo>
                  <a:pt x="364" y="549"/>
                  <a:pt x="381" y="566"/>
                  <a:pt x="403" y="566"/>
                </a:cubicBezTo>
                <a:cubicBezTo>
                  <a:pt x="521" y="566"/>
                  <a:pt x="521" y="566"/>
                  <a:pt x="521" y="566"/>
                </a:cubicBezTo>
                <a:cubicBezTo>
                  <a:pt x="542" y="566"/>
                  <a:pt x="560" y="548"/>
                  <a:pt x="560" y="526"/>
                </a:cubicBezTo>
                <a:cubicBezTo>
                  <a:pt x="560" y="504"/>
                  <a:pt x="542" y="486"/>
                  <a:pt x="520" y="486"/>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76939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p:bldP spid="22" grpId="0" animBg="1"/>
      <p:bldP spid="26"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蒙古"/>
          <p:cNvSpPr>
            <a:spLocks/>
          </p:cNvSpPr>
          <p:nvPr/>
        </p:nvSpPr>
        <p:spPr bwMode="auto">
          <a:xfrm>
            <a:off x="5300381" y="1293521"/>
            <a:ext cx="2106217" cy="179733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424242"/>
          </a:solidFill>
          <a:ln>
            <a:noFill/>
          </a:ln>
        </p:spPr>
        <p:txBody>
          <a:bodyPr/>
          <a:lstStyle/>
          <a:p>
            <a:endParaRPr lang="zh-CN" altLang="en-US">
              <a:cs typeface="+mn-ea"/>
              <a:sym typeface="+mn-lt"/>
            </a:endParaRPr>
          </a:p>
        </p:txBody>
      </p:sp>
      <p:sp>
        <p:nvSpPr>
          <p:cNvPr id="3" name="甘肃"/>
          <p:cNvSpPr>
            <a:spLocks/>
          </p:cNvSpPr>
          <p:nvPr/>
        </p:nvSpPr>
        <p:spPr bwMode="auto">
          <a:xfrm>
            <a:off x="4896248" y="2509452"/>
            <a:ext cx="1345147" cy="113919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424242"/>
          </a:solidFill>
          <a:ln>
            <a:noFill/>
          </a:ln>
        </p:spPr>
        <p:txBody>
          <a:bodyPr/>
          <a:lstStyle/>
          <a:p>
            <a:endParaRPr lang="zh-CN" altLang="en-US">
              <a:cs typeface="+mn-ea"/>
              <a:sym typeface="+mn-lt"/>
            </a:endParaRPr>
          </a:p>
        </p:txBody>
      </p:sp>
      <p:sp>
        <p:nvSpPr>
          <p:cNvPr id="4" name="宁夏"/>
          <p:cNvSpPr>
            <a:spLocks/>
          </p:cNvSpPr>
          <p:nvPr/>
        </p:nvSpPr>
        <p:spPr bwMode="auto">
          <a:xfrm>
            <a:off x="5852011" y="2904925"/>
            <a:ext cx="271389" cy="44859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424242"/>
          </a:solidFill>
          <a:ln>
            <a:noFill/>
          </a:ln>
        </p:spPr>
        <p:txBody>
          <a:bodyPr/>
          <a:lstStyle/>
          <a:p>
            <a:endParaRPr lang="zh-CN" altLang="en-US">
              <a:cs typeface="+mn-ea"/>
              <a:sym typeface="+mn-lt"/>
            </a:endParaRPr>
          </a:p>
        </p:txBody>
      </p:sp>
      <p:sp>
        <p:nvSpPr>
          <p:cNvPr id="5" name="新疆"/>
          <p:cNvSpPr>
            <a:spLocks/>
          </p:cNvSpPr>
          <p:nvPr/>
        </p:nvSpPr>
        <p:spPr bwMode="auto">
          <a:xfrm>
            <a:off x="3282661" y="1724409"/>
            <a:ext cx="1923325" cy="145498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FFC000"/>
          </a:solidFill>
          <a:ln>
            <a:noFill/>
          </a:ln>
        </p:spPr>
        <p:txBody>
          <a:bodyPr/>
          <a:lstStyle/>
          <a:p>
            <a:endParaRPr lang="zh-CN" altLang="en-US">
              <a:cs typeface="+mn-ea"/>
              <a:sym typeface="+mn-lt"/>
            </a:endParaRPr>
          </a:p>
        </p:txBody>
      </p:sp>
      <p:sp>
        <p:nvSpPr>
          <p:cNvPr id="6" name="青海"/>
          <p:cNvSpPr>
            <a:spLocks/>
          </p:cNvSpPr>
          <p:nvPr/>
        </p:nvSpPr>
        <p:spPr bwMode="auto">
          <a:xfrm>
            <a:off x="4530462" y="2866557"/>
            <a:ext cx="1197653" cy="8588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424242"/>
          </a:solidFill>
          <a:ln>
            <a:noFill/>
          </a:ln>
        </p:spPr>
        <p:txBody>
          <a:bodyPr/>
          <a:lstStyle/>
          <a:p>
            <a:endParaRPr lang="zh-CN" altLang="en-US">
              <a:cs typeface="+mn-ea"/>
              <a:sym typeface="+mn-lt"/>
            </a:endParaRPr>
          </a:p>
        </p:txBody>
      </p:sp>
      <p:sp>
        <p:nvSpPr>
          <p:cNvPr id="7" name="四川"/>
          <p:cNvSpPr>
            <a:spLocks/>
          </p:cNvSpPr>
          <p:nvPr/>
        </p:nvSpPr>
        <p:spPr bwMode="auto">
          <a:xfrm>
            <a:off x="5217786" y="3468621"/>
            <a:ext cx="1035409" cy="9089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C000"/>
          </a:solidFill>
          <a:ln>
            <a:noFill/>
          </a:ln>
        </p:spPr>
        <p:txBody>
          <a:bodyPr/>
          <a:lstStyle/>
          <a:p>
            <a:endParaRPr lang="zh-CN" altLang="en-US">
              <a:cs typeface="+mn-ea"/>
              <a:sym typeface="+mn-lt"/>
            </a:endParaRPr>
          </a:p>
        </p:txBody>
      </p:sp>
      <p:sp>
        <p:nvSpPr>
          <p:cNvPr id="8" name="西藏"/>
          <p:cNvSpPr>
            <a:spLocks/>
          </p:cNvSpPr>
          <p:nvPr/>
        </p:nvSpPr>
        <p:spPr bwMode="auto">
          <a:xfrm>
            <a:off x="3498003" y="3099709"/>
            <a:ext cx="1852528" cy="1127392"/>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424242"/>
          </a:solidFill>
          <a:ln>
            <a:noFill/>
          </a:ln>
        </p:spPr>
        <p:txBody>
          <a:bodyPr/>
          <a:lstStyle/>
          <a:p>
            <a:endParaRPr lang="zh-CN" altLang="en-US">
              <a:cs typeface="+mn-ea"/>
              <a:sym typeface="+mn-lt"/>
            </a:endParaRPr>
          </a:p>
        </p:txBody>
      </p:sp>
      <p:sp>
        <p:nvSpPr>
          <p:cNvPr id="9" name="云南"/>
          <p:cNvSpPr>
            <a:spLocks/>
          </p:cNvSpPr>
          <p:nvPr/>
        </p:nvSpPr>
        <p:spPr bwMode="auto">
          <a:xfrm>
            <a:off x="5185336" y="4038219"/>
            <a:ext cx="837767" cy="873581"/>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424242"/>
          </a:solidFill>
          <a:ln>
            <a:noFill/>
          </a:ln>
        </p:spPr>
        <p:txBody>
          <a:bodyPr/>
          <a:lstStyle/>
          <a:p>
            <a:endParaRPr lang="zh-CN" altLang="en-US">
              <a:cs typeface="+mn-ea"/>
              <a:sym typeface="+mn-lt"/>
            </a:endParaRPr>
          </a:p>
        </p:txBody>
      </p:sp>
      <p:sp>
        <p:nvSpPr>
          <p:cNvPr id="10" name="贵州"/>
          <p:cNvSpPr>
            <a:spLocks/>
          </p:cNvSpPr>
          <p:nvPr/>
        </p:nvSpPr>
        <p:spPr bwMode="auto">
          <a:xfrm>
            <a:off x="5787113" y="4026413"/>
            <a:ext cx="566377" cy="48991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424242"/>
          </a:solidFill>
          <a:ln>
            <a:noFill/>
          </a:ln>
        </p:spPr>
        <p:txBody>
          <a:bodyPr/>
          <a:lstStyle/>
          <a:p>
            <a:endParaRPr lang="zh-CN" altLang="en-US">
              <a:cs typeface="+mn-ea"/>
              <a:sym typeface="+mn-lt"/>
            </a:endParaRPr>
          </a:p>
        </p:txBody>
      </p:sp>
      <p:sp>
        <p:nvSpPr>
          <p:cNvPr id="11" name="广西"/>
          <p:cNvSpPr>
            <a:spLocks/>
          </p:cNvSpPr>
          <p:nvPr/>
        </p:nvSpPr>
        <p:spPr bwMode="auto">
          <a:xfrm>
            <a:off x="5878559" y="4327445"/>
            <a:ext cx="740421" cy="563696"/>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424242"/>
          </a:solidFill>
          <a:ln>
            <a:noFill/>
          </a:ln>
        </p:spPr>
        <p:txBody>
          <a:bodyPr/>
          <a:lstStyle/>
          <a:p>
            <a:endParaRPr lang="zh-CN" altLang="en-US">
              <a:cs typeface="+mn-ea"/>
              <a:sym typeface="+mn-lt"/>
            </a:endParaRPr>
          </a:p>
        </p:txBody>
      </p:sp>
      <p:sp>
        <p:nvSpPr>
          <p:cNvPr id="12" name="重庆"/>
          <p:cNvSpPr>
            <a:spLocks/>
          </p:cNvSpPr>
          <p:nvPr/>
        </p:nvSpPr>
        <p:spPr bwMode="auto">
          <a:xfrm>
            <a:off x="5981806" y="3707675"/>
            <a:ext cx="418883" cy="42498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424242"/>
          </a:solidFill>
          <a:ln>
            <a:noFill/>
          </a:ln>
        </p:spPr>
        <p:txBody>
          <a:bodyPr/>
          <a:lstStyle/>
          <a:p>
            <a:endParaRPr lang="zh-CN" altLang="en-US">
              <a:cs typeface="+mn-ea"/>
              <a:sym typeface="+mn-lt"/>
            </a:endParaRPr>
          </a:p>
        </p:txBody>
      </p:sp>
      <p:sp>
        <p:nvSpPr>
          <p:cNvPr id="13" name="陕西"/>
          <p:cNvSpPr>
            <a:spLocks/>
          </p:cNvSpPr>
          <p:nvPr/>
        </p:nvSpPr>
        <p:spPr bwMode="auto">
          <a:xfrm>
            <a:off x="5981806" y="2881314"/>
            <a:ext cx="477881" cy="85292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424242"/>
          </a:solidFill>
          <a:ln>
            <a:noFill/>
          </a:ln>
        </p:spPr>
        <p:txBody>
          <a:bodyPr/>
          <a:lstStyle/>
          <a:p>
            <a:endParaRPr lang="zh-CN" altLang="en-US">
              <a:cs typeface="+mn-ea"/>
              <a:sym typeface="+mn-lt"/>
            </a:endParaRPr>
          </a:p>
        </p:txBody>
      </p:sp>
      <p:sp>
        <p:nvSpPr>
          <p:cNvPr id="14" name="山西"/>
          <p:cNvSpPr>
            <a:spLocks/>
          </p:cNvSpPr>
          <p:nvPr/>
        </p:nvSpPr>
        <p:spPr bwMode="auto">
          <a:xfrm>
            <a:off x="6394790" y="2721944"/>
            <a:ext cx="318587" cy="69945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424242"/>
          </a:solidFill>
          <a:ln>
            <a:noFill/>
          </a:ln>
        </p:spPr>
        <p:txBody>
          <a:bodyPr/>
          <a:lstStyle/>
          <a:p>
            <a:endParaRPr lang="zh-CN" altLang="en-US">
              <a:cs typeface="+mn-ea"/>
              <a:sym typeface="+mn-lt"/>
            </a:endParaRPr>
          </a:p>
        </p:txBody>
      </p:sp>
      <p:sp>
        <p:nvSpPr>
          <p:cNvPr id="15" name="湖南"/>
          <p:cNvSpPr>
            <a:spLocks/>
          </p:cNvSpPr>
          <p:nvPr/>
        </p:nvSpPr>
        <p:spPr bwMode="auto">
          <a:xfrm>
            <a:off x="6312192" y="3914265"/>
            <a:ext cx="507380" cy="590257"/>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424242"/>
          </a:solidFill>
          <a:ln>
            <a:noFill/>
          </a:ln>
        </p:spPr>
        <p:txBody>
          <a:bodyPr/>
          <a:lstStyle/>
          <a:p>
            <a:endParaRPr lang="zh-CN" altLang="en-US">
              <a:cs typeface="+mn-ea"/>
              <a:sym typeface="+mn-lt"/>
            </a:endParaRPr>
          </a:p>
        </p:txBody>
      </p:sp>
      <p:sp>
        <p:nvSpPr>
          <p:cNvPr id="16" name="湖北"/>
          <p:cNvSpPr>
            <a:spLocks/>
          </p:cNvSpPr>
          <p:nvPr/>
        </p:nvSpPr>
        <p:spPr bwMode="auto">
          <a:xfrm>
            <a:off x="6253195" y="3574867"/>
            <a:ext cx="719772" cy="45154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424242"/>
          </a:solidFill>
          <a:ln>
            <a:noFill/>
          </a:ln>
        </p:spPr>
        <p:txBody>
          <a:bodyPr/>
          <a:lstStyle/>
          <a:p>
            <a:endParaRPr lang="zh-CN" altLang="en-US">
              <a:cs typeface="+mn-ea"/>
              <a:sym typeface="+mn-lt"/>
            </a:endParaRPr>
          </a:p>
        </p:txBody>
      </p:sp>
      <p:sp>
        <p:nvSpPr>
          <p:cNvPr id="17" name="广东"/>
          <p:cNvSpPr>
            <a:spLocks/>
          </p:cNvSpPr>
          <p:nvPr/>
        </p:nvSpPr>
        <p:spPr bwMode="auto">
          <a:xfrm>
            <a:off x="6412489" y="4404178"/>
            <a:ext cx="749270" cy="59320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C000"/>
          </a:solidFill>
          <a:ln>
            <a:noFill/>
          </a:ln>
        </p:spPr>
        <p:txBody>
          <a:bodyPr/>
          <a:lstStyle/>
          <a:p>
            <a:endParaRPr lang="zh-CN" altLang="en-US">
              <a:cs typeface="+mn-ea"/>
              <a:sym typeface="+mn-lt"/>
            </a:endParaRPr>
          </a:p>
        </p:txBody>
      </p:sp>
      <p:sp>
        <p:nvSpPr>
          <p:cNvPr id="18" name="江西"/>
          <p:cNvSpPr>
            <a:spLocks/>
          </p:cNvSpPr>
          <p:nvPr/>
        </p:nvSpPr>
        <p:spPr bwMode="auto">
          <a:xfrm>
            <a:off x="6766475" y="3890654"/>
            <a:ext cx="448383" cy="610916"/>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424242"/>
          </a:solidFill>
          <a:ln>
            <a:noFill/>
          </a:ln>
        </p:spPr>
        <p:txBody>
          <a:bodyPr/>
          <a:lstStyle/>
          <a:p>
            <a:endParaRPr lang="zh-CN" altLang="en-US">
              <a:cs typeface="+mn-ea"/>
              <a:sym typeface="+mn-lt"/>
            </a:endParaRPr>
          </a:p>
        </p:txBody>
      </p:sp>
      <p:sp>
        <p:nvSpPr>
          <p:cNvPr id="19" name="福建"/>
          <p:cNvSpPr>
            <a:spLocks/>
          </p:cNvSpPr>
          <p:nvPr/>
        </p:nvSpPr>
        <p:spPr bwMode="auto">
          <a:xfrm>
            <a:off x="6999516" y="4052975"/>
            <a:ext cx="415934" cy="50762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424242"/>
          </a:solidFill>
          <a:ln>
            <a:noFill/>
          </a:ln>
        </p:spPr>
        <p:txBody>
          <a:bodyPr/>
          <a:lstStyle/>
          <a:p>
            <a:endParaRPr lang="zh-CN" altLang="en-US">
              <a:cs typeface="+mn-ea"/>
              <a:sym typeface="+mn-lt"/>
            </a:endParaRPr>
          </a:p>
        </p:txBody>
      </p:sp>
      <p:sp>
        <p:nvSpPr>
          <p:cNvPr id="20" name="浙江"/>
          <p:cNvSpPr>
            <a:spLocks/>
          </p:cNvSpPr>
          <p:nvPr/>
        </p:nvSpPr>
        <p:spPr bwMode="auto">
          <a:xfrm>
            <a:off x="7185359" y="3731285"/>
            <a:ext cx="356936" cy="413180"/>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424242"/>
          </a:solidFill>
          <a:ln>
            <a:noFill/>
          </a:ln>
        </p:spPr>
        <p:txBody>
          <a:bodyPr/>
          <a:lstStyle/>
          <a:p>
            <a:endParaRPr lang="zh-CN" altLang="en-US">
              <a:cs typeface="+mn-ea"/>
              <a:sym typeface="+mn-lt"/>
            </a:endParaRPr>
          </a:p>
        </p:txBody>
      </p:sp>
      <p:sp>
        <p:nvSpPr>
          <p:cNvPr id="21" name="安徽"/>
          <p:cNvSpPr>
            <a:spLocks/>
          </p:cNvSpPr>
          <p:nvPr/>
        </p:nvSpPr>
        <p:spPr bwMode="auto">
          <a:xfrm>
            <a:off x="6837272" y="3374179"/>
            <a:ext cx="451333" cy="55189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424242"/>
          </a:solidFill>
          <a:ln>
            <a:noFill/>
          </a:ln>
        </p:spPr>
        <p:txBody>
          <a:bodyPr/>
          <a:lstStyle/>
          <a:p>
            <a:endParaRPr lang="zh-CN" altLang="en-US">
              <a:cs typeface="+mn-ea"/>
              <a:sym typeface="+mn-lt"/>
            </a:endParaRPr>
          </a:p>
        </p:txBody>
      </p:sp>
      <p:sp>
        <p:nvSpPr>
          <p:cNvPr id="22" name="天津"/>
          <p:cNvSpPr>
            <a:spLocks/>
          </p:cNvSpPr>
          <p:nvPr/>
        </p:nvSpPr>
        <p:spPr bwMode="auto">
          <a:xfrm>
            <a:off x="6925768" y="2736701"/>
            <a:ext cx="117995" cy="171174"/>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424242"/>
          </a:solidFill>
          <a:ln>
            <a:noFill/>
          </a:ln>
        </p:spPr>
        <p:txBody>
          <a:bodyPr/>
          <a:lstStyle/>
          <a:p>
            <a:endParaRPr lang="zh-CN" altLang="en-US">
              <a:cs typeface="+mn-ea"/>
              <a:sym typeface="+mn-lt"/>
            </a:endParaRPr>
          </a:p>
        </p:txBody>
      </p:sp>
      <p:sp>
        <p:nvSpPr>
          <p:cNvPr id="23" name="北京"/>
          <p:cNvSpPr>
            <a:spLocks/>
          </p:cNvSpPr>
          <p:nvPr/>
        </p:nvSpPr>
        <p:spPr bwMode="auto">
          <a:xfrm>
            <a:off x="6807773" y="2659968"/>
            <a:ext cx="156344" cy="168224"/>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424242"/>
          </a:solidFill>
          <a:ln>
            <a:noFill/>
          </a:ln>
        </p:spPr>
        <p:txBody>
          <a:bodyPr/>
          <a:lstStyle/>
          <a:p>
            <a:endParaRPr lang="zh-CN" altLang="en-US">
              <a:cs typeface="+mn-ea"/>
              <a:sym typeface="+mn-lt"/>
            </a:endParaRPr>
          </a:p>
        </p:txBody>
      </p:sp>
      <p:sp>
        <p:nvSpPr>
          <p:cNvPr id="24" name="辽宁"/>
          <p:cNvSpPr>
            <a:spLocks/>
          </p:cNvSpPr>
          <p:nvPr/>
        </p:nvSpPr>
        <p:spPr bwMode="auto">
          <a:xfrm>
            <a:off x="7073262" y="2326472"/>
            <a:ext cx="554578" cy="52828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FFC000"/>
          </a:solidFill>
          <a:ln>
            <a:noFill/>
          </a:ln>
        </p:spPr>
        <p:txBody>
          <a:bodyPr/>
          <a:lstStyle/>
          <a:p>
            <a:endParaRPr lang="zh-CN" altLang="en-US">
              <a:cs typeface="+mn-ea"/>
              <a:sym typeface="+mn-lt"/>
            </a:endParaRPr>
          </a:p>
        </p:txBody>
      </p:sp>
      <p:sp>
        <p:nvSpPr>
          <p:cNvPr id="25" name="吉林"/>
          <p:cNvSpPr>
            <a:spLocks/>
          </p:cNvSpPr>
          <p:nvPr/>
        </p:nvSpPr>
        <p:spPr bwMode="auto">
          <a:xfrm>
            <a:off x="7197158" y="2007733"/>
            <a:ext cx="790569" cy="537134"/>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FFC000"/>
          </a:solidFill>
          <a:ln>
            <a:noFill/>
          </a:ln>
        </p:spPr>
        <p:txBody>
          <a:bodyPr/>
          <a:lstStyle/>
          <a:p>
            <a:endParaRPr lang="zh-CN" altLang="en-US">
              <a:cs typeface="+mn-ea"/>
              <a:sym typeface="+mn-lt"/>
            </a:endParaRPr>
          </a:p>
        </p:txBody>
      </p:sp>
      <p:sp>
        <p:nvSpPr>
          <p:cNvPr id="26" name="黑龙江"/>
          <p:cNvSpPr>
            <a:spLocks/>
          </p:cNvSpPr>
          <p:nvPr/>
        </p:nvSpPr>
        <p:spPr bwMode="auto">
          <a:xfrm>
            <a:off x="7029015" y="1249252"/>
            <a:ext cx="1059008" cy="96211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FFC000"/>
          </a:solidFill>
          <a:ln>
            <a:noFill/>
          </a:ln>
        </p:spPr>
        <p:txBody>
          <a:bodyPr/>
          <a:lstStyle/>
          <a:p>
            <a:endParaRPr lang="zh-CN" altLang="en-US">
              <a:cs typeface="+mn-ea"/>
              <a:sym typeface="+mn-lt"/>
            </a:endParaRPr>
          </a:p>
        </p:txBody>
      </p:sp>
      <p:sp>
        <p:nvSpPr>
          <p:cNvPr id="27" name="山东"/>
          <p:cNvSpPr>
            <a:spLocks/>
          </p:cNvSpPr>
          <p:nvPr/>
        </p:nvSpPr>
        <p:spPr bwMode="auto">
          <a:xfrm>
            <a:off x="6819573" y="2975755"/>
            <a:ext cx="640125" cy="4013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424242"/>
          </a:solidFill>
          <a:ln>
            <a:noFill/>
          </a:ln>
        </p:spPr>
        <p:txBody>
          <a:bodyPr/>
          <a:lstStyle/>
          <a:p>
            <a:endParaRPr lang="zh-CN" altLang="en-US">
              <a:cs typeface="+mn-ea"/>
              <a:sym typeface="+mn-lt"/>
            </a:endParaRPr>
          </a:p>
        </p:txBody>
      </p:sp>
      <p:sp>
        <p:nvSpPr>
          <p:cNvPr id="28" name="上海"/>
          <p:cNvSpPr>
            <a:spLocks/>
          </p:cNvSpPr>
          <p:nvPr/>
        </p:nvSpPr>
        <p:spPr bwMode="auto">
          <a:xfrm>
            <a:off x="7418399" y="3642747"/>
            <a:ext cx="100296" cy="88539"/>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424242"/>
          </a:solidFill>
          <a:ln>
            <a:noFill/>
          </a:ln>
        </p:spPr>
        <p:txBody>
          <a:bodyPr/>
          <a:lstStyle/>
          <a:p>
            <a:endParaRPr lang="zh-CN" altLang="en-US">
              <a:cs typeface="+mn-ea"/>
              <a:sym typeface="+mn-lt"/>
            </a:endParaRPr>
          </a:p>
        </p:txBody>
      </p:sp>
      <p:sp>
        <p:nvSpPr>
          <p:cNvPr id="29" name="江苏"/>
          <p:cNvSpPr>
            <a:spLocks/>
          </p:cNvSpPr>
          <p:nvPr/>
        </p:nvSpPr>
        <p:spPr bwMode="auto">
          <a:xfrm>
            <a:off x="6949367" y="3303348"/>
            <a:ext cx="557528" cy="430888"/>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424242"/>
          </a:solidFill>
          <a:ln>
            <a:noFill/>
          </a:ln>
        </p:spPr>
        <p:txBody>
          <a:bodyPr/>
          <a:lstStyle/>
          <a:p>
            <a:endParaRPr lang="zh-CN" altLang="en-US">
              <a:cs typeface="+mn-ea"/>
              <a:sym typeface="+mn-lt"/>
            </a:endParaRPr>
          </a:p>
        </p:txBody>
      </p:sp>
      <p:sp>
        <p:nvSpPr>
          <p:cNvPr id="30" name="河北"/>
          <p:cNvSpPr>
            <a:spLocks/>
          </p:cNvSpPr>
          <p:nvPr/>
        </p:nvSpPr>
        <p:spPr bwMode="auto">
          <a:xfrm>
            <a:off x="6657329" y="2479939"/>
            <a:ext cx="519180" cy="740773"/>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424242"/>
          </a:solidFill>
          <a:ln>
            <a:noFill/>
          </a:ln>
        </p:spPr>
        <p:txBody>
          <a:bodyPr/>
          <a:lstStyle/>
          <a:p>
            <a:endParaRPr lang="zh-CN" altLang="en-US">
              <a:cs typeface="+mn-ea"/>
              <a:sym typeface="+mn-lt"/>
            </a:endParaRPr>
          </a:p>
        </p:txBody>
      </p:sp>
      <p:sp>
        <p:nvSpPr>
          <p:cNvPr id="31" name="河南"/>
          <p:cNvSpPr>
            <a:spLocks/>
          </p:cNvSpPr>
          <p:nvPr/>
        </p:nvSpPr>
        <p:spPr bwMode="auto">
          <a:xfrm>
            <a:off x="6421338" y="3191199"/>
            <a:ext cx="545728" cy="54008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424242"/>
          </a:solidFill>
          <a:ln>
            <a:noFill/>
          </a:ln>
        </p:spPr>
        <p:txBody>
          <a:bodyPr/>
          <a:lstStyle/>
          <a:p>
            <a:endParaRPr lang="zh-CN" altLang="en-US">
              <a:cs typeface="+mn-ea"/>
              <a:sym typeface="+mn-lt"/>
            </a:endParaRPr>
          </a:p>
        </p:txBody>
      </p:sp>
      <p:sp>
        <p:nvSpPr>
          <p:cNvPr id="32" name="台湾"/>
          <p:cNvSpPr>
            <a:spLocks/>
          </p:cNvSpPr>
          <p:nvPr/>
        </p:nvSpPr>
        <p:spPr bwMode="auto">
          <a:xfrm>
            <a:off x="7447898" y="4345152"/>
            <a:ext cx="156344" cy="37776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424242"/>
          </a:solidFill>
          <a:ln>
            <a:noFill/>
          </a:ln>
        </p:spPr>
        <p:txBody>
          <a:bodyPr/>
          <a:lstStyle/>
          <a:p>
            <a:endParaRPr lang="zh-CN" altLang="en-US">
              <a:cs typeface="+mn-ea"/>
              <a:sym typeface="+mn-lt"/>
            </a:endParaRPr>
          </a:p>
        </p:txBody>
      </p:sp>
      <p:sp>
        <p:nvSpPr>
          <p:cNvPr id="33" name="海南"/>
          <p:cNvSpPr>
            <a:spLocks/>
          </p:cNvSpPr>
          <p:nvPr/>
        </p:nvSpPr>
        <p:spPr bwMode="auto">
          <a:xfrm>
            <a:off x="6297443" y="5015094"/>
            <a:ext cx="235991" cy="206591"/>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424242"/>
          </a:solidFill>
          <a:ln>
            <a:noFill/>
          </a:ln>
        </p:spPr>
        <p:txBody>
          <a:bodyPr/>
          <a:lstStyle/>
          <a:p>
            <a:endParaRPr lang="zh-CN" altLang="en-US">
              <a:cs typeface="+mn-ea"/>
              <a:sym typeface="+mn-lt"/>
            </a:endParaRPr>
          </a:p>
        </p:txBody>
      </p:sp>
      <p:sp>
        <p:nvSpPr>
          <p:cNvPr id="34" name="文本框 33"/>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月度季度年度工作概述</a:t>
            </a:r>
          </a:p>
        </p:txBody>
      </p:sp>
      <p:grpSp>
        <p:nvGrpSpPr>
          <p:cNvPr id="35" name="组合 34"/>
          <p:cNvGrpSpPr/>
          <p:nvPr/>
        </p:nvGrpSpPr>
        <p:grpSpPr>
          <a:xfrm>
            <a:off x="381710" y="148260"/>
            <a:ext cx="448426" cy="805006"/>
            <a:chOff x="7019926" y="4918076"/>
            <a:chExt cx="395287" cy="709612"/>
          </a:xfrm>
          <a:solidFill>
            <a:srgbClr val="FFC000"/>
          </a:solidFill>
        </p:grpSpPr>
        <p:sp>
          <p:nvSpPr>
            <p:cNvPr id="3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43"/>
          <p:cNvSpPr txBox="1"/>
          <p:nvPr/>
        </p:nvSpPr>
        <p:spPr>
          <a:xfrm>
            <a:off x="8385058" y="1291131"/>
            <a:ext cx="2723823" cy="1289905"/>
          </a:xfrm>
          <a:prstGeom prst="rect">
            <a:avLst/>
          </a:prstGeom>
          <a:noFill/>
        </p:spPr>
        <p:txBody>
          <a:bodyPr wrap="non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6972967" y="4820309"/>
            <a:ext cx="2723823" cy="1289905"/>
          </a:xfrm>
          <a:prstGeom prst="rect">
            <a:avLst/>
          </a:prstGeom>
          <a:noFill/>
        </p:spPr>
        <p:txBody>
          <a:bodyPr wrap="non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58542" y="2010820"/>
            <a:ext cx="2723823" cy="1289905"/>
          </a:xfrm>
          <a:prstGeom prst="rect">
            <a:avLst/>
          </a:prstGeom>
          <a:noFill/>
        </p:spPr>
        <p:txBody>
          <a:bodyPr wrap="non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2819370" y="4512053"/>
            <a:ext cx="2723823" cy="1289905"/>
          </a:xfrm>
          <a:prstGeom prst="rect">
            <a:avLst/>
          </a:prstGeom>
          <a:noFill/>
        </p:spPr>
        <p:txBody>
          <a:bodyPr wrap="non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099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7" grpId="0" animBg="1"/>
      <p:bldP spid="24" grpId="0" animBg="1"/>
      <p:bldP spid="25" grpId="0" animBg="1"/>
      <p:bldP spid="26" grpId="0" animBg="1"/>
      <p:bldP spid="44" grpId="0"/>
      <p:bldP spid="45" grpId="0"/>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1710" y="148260"/>
            <a:ext cx="448426" cy="805006"/>
            <a:chOff x="7019926" y="4918076"/>
            <a:chExt cx="395287" cy="709612"/>
          </a:xfrm>
          <a:solidFill>
            <a:srgbClr val="FFC000"/>
          </a:solidFill>
        </p:grpSpPr>
        <p:sp>
          <p:nvSpPr>
            <p:cNvPr id="6"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月度季度年度工作概述</a:t>
            </a:r>
          </a:p>
        </p:txBody>
      </p:sp>
      <p:grpSp>
        <p:nvGrpSpPr>
          <p:cNvPr id="14" name="组合 13"/>
          <p:cNvGrpSpPr/>
          <p:nvPr/>
        </p:nvGrpSpPr>
        <p:grpSpPr>
          <a:xfrm>
            <a:off x="4329470" y="1817370"/>
            <a:ext cx="1016426" cy="1211580"/>
            <a:chOff x="1588770" y="1714500"/>
            <a:chExt cx="1428750" cy="1703070"/>
          </a:xfrm>
        </p:grpSpPr>
        <p:sp>
          <p:nvSpPr>
            <p:cNvPr id="15" name="椭圆 14"/>
            <p:cNvSpPr/>
            <p:nvPr/>
          </p:nvSpPr>
          <p:spPr>
            <a:xfrm>
              <a:off x="1588770" y="1714500"/>
              <a:ext cx="1428750" cy="14287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V="1">
              <a:off x="2187416" y="3143250"/>
              <a:ext cx="231458" cy="27432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561534" y="1817370"/>
            <a:ext cx="1016426" cy="1211580"/>
            <a:chOff x="1588770" y="1714500"/>
            <a:chExt cx="1428750" cy="1703070"/>
          </a:xfrm>
        </p:grpSpPr>
        <p:sp>
          <p:nvSpPr>
            <p:cNvPr id="18" name="椭圆 17"/>
            <p:cNvSpPr/>
            <p:nvPr/>
          </p:nvSpPr>
          <p:spPr>
            <a:xfrm>
              <a:off x="1588770" y="1714500"/>
              <a:ext cx="1428750" cy="14287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2187416" y="3143250"/>
              <a:ext cx="231458" cy="27432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8839428" y="1817370"/>
            <a:ext cx="1016426" cy="1211580"/>
            <a:chOff x="1588770" y="1714500"/>
            <a:chExt cx="1428750" cy="1703070"/>
          </a:xfrm>
        </p:grpSpPr>
        <p:sp>
          <p:nvSpPr>
            <p:cNvPr id="21" name="椭圆 20"/>
            <p:cNvSpPr/>
            <p:nvPr/>
          </p:nvSpPr>
          <p:spPr>
            <a:xfrm>
              <a:off x="1588770" y="1714500"/>
              <a:ext cx="1428750" cy="14287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flipV="1">
              <a:off x="2187416" y="3143250"/>
              <a:ext cx="231458" cy="27432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6242553" y="3388556"/>
            <a:ext cx="1723549" cy="461665"/>
          </a:xfrm>
          <a:prstGeom prst="rect">
            <a:avLst/>
          </a:prstGeom>
          <a:noFill/>
        </p:spPr>
        <p:txBody>
          <a:bodyPr wrap="none" rtlCol="0">
            <a:spAutoFit/>
          </a:bodyPr>
          <a:lstStyle/>
          <a:p>
            <a:r>
              <a:rPr lang="zh-CN" altLang="en-US" sz="2400" dirty="0">
                <a:solidFill>
                  <a:srgbClr val="FFC000"/>
                </a:solidFill>
                <a:latin typeface="微软雅黑" panose="020B0503020204020204" pitchFamily="34" charset="-122"/>
                <a:ea typeface="微软雅黑" panose="020B0503020204020204" pitchFamily="34" charset="-122"/>
              </a:rPr>
              <a:t>输入小标题</a:t>
            </a:r>
          </a:p>
        </p:txBody>
      </p:sp>
      <p:sp>
        <p:nvSpPr>
          <p:cNvPr id="27" name="文本框 26"/>
          <p:cNvSpPr txBox="1"/>
          <p:nvPr/>
        </p:nvSpPr>
        <p:spPr>
          <a:xfrm>
            <a:off x="3975907" y="3388556"/>
            <a:ext cx="1723549" cy="461665"/>
          </a:xfrm>
          <a:prstGeom prst="rect">
            <a:avLst/>
          </a:prstGeom>
          <a:noFill/>
        </p:spPr>
        <p:txBody>
          <a:bodyPr wrap="none" rtlCol="0">
            <a:spAutoFit/>
          </a:bodyPr>
          <a:lstStyle/>
          <a:p>
            <a:r>
              <a:rPr lang="zh-CN" altLang="en-US" sz="2400" dirty="0">
                <a:solidFill>
                  <a:srgbClr val="FFC000"/>
                </a:solidFill>
                <a:latin typeface="微软雅黑" panose="020B0503020204020204" pitchFamily="34" charset="-122"/>
                <a:ea typeface="微软雅黑" panose="020B0503020204020204" pitchFamily="34" charset="-122"/>
              </a:rPr>
              <a:t>输入小标题</a:t>
            </a:r>
          </a:p>
        </p:txBody>
      </p:sp>
      <p:sp>
        <p:nvSpPr>
          <p:cNvPr id="29" name="文本框 28"/>
          <p:cNvSpPr txBox="1"/>
          <p:nvPr/>
        </p:nvSpPr>
        <p:spPr>
          <a:xfrm>
            <a:off x="8485865" y="3388554"/>
            <a:ext cx="1723549" cy="461665"/>
          </a:xfrm>
          <a:prstGeom prst="rect">
            <a:avLst/>
          </a:prstGeom>
          <a:noFill/>
        </p:spPr>
        <p:txBody>
          <a:bodyPr wrap="none" rtlCol="0">
            <a:spAutoFit/>
          </a:bodyPr>
          <a:lstStyle/>
          <a:p>
            <a:r>
              <a:rPr lang="zh-CN" altLang="en-US" sz="2400" dirty="0">
                <a:solidFill>
                  <a:srgbClr val="FFC000"/>
                </a:solidFill>
                <a:latin typeface="微软雅黑" panose="020B0503020204020204" pitchFamily="34" charset="-122"/>
                <a:ea typeface="微软雅黑" panose="020B0503020204020204" pitchFamily="34" charset="-122"/>
              </a:rPr>
              <a:t>输入小标题</a:t>
            </a:r>
          </a:p>
        </p:txBody>
      </p:sp>
      <p:cxnSp>
        <p:nvCxnSpPr>
          <p:cNvPr id="31" name="直接连接符 30"/>
          <p:cNvCxnSpPr/>
          <p:nvPr/>
        </p:nvCxnSpPr>
        <p:spPr>
          <a:xfrm>
            <a:off x="2348442" y="4309110"/>
            <a:ext cx="708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232234" y="4203269"/>
            <a:ext cx="232416" cy="2324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728262" y="4178289"/>
            <a:ext cx="232416" cy="2324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953538" y="4173858"/>
            <a:ext cx="232416" cy="2324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231431" y="4198838"/>
            <a:ext cx="232416" cy="2324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38354" y="4758651"/>
            <a:ext cx="1937892"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3852050" y="4754427"/>
            <a:ext cx="1847406"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6111907" y="4768000"/>
            <a:ext cx="1854195"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485865" y="4734101"/>
            <a:ext cx="1900781" cy="923330"/>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1" name="Freeform 37"/>
          <p:cNvSpPr>
            <a:spLocks noEditPoints="1"/>
          </p:cNvSpPr>
          <p:nvPr/>
        </p:nvSpPr>
        <p:spPr bwMode="auto">
          <a:xfrm>
            <a:off x="9039457" y="2049270"/>
            <a:ext cx="616364" cy="616364"/>
          </a:xfrm>
          <a:custGeom>
            <a:avLst/>
            <a:gdLst>
              <a:gd name="T0" fmla="*/ 101 w 104"/>
              <a:gd name="T1" fmla="*/ 45 h 104"/>
              <a:gd name="T2" fmla="*/ 88 w 104"/>
              <a:gd name="T3" fmla="*/ 45 h 104"/>
              <a:gd name="T4" fmla="*/ 83 w 104"/>
              <a:gd name="T5" fmla="*/ 33 h 104"/>
              <a:gd name="T6" fmla="*/ 92 w 104"/>
              <a:gd name="T7" fmla="*/ 23 h 104"/>
              <a:gd name="T8" fmla="*/ 92 w 104"/>
              <a:gd name="T9" fmla="*/ 19 h 104"/>
              <a:gd name="T10" fmla="*/ 86 w 104"/>
              <a:gd name="T11" fmla="*/ 13 h 104"/>
              <a:gd name="T12" fmla="*/ 81 w 104"/>
              <a:gd name="T13" fmla="*/ 13 h 104"/>
              <a:gd name="T14" fmla="*/ 72 w 104"/>
              <a:gd name="T15" fmla="*/ 22 h 104"/>
              <a:gd name="T16" fmla="*/ 60 w 104"/>
              <a:gd name="T17" fmla="*/ 17 h 104"/>
              <a:gd name="T18" fmla="*/ 60 w 104"/>
              <a:gd name="T19" fmla="*/ 4 h 104"/>
              <a:gd name="T20" fmla="*/ 57 w 104"/>
              <a:gd name="T21" fmla="*/ 0 h 104"/>
              <a:gd name="T22" fmla="*/ 48 w 104"/>
              <a:gd name="T23" fmla="*/ 0 h 104"/>
              <a:gd name="T24" fmla="*/ 45 w 104"/>
              <a:gd name="T25" fmla="*/ 4 h 104"/>
              <a:gd name="T26" fmla="*/ 45 w 104"/>
              <a:gd name="T27" fmla="*/ 17 h 104"/>
              <a:gd name="T28" fmla="*/ 33 w 104"/>
              <a:gd name="T29" fmla="*/ 22 h 104"/>
              <a:gd name="T30" fmla="*/ 23 w 104"/>
              <a:gd name="T31" fmla="*/ 13 h 104"/>
              <a:gd name="T32" fmla="*/ 19 w 104"/>
              <a:gd name="T33" fmla="*/ 13 h 104"/>
              <a:gd name="T34" fmla="*/ 13 w 104"/>
              <a:gd name="T35" fmla="*/ 19 h 104"/>
              <a:gd name="T36" fmla="*/ 13 w 104"/>
              <a:gd name="T37" fmla="*/ 23 h 104"/>
              <a:gd name="T38" fmla="*/ 22 w 104"/>
              <a:gd name="T39" fmla="*/ 33 h 104"/>
              <a:gd name="T40" fmla="*/ 17 w 104"/>
              <a:gd name="T41" fmla="*/ 45 h 104"/>
              <a:gd name="T42" fmla="*/ 4 w 104"/>
              <a:gd name="T43" fmla="*/ 45 h 104"/>
              <a:gd name="T44" fmla="*/ 0 w 104"/>
              <a:gd name="T45" fmla="*/ 48 h 104"/>
              <a:gd name="T46" fmla="*/ 0 w 104"/>
              <a:gd name="T47" fmla="*/ 57 h 104"/>
              <a:gd name="T48" fmla="*/ 4 w 104"/>
              <a:gd name="T49" fmla="*/ 60 h 104"/>
              <a:gd name="T50" fmla="*/ 17 w 104"/>
              <a:gd name="T51" fmla="*/ 60 h 104"/>
              <a:gd name="T52" fmla="*/ 22 w 104"/>
              <a:gd name="T53" fmla="*/ 72 h 104"/>
              <a:gd name="T54" fmla="*/ 13 w 104"/>
              <a:gd name="T55" fmla="*/ 81 h 104"/>
              <a:gd name="T56" fmla="*/ 13 w 104"/>
              <a:gd name="T57" fmla="*/ 86 h 104"/>
              <a:gd name="T58" fmla="*/ 19 w 104"/>
              <a:gd name="T59" fmla="*/ 92 h 104"/>
              <a:gd name="T60" fmla="*/ 23 w 104"/>
              <a:gd name="T61" fmla="*/ 92 h 104"/>
              <a:gd name="T62" fmla="*/ 33 w 104"/>
              <a:gd name="T63" fmla="*/ 83 h 104"/>
              <a:gd name="T64" fmla="*/ 45 w 104"/>
              <a:gd name="T65" fmla="*/ 88 h 104"/>
              <a:gd name="T66" fmla="*/ 45 w 104"/>
              <a:gd name="T67" fmla="*/ 101 h 104"/>
              <a:gd name="T68" fmla="*/ 48 w 104"/>
              <a:gd name="T69" fmla="*/ 104 h 104"/>
              <a:gd name="T70" fmla="*/ 57 w 104"/>
              <a:gd name="T71" fmla="*/ 104 h 104"/>
              <a:gd name="T72" fmla="*/ 60 w 104"/>
              <a:gd name="T73" fmla="*/ 101 h 104"/>
              <a:gd name="T74" fmla="*/ 60 w 104"/>
              <a:gd name="T75" fmla="*/ 88 h 104"/>
              <a:gd name="T76" fmla="*/ 72 w 104"/>
              <a:gd name="T77" fmla="*/ 83 h 104"/>
              <a:gd name="T78" fmla="*/ 81 w 104"/>
              <a:gd name="T79" fmla="*/ 92 h 104"/>
              <a:gd name="T80" fmla="*/ 86 w 104"/>
              <a:gd name="T81" fmla="*/ 92 h 104"/>
              <a:gd name="T82" fmla="*/ 92 w 104"/>
              <a:gd name="T83" fmla="*/ 86 h 104"/>
              <a:gd name="T84" fmla="*/ 92 w 104"/>
              <a:gd name="T85" fmla="*/ 81 h 104"/>
              <a:gd name="T86" fmla="*/ 83 w 104"/>
              <a:gd name="T87" fmla="*/ 72 h 104"/>
              <a:gd name="T88" fmla="*/ 88 w 104"/>
              <a:gd name="T89" fmla="*/ 60 h 104"/>
              <a:gd name="T90" fmla="*/ 101 w 104"/>
              <a:gd name="T91" fmla="*/ 60 h 104"/>
              <a:gd name="T92" fmla="*/ 104 w 104"/>
              <a:gd name="T93" fmla="*/ 57 h 104"/>
              <a:gd name="T94" fmla="*/ 104 w 104"/>
              <a:gd name="T95" fmla="*/ 48 h 104"/>
              <a:gd name="T96" fmla="*/ 101 w 104"/>
              <a:gd name="T97" fmla="*/ 45 h 104"/>
              <a:gd name="T98" fmla="*/ 52 w 104"/>
              <a:gd name="T99" fmla="*/ 71 h 104"/>
              <a:gd name="T100" fmla="*/ 34 w 104"/>
              <a:gd name="T101" fmla="*/ 52 h 104"/>
              <a:gd name="T102" fmla="*/ 52 w 104"/>
              <a:gd name="T103" fmla="*/ 34 h 104"/>
              <a:gd name="T104" fmla="*/ 71 w 104"/>
              <a:gd name="T105" fmla="*/ 52 h 104"/>
              <a:gd name="T106" fmla="*/ 52 w 104"/>
              <a:gd name="T107" fmla="*/ 7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 h="104">
                <a:moveTo>
                  <a:pt x="101" y="45"/>
                </a:moveTo>
                <a:cubicBezTo>
                  <a:pt x="88" y="45"/>
                  <a:pt x="88" y="45"/>
                  <a:pt x="88" y="45"/>
                </a:cubicBezTo>
                <a:cubicBezTo>
                  <a:pt x="87" y="40"/>
                  <a:pt x="85" y="36"/>
                  <a:pt x="83" y="33"/>
                </a:cubicBezTo>
                <a:cubicBezTo>
                  <a:pt x="92" y="23"/>
                  <a:pt x="92" y="23"/>
                  <a:pt x="92" y="23"/>
                </a:cubicBezTo>
                <a:cubicBezTo>
                  <a:pt x="93" y="22"/>
                  <a:pt x="93" y="20"/>
                  <a:pt x="92" y="19"/>
                </a:cubicBezTo>
                <a:cubicBezTo>
                  <a:pt x="86" y="13"/>
                  <a:pt x="86" y="13"/>
                  <a:pt x="86" y="13"/>
                </a:cubicBezTo>
                <a:cubicBezTo>
                  <a:pt x="85" y="11"/>
                  <a:pt x="83" y="11"/>
                  <a:pt x="81" y="13"/>
                </a:cubicBezTo>
                <a:cubicBezTo>
                  <a:pt x="72" y="22"/>
                  <a:pt x="72" y="22"/>
                  <a:pt x="72" y="22"/>
                </a:cubicBezTo>
                <a:cubicBezTo>
                  <a:pt x="68" y="20"/>
                  <a:pt x="64" y="18"/>
                  <a:pt x="60" y="17"/>
                </a:cubicBezTo>
                <a:cubicBezTo>
                  <a:pt x="60" y="4"/>
                  <a:pt x="60" y="4"/>
                  <a:pt x="60" y="4"/>
                </a:cubicBezTo>
                <a:cubicBezTo>
                  <a:pt x="60" y="2"/>
                  <a:pt x="58" y="0"/>
                  <a:pt x="57" y="0"/>
                </a:cubicBezTo>
                <a:cubicBezTo>
                  <a:pt x="48" y="0"/>
                  <a:pt x="48" y="0"/>
                  <a:pt x="48" y="0"/>
                </a:cubicBezTo>
                <a:cubicBezTo>
                  <a:pt x="46" y="0"/>
                  <a:pt x="45" y="2"/>
                  <a:pt x="45" y="4"/>
                </a:cubicBezTo>
                <a:cubicBezTo>
                  <a:pt x="45" y="17"/>
                  <a:pt x="45" y="17"/>
                  <a:pt x="45" y="17"/>
                </a:cubicBezTo>
                <a:cubicBezTo>
                  <a:pt x="40" y="18"/>
                  <a:pt x="36" y="20"/>
                  <a:pt x="33" y="22"/>
                </a:cubicBezTo>
                <a:cubicBezTo>
                  <a:pt x="23" y="13"/>
                  <a:pt x="23" y="13"/>
                  <a:pt x="23" y="13"/>
                </a:cubicBezTo>
                <a:cubicBezTo>
                  <a:pt x="22" y="11"/>
                  <a:pt x="20" y="11"/>
                  <a:pt x="19" y="13"/>
                </a:cubicBezTo>
                <a:cubicBezTo>
                  <a:pt x="13" y="19"/>
                  <a:pt x="13" y="19"/>
                  <a:pt x="13" y="19"/>
                </a:cubicBezTo>
                <a:cubicBezTo>
                  <a:pt x="11" y="20"/>
                  <a:pt x="11" y="22"/>
                  <a:pt x="13" y="23"/>
                </a:cubicBezTo>
                <a:cubicBezTo>
                  <a:pt x="22" y="33"/>
                  <a:pt x="22" y="33"/>
                  <a:pt x="22" y="33"/>
                </a:cubicBezTo>
                <a:cubicBezTo>
                  <a:pt x="20" y="36"/>
                  <a:pt x="18" y="40"/>
                  <a:pt x="17" y="45"/>
                </a:cubicBezTo>
                <a:cubicBezTo>
                  <a:pt x="4" y="45"/>
                  <a:pt x="4" y="45"/>
                  <a:pt x="4" y="45"/>
                </a:cubicBezTo>
                <a:cubicBezTo>
                  <a:pt x="2" y="45"/>
                  <a:pt x="0" y="46"/>
                  <a:pt x="0" y="48"/>
                </a:cubicBezTo>
                <a:cubicBezTo>
                  <a:pt x="0" y="57"/>
                  <a:pt x="0" y="57"/>
                  <a:pt x="0" y="57"/>
                </a:cubicBezTo>
                <a:cubicBezTo>
                  <a:pt x="0" y="58"/>
                  <a:pt x="2" y="60"/>
                  <a:pt x="4" y="60"/>
                </a:cubicBezTo>
                <a:cubicBezTo>
                  <a:pt x="17" y="60"/>
                  <a:pt x="17" y="60"/>
                  <a:pt x="17" y="60"/>
                </a:cubicBezTo>
                <a:cubicBezTo>
                  <a:pt x="18" y="64"/>
                  <a:pt x="20" y="68"/>
                  <a:pt x="22" y="72"/>
                </a:cubicBezTo>
                <a:cubicBezTo>
                  <a:pt x="13" y="81"/>
                  <a:pt x="13" y="81"/>
                  <a:pt x="13" y="81"/>
                </a:cubicBezTo>
                <a:cubicBezTo>
                  <a:pt x="11" y="83"/>
                  <a:pt x="11" y="85"/>
                  <a:pt x="13" y="86"/>
                </a:cubicBezTo>
                <a:cubicBezTo>
                  <a:pt x="19" y="92"/>
                  <a:pt x="19" y="92"/>
                  <a:pt x="19" y="92"/>
                </a:cubicBezTo>
                <a:cubicBezTo>
                  <a:pt x="20" y="93"/>
                  <a:pt x="22" y="93"/>
                  <a:pt x="23" y="92"/>
                </a:cubicBezTo>
                <a:cubicBezTo>
                  <a:pt x="33" y="83"/>
                  <a:pt x="33" y="83"/>
                  <a:pt x="33" y="83"/>
                </a:cubicBezTo>
                <a:cubicBezTo>
                  <a:pt x="36" y="85"/>
                  <a:pt x="40" y="87"/>
                  <a:pt x="45" y="88"/>
                </a:cubicBezTo>
                <a:cubicBezTo>
                  <a:pt x="45" y="101"/>
                  <a:pt x="45" y="101"/>
                  <a:pt x="45" y="101"/>
                </a:cubicBezTo>
                <a:cubicBezTo>
                  <a:pt x="45" y="103"/>
                  <a:pt x="46" y="104"/>
                  <a:pt x="48" y="104"/>
                </a:cubicBezTo>
                <a:cubicBezTo>
                  <a:pt x="57" y="104"/>
                  <a:pt x="57" y="104"/>
                  <a:pt x="57" y="104"/>
                </a:cubicBezTo>
                <a:cubicBezTo>
                  <a:pt x="58" y="104"/>
                  <a:pt x="60" y="103"/>
                  <a:pt x="60" y="101"/>
                </a:cubicBezTo>
                <a:cubicBezTo>
                  <a:pt x="60" y="88"/>
                  <a:pt x="60" y="88"/>
                  <a:pt x="60" y="88"/>
                </a:cubicBezTo>
                <a:cubicBezTo>
                  <a:pt x="64" y="87"/>
                  <a:pt x="68" y="85"/>
                  <a:pt x="72" y="83"/>
                </a:cubicBezTo>
                <a:cubicBezTo>
                  <a:pt x="81" y="92"/>
                  <a:pt x="81" y="92"/>
                  <a:pt x="81" y="92"/>
                </a:cubicBezTo>
                <a:cubicBezTo>
                  <a:pt x="83" y="93"/>
                  <a:pt x="85" y="93"/>
                  <a:pt x="86" y="92"/>
                </a:cubicBezTo>
                <a:cubicBezTo>
                  <a:pt x="92" y="86"/>
                  <a:pt x="92" y="86"/>
                  <a:pt x="92" y="86"/>
                </a:cubicBezTo>
                <a:cubicBezTo>
                  <a:pt x="93" y="85"/>
                  <a:pt x="93" y="83"/>
                  <a:pt x="92" y="81"/>
                </a:cubicBezTo>
                <a:cubicBezTo>
                  <a:pt x="83" y="72"/>
                  <a:pt x="83" y="72"/>
                  <a:pt x="83" y="72"/>
                </a:cubicBezTo>
                <a:cubicBezTo>
                  <a:pt x="85" y="68"/>
                  <a:pt x="87" y="64"/>
                  <a:pt x="88" y="60"/>
                </a:cubicBezTo>
                <a:cubicBezTo>
                  <a:pt x="101" y="60"/>
                  <a:pt x="101" y="60"/>
                  <a:pt x="101" y="60"/>
                </a:cubicBezTo>
                <a:cubicBezTo>
                  <a:pt x="103" y="60"/>
                  <a:pt x="104" y="58"/>
                  <a:pt x="104" y="57"/>
                </a:cubicBezTo>
                <a:cubicBezTo>
                  <a:pt x="104" y="48"/>
                  <a:pt x="104" y="48"/>
                  <a:pt x="104" y="48"/>
                </a:cubicBezTo>
                <a:cubicBezTo>
                  <a:pt x="104" y="46"/>
                  <a:pt x="103" y="45"/>
                  <a:pt x="101" y="45"/>
                </a:cubicBezTo>
                <a:close/>
                <a:moveTo>
                  <a:pt x="52" y="71"/>
                </a:moveTo>
                <a:cubicBezTo>
                  <a:pt x="42" y="71"/>
                  <a:pt x="34" y="63"/>
                  <a:pt x="34" y="52"/>
                </a:cubicBezTo>
                <a:cubicBezTo>
                  <a:pt x="34" y="42"/>
                  <a:pt x="42" y="34"/>
                  <a:pt x="52" y="34"/>
                </a:cubicBezTo>
                <a:cubicBezTo>
                  <a:pt x="63" y="34"/>
                  <a:pt x="71" y="42"/>
                  <a:pt x="71" y="52"/>
                </a:cubicBezTo>
                <a:cubicBezTo>
                  <a:pt x="71" y="63"/>
                  <a:pt x="63" y="71"/>
                  <a:pt x="52" y="71"/>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3"/>
          <p:cNvGrpSpPr/>
          <p:nvPr/>
        </p:nvGrpSpPr>
        <p:grpSpPr>
          <a:xfrm>
            <a:off x="1486668" y="1817370"/>
            <a:ext cx="1723549" cy="2032850"/>
            <a:chOff x="1486668" y="1817370"/>
            <a:chExt cx="1723549" cy="2032850"/>
          </a:xfrm>
        </p:grpSpPr>
        <p:grpSp>
          <p:nvGrpSpPr>
            <p:cNvPr id="4" name="组合 3"/>
            <p:cNvGrpSpPr/>
            <p:nvPr/>
          </p:nvGrpSpPr>
          <p:grpSpPr>
            <a:xfrm>
              <a:off x="1840231" y="1817370"/>
              <a:ext cx="1016426" cy="1211580"/>
              <a:chOff x="1588770" y="1714500"/>
              <a:chExt cx="1428750" cy="1703070"/>
            </a:xfrm>
          </p:grpSpPr>
          <p:sp>
            <p:nvSpPr>
              <p:cNvPr id="2" name="椭圆 1"/>
              <p:cNvSpPr/>
              <p:nvPr/>
            </p:nvSpPr>
            <p:spPr>
              <a:xfrm>
                <a:off x="1588770" y="1714500"/>
                <a:ext cx="1428750" cy="14287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2187416" y="3143250"/>
                <a:ext cx="231458" cy="27432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1486668" y="3388555"/>
              <a:ext cx="1723549" cy="461665"/>
            </a:xfrm>
            <a:prstGeom prst="rect">
              <a:avLst/>
            </a:prstGeom>
            <a:noFill/>
          </p:spPr>
          <p:txBody>
            <a:bodyPr wrap="none" rtlCol="0">
              <a:spAutoFit/>
            </a:bodyPr>
            <a:lstStyle/>
            <a:p>
              <a:r>
                <a:rPr lang="zh-CN" altLang="en-US" sz="2400" dirty="0">
                  <a:solidFill>
                    <a:srgbClr val="FFC000"/>
                  </a:solidFill>
                  <a:latin typeface="微软雅黑" panose="020B0503020204020204" pitchFamily="34" charset="-122"/>
                  <a:ea typeface="微软雅黑" panose="020B0503020204020204" pitchFamily="34" charset="-122"/>
                </a:rPr>
                <a:t>输入小标题</a:t>
              </a:r>
            </a:p>
          </p:txBody>
        </p:sp>
        <p:sp>
          <p:nvSpPr>
            <p:cNvPr id="42" name="Freeform 158"/>
            <p:cNvSpPr>
              <a:spLocks noEditPoints="1"/>
            </p:cNvSpPr>
            <p:nvPr/>
          </p:nvSpPr>
          <p:spPr bwMode="auto">
            <a:xfrm>
              <a:off x="2136673" y="2080026"/>
              <a:ext cx="423538" cy="559849"/>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6818709" y="2038856"/>
            <a:ext cx="434948" cy="633121"/>
            <a:chOff x="9792635" y="1446297"/>
            <a:chExt cx="370834" cy="500500"/>
          </a:xfrm>
          <a:solidFill>
            <a:srgbClr val="FFC000"/>
          </a:solidFill>
        </p:grpSpPr>
        <p:sp>
          <p:nvSpPr>
            <p:cNvPr id="45" name="Freeform 41"/>
            <p:cNvSpPr>
              <a:spLocks/>
            </p:cNvSpPr>
            <p:nvPr/>
          </p:nvSpPr>
          <p:spPr bwMode="auto">
            <a:xfrm>
              <a:off x="9852633" y="1446297"/>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grp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sp>
          <p:nvSpPr>
            <p:cNvPr id="46" name="Freeform 42"/>
            <p:cNvSpPr>
              <a:spLocks/>
            </p:cNvSpPr>
            <p:nvPr/>
          </p:nvSpPr>
          <p:spPr bwMode="auto">
            <a:xfrm>
              <a:off x="9792635" y="1657698"/>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grp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grpSp>
      <p:sp>
        <p:nvSpPr>
          <p:cNvPr id="47" name="Freeform 143"/>
          <p:cNvSpPr>
            <a:spLocks noEditPoints="1"/>
          </p:cNvSpPr>
          <p:nvPr/>
        </p:nvSpPr>
        <p:spPr bwMode="auto">
          <a:xfrm>
            <a:off x="4555507" y="2009105"/>
            <a:ext cx="577923" cy="652830"/>
          </a:xfrm>
          <a:custGeom>
            <a:avLst/>
            <a:gdLst>
              <a:gd name="T0" fmla="*/ 180 w 198"/>
              <a:gd name="T1" fmla="*/ 73 h 179"/>
              <a:gd name="T2" fmla="*/ 18 w 198"/>
              <a:gd name="T3" fmla="*/ 73 h 179"/>
              <a:gd name="T4" fmla="*/ 0 w 198"/>
              <a:gd name="T5" fmla="*/ 55 h 179"/>
              <a:gd name="T6" fmla="*/ 198 w 198"/>
              <a:gd name="T7" fmla="*/ 55 h 179"/>
              <a:gd name="T8" fmla="*/ 180 w 198"/>
              <a:gd name="T9" fmla="*/ 73 h 179"/>
              <a:gd name="T10" fmla="*/ 171 w 198"/>
              <a:gd name="T11" fmla="*/ 82 h 179"/>
              <a:gd name="T12" fmla="*/ 153 w 198"/>
              <a:gd name="T13" fmla="*/ 100 h 179"/>
              <a:gd name="T14" fmla="*/ 45 w 198"/>
              <a:gd name="T15" fmla="*/ 100 h 179"/>
              <a:gd name="T16" fmla="*/ 27 w 198"/>
              <a:gd name="T17" fmla="*/ 82 h 179"/>
              <a:gd name="T18" fmla="*/ 171 w 198"/>
              <a:gd name="T19" fmla="*/ 82 h 179"/>
              <a:gd name="T20" fmla="*/ 144 w 198"/>
              <a:gd name="T21" fmla="*/ 109 h 179"/>
              <a:gd name="T22" fmla="*/ 126 w 198"/>
              <a:gd name="T23" fmla="*/ 127 h 179"/>
              <a:gd name="T24" fmla="*/ 72 w 198"/>
              <a:gd name="T25" fmla="*/ 127 h 179"/>
              <a:gd name="T26" fmla="*/ 54 w 198"/>
              <a:gd name="T27" fmla="*/ 109 h 179"/>
              <a:gd name="T28" fmla="*/ 144 w 198"/>
              <a:gd name="T29" fmla="*/ 109 h 179"/>
              <a:gd name="T30" fmla="*/ 99 w 198"/>
              <a:gd name="T31" fmla="*/ 129 h 179"/>
              <a:gd name="T32" fmla="*/ 124 w 198"/>
              <a:gd name="T33" fmla="*/ 154 h 179"/>
              <a:gd name="T34" fmla="*/ 99 w 198"/>
              <a:gd name="T35" fmla="*/ 179 h 179"/>
              <a:gd name="T36" fmla="*/ 73 w 198"/>
              <a:gd name="T37" fmla="*/ 154 h 179"/>
              <a:gd name="T38" fmla="*/ 99 w 198"/>
              <a:gd name="T39" fmla="*/ 12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8" h="179">
                <a:moveTo>
                  <a:pt x="180" y="73"/>
                </a:moveTo>
                <a:cubicBezTo>
                  <a:pt x="135" y="28"/>
                  <a:pt x="63" y="28"/>
                  <a:pt x="18" y="73"/>
                </a:cubicBezTo>
                <a:cubicBezTo>
                  <a:pt x="0" y="55"/>
                  <a:pt x="0" y="55"/>
                  <a:pt x="0" y="55"/>
                </a:cubicBezTo>
                <a:cubicBezTo>
                  <a:pt x="55" y="0"/>
                  <a:pt x="143" y="0"/>
                  <a:pt x="198" y="55"/>
                </a:cubicBezTo>
                <a:lnTo>
                  <a:pt x="180" y="73"/>
                </a:lnTo>
                <a:close/>
                <a:moveTo>
                  <a:pt x="171" y="82"/>
                </a:moveTo>
                <a:cubicBezTo>
                  <a:pt x="153" y="100"/>
                  <a:pt x="153" y="100"/>
                  <a:pt x="153" y="100"/>
                </a:cubicBezTo>
                <a:cubicBezTo>
                  <a:pt x="123" y="70"/>
                  <a:pt x="75" y="70"/>
                  <a:pt x="45" y="100"/>
                </a:cubicBezTo>
                <a:cubicBezTo>
                  <a:pt x="27" y="82"/>
                  <a:pt x="27" y="82"/>
                  <a:pt x="27" y="82"/>
                </a:cubicBezTo>
                <a:cubicBezTo>
                  <a:pt x="67" y="42"/>
                  <a:pt x="131" y="42"/>
                  <a:pt x="171" y="82"/>
                </a:cubicBezTo>
                <a:close/>
                <a:moveTo>
                  <a:pt x="144" y="109"/>
                </a:moveTo>
                <a:cubicBezTo>
                  <a:pt x="126" y="127"/>
                  <a:pt x="126" y="127"/>
                  <a:pt x="126" y="127"/>
                </a:cubicBezTo>
                <a:cubicBezTo>
                  <a:pt x="111" y="112"/>
                  <a:pt x="87" y="112"/>
                  <a:pt x="72" y="127"/>
                </a:cubicBezTo>
                <a:cubicBezTo>
                  <a:pt x="54" y="109"/>
                  <a:pt x="54" y="109"/>
                  <a:pt x="54" y="109"/>
                </a:cubicBezTo>
                <a:cubicBezTo>
                  <a:pt x="79" y="84"/>
                  <a:pt x="119" y="84"/>
                  <a:pt x="144" y="109"/>
                </a:cubicBezTo>
                <a:close/>
                <a:moveTo>
                  <a:pt x="99" y="129"/>
                </a:moveTo>
                <a:cubicBezTo>
                  <a:pt x="113" y="129"/>
                  <a:pt x="124" y="140"/>
                  <a:pt x="124" y="154"/>
                </a:cubicBezTo>
                <a:cubicBezTo>
                  <a:pt x="124" y="168"/>
                  <a:pt x="113" y="179"/>
                  <a:pt x="99" y="179"/>
                </a:cubicBezTo>
                <a:cubicBezTo>
                  <a:pt x="85" y="179"/>
                  <a:pt x="73" y="168"/>
                  <a:pt x="73" y="154"/>
                </a:cubicBezTo>
                <a:cubicBezTo>
                  <a:pt x="73" y="140"/>
                  <a:pt x="85" y="129"/>
                  <a:pt x="99" y="129"/>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86945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29" grpId="0"/>
      <p:bldP spid="33" grpId="0" animBg="1"/>
      <p:bldP spid="34" grpId="0" animBg="1"/>
      <p:bldP spid="35" grpId="0" animBg="1"/>
      <p:bldP spid="36" grpId="0"/>
      <p:bldP spid="38" grpId="0"/>
      <p:bldP spid="39" grpId="0"/>
      <p:bldP spid="40" grpId="0"/>
      <p:bldP spid="41" grpId="0" animBg="1"/>
      <p:bldP spid="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箭头: 环形 16"/>
          <p:cNvSpPr/>
          <p:nvPr/>
        </p:nvSpPr>
        <p:spPr>
          <a:xfrm>
            <a:off x="5278210" y="868256"/>
            <a:ext cx="2043171" cy="2043379"/>
          </a:xfrm>
          <a:prstGeom prst="circularArrow">
            <a:avLst>
              <a:gd name="adj1" fmla="val 10980"/>
              <a:gd name="adj2" fmla="val 1142322"/>
              <a:gd name="adj3" fmla="val 4500000"/>
              <a:gd name="adj4" fmla="val 10800000"/>
              <a:gd name="adj5" fmla="val 12500"/>
            </a:avLst>
          </a:prstGeom>
          <a:solidFill>
            <a:srgbClr val="FFC00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8" name="任意多边形: 形状 17"/>
          <p:cNvSpPr/>
          <p:nvPr/>
        </p:nvSpPr>
        <p:spPr>
          <a:xfrm>
            <a:off x="5729309" y="1607904"/>
            <a:ext cx="1140205" cy="570043"/>
          </a:xfrm>
          <a:custGeom>
            <a:avLst/>
            <a:gdLst>
              <a:gd name="connsiteX0" fmla="*/ 0 w 1140205"/>
              <a:gd name="connsiteY0" fmla="*/ 0 h 570043"/>
              <a:gd name="connsiteX1" fmla="*/ 1140205 w 1140205"/>
              <a:gd name="connsiteY1" fmla="*/ 0 h 570043"/>
              <a:gd name="connsiteX2" fmla="*/ 1140205 w 1140205"/>
              <a:gd name="connsiteY2" fmla="*/ 570043 h 570043"/>
              <a:gd name="connsiteX3" fmla="*/ 0 w 1140205"/>
              <a:gd name="connsiteY3" fmla="*/ 570043 h 570043"/>
              <a:gd name="connsiteX4" fmla="*/ 0 w 1140205"/>
              <a:gd name="connsiteY4" fmla="*/ 0 h 57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205" h="570043">
                <a:moveTo>
                  <a:pt x="0" y="0"/>
                </a:moveTo>
                <a:lnTo>
                  <a:pt x="1140205" y="0"/>
                </a:lnTo>
                <a:lnTo>
                  <a:pt x="1140205" y="570043"/>
                </a:lnTo>
                <a:lnTo>
                  <a:pt x="0" y="5700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chemeClr val="bg1"/>
                </a:solidFill>
                <a:latin typeface="微软雅黑" panose="020B0503020204020204" pitchFamily="34" charset="-122"/>
                <a:ea typeface="微软雅黑" panose="020B0503020204020204" pitchFamily="34" charset="-122"/>
              </a:rPr>
              <a:t>小标题</a:t>
            </a:r>
          </a:p>
        </p:txBody>
      </p:sp>
      <p:sp>
        <p:nvSpPr>
          <p:cNvPr id="19" name="形状 18"/>
          <p:cNvSpPr/>
          <p:nvPr/>
        </p:nvSpPr>
        <p:spPr>
          <a:xfrm>
            <a:off x="4710598" y="2042481"/>
            <a:ext cx="2043171" cy="2043379"/>
          </a:xfrm>
          <a:prstGeom prst="leftCircularArrow">
            <a:avLst>
              <a:gd name="adj1" fmla="val 10980"/>
              <a:gd name="adj2" fmla="val 1142322"/>
              <a:gd name="adj3" fmla="val 6300000"/>
              <a:gd name="adj4" fmla="val 18900000"/>
              <a:gd name="adj5" fmla="val 12500"/>
            </a:avLst>
          </a:prstGeom>
          <a:solidFill>
            <a:srgbClr val="FDE387"/>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任意多边形: 形状 19"/>
          <p:cNvSpPr/>
          <p:nvPr/>
        </p:nvSpPr>
        <p:spPr>
          <a:xfrm>
            <a:off x="5159398" y="2784296"/>
            <a:ext cx="1140205" cy="570043"/>
          </a:xfrm>
          <a:custGeom>
            <a:avLst/>
            <a:gdLst>
              <a:gd name="connsiteX0" fmla="*/ 0 w 1140205"/>
              <a:gd name="connsiteY0" fmla="*/ 0 h 570043"/>
              <a:gd name="connsiteX1" fmla="*/ 1140205 w 1140205"/>
              <a:gd name="connsiteY1" fmla="*/ 0 h 570043"/>
              <a:gd name="connsiteX2" fmla="*/ 1140205 w 1140205"/>
              <a:gd name="connsiteY2" fmla="*/ 570043 h 570043"/>
              <a:gd name="connsiteX3" fmla="*/ 0 w 1140205"/>
              <a:gd name="connsiteY3" fmla="*/ 570043 h 570043"/>
              <a:gd name="connsiteX4" fmla="*/ 0 w 1140205"/>
              <a:gd name="connsiteY4" fmla="*/ 0 h 57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205" h="570043">
                <a:moveTo>
                  <a:pt x="0" y="0"/>
                </a:moveTo>
                <a:lnTo>
                  <a:pt x="1140205" y="0"/>
                </a:lnTo>
                <a:lnTo>
                  <a:pt x="1140205" y="570043"/>
                </a:lnTo>
                <a:lnTo>
                  <a:pt x="0" y="5700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chemeClr val="bg1"/>
                </a:solidFill>
                <a:latin typeface="微软雅黑" panose="020B0503020204020204" pitchFamily="34" charset="-122"/>
                <a:ea typeface="微软雅黑" panose="020B0503020204020204" pitchFamily="34" charset="-122"/>
              </a:rPr>
              <a:t>小标题</a:t>
            </a:r>
          </a:p>
        </p:txBody>
      </p:sp>
      <p:sp>
        <p:nvSpPr>
          <p:cNvPr id="21" name="箭头: 环形 20"/>
          <p:cNvSpPr/>
          <p:nvPr/>
        </p:nvSpPr>
        <p:spPr>
          <a:xfrm>
            <a:off x="5278210" y="3221041"/>
            <a:ext cx="2043171" cy="2043379"/>
          </a:xfrm>
          <a:prstGeom prst="circularArrow">
            <a:avLst>
              <a:gd name="adj1" fmla="val 10980"/>
              <a:gd name="adj2" fmla="val 1142322"/>
              <a:gd name="adj3" fmla="val 4500000"/>
              <a:gd name="adj4" fmla="val 13500000"/>
              <a:gd name="adj5" fmla="val 12500"/>
            </a:avLst>
          </a:prstGeom>
          <a:solidFill>
            <a:srgbClr val="FFC00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2" name="任意多边形: 形状 21"/>
          <p:cNvSpPr/>
          <p:nvPr/>
        </p:nvSpPr>
        <p:spPr>
          <a:xfrm>
            <a:off x="5729309" y="3960689"/>
            <a:ext cx="1140205" cy="570043"/>
          </a:xfrm>
          <a:custGeom>
            <a:avLst/>
            <a:gdLst>
              <a:gd name="connsiteX0" fmla="*/ 0 w 1140205"/>
              <a:gd name="connsiteY0" fmla="*/ 0 h 570043"/>
              <a:gd name="connsiteX1" fmla="*/ 1140205 w 1140205"/>
              <a:gd name="connsiteY1" fmla="*/ 0 h 570043"/>
              <a:gd name="connsiteX2" fmla="*/ 1140205 w 1140205"/>
              <a:gd name="connsiteY2" fmla="*/ 570043 h 570043"/>
              <a:gd name="connsiteX3" fmla="*/ 0 w 1140205"/>
              <a:gd name="connsiteY3" fmla="*/ 570043 h 570043"/>
              <a:gd name="connsiteX4" fmla="*/ 0 w 1140205"/>
              <a:gd name="connsiteY4" fmla="*/ 0 h 57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205" h="570043">
                <a:moveTo>
                  <a:pt x="0" y="0"/>
                </a:moveTo>
                <a:lnTo>
                  <a:pt x="1140205" y="0"/>
                </a:lnTo>
                <a:lnTo>
                  <a:pt x="1140205" y="570043"/>
                </a:lnTo>
                <a:lnTo>
                  <a:pt x="0" y="5700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chemeClr val="bg1"/>
                </a:solidFill>
                <a:latin typeface="微软雅黑" panose="020B0503020204020204" pitchFamily="34" charset="-122"/>
                <a:ea typeface="微软雅黑" panose="020B0503020204020204" pitchFamily="34" charset="-122"/>
              </a:rPr>
              <a:t>小标题</a:t>
            </a:r>
          </a:p>
        </p:txBody>
      </p:sp>
      <p:sp>
        <p:nvSpPr>
          <p:cNvPr id="23" name="空心弧 22"/>
          <p:cNvSpPr/>
          <p:nvPr/>
        </p:nvSpPr>
        <p:spPr>
          <a:xfrm>
            <a:off x="4856238" y="4530733"/>
            <a:ext cx="1755341" cy="1756189"/>
          </a:xfrm>
          <a:prstGeom prst="blockArc">
            <a:avLst>
              <a:gd name="adj1" fmla="val 0"/>
              <a:gd name="adj2" fmla="val 18900000"/>
              <a:gd name="adj3" fmla="val 12740"/>
            </a:avLst>
          </a:prstGeom>
          <a:solidFill>
            <a:srgbClr val="FDE387"/>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4" name="任意多边形: 形状 23"/>
          <p:cNvSpPr/>
          <p:nvPr/>
        </p:nvSpPr>
        <p:spPr>
          <a:xfrm>
            <a:off x="5159398" y="5137081"/>
            <a:ext cx="1140205" cy="570043"/>
          </a:xfrm>
          <a:custGeom>
            <a:avLst/>
            <a:gdLst>
              <a:gd name="connsiteX0" fmla="*/ 0 w 1140205"/>
              <a:gd name="connsiteY0" fmla="*/ 0 h 570043"/>
              <a:gd name="connsiteX1" fmla="*/ 1140205 w 1140205"/>
              <a:gd name="connsiteY1" fmla="*/ 0 h 570043"/>
              <a:gd name="connsiteX2" fmla="*/ 1140205 w 1140205"/>
              <a:gd name="connsiteY2" fmla="*/ 570043 h 570043"/>
              <a:gd name="connsiteX3" fmla="*/ 0 w 1140205"/>
              <a:gd name="connsiteY3" fmla="*/ 570043 h 570043"/>
              <a:gd name="connsiteX4" fmla="*/ 0 w 1140205"/>
              <a:gd name="connsiteY4" fmla="*/ 0 h 57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205" h="570043">
                <a:moveTo>
                  <a:pt x="0" y="0"/>
                </a:moveTo>
                <a:lnTo>
                  <a:pt x="1140205" y="0"/>
                </a:lnTo>
                <a:lnTo>
                  <a:pt x="1140205" y="570043"/>
                </a:lnTo>
                <a:lnTo>
                  <a:pt x="0" y="5700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chemeClr val="bg1"/>
                </a:solidFill>
                <a:latin typeface="微软雅黑" panose="020B0503020204020204" pitchFamily="34" charset="-122"/>
                <a:ea typeface="微软雅黑" panose="020B0503020204020204" pitchFamily="34" charset="-122"/>
              </a:rPr>
              <a:t>小标题</a:t>
            </a:r>
          </a:p>
        </p:txBody>
      </p:sp>
      <p:sp>
        <p:nvSpPr>
          <p:cNvPr id="4" name="文本框 3"/>
          <p:cNvSpPr txBox="1"/>
          <p:nvPr/>
        </p:nvSpPr>
        <p:spPr>
          <a:xfrm>
            <a:off x="7713785" y="839800"/>
            <a:ext cx="2766646" cy="1938992"/>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758436" y="2357431"/>
            <a:ext cx="2907350" cy="1938992"/>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544912" y="3466141"/>
            <a:ext cx="3775393" cy="1477328"/>
          </a:xfrm>
          <a:prstGeom prst="rect">
            <a:avLst/>
          </a:prstGeom>
          <a:noFill/>
        </p:spPr>
        <p:txBody>
          <a:bodyPr wrap="non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请插入您的相关文本内容请插入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768538" y="4809595"/>
            <a:ext cx="2791740" cy="1938992"/>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81710" y="148260"/>
            <a:ext cx="448426" cy="805006"/>
            <a:chOff x="7019926" y="4918076"/>
            <a:chExt cx="395287" cy="709612"/>
          </a:xfrm>
          <a:solidFill>
            <a:srgbClr val="FFC000"/>
          </a:solidFill>
        </p:grpSpPr>
        <p:sp>
          <p:nvSpPr>
            <p:cNvPr id="9"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文本框 15"/>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月度季度年度工作概述</a:t>
            </a:r>
          </a:p>
        </p:txBody>
      </p:sp>
    </p:spTree>
    <p:extLst>
      <p:ext uri="{BB962C8B-B14F-4D97-AF65-F5344CB8AC3E}">
        <p14:creationId xmlns:p14="http://schemas.microsoft.com/office/powerpoint/2010/main" val="1516583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up)">
                                      <p:cBhvr>
                                        <p:cTn id="40" dur="500"/>
                                        <p:tgtEl>
                                          <p:spTgt spid="2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500"/>
                                        <p:tgtEl>
                                          <p:spTgt spid="2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2" grpId="0"/>
      <p:bldP spid="24" grpId="0"/>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223010" y="1794510"/>
            <a:ext cx="0" cy="3337560"/>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81710" y="148260"/>
            <a:ext cx="448426" cy="805006"/>
            <a:chOff x="7019926" y="4918076"/>
            <a:chExt cx="395287" cy="709612"/>
          </a:xfrm>
          <a:solidFill>
            <a:srgbClr val="FFC000"/>
          </a:solidFill>
        </p:grpSpPr>
        <p:sp>
          <p:nvSpPr>
            <p:cNvPr id="5" name="Freeform 999"/>
            <p:cNvSpPr>
              <a:spLocks/>
            </p:cNvSpPr>
            <p:nvPr/>
          </p:nvSpPr>
          <p:spPr bwMode="auto">
            <a:xfrm>
              <a:off x="7032626" y="4918076"/>
              <a:ext cx="382587" cy="498475"/>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00"/>
            <p:cNvSpPr>
              <a:spLocks noEditPoints="1"/>
            </p:cNvSpPr>
            <p:nvPr/>
          </p:nvSpPr>
          <p:spPr bwMode="auto">
            <a:xfrm>
              <a:off x="7032626" y="4918076"/>
              <a:ext cx="382587" cy="498475"/>
            </a:xfrm>
            <a:custGeom>
              <a:avLst/>
              <a:gdLst>
                <a:gd name="T0" fmla="*/ 147 w 203"/>
                <a:gd name="T1" fmla="*/ 243 h 265"/>
                <a:gd name="T2" fmla="*/ 197 w 203"/>
                <a:gd name="T3" fmla="*/ 187 h 265"/>
                <a:gd name="T4" fmla="*/ 190 w 203"/>
                <a:gd name="T5" fmla="*/ 182 h 265"/>
                <a:gd name="T6" fmla="*/ 158 w 203"/>
                <a:gd name="T7" fmla="*/ 193 h 265"/>
                <a:gd name="T8" fmla="*/ 173 w 203"/>
                <a:gd name="T9" fmla="*/ 173 h 265"/>
                <a:gd name="T10" fmla="*/ 193 w 203"/>
                <a:gd name="T11" fmla="*/ 117 h 265"/>
                <a:gd name="T12" fmla="*/ 185 w 203"/>
                <a:gd name="T13" fmla="*/ 116 h 265"/>
                <a:gd name="T14" fmla="*/ 137 w 203"/>
                <a:gd name="T15" fmla="*/ 148 h 265"/>
                <a:gd name="T16" fmla="*/ 160 w 203"/>
                <a:gd name="T17" fmla="*/ 115 h 265"/>
                <a:gd name="T18" fmla="*/ 158 w 203"/>
                <a:gd name="T19" fmla="*/ 53 h 265"/>
                <a:gd name="T20" fmla="*/ 139 w 203"/>
                <a:gd name="T21" fmla="*/ 84 h 265"/>
                <a:gd name="T22" fmla="*/ 131 w 203"/>
                <a:gd name="T23" fmla="*/ 8 h 265"/>
                <a:gd name="T24" fmla="*/ 125 w 203"/>
                <a:gd name="T25" fmla="*/ 3 h 265"/>
                <a:gd name="T26" fmla="*/ 86 w 203"/>
                <a:gd name="T27" fmla="*/ 61 h 265"/>
                <a:gd name="T28" fmla="*/ 62 w 203"/>
                <a:gd name="T29" fmla="*/ 114 h 265"/>
                <a:gd name="T30" fmla="*/ 61 w 203"/>
                <a:gd name="T31" fmla="*/ 69 h 265"/>
                <a:gd name="T32" fmla="*/ 12 w 203"/>
                <a:gd name="T33" fmla="*/ 136 h 265"/>
                <a:gd name="T34" fmla="*/ 41 w 203"/>
                <a:gd name="T35" fmla="*/ 234 h 265"/>
                <a:gd name="T36" fmla="*/ 70 w 203"/>
                <a:gd name="T37" fmla="*/ 239 h 265"/>
                <a:gd name="T38" fmla="*/ 16 w 203"/>
                <a:gd name="T39" fmla="*/ 170 h 265"/>
                <a:gd name="T40" fmla="*/ 49 w 203"/>
                <a:gd name="T41" fmla="*/ 90 h 265"/>
                <a:gd name="T42" fmla="*/ 55 w 203"/>
                <a:gd name="T43" fmla="*/ 120 h 265"/>
                <a:gd name="T44" fmla="*/ 96 w 203"/>
                <a:gd name="T45" fmla="*/ 64 h 265"/>
                <a:gd name="T46" fmla="*/ 96 w 203"/>
                <a:gd name="T47" fmla="*/ 57 h 265"/>
                <a:gd name="T48" fmla="*/ 112 w 203"/>
                <a:gd name="T49" fmla="*/ 63 h 265"/>
                <a:gd name="T50" fmla="*/ 142 w 203"/>
                <a:gd name="T51" fmla="*/ 93 h 265"/>
                <a:gd name="T52" fmla="*/ 164 w 203"/>
                <a:gd name="T53" fmla="*/ 88 h 265"/>
                <a:gd name="T54" fmla="*/ 128 w 203"/>
                <a:gd name="T55" fmla="*/ 136 h 265"/>
                <a:gd name="T56" fmla="*/ 130 w 203"/>
                <a:gd name="T57" fmla="*/ 154 h 265"/>
                <a:gd name="T58" fmla="*/ 184 w 203"/>
                <a:gd name="T59" fmla="*/ 134 h 265"/>
                <a:gd name="T60" fmla="*/ 147 w 203"/>
                <a:gd name="T61" fmla="*/ 190 h 265"/>
                <a:gd name="T62" fmla="*/ 172 w 203"/>
                <a:gd name="T63" fmla="*/ 202 h 265"/>
                <a:gd name="T64" fmla="*/ 159 w 203"/>
                <a:gd name="T65" fmla="*/ 224 h 265"/>
                <a:gd name="T66" fmla="*/ 159 w 203"/>
                <a:gd name="T67" fmla="*/ 2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moveTo>
                    <a:pt x="70" y="239"/>
                  </a:moveTo>
                  <a:cubicBezTo>
                    <a:pt x="46" y="230"/>
                    <a:pt x="30" y="216"/>
                    <a:pt x="22" y="199"/>
                  </a:cubicBezTo>
                  <a:cubicBezTo>
                    <a:pt x="18" y="190"/>
                    <a:pt x="16" y="180"/>
                    <a:pt x="16" y="170"/>
                  </a:cubicBezTo>
                  <a:cubicBezTo>
                    <a:pt x="16" y="160"/>
                    <a:pt x="18" y="150"/>
                    <a:pt x="21" y="139"/>
                  </a:cubicBezTo>
                  <a:cubicBezTo>
                    <a:pt x="30" y="113"/>
                    <a:pt x="41" y="98"/>
                    <a:pt x="49" y="90"/>
                  </a:cubicBezTo>
                  <a:cubicBezTo>
                    <a:pt x="49" y="92"/>
                    <a:pt x="48" y="93"/>
                    <a:pt x="48" y="95"/>
                  </a:cubicBezTo>
                  <a:cubicBezTo>
                    <a:pt x="48" y="104"/>
                    <a:pt x="50" y="114"/>
                    <a:pt x="55" y="120"/>
                  </a:cubicBezTo>
                  <a:cubicBezTo>
                    <a:pt x="58" y="124"/>
                    <a:pt x="63" y="126"/>
                    <a:pt x="68" y="126"/>
                  </a:cubicBezTo>
                  <a:cubicBezTo>
                    <a:pt x="95" y="126"/>
                    <a:pt x="96" y="89"/>
                    <a:pt x="96" y="64"/>
                  </a:cubicBezTo>
                  <a:cubicBezTo>
                    <a:pt x="96" y="63"/>
                    <a:pt x="96" y="62"/>
                    <a:pt x="96" y="61"/>
                  </a:cubicBezTo>
                  <a:cubicBezTo>
                    <a:pt x="96" y="57"/>
                    <a:pt x="96" y="57"/>
                    <a:pt x="96" y="57"/>
                  </a:cubicBezTo>
                  <a:cubicBezTo>
                    <a:pt x="96" y="40"/>
                    <a:pt x="105" y="23"/>
                    <a:pt x="119" y="15"/>
                  </a:cubicBezTo>
                  <a:cubicBezTo>
                    <a:pt x="116" y="27"/>
                    <a:pt x="112" y="47"/>
                    <a:pt x="112" y="63"/>
                  </a:cubicBezTo>
                  <a:cubicBezTo>
                    <a:pt x="112" y="74"/>
                    <a:pt x="114" y="83"/>
                    <a:pt x="119" y="88"/>
                  </a:cubicBezTo>
                  <a:cubicBezTo>
                    <a:pt x="125" y="94"/>
                    <a:pt x="133" y="96"/>
                    <a:pt x="142" y="93"/>
                  </a:cubicBezTo>
                  <a:cubicBezTo>
                    <a:pt x="150" y="90"/>
                    <a:pt x="157" y="84"/>
                    <a:pt x="161" y="76"/>
                  </a:cubicBezTo>
                  <a:cubicBezTo>
                    <a:pt x="163" y="80"/>
                    <a:pt x="164" y="84"/>
                    <a:pt x="164" y="88"/>
                  </a:cubicBezTo>
                  <a:cubicBezTo>
                    <a:pt x="164" y="95"/>
                    <a:pt x="161" y="102"/>
                    <a:pt x="154" y="108"/>
                  </a:cubicBezTo>
                  <a:cubicBezTo>
                    <a:pt x="139" y="120"/>
                    <a:pt x="131" y="128"/>
                    <a:pt x="128" y="136"/>
                  </a:cubicBezTo>
                  <a:cubicBezTo>
                    <a:pt x="127" y="138"/>
                    <a:pt x="126" y="141"/>
                    <a:pt x="126" y="144"/>
                  </a:cubicBezTo>
                  <a:cubicBezTo>
                    <a:pt x="126" y="147"/>
                    <a:pt x="127" y="151"/>
                    <a:pt x="130" y="154"/>
                  </a:cubicBezTo>
                  <a:cubicBezTo>
                    <a:pt x="132" y="157"/>
                    <a:pt x="138" y="161"/>
                    <a:pt x="148" y="159"/>
                  </a:cubicBezTo>
                  <a:cubicBezTo>
                    <a:pt x="161" y="158"/>
                    <a:pt x="174" y="147"/>
                    <a:pt x="184" y="134"/>
                  </a:cubicBezTo>
                  <a:cubicBezTo>
                    <a:pt x="183" y="144"/>
                    <a:pt x="179" y="157"/>
                    <a:pt x="167" y="166"/>
                  </a:cubicBezTo>
                  <a:cubicBezTo>
                    <a:pt x="153" y="177"/>
                    <a:pt x="147" y="185"/>
                    <a:pt x="147" y="190"/>
                  </a:cubicBezTo>
                  <a:cubicBezTo>
                    <a:pt x="147" y="196"/>
                    <a:pt x="150" y="199"/>
                    <a:pt x="152" y="201"/>
                  </a:cubicBezTo>
                  <a:cubicBezTo>
                    <a:pt x="157" y="204"/>
                    <a:pt x="163" y="204"/>
                    <a:pt x="172" y="202"/>
                  </a:cubicBezTo>
                  <a:cubicBezTo>
                    <a:pt x="175" y="201"/>
                    <a:pt x="178" y="199"/>
                    <a:pt x="181" y="198"/>
                  </a:cubicBezTo>
                  <a:cubicBezTo>
                    <a:pt x="176" y="206"/>
                    <a:pt x="169" y="216"/>
                    <a:pt x="159" y="224"/>
                  </a:cubicBezTo>
                  <a:cubicBezTo>
                    <a:pt x="159" y="224"/>
                    <a:pt x="159" y="224"/>
                    <a:pt x="159" y="224"/>
                  </a:cubicBezTo>
                  <a:cubicBezTo>
                    <a:pt x="159" y="224"/>
                    <a:pt x="159" y="224"/>
                    <a:pt x="159" y="224"/>
                  </a:cubicBezTo>
                  <a:cubicBezTo>
                    <a:pt x="157" y="226"/>
                    <a:pt x="121" y="256"/>
                    <a:pt x="70"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01"/>
            <p:cNvSpPr>
              <a:spLocks/>
            </p:cNvSpPr>
            <p:nvPr/>
          </p:nvSpPr>
          <p:spPr bwMode="auto">
            <a:xfrm>
              <a:off x="7227888" y="5519738"/>
              <a:ext cx="138112" cy="90488"/>
            </a:xfrm>
            <a:custGeom>
              <a:avLst/>
              <a:gdLst>
                <a:gd name="T0" fmla="*/ 0 w 73"/>
                <a:gd name="T1" fmla="*/ 21 h 48"/>
                <a:gd name="T2" fmla="*/ 56 w 73"/>
                <a:gd name="T3" fmla="*/ 48 h 48"/>
                <a:gd name="T4" fmla="*/ 55 w 73"/>
                <a:gd name="T5" fmla="*/ 48 h 48"/>
                <a:gd name="T6" fmla="*/ 66 w 73"/>
                <a:gd name="T7" fmla="*/ 16 h 48"/>
                <a:gd name="T8" fmla="*/ 73 w 73"/>
                <a:gd name="T9" fmla="*/ 14 h 48"/>
                <a:gd name="T10" fmla="*/ 44 w 73"/>
                <a:gd name="T11" fmla="*/ 0 h 48"/>
                <a:gd name="T12" fmla="*/ 0 w 73"/>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0" y="21"/>
                  </a:moveTo>
                  <a:cubicBezTo>
                    <a:pt x="22" y="32"/>
                    <a:pt x="43" y="42"/>
                    <a:pt x="56" y="48"/>
                  </a:cubicBezTo>
                  <a:cubicBezTo>
                    <a:pt x="56" y="48"/>
                    <a:pt x="55" y="48"/>
                    <a:pt x="55" y="48"/>
                  </a:cubicBezTo>
                  <a:cubicBezTo>
                    <a:pt x="50" y="36"/>
                    <a:pt x="55" y="22"/>
                    <a:pt x="66" y="16"/>
                  </a:cubicBezTo>
                  <a:cubicBezTo>
                    <a:pt x="68" y="15"/>
                    <a:pt x="70" y="14"/>
                    <a:pt x="73" y="14"/>
                  </a:cubicBezTo>
                  <a:cubicBezTo>
                    <a:pt x="65" y="10"/>
                    <a:pt x="55" y="6"/>
                    <a:pt x="44"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02"/>
            <p:cNvSpPr>
              <a:spLocks/>
            </p:cNvSpPr>
            <p:nvPr/>
          </p:nvSpPr>
          <p:spPr bwMode="auto">
            <a:xfrm>
              <a:off x="7019926" y="5395913"/>
              <a:ext cx="179387" cy="109538"/>
            </a:xfrm>
            <a:custGeom>
              <a:avLst/>
              <a:gdLst>
                <a:gd name="T0" fmla="*/ 95 w 95"/>
                <a:gd name="T1" fmla="*/ 37 h 58"/>
                <a:gd name="T2" fmla="*/ 34 w 95"/>
                <a:gd name="T3" fmla="*/ 8 h 58"/>
                <a:gd name="T4" fmla="*/ 8 w 95"/>
                <a:gd name="T5" fmla="*/ 15 h 58"/>
                <a:gd name="T6" fmla="*/ 25 w 95"/>
                <a:gd name="T7" fmla="*/ 45 h 58"/>
                <a:gd name="T8" fmla="*/ 52 w 95"/>
                <a:gd name="T9" fmla="*/ 58 h 58"/>
                <a:gd name="T10" fmla="*/ 95 w 95"/>
                <a:gd name="T11" fmla="*/ 37 h 58"/>
              </a:gdLst>
              <a:ahLst/>
              <a:cxnLst>
                <a:cxn ang="0">
                  <a:pos x="T0" y="T1"/>
                </a:cxn>
                <a:cxn ang="0">
                  <a:pos x="T2" y="T3"/>
                </a:cxn>
                <a:cxn ang="0">
                  <a:pos x="T4" y="T5"/>
                </a:cxn>
                <a:cxn ang="0">
                  <a:pos x="T6" y="T7"/>
                </a:cxn>
                <a:cxn ang="0">
                  <a:pos x="T8" y="T9"/>
                </a:cxn>
                <a:cxn ang="0">
                  <a:pos x="T10" y="T11"/>
                </a:cxn>
              </a:cxnLst>
              <a:rect l="0" t="0" r="r" b="b"/>
              <a:pathLst>
                <a:path w="95" h="58">
                  <a:moveTo>
                    <a:pt x="95" y="37"/>
                  </a:moveTo>
                  <a:cubicBezTo>
                    <a:pt x="63" y="21"/>
                    <a:pt x="35" y="8"/>
                    <a:pt x="34" y="8"/>
                  </a:cubicBezTo>
                  <a:cubicBezTo>
                    <a:pt x="33" y="7"/>
                    <a:pt x="16" y="0"/>
                    <a:pt x="8" y="15"/>
                  </a:cubicBezTo>
                  <a:cubicBezTo>
                    <a:pt x="0" y="31"/>
                    <a:pt x="19" y="41"/>
                    <a:pt x="25" y="45"/>
                  </a:cubicBezTo>
                  <a:cubicBezTo>
                    <a:pt x="31" y="48"/>
                    <a:pt x="33" y="49"/>
                    <a:pt x="52" y="58"/>
                  </a:cubicBezTo>
                  <a:lnTo>
                    <a:pt x="9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03"/>
            <p:cNvSpPr>
              <a:spLocks/>
            </p:cNvSpPr>
            <p:nvPr/>
          </p:nvSpPr>
          <p:spPr bwMode="auto">
            <a:xfrm>
              <a:off x="7335838" y="5557838"/>
              <a:ext cx="69850" cy="69850"/>
            </a:xfrm>
            <a:custGeom>
              <a:avLst/>
              <a:gdLst>
                <a:gd name="T0" fmla="*/ 5 w 37"/>
                <a:gd name="T1" fmla="*/ 25 h 37"/>
                <a:gd name="T2" fmla="*/ 27 w 37"/>
                <a:gd name="T3" fmla="*/ 32 h 37"/>
                <a:gd name="T4" fmla="*/ 36 w 37"/>
                <a:gd name="T5" fmla="*/ 23 h 37"/>
                <a:gd name="T6" fmla="*/ 35 w 37"/>
                <a:gd name="T7" fmla="*/ 10 h 37"/>
                <a:gd name="T8" fmla="*/ 25 w 37"/>
                <a:gd name="T9" fmla="*/ 1 h 37"/>
                <a:gd name="T10" fmla="*/ 12 w 37"/>
                <a:gd name="T11" fmla="*/ 2 h 37"/>
                <a:gd name="T12" fmla="*/ 5 w 3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5" y="25"/>
                  </a:moveTo>
                  <a:cubicBezTo>
                    <a:pt x="9" y="33"/>
                    <a:pt x="19" y="37"/>
                    <a:pt x="27" y="32"/>
                  </a:cubicBezTo>
                  <a:cubicBezTo>
                    <a:pt x="31" y="30"/>
                    <a:pt x="34" y="27"/>
                    <a:pt x="36" y="23"/>
                  </a:cubicBezTo>
                  <a:cubicBezTo>
                    <a:pt x="37" y="19"/>
                    <a:pt x="37" y="14"/>
                    <a:pt x="35" y="10"/>
                  </a:cubicBezTo>
                  <a:cubicBezTo>
                    <a:pt x="33" y="6"/>
                    <a:pt x="29" y="3"/>
                    <a:pt x="25" y="1"/>
                  </a:cubicBezTo>
                  <a:cubicBezTo>
                    <a:pt x="21" y="0"/>
                    <a:pt x="16" y="0"/>
                    <a:pt x="12" y="2"/>
                  </a:cubicBezTo>
                  <a:cubicBezTo>
                    <a:pt x="4" y="6"/>
                    <a:pt x="0" y="16"/>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04"/>
            <p:cNvSpPr>
              <a:spLocks/>
            </p:cNvSpPr>
            <p:nvPr/>
          </p:nvSpPr>
          <p:spPr bwMode="auto">
            <a:xfrm>
              <a:off x="7067551" y="5387976"/>
              <a:ext cx="341312" cy="222250"/>
            </a:xfrm>
            <a:custGeom>
              <a:avLst/>
              <a:gdLst>
                <a:gd name="T0" fmla="*/ 182 w 182"/>
                <a:gd name="T1" fmla="*/ 29 h 118"/>
                <a:gd name="T2" fmla="*/ 182 w 182"/>
                <a:gd name="T3" fmla="*/ 25 h 118"/>
                <a:gd name="T4" fmla="*/ 179 w 182"/>
                <a:gd name="T5" fmla="*/ 16 h 118"/>
                <a:gd name="T6" fmla="*/ 150 w 182"/>
                <a:gd name="T7" fmla="*/ 10 h 118"/>
                <a:gd name="T8" fmla="*/ 0 w 182"/>
                <a:gd name="T9" fmla="*/ 83 h 118"/>
                <a:gd name="T10" fmla="*/ 6 w 182"/>
                <a:gd name="T11" fmla="*/ 85 h 118"/>
                <a:gd name="T12" fmla="*/ 17 w 182"/>
                <a:gd name="T13" fmla="*/ 117 h 118"/>
                <a:gd name="T14" fmla="*/ 16 w 182"/>
                <a:gd name="T15" fmla="*/ 118 h 118"/>
                <a:gd name="T16" fmla="*/ 169 w 182"/>
                <a:gd name="T17" fmla="*/ 43 h 118"/>
                <a:gd name="T18" fmla="*/ 182 w 182"/>
                <a:gd name="T19" fmla="*/ 2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18">
                  <a:moveTo>
                    <a:pt x="182" y="29"/>
                  </a:moveTo>
                  <a:cubicBezTo>
                    <a:pt x="182" y="27"/>
                    <a:pt x="182" y="26"/>
                    <a:pt x="182" y="25"/>
                  </a:cubicBezTo>
                  <a:cubicBezTo>
                    <a:pt x="182" y="22"/>
                    <a:pt x="181" y="19"/>
                    <a:pt x="179" y="16"/>
                  </a:cubicBezTo>
                  <a:cubicBezTo>
                    <a:pt x="170" y="0"/>
                    <a:pt x="151" y="9"/>
                    <a:pt x="150" y="10"/>
                  </a:cubicBezTo>
                  <a:cubicBezTo>
                    <a:pt x="150" y="10"/>
                    <a:pt x="38" y="65"/>
                    <a:pt x="0" y="83"/>
                  </a:cubicBezTo>
                  <a:cubicBezTo>
                    <a:pt x="2" y="84"/>
                    <a:pt x="4" y="84"/>
                    <a:pt x="6" y="85"/>
                  </a:cubicBezTo>
                  <a:cubicBezTo>
                    <a:pt x="18" y="91"/>
                    <a:pt x="22" y="105"/>
                    <a:pt x="17" y="117"/>
                  </a:cubicBezTo>
                  <a:cubicBezTo>
                    <a:pt x="16" y="117"/>
                    <a:pt x="16" y="117"/>
                    <a:pt x="16" y="118"/>
                  </a:cubicBezTo>
                  <a:cubicBezTo>
                    <a:pt x="57" y="98"/>
                    <a:pt x="169" y="43"/>
                    <a:pt x="169" y="43"/>
                  </a:cubicBezTo>
                  <a:cubicBezTo>
                    <a:pt x="169" y="43"/>
                    <a:pt x="180" y="37"/>
                    <a:pt x="1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05"/>
            <p:cNvSpPr>
              <a:spLocks/>
            </p:cNvSpPr>
            <p:nvPr/>
          </p:nvSpPr>
          <p:spPr bwMode="auto">
            <a:xfrm>
              <a:off x="7027863" y="5551488"/>
              <a:ext cx="63500" cy="69850"/>
            </a:xfrm>
            <a:custGeom>
              <a:avLst/>
              <a:gdLst>
                <a:gd name="T0" fmla="*/ 24 w 34"/>
                <a:gd name="T1" fmla="*/ 4 h 37"/>
                <a:gd name="T2" fmla="*/ 1 w 34"/>
                <a:gd name="T3" fmla="*/ 12 h 37"/>
                <a:gd name="T4" fmla="*/ 0 w 34"/>
                <a:gd name="T5" fmla="*/ 19 h 37"/>
                <a:gd name="T6" fmla="*/ 9 w 34"/>
                <a:gd name="T7" fmla="*/ 34 h 37"/>
                <a:gd name="T8" fmla="*/ 22 w 34"/>
                <a:gd name="T9" fmla="*/ 35 h 37"/>
                <a:gd name="T10" fmla="*/ 32 w 34"/>
                <a:gd name="T11" fmla="*/ 27 h 37"/>
                <a:gd name="T12" fmla="*/ 32 w 34"/>
                <a:gd name="T13" fmla="*/ 14 h 37"/>
                <a:gd name="T14" fmla="*/ 24 w 34"/>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7">
                  <a:moveTo>
                    <a:pt x="24" y="4"/>
                  </a:moveTo>
                  <a:cubicBezTo>
                    <a:pt x="15" y="0"/>
                    <a:pt x="5" y="4"/>
                    <a:pt x="1" y="12"/>
                  </a:cubicBezTo>
                  <a:cubicBezTo>
                    <a:pt x="0" y="14"/>
                    <a:pt x="0" y="17"/>
                    <a:pt x="0" y="19"/>
                  </a:cubicBezTo>
                  <a:cubicBezTo>
                    <a:pt x="0" y="25"/>
                    <a:pt x="3" y="31"/>
                    <a:pt x="9" y="34"/>
                  </a:cubicBezTo>
                  <a:cubicBezTo>
                    <a:pt x="13" y="36"/>
                    <a:pt x="18" y="37"/>
                    <a:pt x="22" y="35"/>
                  </a:cubicBezTo>
                  <a:cubicBezTo>
                    <a:pt x="26" y="34"/>
                    <a:pt x="30" y="31"/>
                    <a:pt x="32" y="27"/>
                  </a:cubicBezTo>
                  <a:cubicBezTo>
                    <a:pt x="34" y="23"/>
                    <a:pt x="34" y="18"/>
                    <a:pt x="32" y="14"/>
                  </a:cubicBezTo>
                  <a:cubicBezTo>
                    <a:pt x="31" y="10"/>
                    <a:pt x="28" y="6"/>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1012028" y="257459"/>
            <a:ext cx="4288353" cy="584775"/>
          </a:xfrm>
          <a:prstGeom prst="rect">
            <a:avLst/>
          </a:prstGeom>
          <a:noFill/>
        </p:spPr>
        <p:txBody>
          <a:bodyPr wrap="none" rtlCol="0">
            <a:spAutoFit/>
          </a:bodyPr>
          <a:lstStyle/>
          <a:p>
            <a:r>
              <a:rPr lang="zh-CN" altLang="en-US" sz="3200" b="1" dirty="0">
                <a:solidFill>
                  <a:srgbClr val="FFC000"/>
                </a:solidFill>
                <a:latin typeface="微软雅黑" panose="020B0503020204020204" pitchFamily="34" charset="-122"/>
                <a:ea typeface="微软雅黑" panose="020B0503020204020204" pitchFamily="34" charset="-122"/>
              </a:rPr>
              <a:t>月度季度年度工作概述</a:t>
            </a:r>
          </a:p>
        </p:txBody>
      </p:sp>
      <p:cxnSp>
        <p:nvCxnSpPr>
          <p:cNvPr id="14" name="直接连接符 13"/>
          <p:cNvCxnSpPr/>
          <p:nvPr/>
        </p:nvCxnSpPr>
        <p:spPr>
          <a:xfrm>
            <a:off x="8721090" y="1794510"/>
            <a:ext cx="0" cy="3337560"/>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729990" y="1794510"/>
            <a:ext cx="0" cy="3337560"/>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221730" y="1798320"/>
            <a:ext cx="0" cy="3337560"/>
          </a:xfrm>
          <a:prstGeom prst="line">
            <a:avLst/>
          </a:prstGeom>
          <a:ln>
            <a:solidFill>
              <a:schemeClr val="bg1">
                <a:alpha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226821" y="5086350"/>
            <a:ext cx="1207769" cy="4572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
        <p:nvSpPr>
          <p:cNvPr id="18" name="圆角矩形 17"/>
          <p:cNvSpPr/>
          <p:nvPr/>
        </p:nvSpPr>
        <p:spPr>
          <a:xfrm>
            <a:off x="3728085" y="5086350"/>
            <a:ext cx="1207769" cy="4572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lumMod val="85000"/>
                    <a:lumOff val="15000"/>
                  </a:schemeClr>
                </a:solidFill>
                <a:latin typeface="微软雅黑" panose="020B0503020204020204" pitchFamily="34" charset="-122"/>
                <a:ea typeface="微软雅黑" panose="020B0503020204020204" pitchFamily="34" charset="-122"/>
              </a:rPr>
              <a:t>小标题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6221730" y="5086350"/>
            <a:ext cx="1207769" cy="4572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lumMod val="85000"/>
                    <a:lumOff val="15000"/>
                  </a:schemeClr>
                </a:solidFill>
                <a:latin typeface="微软雅黑" panose="020B0503020204020204" pitchFamily="34" charset="-122"/>
                <a:ea typeface="微软雅黑" panose="020B0503020204020204" pitchFamily="34" charset="-122"/>
              </a:rPr>
              <a:t>小标题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8724900" y="5086350"/>
            <a:ext cx="1207769" cy="4572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lumMod val="85000"/>
                    <a:lumOff val="15000"/>
                  </a:schemeClr>
                </a:solidFill>
                <a:latin typeface="微软雅黑" panose="020B0503020204020204" pitchFamily="34" charset="-122"/>
                <a:ea typeface="微软雅黑" panose="020B0503020204020204" pitchFamily="34" charset="-122"/>
              </a:rPr>
              <a:t>小标题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333501" y="1714500"/>
            <a:ext cx="1781257" cy="461665"/>
          </a:xfrm>
          <a:prstGeom prst="rect">
            <a:avLst/>
          </a:prstGeom>
          <a:noFill/>
        </p:spPr>
        <p:txBody>
          <a:bodyPr wrap="none" rtlCol="0">
            <a:spAutoFit/>
          </a:bodyPr>
          <a:lstStyle/>
          <a:p>
            <a:r>
              <a:rPr lang="en-US" altLang="zh-CN" sz="2400" dirty="0">
                <a:solidFill>
                  <a:srgbClr val="FFC000"/>
                </a:solidFill>
                <a:latin typeface="微软雅黑" panose="020B0503020204020204" pitchFamily="34" charset="-122"/>
                <a:ea typeface="微软雅黑" panose="020B0503020204020204" pitchFamily="34" charset="-122"/>
              </a:rPr>
              <a:t>54,520,000</a:t>
            </a:r>
            <a:endParaRPr lang="zh-CN" altLang="en-US" sz="2400" dirty="0">
              <a:solidFill>
                <a:srgbClr val="FFC000"/>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840480" y="1714499"/>
            <a:ext cx="1579278" cy="461665"/>
          </a:xfrm>
          <a:prstGeom prst="rect">
            <a:avLst/>
          </a:prstGeom>
          <a:noFill/>
        </p:spPr>
        <p:txBody>
          <a:bodyPr wrap="none" rtlCol="0">
            <a:spAutoFit/>
          </a:bodyPr>
          <a:lstStyle/>
          <a:p>
            <a:r>
              <a:rPr lang="en-US" altLang="zh-CN" sz="2400" dirty="0">
                <a:solidFill>
                  <a:srgbClr val="FFC000"/>
                </a:solidFill>
                <a:latin typeface="微软雅黑" panose="020B0503020204020204" pitchFamily="34" charset="-122"/>
                <a:ea typeface="微软雅黑" panose="020B0503020204020204" pitchFamily="34" charset="-122"/>
              </a:rPr>
              <a:t>185</a:t>
            </a:r>
            <a:r>
              <a:rPr lang="zh-CN" altLang="en-US" sz="2400" dirty="0">
                <a:solidFill>
                  <a:srgbClr val="FFC000"/>
                </a:solidFill>
                <a:latin typeface="微软雅黑" panose="020B0503020204020204" pitchFamily="34" charset="-122"/>
                <a:ea typeface="微软雅黑" panose="020B0503020204020204" pitchFamily="34" charset="-122"/>
              </a:rPr>
              <a:t>，</a:t>
            </a:r>
            <a:r>
              <a:rPr lang="en-US" altLang="zh-CN" sz="2400" dirty="0">
                <a:solidFill>
                  <a:srgbClr val="FFC000"/>
                </a:solidFill>
                <a:latin typeface="微软雅黑" panose="020B0503020204020204" pitchFamily="34" charset="-122"/>
                <a:ea typeface="微软雅黑" panose="020B0503020204020204" pitchFamily="34" charset="-122"/>
              </a:rPr>
              <a:t>000</a:t>
            </a:r>
            <a:endParaRPr lang="zh-CN" altLang="en-US" sz="2400" dirty="0">
              <a:solidFill>
                <a:srgbClr val="FFC00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349727" y="1680209"/>
            <a:ext cx="1164101" cy="461665"/>
          </a:xfrm>
          <a:prstGeom prst="rect">
            <a:avLst/>
          </a:prstGeom>
          <a:noFill/>
        </p:spPr>
        <p:txBody>
          <a:bodyPr wrap="none" rtlCol="0">
            <a:spAutoFit/>
          </a:bodyPr>
          <a:lstStyle/>
          <a:p>
            <a:r>
              <a:rPr lang="en-US" altLang="zh-CN" sz="2400" dirty="0">
                <a:solidFill>
                  <a:srgbClr val="FFC000"/>
                </a:solidFill>
                <a:latin typeface="微软雅黑" panose="020B0503020204020204" pitchFamily="34" charset="-122"/>
                <a:ea typeface="微软雅黑" panose="020B0503020204020204" pitchFamily="34" charset="-122"/>
              </a:rPr>
              <a:t>50,000</a:t>
            </a:r>
            <a:endParaRPr lang="zh-CN" altLang="en-US" sz="2400" dirty="0">
              <a:solidFill>
                <a:srgbClr val="FFC000"/>
              </a:solidFill>
              <a:latin typeface="微软雅黑" panose="020B0503020204020204" pitchFamily="34" charset="-122"/>
              <a:ea typeface="微软雅黑" panose="020B0503020204020204" pitchFamily="34" charset="-122"/>
            </a:endParaRPr>
          </a:p>
        </p:txBody>
      </p:sp>
      <p:sp>
        <p:nvSpPr>
          <p:cNvPr id="25" name="矩形 24"/>
          <p:cNvSpPr/>
          <p:nvPr/>
        </p:nvSpPr>
        <p:spPr>
          <a:xfrm>
            <a:off x="8906824" y="1714499"/>
            <a:ext cx="821059" cy="461665"/>
          </a:xfrm>
          <a:prstGeom prst="rect">
            <a:avLst/>
          </a:prstGeom>
        </p:spPr>
        <p:txBody>
          <a:bodyPr wrap="none">
            <a:spAutoFit/>
          </a:bodyPr>
          <a:lstStyle/>
          <a:p>
            <a:r>
              <a:rPr lang="en-US" altLang="zh-CN" sz="2400" dirty="0">
                <a:solidFill>
                  <a:srgbClr val="FFC000"/>
                </a:solidFill>
                <a:latin typeface="微软雅黑" panose="020B0503020204020204" pitchFamily="34" charset="-122"/>
                <a:ea typeface="微软雅黑" panose="020B0503020204020204" pitchFamily="34" charset="-122"/>
              </a:rPr>
              <a:t>75%</a:t>
            </a:r>
            <a:endParaRPr lang="zh-CN" altLang="en-US" sz="2400" dirty="0"/>
          </a:p>
        </p:txBody>
      </p:sp>
      <p:sp>
        <p:nvSpPr>
          <p:cNvPr id="26" name="文本框 25"/>
          <p:cNvSpPr txBox="1"/>
          <p:nvPr/>
        </p:nvSpPr>
        <p:spPr>
          <a:xfrm>
            <a:off x="1403967" y="2471731"/>
            <a:ext cx="2126298" cy="21698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890224" y="2471730"/>
            <a:ext cx="2029930" cy="21698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413836" y="2471729"/>
            <a:ext cx="1998057" cy="21698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905576" y="2463788"/>
            <a:ext cx="2005676" cy="2169825"/>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请插入您的相关文本内容请插入请插入您的相关文本内容请插入</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560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
        <p15:prstTrans prst="pageCurlDouble"/>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5" grpId="0"/>
      <p:bldP spid="26" grpId="0"/>
      <p:bldP spid="27" grpId="0"/>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1460</Words>
  <Application>Microsoft Office PowerPoint</Application>
  <PresentationFormat>宽屏</PresentationFormat>
  <Paragraphs>235</Paragraphs>
  <Slides>25</Slides>
  <Notes>25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方正大黑简体</vt:lpstr>
      <vt:lpstr>微软雅黑</vt:lpstr>
      <vt:lpstr>Arial</vt:lpstr>
      <vt:lpstr>Arial Black</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锐旗设计；https://9ppt.taobao.com</dc:description>
  <cp:lastModifiedBy/>
  <cp:revision>1</cp:revision>
  <dcterms:created xsi:type="dcterms:W3CDTF">2017-10-24T08:45:10Z</dcterms:created>
  <dcterms:modified xsi:type="dcterms:W3CDTF">2019-01-03T14:39:43Z</dcterms:modified>
</cp:coreProperties>
</file>